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256" r:id="rId2"/>
    <p:sldId id="264" r:id="rId3"/>
    <p:sldId id="262" r:id="rId4"/>
    <p:sldId id="259" r:id="rId5"/>
    <p:sldId id="260" r:id="rId6"/>
    <p:sldId id="266" r:id="rId7"/>
    <p:sldId id="261" r:id="rId8"/>
    <p:sldId id="263" r:id="rId9"/>
    <p:sldId id="267" r:id="rId10"/>
    <p:sldId id="265" r:id="rId11"/>
    <p:sldId id="258"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4" roundtripDataSignature="AMtx7mjt7/s48/UjmwOhjUeAxzYaq4Bl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9B1FA2-3161-4136-8F3A-DC2BE54FA286}">
  <a:tblStyle styleId="{A59B1FA2-3161-4136-8F3A-DC2BE54FA28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591" autoAdjust="0"/>
  </p:normalViewPr>
  <p:slideViewPr>
    <p:cSldViewPr snapToGrid="0">
      <p:cViewPr>
        <p:scale>
          <a:sx n="59" d="100"/>
          <a:sy n="59" d="100"/>
        </p:scale>
        <p:origin x="312" y="-272"/>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207204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 name="Google Shape;3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N/A</a:t>
            </a:r>
            <a:endParaRPr lang="en-IN"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N/A</a:t>
            </a:r>
            <a:br>
              <a:rPr lang="en-IN" sz="1200" b="0" i="0" u="none" strike="noStrike" dirty="0">
                <a:solidFill>
                  <a:schemeClr val="dk1"/>
                </a:solidFill>
                <a:latin typeface="Calibri"/>
                <a:ea typeface="Calibri"/>
                <a:cs typeface="Calibri"/>
                <a:sym typeface="Calibri"/>
              </a:rPr>
            </a:br>
            <a:endParaRPr lang="en-IN"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p>
          <a:p>
            <a:pPr marL="0" lvl="0" indent="0" algn="l" rtl="0">
              <a:spcBef>
                <a:spcPts val="0"/>
              </a:spcBef>
              <a:spcAft>
                <a:spcPts val="0"/>
              </a:spcAft>
              <a:buNone/>
            </a:pPr>
            <a:r>
              <a:rPr lang="en-IN" sz="1200" b="0" i="0" u="none" strike="noStrike" dirty="0">
                <a:solidFill>
                  <a:schemeClr val="dk1"/>
                </a:solidFill>
                <a:latin typeface="Calibri"/>
                <a:ea typeface="Calibri"/>
                <a:cs typeface="Calibri"/>
                <a:sym typeface="Calibri"/>
              </a:rPr>
              <a:t>Student:</a:t>
            </a:r>
            <a:r>
              <a:rPr lang="en-IN" sz="1200" b="0" i="0" u="none" strike="noStrike" baseline="0" dirty="0">
                <a:solidFill>
                  <a:schemeClr val="dk1"/>
                </a:solidFill>
                <a:latin typeface="Calibri"/>
                <a:ea typeface="Calibri"/>
                <a:cs typeface="Calibri"/>
                <a:sym typeface="Calibri"/>
              </a:rPr>
              <a:t> </a:t>
            </a:r>
            <a:r>
              <a:rPr lang="en-IN" sz="1200" b="0" i="0" u="none" strike="noStrike" dirty="0">
                <a:solidFill>
                  <a:schemeClr val="dk1"/>
                </a:solidFill>
                <a:latin typeface="Calibri"/>
                <a:ea typeface="Calibri"/>
                <a:cs typeface="Calibri"/>
                <a:sym typeface="Calibri"/>
              </a:rPr>
              <a:t>https://pixahive.com/photo/student-2/ -Attribute to </a:t>
            </a:r>
            <a:r>
              <a:rPr lang="en-IN" sz="1200" b="0" i="0" u="none" strike="noStrike" cap="none" dirty="0">
                <a:solidFill>
                  <a:schemeClr val="dk1"/>
                </a:solidFill>
                <a:latin typeface="Calibri"/>
                <a:ea typeface="Calibri"/>
                <a:cs typeface="Calibri"/>
                <a:sym typeface="Calibri"/>
              </a:rPr>
              <a:t>Luquman</a:t>
            </a:r>
          </a:p>
          <a:p>
            <a:br>
              <a:rPr lang="en-IN" dirty="0"/>
            </a:br>
            <a:endParaRPr lang="en-IN" b="0" dirty="0"/>
          </a:p>
        </p:txBody>
      </p:sp>
      <p:sp>
        <p:nvSpPr>
          <p:cNvPr id="32" name="Google Shape;32;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N/A</a:t>
            </a:r>
            <a:endParaRPr lang="en-IN"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N/A</a:t>
            </a:r>
            <a:br>
              <a:rPr lang="en-IN" sz="1200" b="0" i="0" u="none" strike="noStrike" dirty="0">
                <a:solidFill>
                  <a:schemeClr val="dk1"/>
                </a:solidFill>
                <a:latin typeface="Calibri"/>
                <a:ea typeface="Calibri"/>
                <a:cs typeface="Calibri"/>
                <a:sym typeface="Calibri"/>
              </a:rPr>
            </a:br>
            <a:endParaRPr lang="en-IN"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a:t>
            </a:r>
            <a:r>
              <a:rPr lang="en-IN" sz="1200" b="0" i="0" u="none" strike="noStrike" dirty="0">
                <a:solidFill>
                  <a:schemeClr val="dk1"/>
                </a:solidFill>
                <a:latin typeface="Calibri"/>
                <a:ea typeface="Calibri"/>
                <a:cs typeface="Calibri"/>
                <a:sym typeface="Calibri"/>
              </a:rPr>
              <a:t> N/A</a:t>
            </a:r>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IN"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10</a:t>
            </a:fld>
            <a:endParaRPr lang="en-I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45074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 name="Google Shape;4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N/A</a:t>
            </a:r>
            <a:endParaRPr lang="en-IN"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N/A</a:t>
            </a:r>
            <a:br>
              <a:rPr lang="en-IN" sz="1200" b="0" i="0" u="none" strike="noStrike" dirty="0">
                <a:solidFill>
                  <a:schemeClr val="dk1"/>
                </a:solidFill>
                <a:latin typeface="Calibri"/>
                <a:ea typeface="Calibri"/>
                <a:cs typeface="Calibri"/>
                <a:sym typeface="Calibri"/>
              </a:rPr>
            </a:br>
            <a:endParaRPr lang="en-IN"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N/A</a:t>
            </a:r>
          </a:p>
          <a:p>
            <a:pPr marL="0" lvl="0" indent="0" algn="l" rtl="0">
              <a:spcBef>
                <a:spcPts val="0"/>
              </a:spcBef>
              <a:spcAft>
                <a:spcPts val="0"/>
              </a:spcAft>
              <a:buNone/>
            </a:pPr>
            <a:endParaRPr dirty="0"/>
          </a:p>
        </p:txBody>
      </p:sp>
      <p:sp>
        <p:nvSpPr>
          <p:cNvPr id="46" name="Google Shape;46;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11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N/A</a:t>
            </a:r>
            <a:endParaRPr lang="en-IN"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N/A</a:t>
            </a:r>
            <a:br>
              <a:rPr lang="en-IN" sz="1200" b="0" i="0" u="none" strike="noStrike" dirty="0">
                <a:solidFill>
                  <a:schemeClr val="dk1"/>
                </a:solidFill>
                <a:latin typeface="Calibri"/>
                <a:ea typeface="Calibri"/>
                <a:cs typeface="Calibri"/>
                <a:sym typeface="Calibri"/>
              </a:rPr>
            </a:br>
            <a:endParaRPr lang="en-IN"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a:t>
            </a:r>
            <a:r>
              <a:rPr lang="en-IN" sz="1200" b="0" i="0" u="none" strike="noStrike" dirty="0">
                <a:solidFill>
                  <a:schemeClr val="dk1"/>
                </a:solidFill>
                <a:latin typeface="Calibri"/>
                <a:ea typeface="Calibri"/>
                <a:cs typeface="Calibri"/>
                <a:sym typeface="Calibri"/>
              </a:rPr>
              <a:t> N/A</a:t>
            </a:r>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IN"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2</a:t>
            </a:fld>
            <a:endParaRPr lang="en-I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8585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a:t>
            </a:r>
          </a:p>
          <a:p>
            <a:pPr lvl="0"/>
            <a:r>
              <a:rPr lang="en-IE" sz="1200" b="0" u="none" strike="noStrike" dirty="0">
                <a:latin typeface="Calibri"/>
                <a:ea typeface="Calibri"/>
              </a:rPr>
              <a:t>The past continuous tense talks about actions or events that were happening over a period of time in the past.</a:t>
            </a:r>
            <a:endParaRPr lang="en-IN" sz="1200" b="0" u="none" strike="noStrike" dirty="0">
              <a:latin typeface="Calibri"/>
              <a:ea typeface="Calibri"/>
            </a:endParaRPr>
          </a:p>
          <a:p>
            <a:pPr lvl="0"/>
            <a:r>
              <a:rPr lang="en-IE" sz="1200" b="0" u="none" strike="noStrike" dirty="0">
                <a:latin typeface="Calibri"/>
                <a:ea typeface="Calibri"/>
              </a:rPr>
              <a:t>In daily activities, the success one achieves is a result of continuous hard work put forth by them in the past.</a:t>
            </a:r>
            <a:endParaRPr lang="en-IN" sz="1200" b="0" u="none" strike="noStrike" dirty="0">
              <a:latin typeface="Calibri"/>
              <a:ea typeface="Calibri"/>
            </a:endParaRPr>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N/A</a:t>
            </a:r>
            <a:br>
              <a:rPr lang="en-IN" sz="1200" b="0" i="0" u="none" strike="noStrike" dirty="0">
                <a:solidFill>
                  <a:schemeClr val="dk1"/>
                </a:solidFill>
                <a:latin typeface="Calibri"/>
                <a:ea typeface="Calibri"/>
                <a:cs typeface="Calibri"/>
                <a:sym typeface="Calibri"/>
              </a:rPr>
            </a:br>
            <a:endParaRPr lang="en-IN"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a:t>
            </a:r>
          </a:p>
          <a:p>
            <a:pPr marL="228600" lvl="0" indent="-228600" algn="l" rtl="0">
              <a:spcBef>
                <a:spcPts val="0"/>
              </a:spcBef>
              <a:spcAft>
                <a:spcPts val="0"/>
              </a:spcAft>
              <a:buFont typeface="+mj-lt"/>
              <a:buAutoNum type="arabicPeriod"/>
            </a:pPr>
            <a:r>
              <a:rPr lang="en-IN" b="0" dirty="0"/>
              <a:t>Students: https://www.freepik.com/free-vector/university-student-collection_4580939.htm#page=5&amp;query=students&amp;position=35&amp;from_view=search&amp;track=sph- Attribute to freepik</a:t>
            </a:r>
          </a:p>
          <a:p>
            <a:pPr marL="228600" lvl="0" indent="-228600" algn="l" rtl="0">
              <a:spcBef>
                <a:spcPts val="0"/>
              </a:spcBef>
              <a:spcAft>
                <a:spcPts val="0"/>
              </a:spcAft>
              <a:buFont typeface="+mj-lt"/>
              <a:buAutoNum type="arabicPeriod"/>
            </a:pPr>
            <a:r>
              <a:rPr lang="en-IN" sz="1200" b="0" i="0" u="none" strike="noStrike" dirty="0">
                <a:solidFill>
                  <a:schemeClr val="dk1"/>
                </a:solidFill>
                <a:latin typeface="Calibri"/>
                <a:ea typeface="Calibri"/>
                <a:cs typeface="Calibri"/>
                <a:sym typeface="Calibri"/>
              </a:rPr>
              <a:t>Running: https://www.freepik.com/free-vector/boy-running_6903535.htm#page=2&amp;query=boy%20running%20silhouette&amp;position=2&amp;from_view=search&amp;track=ais- </a:t>
            </a:r>
            <a:br>
              <a:rPr lang="en-IN" b="0" dirty="0"/>
            </a:br>
            <a:r>
              <a:rPr lang="en-IN" b="0" dirty="0"/>
              <a:t>Attribute to </a:t>
            </a:r>
            <a:r>
              <a:rPr lang="en-IN" sz="1200" b="0" i="0" u="none" strike="noStrike" cap="none" dirty="0">
                <a:solidFill>
                  <a:schemeClr val="dk1"/>
                </a:solidFill>
                <a:effectLst/>
                <a:latin typeface="Calibri"/>
                <a:ea typeface="Calibri"/>
                <a:cs typeface="Calibri"/>
                <a:sym typeface="Calibri"/>
              </a:rPr>
              <a:t>brgfx</a:t>
            </a:r>
            <a:endParaRPr lang="en-IN" b="0"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IN"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3</a:t>
            </a:fld>
            <a:endParaRPr lang="en-IN"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N/A</a:t>
            </a:r>
            <a:endParaRPr lang="en-IN"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N/A</a:t>
            </a:r>
            <a:br>
              <a:rPr lang="en-IN" sz="1200" b="0" i="0" u="none" strike="noStrike" dirty="0">
                <a:solidFill>
                  <a:schemeClr val="dk1"/>
                </a:solidFill>
                <a:latin typeface="Calibri"/>
                <a:ea typeface="Calibri"/>
                <a:cs typeface="Calibri"/>
                <a:sym typeface="Calibri"/>
              </a:rPr>
            </a:br>
            <a:endParaRPr lang="en-IN"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a:t>
            </a:r>
          </a:p>
          <a:p>
            <a:pPr marL="0" lvl="0" indent="0" algn="l" rtl="0">
              <a:spcBef>
                <a:spcPts val="0"/>
              </a:spcBef>
              <a:spcAft>
                <a:spcPts val="0"/>
              </a:spcAft>
              <a:buNone/>
            </a:pPr>
            <a:r>
              <a:rPr lang="en-IN" dirty="0"/>
              <a:t>School: https://www.freepik.com/free-vector/large-school-building-scene_5098498.htm#query=school%20building&amp;position=1&amp;from_view=search&amp;track=sph- </a:t>
            </a:r>
            <a:r>
              <a:rPr lang="en-IN" dirty="0">
                <a:solidFill>
                  <a:schemeClr val="tx1"/>
                </a:solidFill>
                <a:latin typeface="Calibri"/>
                <a:ea typeface="Calibri"/>
                <a:cs typeface="Calibri"/>
                <a:sym typeface="Calibri"/>
              </a:rPr>
              <a:t>brgfx</a:t>
            </a:r>
            <a:endParaRPr lang="en-IN" dirty="0">
              <a:solidFill>
                <a:schemeClr val="tx1"/>
              </a:solidFill>
            </a:endParaRP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N" sz="1200" b="0" i="0" u="sng" strike="noStrike" cap="none" dirty="0">
              <a:solidFill>
                <a:schemeClr val="tx1"/>
              </a:solidFill>
              <a:latin typeface="Calibri"/>
              <a:ea typeface="Calibri"/>
              <a:cs typeface="Calibri"/>
              <a:sym typeface="Calibri"/>
            </a:endParaRPr>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IN"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4</a:t>
            </a:fld>
            <a:endParaRPr lang="en-I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60952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N/A</a:t>
            </a:r>
            <a:endParaRPr lang="en-IN"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N/A</a:t>
            </a:r>
            <a:br>
              <a:rPr lang="en-IN" sz="1200" b="0" i="0" u="none" strike="noStrike" dirty="0">
                <a:solidFill>
                  <a:schemeClr val="dk1"/>
                </a:solidFill>
                <a:latin typeface="Calibri"/>
                <a:ea typeface="Calibri"/>
                <a:cs typeface="Calibri"/>
                <a:sym typeface="Calibri"/>
              </a:rPr>
            </a:br>
            <a:endParaRPr lang="en-IN"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a:t>
            </a:r>
          </a:p>
          <a:p>
            <a:pPr marL="228600" lvl="0" indent="-228600" algn="l" rtl="0">
              <a:spcBef>
                <a:spcPts val="0"/>
              </a:spcBef>
              <a:spcAft>
                <a:spcPts val="0"/>
              </a:spcAft>
              <a:buFont typeface="+mj-lt"/>
              <a:buAutoNum type="arabicPeriod"/>
            </a:pPr>
            <a:r>
              <a:rPr lang="en-IN" sz="1200" b="0" i="0" u="none" strike="noStrike" cap="none" dirty="0">
                <a:solidFill>
                  <a:schemeClr val="dk1"/>
                </a:solidFill>
                <a:effectLst/>
                <a:latin typeface="Calibri"/>
                <a:ea typeface="Calibri"/>
                <a:cs typeface="Calibri"/>
                <a:sym typeface="Calibri"/>
              </a:rPr>
              <a:t>Mother: SSSVV Gallery(Teacher)</a:t>
            </a:r>
          </a:p>
          <a:p>
            <a:pPr marL="228600" lvl="0" indent="-228600" algn="l" rtl="0">
              <a:spcBef>
                <a:spcPts val="0"/>
              </a:spcBef>
              <a:spcAft>
                <a:spcPts val="0"/>
              </a:spcAft>
              <a:buFont typeface="+mj-lt"/>
              <a:buAutoNum type="arabicPeriod"/>
            </a:pPr>
            <a:r>
              <a:rPr lang="en-IN" sz="1200" b="0" i="0" u="none" strike="noStrike" cap="none" dirty="0">
                <a:solidFill>
                  <a:schemeClr val="dk1"/>
                </a:solidFill>
                <a:effectLst/>
                <a:latin typeface="Calibri"/>
                <a:ea typeface="Calibri"/>
                <a:cs typeface="Calibri"/>
                <a:sym typeface="Calibri"/>
              </a:rPr>
              <a:t>Student: https://www.freepik.com/free-vector/group-businessmen-back-avatar-character_5984946.htm#page=17&amp;query=boy&amp;position=46&amp;from_view=search&amp;track=sph-Attribute to</a:t>
            </a:r>
            <a:r>
              <a:rPr lang="en-IN" sz="1200" b="0" i="0" u="none" strike="noStrike" cap="none" baseline="0" dirty="0">
                <a:solidFill>
                  <a:schemeClr val="dk1"/>
                </a:solidFill>
                <a:effectLst/>
                <a:latin typeface="Calibri"/>
                <a:ea typeface="Calibri"/>
                <a:cs typeface="Calibri"/>
                <a:sym typeface="Calibri"/>
              </a:rPr>
              <a:t> </a:t>
            </a:r>
            <a:r>
              <a:rPr lang="en-IN" b="0" dirty="0">
                <a:solidFill>
                  <a:schemeClr val="dk1"/>
                </a:solidFill>
                <a:latin typeface="Calibri"/>
                <a:ea typeface="Calibri"/>
                <a:cs typeface="Calibri"/>
                <a:sym typeface="Calibri"/>
              </a:rPr>
              <a:t>studiogstock</a:t>
            </a:r>
            <a:endParaRPr lang="en-IN" b="0" dirty="0"/>
          </a:p>
          <a:p>
            <a:pPr marL="457200" marR="0" indent="-2286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endParaRPr lang="en-IN" sz="1200" b="0" i="0" u="none" strike="noStrike" cap="none" dirty="0">
              <a:solidFill>
                <a:schemeClr val="dk1"/>
              </a:solidFill>
              <a:latin typeface="Calibri"/>
              <a:ea typeface="Calibri"/>
              <a:cs typeface="Calibri"/>
              <a:sym typeface="Calibri"/>
            </a:endParaRP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N" sz="1200" b="1" i="0" u="none" strike="noStrike" cap="none" dirty="0">
              <a:solidFill>
                <a:schemeClr val="dk1"/>
              </a:solidFill>
              <a:effectLst/>
              <a:latin typeface="Calibri"/>
              <a:ea typeface="Calibri"/>
              <a:cs typeface="Calibri"/>
              <a:sym typeface="Calibri"/>
            </a:endParaRPr>
          </a:p>
          <a:p>
            <a:r>
              <a:rPr lang="en-US" baseline="0" dirty="0"/>
              <a:t> </a:t>
            </a:r>
            <a:endParaRPr lang="en-IN"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IN"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5</a:t>
            </a:fld>
            <a:endParaRPr lang="en-I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8899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N/A</a:t>
            </a:r>
            <a:endParaRPr lang="en-IN"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N/A</a:t>
            </a:r>
            <a:br>
              <a:rPr lang="en-IN" sz="1200" b="0" i="0" u="none" strike="noStrike" dirty="0">
                <a:solidFill>
                  <a:schemeClr val="dk1"/>
                </a:solidFill>
                <a:latin typeface="Calibri"/>
                <a:ea typeface="Calibri"/>
                <a:cs typeface="Calibri"/>
                <a:sym typeface="Calibri"/>
              </a:rPr>
            </a:br>
            <a:endParaRPr lang="en-IN"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a:t>
            </a:r>
          </a:p>
          <a:p>
            <a:pPr marL="228600" lvl="0" indent="-228600" algn="l" rtl="0">
              <a:spcBef>
                <a:spcPts val="0"/>
              </a:spcBef>
              <a:spcAft>
                <a:spcPts val="0"/>
              </a:spcAft>
              <a:buFont typeface="+mj-lt"/>
              <a:buAutoNum type="arabicPeriod"/>
            </a:pPr>
            <a:r>
              <a:rPr lang="en-IN" sz="1200" b="0" i="0" u="none" strike="noStrike" cap="none" dirty="0">
                <a:solidFill>
                  <a:schemeClr val="dk1"/>
                </a:solidFill>
                <a:effectLst/>
                <a:latin typeface="Calibri"/>
                <a:ea typeface="Calibri"/>
                <a:cs typeface="Calibri"/>
                <a:sym typeface="Calibri"/>
              </a:rPr>
              <a:t>Training: https://pixabay.com/vectors/gymnast-stick-man-man-stick-2353968/ By ha11ok</a:t>
            </a:r>
            <a:endParaRPr lang="en-IN" sz="1200" b="0" i="0" u="none" strike="noStrike" cap="none" dirty="0">
              <a:solidFill>
                <a:schemeClr val="dk1"/>
              </a:solidFill>
              <a:latin typeface="Calibri"/>
              <a:ea typeface="Calibri"/>
              <a:cs typeface="Calibri"/>
              <a:sym typeface="Calibri"/>
            </a:endParaRP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N" sz="1200" b="1" i="0" u="none" strike="noStrike" cap="none" dirty="0">
              <a:solidFill>
                <a:schemeClr val="dk1"/>
              </a:solidFill>
              <a:effectLst/>
              <a:latin typeface="Calibri"/>
              <a:ea typeface="Calibri"/>
              <a:cs typeface="Calibri"/>
              <a:sym typeface="Calibri"/>
            </a:endParaRPr>
          </a:p>
          <a:p>
            <a:r>
              <a:rPr lang="en-US" baseline="0" dirty="0"/>
              <a:t> </a:t>
            </a:r>
            <a:endParaRPr lang="en-IN"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IN"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6</a:t>
            </a:fld>
            <a:endParaRPr lang="en-I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1701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N/A</a:t>
            </a:r>
            <a:endParaRPr lang="en-IN"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N/A</a:t>
            </a:r>
            <a:br>
              <a:rPr lang="en-IN" sz="1200" b="0" i="0" u="none" strike="noStrike" dirty="0">
                <a:solidFill>
                  <a:schemeClr val="dk1"/>
                </a:solidFill>
                <a:latin typeface="Calibri"/>
                <a:ea typeface="Calibri"/>
                <a:cs typeface="Calibri"/>
                <a:sym typeface="Calibri"/>
              </a:rPr>
            </a:br>
            <a:endParaRPr lang="en-IN"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a:t>
            </a:r>
          </a:p>
          <a:p>
            <a:pPr marL="228600" lvl="0" indent="-228600" algn="l" rtl="0">
              <a:spcBef>
                <a:spcPts val="0"/>
              </a:spcBef>
              <a:spcAft>
                <a:spcPts val="0"/>
              </a:spcAft>
              <a:buFont typeface="+mj-lt"/>
              <a:buAutoNum type="arabicPeriod"/>
            </a:pPr>
            <a:r>
              <a:rPr lang="en-IN" dirty="0"/>
              <a:t>Sports day: https://www.freepik.com/free-vector/flat-national-sports-day-illustration_14960957.htm#query=sports%20day%20running&amp;position=0&amp;from_view=search&amp;track=ais-Attribute to freepik</a:t>
            </a:r>
          </a:p>
          <a:p>
            <a:pPr marL="228600" lvl="0" indent="-228600" algn="l" rtl="0">
              <a:spcBef>
                <a:spcPts val="0"/>
              </a:spcBef>
              <a:spcAft>
                <a:spcPts val="0"/>
              </a:spcAft>
              <a:buFont typeface="+mj-lt"/>
              <a:buAutoNum type="arabicPeriod"/>
            </a:pPr>
            <a:r>
              <a:rPr lang="en-IN" dirty="0"/>
              <a:t>Race: https://www.freepik.com/free-vector/race-starting-line-sport-illustration_29760400.htm#query=running%20track&amp;position=25&amp;from_view=search&amp;track=sph-Attribute to freepik</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IN"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7</a:t>
            </a:fld>
            <a:endParaRPr lang="en-I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9472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N/A</a:t>
            </a:r>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N/A</a:t>
            </a:r>
            <a:br>
              <a:rPr lang="en-IN" sz="1200" b="0" i="0" u="none" strike="noStrike" dirty="0">
                <a:solidFill>
                  <a:schemeClr val="dk1"/>
                </a:solidFill>
                <a:latin typeface="Calibri"/>
                <a:ea typeface="Calibri"/>
                <a:cs typeface="Calibri"/>
                <a:sym typeface="Calibri"/>
              </a:rPr>
            </a:br>
            <a:endParaRPr lang="en-IN"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a:t>
            </a:r>
          </a:p>
          <a:p>
            <a:pPr marL="0" lvl="0" indent="0" algn="l" rtl="0">
              <a:spcBef>
                <a:spcPts val="0"/>
              </a:spcBef>
              <a:spcAft>
                <a:spcPts val="0"/>
              </a:spcAft>
              <a:buNone/>
            </a:pPr>
            <a:r>
              <a:rPr lang="en-IN" dirty="0"/>
              <a:t>Running: https://pixabay.com/vectors/mother-son-mothers-day-woman-3500136/ By </a:t>
            </a:r>
            <a:r>
              <a:rPr lang="en-IN" dirty="0" err="1"/>
              <a:t>mohamed_hassan</a:t>
            </a:r>
            <a:endParaRPr lang="en-IN"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IN"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8</a:t>
            </a:fld>
            <a:endParaRPr lang="en-IN"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N/A</a:t>
            </a:r>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N/A</a:t>
            </a:r>
            <a:br>
              <a:rPr lang="en-IN" sz="1200" b="0" i="0" u="none" strike="noStrike" dirty="0">
                <a:solidFill>
                  <a:schemeClr val="dk1"/>
                </a:solidFill>
                <a:latin typeface="Calibri"/>
                <a:ea typeface="Calibri"/>
                <a:cs typeface="Calibri"/>
                <a:sym typeface="Calibri"/>
              </a:rPr>
            </a:br>
            <a:endParaRPr lang="en-IN"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a:t>
            </a:r>
          </a:p>
          <a:p>
            <a:pPr marL="0" lvl="0" indent="0" algn="l" rtl="0">
              <a:spcBef>
                <a:spcPts val="0"/>
              </a:spcBef>
              <a:spcAft>
                <a:spcPts val="0"/>
              </a:spcAft>
              <a:buNone/>
            </a:pPr>
            <a:r>
              <a:rPr lang="en-IN" dirty="0"/>
              <a:t>Running: https://creazilla.com/nodes/14716-boy-is-jogging-for-exercise-clipart</a:t>
            </a:r>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IN"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9</a:t>
            </a:fld>
            <a:endParaRPr lang="en-I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62636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5"/>
          <p:cNvSpPr txBox="1">
            <a:spLocks noGrp="1"/>
          </p:cNvSpPr>
          <p:nvPr>
            <p:ph type="ctrTitle"/>
          </p:nvPr>
        </p:nvSpPr>
        <p:spPr>
          <a:xfrm>
            <a:off x="879155" y="836582"/>
            <a:ext cx="10363200" cy="151229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5"/>
          <p:cNvSpPr txBox="1">
            <a:spLocks noGrp="1"/>
          </p:cNvSpPr>
          <p:nvPr>
            <p:ph type="subTitle" idx="1"/>
          </p:nvPr>
        </p:nvSpPr>
        <p:spPr>
          <a:xfrm>
            <a:off x="1828800" y="2785097"/>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3" name="Google Shape;13;p5">
            <a:hlinkClick r:id="rId2"/>
          </p:cNvPr>
          <p:cNvSpPr/>
          <p:nvPr/>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4" name="Google Shape;14;p5"/>
          <p:cNvSpPr/>
          <p:nvPr/>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a:solidFill>
                  <a:srgbClr val="08482B"/>
                </a:solidFill>
                <a:latin typeface="Calibri"/>
                <a:ea typeface="Calibri"/>
                <a:cs typeface="Calibri"/>
                <a:sym typeface="Calibri"/>
              </a:rPr>
              <a:t>Integral Education</a:t>
            </a:r>
            <a:r>
              <a:rPr lang="en-IN" sz="1400" b="0" i="0" u="none" strike="noStrike" cap="none">
                <a:solidFill>
                  <a:srgbClr val="08482B"/>
                </a:solidFill>
                <a:latin typeface="Calibri"/>
                <a:ea typeface="Calibri"/>
                <a:cs typeface="Calibri"/>
                <a:sym typeface="Calibri"/>
              </a:rPr>
              <a:t> </a:t>
            </a:r>
            <a:r>
              <a:rPr lang="en-IN" sz="1400" b="1" i="0" u="none" strike="noStrike" cap="none">
                <a:solidFill>
                  <a:srgbClr val="002060"/>
                </a:solidFill>
                <a:latin typeface="Calibri"/>
                <a:ea typeface="Calibri"/>
                <a:cs typeface="Calibri"/>
                <a:sym typeface="Calibri"/>
              </a:rPr>
              <a:t>FOR  </a:t>
            </a:r>
            <a:r>
              <a:rPr lang="en-IN" sz="1400" b="1" i="0" u="none" strike="noStrike" cap="none">
                <a:solidFill>
                  <a:srgbClr val="C00000"/>
                </a:solidFill>
                <a:latin typeface="Calibri"/>
                <a:ea typeface="Calibri"/>
                <a:cs typeface="Calibri"/>
                <a:sym typeface="Calibri"/>
              </a:rPr>
              <a:t>ALL, </a:t>
            </a:r>
            <a:r>
              <a:rPr lang="en-IN" sz="1400" b="1" i="0" u="none" strike="noStrike" cap="none">
                <a:solidFill>
                  <a:srgbClr val="002060"/>
                </a:solidFill>
                <a:latin typeface="Calibri"/>
                <a:ea typeface="Calibri"/>
                <a:cs typeface="Calibri"/>
                <a:sym typeface="Calibri"/>
              </a:rPr>
              <a:t>BY</a:t>
            </a:r>
            <a:r>
              <a:rPr lang="en-IN" sz="1400" b="1" i="0" u="none" strike="noStrike" cap="none">
                <a:solidFill>
                  <a:srgbClr val="C00000"/>
                </a:solidFill>
                <a:latin typeface="Calibri"/>
                <a:ea typeface="Calibri"/>
                <a:cs typeface="Calibri"/>
                <a:sym typeface="Calibri"/>
              </a:rPr>
              <a:t> ALL</a:t>
            </a:r>
            <a:endParaRPr sz="1800" b="0" i="0" u="none" strike="noStrike" cap="none">
              <a:solidFill>
                <a:schemeClr val="dk1"/>
              </a:solidFill>
              <a:latin typeface="Calibri"/>
              <a:ea typeface="Calibri"/>
              <a:cs typeface="Calibri"/>
              <a:sym typeface="Calibri"/>
            </a:endParaRPr>
          </a:p>
        </p:txBody>
      </p:sp>
      <p:pic>
        <p:nvPicPr>
          <p:cNvPr id="15" name="Google Shape;15;p5" descr="A picture containing text, clock&#10;&#10;Description automatically generated"/>
          <p:cNvPicPr preferRelativeResize="0"/>
          <p:nvPr/>
        </p:nvPicPr>
        <p:blipFill rotWithShape="1">
          <a:blip r:embed="rId3">
            <a:alphaModFix/>
          </a:blip>
          <a:srcRect/>
          <a:stretch/>
        </p:blipFill>
        <p:spPr>
          <a:xfrm>
            <a:off x="140454" y="114113"/>
            <a:ext cx="678726" cy="720000"/>
          </a:xfrm>
          <a:prstGeom prst="rect">
            <a:avLst/>
          </a:prstGeom>
          <a:noFill/>
          <a:ln>
            <a:noFill/>
          </a:ln>
        </p:spPr>
      </p:pic>
      <p:pic>
        <p:nvPicPr>
          <p:cNvPr id="16" name="Google Shape;16;p5" descr="A picture containing text, night sky&#10;&#10;Description automatically generated"/>
          <p:cNvPicPr preferRelativeResize="0"/>
          <p:nvPr/>
        </p:nvPicPr>
        <p:blipFill rotWithShape="1">
          <a:blip r:embed="rId4">
            <a:alphaModFix/>
          </a:blip>
          <a:srcRect/>
          <a:stretch/>
        </p:blipFill>
        <p:spPr>
          <a:xfrm>
            <a:off x="11331546" y="6042792"/>
            <a:ext cx="720000" cy="720000"/>
          </a:xfrm>
          <a:prstGeom prst="rect">
            <a:avLst/>
          </a:prstGeom>
          <a:noFill/>
          <a:ln>
            <a:noFill/>
          </a:ln>
        </p:spPr>
      </p:pic>
      <p:pic>
        <p:nvPicPr>
          <p:cNvPr id="17" name="Google Shape;17;p5" descr="Calendar&#10;&#10;Description automatically generated with low confidence"/>
          <p:cNvPicPr preferRelativeResize="0"/>
          <p:nvPr/>
        </p:nvPicPr>
        <p:blipFill rotWithShape="1">
          <a:blip r:embed="rId5">
            <a:alphaModFix/>
          </a:blip>
          <a:srcRect/>
          <a:stretch/>
        </p:blipFill>
        <p:spPr>
          <a:xfrm>
            <a:off x="11312845" y="116582"/>
            <a:ext cx="738701" cy="720000"/>
          </a:xfrm>
          <a:prstGeom prst="rect">
            <a:avLst/>
          </a:prstGeom>
          <a:noFill/>
          <a:ln>
            <a:noFill/>
          </a:ln>
        </p:spPr>
      </p:pic>
      <p:sp>
        <p:nvSpPr>
          <p:cNvPr id="18" name="Google Shape;18;p5"/>
          <p:cNvSpPr txBox="1"/>
          <p:nvPr/>
        </p:nvSpPr>
        <p:spPr>
          <a:xfrm>
            <a:off x="1285827" y="5448685"/>
            <a:ext cx="9620345" cy="954107"/>
          </a:xfrm>
          <a:prstGeom prst="rect">
            <a:avLst/>
          </a:prstGeom>
          <a:noFill/>
          <a:ln w="19050" cap="flat" cmpd="sng">
            <a:solidFill>
              <a:srgbClr val="FF0000"/>
            </a:solidFill>
            <a:prstDash val="dash"/>
            <a:round/>
            <a:headEnd type="none" w="sm" len="sm"/>
            <a:tailEnd type="none" w="sm" len="sm"/>
          </a:ln>
        </p:spPr>
        <p:txBody>
          <a:bodyPr spcFirstLastPara="1" wrap="square" lIns="91425" tIns="45700" rIns="91425" bIns="45700" anchor="t" anchorCtr="0">
            <a:spAutoFit/>
          </a:bodyPr>
          <a:lstStyle/>
          <a:p>
            <a:pPr marL="2286000" marR="0" lvl="0" indent="0" algn="l" rtl="0">
              <a:spcBef>
                <a:spcPts val="0"/>
              </a:spcBef>
              <a:spcAft>
                <a:spcPts val="0"/>
              </a:spcAft>
              <a:buNone/>
            </a:pPr>
            <a:r>
              <a:rPr lang="en-IN" sz="800" b="0" i="0" u="none" strike="noStrike" cap="none">
                <a:solidFill>
                  <a:schemeClr val="dk1"/>
                </a:solidFill>
                <a:latin typeface="Arial"/>
                <a:ea typeface="Arial"/>
                <a:cs typeface="Arial"/>
                <a:sym typeface="Arial"/>
              </a:rPr>
              <a:t>                                    </a:t>
            </a:r>
            <a:r>
              <a:rPr lang="en-IN" sz="800" b="1" i="0" u="sng" strike="noStrike" cap="none">
                <a:solidFill>
                  <a:schemeClr val="dk1"/>
                </a:solidFill>
                <a:latin typeface="Arial"/>
                <a:ea typeface="Arial"/>
                <a:cs typeface="Arial"/>
                <a:sym typeface="Arial"/>
              </a:rPr>
              <a:t>COPYRIGHT Cum DISCLAIMER NOTICE</a:t>
            </a:r>
            <a:endParaRPr sz="800" b="1" i="0" u="sng"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Content owned by Sri Sathya Sai Central Trust, Prashanthi Nilayam, Puttaparthi, Sathya Sai District, Andhra Pradesh, India. </a:t>
            </a:r>
            <a:endParaRPr sz="800" b="0" i="0" u="none"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Strictly not for Commercial Use, excluding content that falls in Public Domain or common knowledge facts.</a:t>
            </a:r>
            <a:endParaRPr sz="800" b="0" i="0" u="none"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Content can be downloaded and used for personal, educational, informational and other non-commercial purposes, subject to attribution in the name of ‘Sri Sathya Sai Central Trust, Prashanthi Nilayam, Puttaparthi’ only. Any attempt to remove, alter, circumvent, or distort the data that is accessed is illegal and strictly prohibited.</a:t>
            </a:r>
            <a:endParaRPr sz="800" b="0" i="0" u="none"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Some of the content is owned by Third Parties and are used in compliance with their licensing conditions. Anyone infringing the Copyright of such Third Parties will be doing so at their own risks and costs.</a:t>
            </a:r>
            <a:endParaRPr sz="8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800"/>
              <a:buFont typeface="Noto Sans Symbols"/>
              <a:buNone/>
            </a:pPr>
            <a:endParaRPr sz="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6"/>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6">
            <a:hlinkClick r:id="rId2"/>
          </p:cNvPr>
          <p:cNvSpPr/>
          <p:nvPr/>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22" name="Google Shape;22;p6"/>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3" name="Google Shape;23;p6" descr="A picture containing text, night sky&#10;&#10;Description automatically generated"/>
          <p:cNvPicPr preferRelativeResize="0"/>
          <p:nvPr/>
        </p:nvPicPr>
        <p:blipFill rotWithShape="1">
          <a:blip r:embed="rId3">
            <a:alphaModFix/>
          </a:blip>
          <a:srcRect/>
          <a:stretch/>
        </p:blipFill>
        <p:spPr>
          <a:xfrm>
            <a:off x="11331546" y="6042792"/>
            <a:ext cx="720000" cy="720000"/>
          </a:xfrm>
          <a:prstGeom prst="rect">
            <a:avLst/>
          </a:prstGeom>
          <a:noFill/>
          <a:ln>
            <a:noFill/>
          </a:ln>
        </p:spPr>
      </p:pic>
      <p:pic>
        <p:nvPicPr>
          <p:cNvPr id="24" name="Google Shape;24;p6" descr="Calendar&#10;&#10;Description automatically generated with low confidence"/>
          <p:cNvPicPr preferRelativeResize="0"/>
          <p:nvPr/>
        </p:nvPicPr>
        <p:blipFill rotWithShape="1">
          <a:blip r:embed="rId4">
            <a:alphaModFix/>
          </a:blip>
          <a:srcRect/>
          <a:stretch/>
        </p:blipFill>
        <p:spPr>
          <a:xfrm>
            <a:off x="11312845" y="116582"/>
            <a:ext cx="738701" cy="720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sp>
        <p:nvSpPr>
          <p:cNvPr id="26" name="Google Shape;26;p7">
            <a:hlinkClick r:id="rId2"/>
          </p:cNvPr>
          <p:cNvSpPr/>
          <p:nvPr/>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27" name="Google Shape;27;p7" descr="A picture containing text, night sky&#10;&#10;Description automatically generated"/>
          <p:cNvPicPr preferRelativeResize="0"/>
          <p:nvPr/>
        </p:nvPicPr>
        <p:blipFill rotWithShape="1">
          <a:blip r:embed="rId3">
            <a:alphaModFix/>
          </a:blip>
          <a:srcRect/>
          <a:stretch/>
        </p:blipFill>
        <p:spPr>
          <a:xfrm>
            <a:off x="11331546" y="6042792"/>
            <a:ext cx="720000" cy="720000"/>
          </a:xfrm>
          <a:prstGeom prst="rect">
            <a:avLst/>
          </a:prstGeom>
          <a:noFill/>
          <a:ln>
            <a:noFill/>
          </a:ln>
        </p:spPr>
      </p:pic>
      <p:pic>
        <p:nvPicPr>
          <p:cNvPr id="28" name="Google Shape;28;p7" descr="Calendar&#10;&#10;Description automatically generated with low confidence"/>
          <p:cNvPicPr preferRelativeResize="0"/>
          <p:nvPr/>
        </p:nvPicPr>
        <p:blipFill rotWithShape="1">
          <a:blip r:embed="rId4">
            <a:alphaModFix/>
          </a:blip>
          <a:srcRect/>
          <a:stretch/>
        </p:blipFill>
        <p:spPr>
          <a:xfrm>
            <a:off x="11312845" y="116582"/>
            <a:ext cx="738701" cy="720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2.jpeg"/><Relationship Id="rId3" Type="http://schemas.openxmlformats.org/officeDocument/2006/relationships/hyperlink" Target="https://www.freepik.com/free-vector/group-businessmen-back-avatar-character_5984946.htm" TargetMode="External"/><Relationship Id="rId7" Type="http://schemas.openxmlformats.org/officeDocument/2006/relationships/hyperlink" Target="https://pixabay.com/vectors/mother-son-mothers-day-woman-3500136/" TargetMode="External"/><Relationship Id="rId12" Type="http://schemas.openxmlformats.org/officeDocument/2006/relationships/image" Target="../media/image11.jpeg"/><Relationship Id="rId17" Type="http://schemas.openxmlformats.org/officeDocument/2006/relationships/image" Target="../media/image13.png"/><Relationship Id="rId2" Type="http://schemas.openxmlformats.org/officeDocument/2006/relationships/notesSlide" Target="../notesSlides/notesSlide11.xml"/><Relationship Id="rId16"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hyperlink" Target="https://www.freepik.com/free-vector/race-starting-line-sport-illustration_29760400.htm#query=running%20track&amp;position=25&amp;from_view=search&amp;track=sph" TargetMode="External"/><Relationship Id="rId11" Type="http://schemas.openxmlformats.org/officeDocument/2006/relationships/image" Target="../media/image9.jpeg"/><Relationship Id="rId5" Type="http://schemas.openxmlformats.org/officeDocument/2006/relationships/hyperlink" Target="https://www.freepik.com/free-vector/flat-national-sports-day-illustration_14960957.htm" TargetMode="External"/><Relationship Id="rId15" Type="http://schemas.openxmlformats.org/officeDocument/2006/relationships/image" Target="../media/image4.jpeg"/><Relationship Id="rId10" Type="http://schemas.openxmlformats.org/officeDocument/2006/relationships/image" Target="../media/image7.jpeg"/><Relationship Id="rId4" Type="http://schemas.openxmlformats.org/officeDocument/2006/relationships/hyperlink" Target="https://pixabay.com/vectors/gymnast-stick-man-man-stick-2353968/" TargetMode="External"/><Relationship Id="rId9" Type="http://schemas.openxmlformats.org/officeDocument/2006/relationships/image" Target="../media/image5.jpeg"/><Relationship Id="rId1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grpSp>
        <p:nvGrpSpPr>
          <p:cNvPr id="5" name="Group 4"/>
          <p:cNvGrpSpPr/>
          <p:nvPr/>
        </p:nvGrpSpPr>
        <p:grpSpPr>
          <a:xfrm>
            <a:off x="-1" y="1732548"/>
            <a:ext cx="12192001" cy="2719136"/>
            <a:chOff x="-1" y="2213811"/>
            <a:chExt cx="12192001" cy="2719136"/>
          </a:xfrm>
        </p:grpSpPr>
        <p:sp>
          <p:nvSpPr>
            <p:cNvPr id="3" name="Rectangle 2"/>
            <p:cNvSpPr/>
            <p:nvPr/>
          </p:nvSpPr>
          <p:spPr>
            <a:xfrm>
              <a:off x="0" y="2213811"/>
              <a:ext cx="12192000" cy="2719136"/>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5400" b="1" dirty="0">
                  <a:solidFill>
                    <a:schemeClr val="tx1"/>
                  </a:solidFill>
                  <a:latin typeface="Calibri" pitchFamily="34" charset="0"/>
                  <a:cs typeface="Calibri" pitchFamily="34" charset="0"/>
                </a:rPr>
                <a:t>                    Hard Work Pays </a:t>
              </a:r>
            </a:p>
          </p:txBody>
        </p:sp>
        <p:pic>
          <p:nvPicPr>
            <p:cNvPr id="4" name="Picture 2" descr="Learning Kids"/>
            <p:cNvPicPr>
              <a:picLocks noChangeAspect="1" noChangeArrowheads="1"/>
            </p:cNvPicPr>
            <p:nvPr/>
          </p:nvPicPr>
          <p:blipFill>
            <a:blip r:embed="rId3"/>
            <a:srcRect/>
            <a:stretch>
              <a:fillRect/>
            </a:stretch>
          </p:blipFill>
          <p:spPr bwMode="auto">
            <a:xfrm>
              <a:off x="-1" y="2213811"/>
              <a:ext cx="4721225" cy="2703816"/>
            </a:xfrm>
            <a:prstGeom prst="rect">
              <a:avLst/>
            </a:prstGeom>
            <a:noFill/>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509F917-4528-4B98-BC32-4EFD259034B5}"/>
              </a:ext>
            </a:extLst>
          </p:cNvPr>
          <p:cNvSpPr txBox="1"/>
          <p:nvPr/>
        </p:nvSpPr>
        <p:spPr>
          <a:xfrm>
            <a:off x="2783633" y="96873"/>
            <a:ext cx="6624735" cy="715089"/>
          </a:xfrm>
          <a:prstGeom prst="roundRect">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E" sz="3600" b="1" dirty="0">
                <a:solidFill>
                  <a:schemeClr val="bg1"/>
                </a:solidFill>
                <a:latin typeface="Calibri" panose="020F0502020204030204" pitchFamily="34" charset="0"/>
                <a:cs typeface="Calibri" panose="020F0502020204030204" pitchFamily="34" charset="0"/>
              </a:rPr>
              <a:t>Points to Ponder/</a:t>
            </a:r>
            <a:r>
              <a:rPr lang="en-IE" sz="3600" b="1">
                <a:solidFill>
                  <a:schemeClr val="bg1"/>
                </a:solidFill>
                <a:latin typeface="Calibri" panose="020F0502020204030204" pitchFamily="34" charset="0"/>
                <a:cs typeface="Calibri" panose="020F0502020204030204" pitchFamily="34" charset="0"/>
              </a:rPr>
              <a:t>reflect upon</a:t>
            </a:r>
            <a:endParaRPr lang="en-IN" sz="3600" dirty="0">
              <a:solidFill>
                <a:schemeClr val="bg1"/>
              </a:solidFill>
              <a:latin typeface="Calibri" panose="020F0502020204030204" pitchFamily="34" charset="0"/>
              <a:cs typeface="Calibri" panose="020F0502020204030204" pitchFamily="34" charset="0"/>
            </a:endParaRPr>
          </a:p>
        </p:txBody>
      </p:sp>
      <p:grpSp>
        <p:nvGrpSpPr>
          <p:cNvPr id="69" name="Group 68"/>
          <p:cNvGrpSpPr/>
          <p:nvPr/>
        </p:nvGrpSpPr>
        <p:grpSpPr>
          <a:xfrm>
            <a:off x="6720474" y="1421202"/>
            <a:ext cx="3069917" cy="4748099"/>
            <a:chOff x="7330420" y="1345918"/>
            <a:chExt cx="1810489" cy="4203262"/>
          </a:xfrm>
          <a:effectLst>
            <a:outerShdw blurRad="50800" dist="38100" dir="5400000" algn="t" rotWithShape="0">
              <a:prstClr val="black">
                <a:alpha val="40000"/>
              </a:prstClr>
            </a:outerShdw>
          </a:effectLst>
        </p:grpSpPr>
        <p:sp>
          <p:nvSpPr>
            <p:cNvPr id="70" name="Rectangle 69"/>
            <p:cNvSpPr/>
            <p:nvPr/>
          </p:nvSpPr>
          <p:spPr>
            <a:xfrm rot="5400000">
              <a:off x="8179322" y="497018"/>
              <a:ext cx="112687" cy="181048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rot="5400000">
              <a:off x="8179322" y="681712"/>
              <a:ext cx="112686" cy="181048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Pentagon 71"/>
            <p:cNvSpPr/>
            <p:nvPr/>
          </p:nvSpPr>
          <p:spPr>
            <a:xfrm rot="5400000">
              <a:off x="7731609" y="1314118"/>
              <a:ext cx="1008112" cy="1810487"/>
            </a:xfrm>
            <a:prstGeom prst="homePlate">
              <a:avLst>
                <a:gd name="adj" fmla="val 4829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hevron 72"/>
            <p:cNvSpPr/>
            <p:nvPr/>
          </p:nvSpPr>
          <p:spPr>
            <a:xfrm rot="5400000">
              <a:off x="6639949" y="3048222"/>
              <a:ext cx="3191429" cy="1810487"/>
            </a:xfrm>
            <a:prstGeom prst="chevron">
              <a:avLst>
                <a:gd name="adj" fmla="val 26997"/>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TextBox 73"/>
            <p:cNvSpPr txBox="1"/>
            <p:nvPr/>
          </p:nvSpPr>
          <p:spPr>
            <a:xfrm>
              <a:off x="7983638" y="1826934"/>
              <a:ext cx="504055" cy="408690"/>
            </a:xfrm>
            <a:prstGeom prst="rect">
              <a:avLst/>
            </a:prstGeom>
            <a:noFill/>
          </p:spPr>
          <p:txBody>
            <a:bodyPr wrap="square" rtlCol="0">
              <a:spAutoFit/>
            </a:bodyPr>
            <a:lstStyle/>
            <a:p>
              <a:pPr algn="ctr"/>
              <a:r>
                <a:rPr lang="en-US" sz="2400" dirty="0">
                  <a:solidFill>
                    <a:schemeClr val="bg1"/>
                  </a:solidFill>
                </a:rPr>
                <a:t>2</a:t>
              </a:r>
            </a:p>
          </p:txBody>
        </p:sp>
        <p:sp>
          <p:nvSpPr>
            <p:cNvPr id="75" name="TextBox 74"/>
            <p:cNvSpPr txBox="1"/>
            <p:nvPr/>
          </p:nvSpPr>
          <p:spPr>
            <a:xfrm>
              <a:off x="7410295" y="3159927"/>
              <a:ext cx="1650740" cy="1607512"/>
            </a:xfrm>
            <a:prstGeom prst="rect">
              <a:avLst/>
            </a:prstGeom>
            <a:noFill/>
          </p:spPr>
          <p:txBody>
            <a:bodyPr wrap="square" rtlCol="0">
              <a:spAutoFit/>
            </a:bodyPr>
            <a:lstStyle/>
            <a:p>
              <a:pPr algn="ctr"/>
              <a:r>
                <a:rPr lang="en-US" sz="2800" dirty="0">
                  <a:latin typeface="Calibri" panose="020F0502020204030204" pitchFamily="34" charset="0"/>
                  <a:cs typeface="Calibri" panose="020F0502020204030204" pitchFamily="34" charset="0"/>
                </a:rPr>
                <a:t>Success comes through continuous efforts.</a:t>
              </a:r>
            </a:p>
          </p:txBody>
        </p:sp>
      </p:grpSp>
      <p:grpSp>
        <p:nvGrpSpPr>
          <p:cNvPr id="76" name="Group 75"/>
          <p:cNvGrpSpPr/>
          <p:nvPr/>
        </p:nvGrpSpPr>
        <p:grpSpPr>
          <a:xfrm>
            <a:off x="2377075" y="1421202"/>
            <a:ext cx="3069912" cy="4748104"/>
            <a:chOff x="3051089" y="1345918"/>
            <a:chExt cx="1810488" cy="4748104"/>
          </a:xfrm>
          <a:effectLst>
            <a:outerShdw blurRad="50800" dist="38100" dir="5400000" algn="t" rotWithShape="0">
              <a:prstClr val="black">
                <a:alpha val="40000"/>
              </a:prstClr>
            </a:outerShdw>
          </a:effectLst>
        </p:grpSpPr>
        <p:sp>
          <p:nvSpPr>
            <p:cNvPr id="77" name="Rectangle 76"/>
            <p:cNvSpPr/>
            <p:nvPr/>
          </p:nvSpPr>
          <p:spPr>
            <a:xfrm rot="5400000">
              <a:off x="3899990" y="497018"/>
              <a:ext cx="112687" cy="1810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rot="5400000">
              <a:off x="3899990" y="681712"/>
              <a:ext cx="112686" cy="1810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Pentagon 78"/>
            <p:cNvSpPr/>
            <p:nvPr/>
          </p:nvSpPr>
          <p:spPr>
            <a:xfrm rot="5400000">
              <a:off x="3334718" y="1431677"/>
              <a:ext cx="1243230" cy="1810487"/>
            </a:xfrm>
            <a:prstGeom prst="homePlate">
              <a:avLst>
                <a:gd name="adj" fmla="val 4829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Chevron 79"/>
            <p:cNvSpPr/>
            <p:nvPr/>
          </p:nvSpPr>
          <p:spPr>
            <a:xfrm rot="5400000">
              <a:off x="2175754" y="3408200"/>
              <a:ext cx="3561157" cy="1810487"/>
            </a:xfrm>
            <a:prstGeom prst="chevron">
              <a:avLst>
                <a:gd name="adj" fmla="val 27456"/>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TextBox 80"/>
            <p:cNvSpPr txBox="1"/>
            <p:nvPr/>
          </p:nvSpPr>
          <p:spPr>
            <a:xfrm>
              <a:off x="3704306" y="1826935"/>
              <a:ext cx="504055" cy="461665"/>
            </a:xfrm>
            <a:prstGeom prst="rect">
              <a:avLst/>
            </a:prstGeom>
            <a:noFill/>
          </p:spPr>
          <p:txBody>
            <a:bodyPr wrap="square" rtlCol="0">
              <a:spAutoFit/>
            </a:bodyPr>
            <a:lstStyle/>
            <a:p>
              <a:pPr algn="ctr"/>
              <a:r>
                <a:rPr lang="en-US" sz="2400" dirty="0">
                  <a:solidFill>
                    <a:schemeClr val="bg1"/>
                  </a:solidFill>
                </a:rPr>
                <a:t>1</a:t>
              </a:r>
            </a:p>
          </p:txBody>
        </p:sp>
        <p:sp>
          <p:nvSpPr>
            <p:cNvPr id="82" name="TextBox 81"/>
            <p:cNvSpPr txBox="1"/>
            <p:nvPr/>
          </p:nvSpPr>
          <p:spPr>
            <a:xfrm>
              <a:off x="3314981" y="3395064"/>
              <a:ext cx="1282703" cy="1815882"/>
            </a:xfrm>
            <a:prstGeom prst="rect">
              <a:avLst/>
            </a:prstGeom>
            <a:noFill/>
          </p:spPr>
          <p:txBody>
            <a:bodyPr wrap="square" rtlCol="0">
              <a:spAutoFit/>
            </a:bodyPr>
            <a:lstStyle/>
            <a:p>
              <a:pPr algn="ctr"/>
              <a:r>
                <a:rPr lang="en-US" sz="2800" dirty="0">
                  <a:latin typeface="Calibri" panose="020F0502020204030204" pitchFamily="34" charset="0"/>
                  <a:cs typeface="Calibri" panose="020F0502020204030204" pitchFamily="34" charset="0"/>
                </a:rPr>
                <a:t>Be disciplined and spend your time wisely.</a:t>
              </a:r>
            </a:p>
          </p:txBody>
        </p:sp>
      </p:grpSp>
    </p:spTree>
    <p:extLst>
      <p:ext uri="{BB962C8B-B14F-4D97-AF65-F5344CB8AC3E}">
        <p14:creationId xmlns:p14="http://schemas.microsoft.com/office/powerpoint/2010/main" val="365516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up)">
                                      <p:cBhvr>
                                        <p:cTn id="7" dur="10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up)">
                                      <p:cBhvr>
                                        <p:cTn id="12"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3"/>
          <p:cNvSpPr txBox="1"/>
          <p:nvPr/>
        </p:nvSpPr>
        <p:spPr>
          <a:xfrm>
            <a:off x="3287688" y="196290"/>
            <a:ext cx="5092048" cy="500042"/>
          </a:xfrm>
          <a:prstGeom prst="rect">
            <a:avLst/>
          </a:prstGeom>
          <a:noFill/>
          <a:ln>
            <a:noFill/>
          </a:ln>
        </p:spPr>
        <p:txBody>
          <a:bodyPr spcFirstLastPara="1" wrap="square" lIns="91425" tIns="45700" rIns="91425" bIns="45700" anchor="t" anchorCtr="0">
            <a:normAutofit fontScale="75000" lnSpcReduction="20000"/>
          </a:bodyPr>
          <a:lstStyle/>
          <a:p>
            <a:pPr marL="0" marR="0" lvl="0" indent="0" algn="ctr" rtl="0">
              <a:spcBef>
                <a:spcPts val="0"/>
              </a:spcBef>
              <a:spcAft>
                <a:spcPts val="0"/>
              </a:spcAft>
              <a:buClr>
                <a:schemeClr val="dk1"/>
              </a:buClr>
              <a:buSzPct val="100000"/>
              <a:buFont typeface="Calibri"/>
              <a:buNone/>
            </a:pPr>
            <a:r>
              <a:rPr lang="en-IN" sz="4400" b="0" i="0" u="none" strike="noStrike" cap="none">
                <a:solidFill>
                  <a:schemeClr val="dk1"/>
                </a:solidFill>
                <a:latin typeface="Calibri"/>
                <a:ea typeface="Calibri"/>
                <a:cs typeface="Calibri"/>
                <a:sym typeface="Calibri"/>
              </a:rPr>
              <a:t>Attribution / Citation</a:t>
            </a:r>
            <a:endParaRPr sz="4400" b="0" i="0" u="none" strike="noStrike" cap="none">
              <a:solidFill>
                <a:schemeClr val="dk1"/>
              </a:solidFill>
              <a:latin typeface="Calibri"/>
              <a:ea typeface="Calibri"/>
              <a:cs typeface="Calibri"/>
              <a:sym typeface="Calibri"/>
            </a:endParaRPr>
          </a:p>
        </p:txBody>
      </p:sp>
      <p:graphicFrame>
        <p:nvGraphicFramePr>
          <p:cNvPr id="49" name="Google Shape;49;p3"/>
          <p:cNvGraphicFramePr/>
          <p:nvPr>
            <p:extLst>
              <p:ext uri="{D42A27DB-BD31-4B8C-83A1-F6EECF244321}">
                <p14:modId xmlns:p14="http://schemas.microsoft.com/office/powerpoint/2010/main" val="1563060327"/>
              </p:ext>
            </p:extLst>
          </p:nvPr>
        </p:nvGraphicFramePr>
        <p:xfrm>
          <a:off x="1127448" y="852011"/>
          <a:ext cx="9937100" cy="4154625"/>
        </p:xfrm>
        <a:graphic>
          <a:graphicData uri="http://schemas.openxmlformats.org/drawingml/2006/table">
            <a:tbl>
              <a:tblPr firstRow="1" bandRow="1">
                <a:noFill/>
                <a:tableStyleId>{A59B1FA2-3161-4136-8F3A-DC2BE54FA286}</a:tableStyleId>
              </a:tblPr>
              <a:tblGrid>
                <a:gridCol w="1008100">
                  <a:extLst>
                    <a:ext uri="{9D8B030D-6E8A-4147-A177-3AD203B41FA5}">
                      <a16:colId xmlns:a16="http://schemas.microsoft.com/office/drawing/2014/main" val="20000"/>
                    </a:ext>
                  </a:extLst>
                </a:gridCol>
                <a:gridCol w="1512175">
                  <a:extLst>
                    <a:ext uri="{9D8B030D-6E8A-4147-A177-3AD203B41FA5}">
                      <a16:colId xmlns:a16="http://schemas.microsoft.com/office/drawing/2014/main" val="20001"/>
                    </a:ext>
                  </a:extLst>
                </a:gridCol>
                <a:gridCol w="5832650">
                  <a:extLst>
                    <a:ext uri="{9D8B030D-6E8A-4147-A177-3AD203B41FA5}">
                      <a16:colId xmlns:a16="http://schemas.microsoft.com/office/drawing/2014/main" val="20002"/>
                    </a:ext>
                  </a:extLst>
                </a:gridCol>
                <a:gridCol w="1584175">
                  <a:extLst>
                    <a:ext uri="{9D8B030D-6E8A-4147-A177-3AD203B41FA5}">
                      <a16:colId xmlns:a16="http://schemas.microsoft.com/office/drawing/2014/main" val="20003"/>
                    </a:ext>
                  </a:extLst>
                </a:gridCol>
              </a:tblGrid>
              <a:tr h="389325">
                <a:tc>
                  <a:txBody>
                    <a:bodyPr/>
                    <a:lstStyle/>
                    <a:p>
                      <a:pPr marL="0" marR="0" lvl="0" indent="0" algn="ctr" rtl="0">
                        <a:spcBef>
                          <a:spcPts val="0"/>
                        </a:spcBef>
                        <a:spcAft>
                          <a:spcPts val="0"/>
                        </a:spcAft>
                        <a:buNone/>
                      </a:pPr>
                      <a:r>
                        <a:rPr lang="en-IN" sz="2000" u="none" strike="noStrike" cap="none" dirty="0"/>
                        <a:t>Slide #</a:t>
                      </a:r>
                      <a:endParaRPr sz="2000" u="none" strike="noStrike" cap="none"/>
                    </a:p>
                  </a:txBody>
                  <a:tcPr marL="91450" marR="91450" marT="45725" marB="45725"/>
                </a:tc>
                <a:tc>
                  <a:txBody>
                    <a:bodyPr/>
                    <a:lstStyle/>
                    <a:p>
                      <a:pPr marL="0" marR="0" lvl="0" indent="0" algn="ctr" rtl="0">
                        <a:spcBef>
                          <a:spcPts val="0"/>
                        </a:spcBef>
                        <a:spcAft>
                          <a:spcPts val="0"/>
                        </a:spcAft>
                        <a:buNone/>
                      </a:pPr>
                      <a:r>
                        <a:rPr lang="en-IN" sz="2000" u="none" strike="noStrike" cap="none"/>
                        <a:t>Thumbnail</a:t>
                      </a:r>
                      <a:endParaRPr/>
                    </a:p>
                  </a:txBody>
                  <a:tcPr marL="91450" marR="91450" marT="45725" marB="45725"/>
                </a:tc>
                <a:tc>
                  <a:txBody>
                    <a:bodyPr/>
                    <a:lstStyle/>
                    <a:p>
                      <a:pPr marL="0" marR="0" lvl="0" indent="0" algn="ctr" rtl="0">
                        <a:spcBef>
                          <a:spcPts val="0"/>
                        </a:spcBef>
                        <a:spcAft>
                          <a:spcPts val="0"/>
                        </a:spcAft>
                        <a:buNone/>
                      </a:pPr>
                      <a:r>
                        <a:rPr lang="en-IN" sz="2000" u="none" strike="noStrike" cap="none"/>
                        <a:t>Source link</a:t>
                      </a:r>
                      <a:endParaRPr/>
                    </a:p>
                  </a:txBody>
                  <a:tcPr marL="91450" marR="91450" marT="45725" marB="45725"/>
                </a:tc>
                <a:tc>
                  <a:txBody>
                    <a:bodyPr/>
                    <a:lstStyle/>
                    <a:p>
                      <a:pPr marL="0" marR="0" lvl="0" indent="0" algn="ctr" rtl="0">
                        <a:spcBef>
                          <a:spcPts val="0"/>
                        </a:spcBef>
                        <a:spcAft>
                          <a:spcPts val="0"/>
                        </a:spcAft>
                        <a:buNone/>
                      </a:pPr>
                      <a:r>
                        <a:rPr lang="en-IN" sz="2000" u="none" strike="noStrike" cap="none"/>
                        <a:t>Author </a:t>
                      </a:r>
                      <a:endParaRPr/>
                    </a:p>
                  </a:txBody>
                  <a:tcPr marL="91450" marR="91450" marT="45725" marB="45725"/>
                </a:tc>
                <a:extLst>
                  <a:ext uri="{0D108BD9-81ED-4DB2-BD59-A6C34878D82A}">
                    <a16:rowId xmlns:a16="http://schemas.microsoft.com/office/drawing/2014/main" val="10000"/>
                  </a:ext>
                </a:extLst>
              </a:tr>
              <a:tr h="389325">
                <a:tc>
                  <a:txBody>
                    <a:bodyPr/>
                    <a:lstStyle/>
                    <a:p>
                      <a:pPr marL="0" marR="0" lvl="0" indent="0" algn="ctr" rtl="0">
                        <a:spcBef>
                          <a:spcPts val="0"/>
                        </a:spcBef>
                        <a:spcAft>
                          <a:spcPts val="0"/>
                        </a:spcAft>
                        <a:buNone/>
                      </a:pPr>
                      <a:r>
                        <a:rPr lang="en-IN" sz="900" dirty="0"/>
                        <a:t>1</a:t>
                      </a:r>
                      <a:endParaRPr sz="900"/>
                    </a:p>
                  </a:txBody>
                  <a:tcPr marL="91450" marR="91450" marT="45725" marB="45725" anchor="ctr"/>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900" b="0" i="0" u="none" strike="noStrike" dirty="0">
                          <a:solidFill>
                            <a:schemeClr val="dk1"/>
                          </a:solidFill>
                          <a:latin typeface="Calibri"/>
                          <a:ea typeface="Calibri"/>
                          <a:cs typeface="Calibri"/>
                          <a:sym typeface="Calibri"/>
                        </a:rPr>
                        <a:t>Student:</a:t>
                      </a:r>
                      <a:r>
                        <a:rPr lang="en-IN" sz="900" b="0" i="0" u="none" strike="noStrike" baseline="0" dirty="0">
                          <a:solidFill>
                            <a:schemeClr val="dk1"/>
                          </a:solidFill>
                          <a:latin typeface="Calibri"/>
                          <a:ea typeface="Calibri"/>
                          <a:cs typeface="Calibri"/>
                          <a:sym typeface="Calibri"/>
                        </a:rPr>
                        <a:t> </a:t>
                      </a:r>
                      <a:r>
                        <a:rPr lang="en-IN" sz="900" b="0" i="0" u="none" strike="noStrike" dirty="0">
                          <a:solidFill>
                            <a:schemeClr val="dk1"/>
                          </a:solidFill>
                          <a:latin typeface="Calibri"/>
                          <a:ea typeface="Calibri"/>
                          <a:cs typeface="Calibri"/>
                          <a:sym typeface="Calibri"/>
                        </a:rPr>
                        <a:t>https://pixahive.com/photo/student-2/</a:t>
                      </a:r>
                      <a:endParaRPr lang="en-IN" sz="9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r>
                        <a:rPr lang="en-IN" sz="900" b="0" i="0" u="none" strike="noStrike" cap="none" dirty="0">
                          <a:solidFill>
                            <a:schemeClr val="dk1"/>
                          </a:solidFill>
                          <a:latin typeface="Calibri"/>
                          <a:ea typeface="Calibri"/>
                          <a:cs typeface="Calibri"/>
                          <a:sym typeface="Calibri"/>
                        </a:rPr>
                        <a:t>Luquman</a:t>
                      </a:r>
                      <a:endParaRPr sz="900" dirty="0"/>
                    </a:p>
                  </a:txBody>
                  <a:tcPr marL="91450" marR="91450" marT="45725" marB="45725"/>
                </a:tc>
                <a:extLst>
                  <a:ext uri="{0D108BD9-81ED-4DB2-BD59-A6C34878D82A}">
                    <a16:rowId xmlns:a16="http://schemas.microsoft.com/office/drawing/2014/main" val="10001"/>
                  </a:ext>
                </a:extLst>
              </a:tr>
              <a:tr h="690944">
                <a:tc>
                  <a:txBody>
                    <a:bodyPr/>
                    <a:lstStyle/>
                    <a:p>
                      <a:pPr marL="0" marR="0" lvl="0" indent="0" algn="ctr" rtl="0">
                        <a:spcBef>
                          <a:spcPts val="0"/>
                        </a:spcBef>
                        <a:spcAft>
                          <a:spcPts val="0"/>
                        </a:spcAft>
                        <a:buNone/>
                      </a:pPr>
                      <a:r>
                        <a:rPr lang="en-IN" sz="900" dirty="0"/>
                        <a:t>3</a:t>
                      </a:r>
                      <a:endParaRPr sz="900" dirty="0"/>
                    </a:p>
                  </a:txBody>
                  <a:tcPr marL="91450" marR="91450" marT="45725" marB="45725" anchor="ctr"/>
                </a:tc>
                <a:tc>
                  <a:txBody>
                    <a:bodyPr/>
                    <a:lstStyle/>
                    <a:p>
                      <a:pPr marL="0" marR="0" lvl="0" indent="0" algn="l" rtl="0">
                        <a:spcBef>
                          <a:spcPts val="0"/>
                        </a:spcBef>
                        <a:spcAft>
                          <a:spcPts val="0"/>
                        </a:spcAft>
                        <a:buNone/>
                      </a:pPr>
                      <a:endParaRPr sz="900"/>
                    </a:p>
                  </a:txBody>
                  <a:tcPr marL="91450" marR="91450" marT="45725" marB="45725"/>
                </a:tc>
                <a:tc>
                  <a:txBody>
                    <a:bodyPr/>
                    <a:lstStyle/>
                    <a:p>
                      <a:pPr>
                        <a:buFont typeface="+mj-lt"/>
                        <a:buAutoNum type="arabicPeriod"/>
                      </a:pPr>
                      <a:r>
                        <a:rPr lang="en-IN" sz="900" b="0" dirty="0"/>
                        <a:t>Students: https://www.freepik.com/free-vector/university-student-collection_4580939.htm#page=5&amp;query=students&amp;position=35&amp;from_view=search&amp;track=sph</a:t>
                      </a:r>
                    </a:p>
                    <a:p>
                      <a:pPr>
                        <a:buFont typeface="+mj-lt"/>
                        <a:buAutoNum type="arabicPeriod"/>
                      </a:pPr>
                      <a:r>
                        <a:rPr lang="en-IN" sz="900" b="0" i="0" u="none" strike="noStrike" dirty="0">
                          <a:solidFill>
                            <a:schemeClr val="dk1"/>
                          </a:solidFill>
                          <a:latin typeface="Calibri"/>
                          <a:ea typeface="Calibri"/>
                          <a:cs typeface="Calibri"/>
                          <a:sym typeface="Calibri"/>
                        </a:rPr>
                        <a:t>Running: https://www.freepik.com/free-vector/boy-running_6903535.htm#page=2&amp;query=boy%20running%20silhouette&amp;position=2&amp;from_view=search&amp;track=ais</a:t>
                      </a:r>
                      <a:endParaRPr lang="en-IN" sz="900" b="0" dirty="0"/>
                    </a:p>
                  </a:txBody>
                  <a:tcPr marL="91450" marR="91450" marT="45725" marB="45725"/>
                </a:tc>
                <a:tc>
                  <a:txBody>
                    <a:bodyPr/>
                    <a:lstStyle/>
                    <a:p>
                      <a:pPr marL="228600" marR="0" lvl="0" indent="-228600" algn="l" rtl="0">
                        <a:spcBef>
                          <a:spcPts val="0"/>
                        </a:spcBef>
                        <a:spcAft>
                          <a:spcPts val="0"/>
                        </a:spcAft>
                        <a:buAutoNum type="arabicPeriod"/>
                      </a:pPr>
                      <a:r>
                        <a:rPr lang="en-IN" sz="900" b="0" dirty="0"/>
                        <a:t>Freepik</a:t>
                      </a:r>
                    </a:p>
                    <a:p>
                      <a:pPr marL="228600" marR="0" lvl="0" indent="-228600" algn="l" rtl="0">
                        <a:spcBef>
                          <a:spcPts val="0"/>
                        </a:spcBef>
                        <a:spcAft>
                          <a:spcPts val="0"/>
                        </a:spcAft>
                        <a:buAutoNum type="arabicPeriod"/>
                      </a:pPr>
                      <a:r>
                        <a:rPr lang="en-IN" sz="900" b="0" i="0" u="none" strike="noStrike" cap="none" dirty="0">
                          <a:solidFill>
                            <a:schemeClr val="dk1"/>
                          </a:solidFill>
                          <a:effectLst/>
                          <a:latin typeface="Calibri"/>
                          <a:ea typeface="Calibri"/>
                          <a:cs typeface="Calibri"/>
                          <a:sym typeface="Calibri"/>
                        </a:rPr>
                        <a:t>brgfx</a:t>
                      </a:r>
                      <a:endParaRPr sz="900"/>
                    </a:p>
                  </a:txBody>
                  <a:tcPr marL="91450" marR="91450" marT="45725" marB="45725"/>
                </a:tc>
                <a:extLst>
                  <a:ext uri="{0D108BD9-81ED-4DB2-BD59-A6C34878D82A}">
                    <a16:rowId xmlns:a16="http://schemas.microsoft.com/office/drawing/2014/main" val="10002"/>
                  </a:ext>
                </a:extLst>
              </a:tr>
              <a:tr h="389325">
                <a:tc>
                  <a:txBody>
                    <a:bodyPr/>
                    <a:lstStyle/>
                    <a:p>
                      <a:pPr marL="0" marR="0" lvl="0" indent="0" algn="ctr" rtl="0">
                        <a:spcBef>
                          <a:spcPts val="0"/>
                        </a:spcBef>
                        <a:spcAft>
                          <a:spcPts val="0"/>
                        </a:spcAft>
                        <a:buNone/>
                      </a:pPr>
                      <a:r>
                        <a:rPr lang="en-IN" sz="900" dirty="0"/>
                        <a:t>4</a:t>
                      </a:r>
                      <a:endParaRPr sz="900" dirty="0"/>
                    </a:p>
                  </a:txBody>
                  <a:tcPr marL="91450" marR="91450" marT="45725" marB="45725" anchor="ctr"/>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900" dirty="0"/>
                        <a:t>School: https://www.freepik.com/free-vector/large-school-building-scene_5098498.htm#query=school%20building&amp;position=1&amp;from_view=search&amp;track=sph</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900" b="0" dirty="0"/>
                        <a:t>Students: https://www.freepik.com/free-vector/university-student-collection_4580939.htm#page=5&amp;query=students&amp;position=35&amp;from_view=search&amp;track=sph</a:t>
                      </a:r>
                    </a:p>
                  </a:txBody>
                  <a:tcPr marL="91450" marR="91450" marT="45725" marB="45725"/>
                </a:tc>
                <a:tc>
                  <a:txBody>
                    <a:bodyPr/>
                    <a:lstStyle/>
                    <a:p>
                      <a:pPr marL="228600" marR="0" lvl="0" indent="-228600" algn="l" rtl="0">
                        <a:spcBef>
                          <a:spcPts val="0"/>
                        </a:spcBef>
                        <a:spcAft>
                          <a:spcPts val="0"/>
                        </a:spcAft>
                        <a:buNone/>
                      </a:pPr>
                      <a:r>
                        <a:rPr lang="en-IN" sz="900" dirty="0">
                          <a:solidFill>
                            <a:schemeClr val="tx1"/>
                          </a:solidFill>
                          <a:latin typeface="Calibri"/>
                          <a:ea typeface="Calibri"/>
                          <a:cs typeface="Calibri"/>
                          <a:sym typeface="Calibri"/>
                        </a:rPr>
                        <a:t>1.Brgfx </a:t>
                      </a:r>
                    </a:p>
                    <a:p>
                      <a:pPr marL="228600" marR="0" lvl="0" indent="-228600" algn="l" rtl="0">
                        <a:spcBef>
                          <a:spcPts val="0"/>
                        </a:spcBef>
                        <a:spcAft>
                          <a:spcPts val="0"/>
                        </a:spcAft>
                        <a:buNone/>
                      </a:pPr>
                      <a:r>
                        <a:rPr lang="en-IN" sz="900" dirty="0">
                          <a:solidFill>
                            <a:schemeClr val="tx1"/>
                          </a:solidFill>
                          <a:latin typeface="Calibri"/>
                          <a:ea typeface="Calibri"/>
                          <a:cs typeface="Calibri"/>
                          <a:sym typeface="Calibri"/>
                        </a:rPr>
                        <a:t>2. f</a:t>
                      </a:r>
                      <a:r>
                        <a:rPr lang="en-IN" sz="900" b="0" dirty="0"/>
                        <a:t>reepik</a:t>
                      </a:r>
                      <a:endParaRPr sz="900"/>
                    </a:p>
                  </a:txBody>
                  <a:tcPr marL="91450" marR="91450" marT="45725" marB="45725"/>
                </a:tc>
                <a:extLst>
                  <a:ext uri="{0D108BD9-81ED-4DB2-BD59-A6C34878D82A}">
                    <a16:rowId xmlns:a16="http://schemas.microsoft.com/office/drawing/2014/main" val="10003"/>
                  </a:ext>
                </a:extLst>
              </a:tr>
              <a:tr h="367111">
                <a:tc>
                  <a:txBody>
                    <a:bodyPr/>
                    <a:lstStyle/>
                    <a:p>
                      <a:pPr marL="0" marR="0" lvl="0" indent="0" algn="ctr" rtl="0">
                        <a:spcBef>
                          <a:spcPts val="0"/>
                        </a:spcBef>
                        <a:spcAft>
                          <a:spcPts val="0"/>
                        </a:spcAft>
                        <a:buNone/>
                      </a:pPr>
                      <a:r>
                        <a:rPr lang="en-IN" sz="900" dirty="0"/>
                        <a:t>5</a:t>
                      </a:r>
                      <a:endParaRPr sz="900" dirty="0"/>
                    </a:p>
                  </a:txBody>
                  <a:tcPr marL="91450" marR="91450" marT="45725" marB="45725" anchor="ctr"/>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900" b="0" i="0" u="none" strike="noStrike" cap="none" dirty="0">
                          <a:solidFill>
                            <a:schemeClr val="dk1"/>
                          </a:solidFill>
                          <a:effectLst/>
                          <a:latin typeface="Calibri"/>
                          <a:ea typeface="Calibri"/>
                          <a:cs typeface="Calibri"/>
                          <a:sym typeface="Calibri"/>
                        </a:rPr>
                        <a:t>Student: </a:t>
                      </a:r>
                      <a:r>
                        <a:rPr lang="en-IN" sz="900" b="0" i="0" u="none" strike="noStrike" cap="none" dirty="0">
                          <a:solidFill>
                            <a:schemeClr val="dk1"/>
                          </a:solidFill>
                          <a:effectLst/>
                          <a:latin typeface="Calibri"/>
                          <a:ea typeface="Calibri"/>
                          <a:cs typeface="Calibri"/>
                          <a:sym typeface="Calibri"/>
                          <a:hlinkClick r:id="rId3"/>
                        </a:rPr>
                        <a:t>https://www.freepik.com/free-vector/group-businessmen-back-avatar-character_5984946.htm</a:t>
                      </a:r>
                      <a:endParaRPr lang="en-IN" sz="9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IN" sz="900" b="0" dirty="0"/>
                    </a:p>
                  </a:txBody>
                  <a:tcPr marL="91450" marR="91450" marT="45725" marB="45725"/>
                </a:tc>
                <a:tc>
                  <a:txBody>
                    <a:bodyPr/>
                    <a:lstStyle/>
                    <a:p>
                      <a:pPr marL="0" marR="0" lvl="0" indent="0" algn="l" rtl="0">
                        <a:spcBef>
                          <a:spcPts val="0"/>
                        </a:spcBef>
                        <a:spcAft>
                          <a:spcPts val="0"/>
                        </a:spcAft>
                        <a:buNone/>
                      </a:pPr>
                      <a:r>
                        <a:rPr lang="en-IN" sz="900" b="0" dirty="0">
                          <a:solidFill>
                            <a:schemeClr val="dk1"/>
                          </a:solidFill>
                          <a:latin typeface="Calibri"/>
                          <a:ea typeface="Calibri"/>
                          <a:cs typeface="Calibri"/>
                          <a:sym typeface="Calibri"/>
                        </a:rPr>
                        <a:t>studiogstock</a:t>
                      </a:r>
                      <a:endParaRPr sz="900"/>
                    </a:p>
                  </a:txBody>
                  <a:tcPr marL="91450" marR="91450" marT="45725" marB="45725"/>
                </a:tc>
                <a:extLst>
                  <a:ext uri="{0D108BD9-81ED-4DB2-BD59-A6C34878D82A}">
                    <a16:rowId xmlns:a16="http://schemas.microsoft.com/office/drawing/2014/main" val="10004"/>
                  </a:ext>
                </a:extLst>
              </a:tr>
              <a:tr h="389325">
                <a:tc>
                  <a:txBody>
                    <a:bodyPr/>
                    <a:lstStyle/>
                    <a:p>
                      <a:pPr marL="0" marR="0" lvl="0" indent="0" algn="ctr" rtl="0">
                        <a:spcBef>
                          <a:spcPts val="0"/>
                        </a:spcBef>
                        <a:spcAft>
                          <a:spcPts val="0"/>
                        </a:spcAft>
                        <a:buNone/>
                      </a:pPr>
                      <a:r>
                        <a:rPr lang="en-IN" sz="900" dirty="0"/>
                        <a:t>6</a:t>
                      </a:r>
                      <a:endParaRPr sz="900" dirty="0"/>
                    </a:p>
                  </a:txBody>
                  <a:tcPr marL="91450" marR="91450" marT="45725" marB="45725" anchor="ctr"/>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en-IN" sz="900" b="0" i="0" u="none" strike="noStrike" cap="none" dirty="0">
                          <a:solidFill>
                            <a:schemeClr val="dk1"/>
                          </a:solidFill>
                          <a:effectLst/>
                          <a:latin typeface="Calibri"/>
                          <a:ea typeface="Calibri"/>
                          <a:cs typeface="Calibri"/>
                          <a:sym typeface="Calibri"/>
                        </a:rPr>
                        <a:t>Training: </a:t>
                      </a:r>
                      <a:r>
                        <a:rPr lang="en-IN" sz="900" b="0" i="0" u="none" strike="noStrike" cap="none" dirty="0">
                          <a:solidFill>
                            <a:schemeClr val="dk1"/>
                          </a:solidFill>
                          <a:effectLst/>
                          <a:latin typeface="Calibri"/>
                          <a:ea typeface="Calibri"/>
                          <a:cs typeface="Calibri"/>
                          <a:sym typeface="Calibri"/>
                          <a:hlinkClick r:id="rId4"/>
                        </a:rPr>
                        <a:t>https://pixabay.com/vectors/gymnast-stick-man-man-stick-2353968/</a:t>
                      </a:r>
                      <a:endParaRPr lang="en-IN" sz="900" b="0" i="0" u="none" strike="noStrike" cap="none" dirty="0">
                        <a:solidFill>
                          <a:schemeClr val="dk1"/>
                        </a:solidFill>
                        <a:latin typeface="Calibri"/>
                        <a:ea typeface="Calibri"/>
                        <a:cs typeface="Calibri"/>
                        <a:sym typeface="Calibri"/>
                      </a:endParaRPr>
                    </a:p>
                    <a:p>
                      <a:pPr>
                        <a:buFont typeface="+mj-lt"/>
                        <a:buNone/>
                      </a:pPr>
                      <a:endParaRPr lang="en-IN" sz="900" dirty="0"/>
                    </a:p>
                  </a:txBody>
                  <a:tcPr marL="91450" marR="91450" marT="45725" marB="45725"/>
                </a:tc>
                <a:tc>
                  <a:txBody>
                    <a:bodyPr/>
                    <a:lstStyle/>
                    <a:p>
                      <a:pPr marL="0" marR="0" lvl="0" indent="0" algn="l" rtl="0">
                        <a:spcBef>
                          <a:spcPts val="0"/>
                        </a:spcBef>
                        <a:spcAft>
                          <a:spcPts val="0"/>
                        </a:spcAft>
                        <a:buNone/>
                      </a:pPr>
                      <a:r>
                        <a:rPr lang="en-IN" sz="900" b="0" i="0" u="none" strike="noStrike" cap="none" dirty="0">
                          <a:solidFill>
                            <a:schemeClr val="dk1"/>
                          </a:solidFill>
                          <a:effectLst/>
                          <a:latin typeface="Calibri"/>
                          <a:ea typeface="Calibri"/>
                          <a:cs typeface="Calibri"/>
                          <a:sym typeface="Calibri"/>
                        </a:rPr>
                        <a:t>ha11ok</a:t>
                      </a:r>
                      <a:endParaRPr sz="900" dirty="0"/>
                    </a:p>
                  </a:txBody>
                  <a:tcPr marL="91450" marR="91450" marT="45725" marB="45725"/>
                </a:tc>
                <a:extLst>
                  <a:ext uri="{0D108BD9-81ED-4DB2-BD59-A6C34878D82A}">
                    <a16:rowId xmlns:a16="http://schemas.microsoft.com/office/drawing/2014/main" val="10005"/>
                  </a:ext>
                </a:extLst>
              </a:tr>
              <a:tr h="389325">
                <a:tc>
                  <a:txBody>
                    <a:bodyPr/>
                    <a:lstStyle/>
                    <a:p>
                      <a:pPr marL="0" marR="0" lvl="0" indent="0" algn="ctr" rtl="0">
                        <a:spcBef>
                          <a:spcPts val="0"/>
                        </a:spcBef>
                        <a:spcAft>
                          <a:spcPts val="0"/>
                        </a:spcAft>
                        <a:buNone/>
                      </a:pPr>
                      <a:r>
                        <a:rPr lang="en-IN" sz="900" dirty="0"/>
                        <a:t>7</a:t>
                      </a:r>
                      <a:endParaRPr sz="900" dirty="0"/>
                    </a:p>
                  </a:txBody>
                  <a:tcPr marL="91450" marR="91450" marT="45725" marB="45725" anchor="ctr"/>
                </a:tc>
                <a:tc>
                  <a:txBody>
                    <a:bodyPr/>
                    <a:lstStyle/>
                    <a:p>
                      <a:pPr marL="0" marR="0" lvl="0" indent="0" algn="l" rtl="0">
                        <a:spcBef>
                          <a:spcPts val="0"/>
                        </a:spcBef>
                        <a:spcAft>
                          <a:spcPts val="0"/>
                        </a:spcAft>
                        <a:buNone/>
                      </a:pPr>
                      <a:endParaRPr sz="900"/>
                    </a:p>
                  </a:txBody>
                  <a:tcPr marL="91450" marR="91450" marT="45725" marB="45725"/>
                </a:tc>
                <a:tc>
                  <a:txBody>
                    <a:bodyPr/>
                    <a:lstStyle/>
                    <a:p>
                      <a:pPr>
                        <a:buFont typeface="+mj-lt"/>
                        <a:buAutoNum type="arabicPeriod"/>
                      </a:pPr>
                      <a:r>
                        <a:rPr lang="en-IN" sz="900" dirty="0"/>
                        <a:t>Sports day: </a:t>
                      </a:r>
                      <a:r>
                        <a:rPr lang="en-IN" sz="900" dirty="0">
                          <a:hlinkClick r:id="rId5"/>
                        </a:rPr>
                        <a:t>https://www.freepik.com/free-vector/flat-national-sports-day-illustration_14960957.htm</a:t>
                      </a:r>
                      <a:endParaRPr lang="en-IN" sz="900" dirty="0"/>
                    </a:p>
                    <a:p>
                      <a:pPr>
                        <a:buFont typeface="+mj-lt"/>
                        <a:buAutoNum type="arabicPeriod"/>
                      </a:pPr>
                      <a:r>
                        <a:rPr lang="en-IN" sz="900" dirty="0"/>
                        <a:t>Race: </a:t>
                      </a:r>
                      <a:r>
                        <a:rPr lang="en-IN" sz="900" dirty="0">
                          <a:hlinkClick r:id="rId6"/>
                        </a:rPr>
                        <a:t>https://www.freepik.com/free-vector/race-starting-line-sport-illustration_29760400.htm</a:t>
                      </a:r>
                      <a:endParaRPr lang="en-IN" sz="9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IN" sz="900" dirty="0"/>
                    </a:p>
                  </a:txBody>
                  <a:tcPr marL="91450" marR="91450" marT="45725" marB="45725"/>
                </a:tc>
                <a:tc>
                  <a:txBody>
                    <a:bodyPr/>
                    <a:lstStyle/>
                    <a:p>
                      <a:pPr marL="228600" marR="0" lvl="0" indent="-228600" algn="l" rtl="0">
                        <a:spcBef>
                          <a:spcPts val="0"/>
                        </a:spcBef>
                        <a:spcAft>
                          <a:spcPts val="0"/>
                        </a:spcAft>
                        <a:buAutoNum type="arabicPeriod"/>
                      </a:pPr>
                      <a:r>
                        <a:rPr lang="en-IN" sz="900" dirty="0" err="1"/>
                        <a:t>freepik</a:t>
                      </a:r>
                      <a:endParaRPr lang="en-IN" sz="900" dirty="0"/>
                    </a:p>
                    <a:p>
                      <a:pPr marL="228600" marR="0" lvl="0" indent="-228600" algn="l" rtl="0">
                        <a:spcBef>
                          <a:spcPts val="0"/>
                        </a:spcBef>
                        <a:spcAft>
                          <a:spcPts val="0"/>
                        </a:spcAft>
                        <a:buAutoNum type="arabicPeriod"/>
                      </a:pPr>
                      <a:r>
                        <a:rPr lang="en-IN" sz="900" dirty="0" err="1"/>
                        <a:t>freepik</a:t>
                      </a:r>
                      <a:endParaRPr lang="en-IN" sz="900" dirty="0"/>
                    </a:p>
                    <a:p>
                      <a:pPr marL="0" marR="0" lvl="0" indent="0" algn="l" rtl="0">
                        <a:spcBef>
                          <a:spcPts val="0"/>
                        </a:spcBef>
                        <a:spcAft>
                          <a:spcPts val="0"/>
                        </a:spcAft>
                        <a:buNone/>
                      </a:pPr>
                      <a:endParaRPr sz="900" dirty="0"/>
                    </a:p>
                  </a:txBody>
                  <a:tcPr marL="91450" marR="91450" marT="45725" marB="45725"/>
                </a:tc>
                <a:extLst>
                  <a:ext uri="{0D108BD9-81ED-4DB2-BD59-A6C34878D82A}">
                    <a16:rowId xmlns:a16="http://schemas.microsoft.com/office/drawing/2014/main" val="10006"/>
                  </a:ext>
                </a:extLst>
              </a:tr>
              <a:tr h="389325">
                <a:tc>
                  <a:txBody>
                    <a:bodyPr/>
                    <a:lstStyle/>
                    <a:p>
                      <a:pPr marL="0" marR="0" lvl="0" indent="0" algn="ctr" rtl="0">
                        <a:spcBef>
                          <a:spcPts val="0"/>
                        </a:spcBef>
                        <a:spcAft>
                          <a:spcPts val="0"/>
                        </a:spcAft>
                        <a:buNone/>
                      </a:pPr>
                      <a:r>
                        <a:rPr lang="en-US" sz="900" dirty="0"/>
                        <a:t>8</a:t>
                      </a:r>
                      <a:endParaRPr sz="900" dirty="0"/>
                    </a:p>
                  </a:txBody>
                  <a:tcPr marL="91450" marR="91450" marT="45725" marB="45725" anchor="ctr"/>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900" dirty="0"/>
                        <a:t>Running: </a:t>
                      </a:r>
                      <a:r>
                        <a:rPr lang="en-IN" sz="900" dirty="0">
                          <a:hlinkClick r:id="rId7"/>
                        </a:rPr>
                        <a:t>https://pixabay.com/vectors/mother-son-mothers-day-woman-3500136/</a:t>
                      </a:r>
                      <a:endParaRPr lang="en-IN" sz="9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IN" sz="90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900" dirty="0" err="1"/>
                        <a:t>mohamed_hassan</a:t>
                      </a:r>
                      <a:endParaRPr lang="en-IN" sz="900" dirty="0"/>
                    </a:p>
                    <a:p>
                      <a:pPr marL="0" marR="0" lvl="0" indent="0" algn="l" rtl="0">
                        <a:spcBef>
                          <a:spcPts val="0"/>
                        </a:spcBef>
                        <a:spcAft>
                          <a:spcPts val="0"/>
                        </a:spcAft>
                        <a:buNone/>
                      </a:pPr>
                      <a:endParaRPr sz="900" dirty="0"/>
                    </a:p>
                  </a:txBody>
                  <a:tcPr marL="91450" marR="91450" marT="45725" marB="45725"/>
                </a:tc>
                <a:extLst>
                  <a:ext uri="{0D108BD9-81ED-4DB2-BD59-A6C34878D82A}">
                    <a16:rowId xmlns:a16="http://schemas.microsoft.com/office/drawing/2014/main" val="10007"/>
                  </a:ext>
                </a:extLst>
              </a:tr>
              <a:tr h="389325">
                <a:tc>
                  <a:txBody>
                    <a:bodyPr/>
                    <a:lstStyle/>
                    <a:p>
                      <a:pPr marL="0" marR="0" lvl="0" indent="0" algn="ctr" rtl="0">
                        <a:spcBef>
                          <a:spcPts val="0"/>
                        </a:spcBef>
                        <a:spcAft>
                          <a:spcPts val="0"/>
                        </a:spcAft>
                        <a:buNone/>
                      </a:pPr>
                      <a:r>
                        <a:rPr lang="en-US" sz="900" dirty="0"/>
                        <a:t>9</a:t>
                      </a:r>
                      <a:endParaRPr sz="900" dirty="0"/>
                    </a:p>
                  </a:txBody>
                  <a:tcPr marL="91450" marR="91450" marT="45725" marB="45725" anchor="ctr"/>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900" dirty="0"/>
                        <a:t>Running: https://creazilla.com/nodes/14716-boy-is-jogging-for-exercise-clipart</a:t>
                      </a:r>
                    </a:p>
                    <a:p>
                      <a:pPr marL="0" marR="0" lvl="0" indent="0" algn="l" rtl="0">
                        <a:spcBef>
                          <a:spcPts val="0"/>
                        </a:spcBef>
                        <a:spcAft>
                          <a:spcPts val="0"/>
                        </a:spcAft>
                        <a:buNone/>
                      </a:pPr>
                      <a:endParaRPr sz="90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t>publicdomainq.net</a:t>
                      </a:r>
                    </a:p>
                  </a:txBody>
                  <a:tcPr marL="91450" marR="91450" marT="45725" marB="45725"/>
                </a:tc>
                <a:extLst>
                  <a:ext uri="{0D108BD9-81ED-4DB2-BD59-A6C34878D82A}">
                    <a16:rowId xmlns:a16="http://schemas.microsoft.com/office/drawing/2014/main" val="10010"/>
                  </a:ext>
                </a:extLst>
              </a:tr>
            </a:tbl>
          </a:graphicData>
        </a:graphic>
      </p:graphicFrame>
      <p:pic>
        <p:nvPicPr>
          <p:cNvPr id="2050" name="Picture 2" descr="University student collection"/>
          <p:cNvPicPr>
            <a:picLocks noChangeAspect="1" noChangeArrowheads="1"/>
          </p:cNvPicPr>
          <p:nvPr/>
        </p:nvPicPr>
        <p:blipFill>
          <a:blip r:embed="rId8"/>
          <a:srcRect/>
          <a:stretch>
            <a:fillRect/>
          </a:stretch>
        </p:blipFill>
        <p:spPr bwMode="auto">
          <a:xfrm>
            <a:off x="2573249" y="1862099"/>
            <a:ext cx="216000" cy="216000"/>
          </a:xfrm>
          <a:prstGeom prst="rect">
            <a:avLst/>
          </a:prstGeom>
          <a:noFill/>
        </p:spPr>
      </p:pic>
      <p:pic>
        <p:nvPicPr>
          <p:cNvPr id="2052" name="Picture 4" descr="Boy running"/>
          <p:cNvPicPr>
            <a:picLocks noChangeAspect="1" noChangeArrowheads="1"/>
          </p:cNvPicPr>
          <p:nvPr/>
        </p:nvPicPr>
        <p:blipFill>
          <a:blip r:embed="rId9"/>
          <a:srcRect/>
          <a:stretch>
            <a:fillRect/>
          </a:stretch>
        </p:blipFill>
        <p:spPr bwMode="auto">
          <a:xfrm>
            <a:off x="2956576" y="1939348"/>
            <a:ext cx="390797" cy="216000"/>
          </a:xfrm>
          <a:prstGeom prst="rect">
            <a:avLst/>
          </a:prstGeom>
          <a:noFill/>
        </p:spPr>
      </p:pic>
      <p:pic>
        <p:nvPicPr>
          <p:cNvPr id="6" name="Picture 4" descr="Free vector large school building scene"/>
          <p:cNvPicPr>
            <a:picLocks noChangeAspect="1" noChangeArrowheads="1"/>
          </p:cNvPicPr>
          <p:nvPr/>
        </p:nvPicPr>
        <p:blipFill>
          <a:blip r:embed="rId10"/>
          <a:srcRect/>
          <a:stretch>
            <a:fillRect/>
          </a:stretch>
        </p:blipFill>
        <p:spPr bwMode="auto">
          <a:xfrm>
            <a:off x="2468019" y="2522037"/>
            <a:ext cx="216000" cy="216000"/>
          </a:xfrm>
          <a:prstGeom prst="rect">
            <a:avLst/>
          </a:prstGeom>
          <a:noFill/>
        </p:spPr>
      </p:pic>
      <p:pic>
        <p:nvPicPr>
          <p:cNvPr id="7" name="Picture 2" descr="University student collection"/>
          <p:cNvPicPr>
            <a:picLocks noChangeAspect="1" noChangeArrowheads="1"/>
          </p:cNvPicPr>
          <p:nvPr/>
        </p:nvPicPr>
        <p:blipFill>
          <a:blip r:embed="rId8"/>
          <a:srcRect/>
          <a:stretch>
            <a:fillRect/>
          </a:stretch>
        </p:blipFill>
        <p:spPr bwMode="auto">
          <a:xfrm>
            <a:off x="2935279" y="2509530"/>
            <a:ext cx="216000" cy="216000"/>
          </a:xfrm>
          <a:prstGeom prst="rect">
            <a:avLst/>
          </a:prstGeom>
          <a:noFill/>
        </p:spPr>
      </p:pic>
      <p:pic>
        <p:nvPicPr>
          <p:cNvPr id="8" name="Picture 8" descr="Group businessmen of back avatar character"/>
          <p:cNvPicPr>
            <a:picLocks noChangeAspect="1" noChangeArrowheads="1"/>
          </p:cNvPicPr>
          <p:nvPr/>
        </p:nvPicPr>
        <p:blipFill>
          <a:blip r:embed="rId11"/>
          <a:srcRect/>
          <a:stretch>
            <a:fillRect/>
          </a:stretch>
        </p:blipFill>
        <p:spPr bwMode="auto">
          <a:xfrm>
            <a:off x="2855297" y="3083890"/>
            <a:ext cx="310839" cy="216000"/>
          </a:xfrm>
          <a:prstGeom prst="rect">
            <a:avLst/>
          </a:prstGeom>
          <a:noFill/>
        </p:spPr>
      </p:pic>
      <p:pic>
        <p:nvPicPr>
          <p:cNvPr id="9" name="Picture 2" descr="Free vector flat national sports day illustration"/>
          <p:cNvPicPr>
            <a:picLocks noChangeAspect="1" noChangeArrowheads="1"/>
          </p:cNvPicPr>
          <p:nvPr/>
        </p:nvPicPr>
        <p:blipFill>
          <a:blip r:embed="rId12"/>
          <a:srcRect/>
          <a:stretch>
            <a:fillRect/>
          </a:stretch>
        </p:blipFill>
        <p:spPr bwMode="auto">
          <a:xfrm>
            <a:off x="2525380" y="3821413"/>
            <a:ext cx="316246" cy="316246"/>
          </a:xfrm>
          <a:prstGeom prst="rect">
            <a:avLst/>
          </a:prstGeom>
          <a:noFill/>
        </p:spPr>
      </p:pic>
      <p:pic>
        <p:nvPicPr>
          <p:cNvPr id="10" name="Picture 2" descr="Free vector race starting line sport illustration"/>
          <p:cNvPicPr>
            <a:picLocks noChangeAspect="1" noChangeArrowheads="1"/>
          </p:cNvPicPr>
          <p:nvPr/>
        </p:nvPicPr>
        <p:blipFill>
          <a:blip r:embed="rId13"/>
          <a:srcRect/>
          <a:stretch>
            <a:fillRect/>
          </a:stretch>
        </p:blipFill>
        <p:spPr bwMode="auto">
          <a:xfrm>
            <a:off x="3026706" y="3833500"/>
            <a:ext cx="368074" cy="316246"/>
          </a:xfrm>
          <a:prstGeom prst="rect">
            <a:avLst/>
          </a:prstGeom>
          <a:noFill/>
        </p:spPr>
      </p:pic>
      <p:pic>
        <p:nvPicPr>
          <p:cNvPr id="11" name="Picture 2" descr="Boy is jogging for exercise clipar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06972" y="4707211"/>
            <a:ext cx="198180" cy="216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Learning Kids"/>
          <p:cNvPicPr>
            <a:picLocks noChangeAspect="1" noChangeArrowheads="1"/>
          </p:cNvPicPr>
          <p:nvPr/>
        </p:nvPicPr>
        <p:blipFill>
          <a:blip r:embed="rId15"/>
          <a:srcRect/>
          <a:stretch>
            <a:fillRect/>
          </a:stretch>
        </p:blipFill>
        <p:spPr bwMode="auto">
          <a:xfrm>
            <a:off x="2743228" y="1347538"/>
            <a:ext cx="377165" cy="216000"/>
          </a:xfrm>
          <a:prstGeom prst="rect">
            <a:avLst/>
          </a:prstGeom>
          <a:noFill/>
        </p:spPr>
      </p:pic>
      <p:pic>
        <p:nvPicPr>
          <p:cNvPr id="2" name="Picture 8">
            <a:extLst>
              <a:ext uri="{FF2B5EF4-FFF2-40B4-BE49-F238E27FC236}">
                <a16:creationId xmlns:a16="http://schemas.microsoft.com/office/drawing/2014/main" id="{F1247EF6-C12A-A8FD-56FF-A00604C3B8C7}"/>
              </a:ext>
            </a:extLst>
          </p:cNvPr>
          <p:cNvPicPr>
            <a:picLocks noChangeAspect="1" noChangeArrowheads="1"/>
          </p:cNvPicPr>
          <p:nvPr/>
        </p:nvPicPr>
        <p:blipFill rotWithShape="1">
          <a:blip r:embed="rId16"/>
          <a:srcRect l="-844" r="857"/>
          <a:stretch/>
        </p:blipFill>
        <p:spPr bwMode="auto">
          <a:xfrm>
            <a:off x="2804023" y="3401268"/>
            <a:ext cx="352697" cy="249405"/>
          </a:xfrm>
          <a:prstGeom prst="rect">
            <a:avLst/>
          </a:prstGeom>
          <a:noFill/>
        </p:spPr>
      </p:pic>
      <p:pic>
        <p:nvPicPr>
          <p:cNvPr id="3" name="Picture 2">
            <a:extLst>
              <a:ext uri="{FF2B5EF4-FFF2-40B4-BE49-F238E27FC236}">
                <a16:creationId xmlns:a16="http://schemas.microsoft.com/office/drawing/2014/main" id="{922A8772-BF2E-91CB-56BB-B9B9E3E7F220}"/>
              </a:ext>
            </a:extLst>
          </p:cNvPr>
          <p:cNvPicPr>
            <a:picLocks noChangeAspect="1" noChangeArrowheads="1"/>
          </p:cNvPicPr>
          <p:nvPr/>
        </p:nvPicPr>
        <p:blipFill>
          <a:blip r:embed="rId17"/>
          <a:srcRect/>
          <a:stretch/>
        </p:blipFill>
        <p:spPr bwMode="auto">
          <a:xfrm flipH="1">
            <a:off x="2745543" y="4231357"/>
            <a:ext cx="220208" cy="3043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9CB6DB2-4321-4BA6-BBF6-5587D5732EFB}"/>
              </a:ext>
            </a:extLst>
          </p:cNvPr>
          <p:cNvGrpSpPr/>
          <p:nvPr/>
        </p:nvGrpSpPr>
        <p:grpSpPr>
          <a:xfrm rot="10800000">
            <a:off x="2495548" y="1746787"/>
            <a:ext cx="2864728" cy="4196811"/>
            <a:chOff x="3455873" y="2296206"/>
            <a:chExt cx="2232250" cy="4006536"/>
          </a:xfrm>
        </p:grpSpPr>
        <p:grpSp>
          <p:nvGrpSpPr>
            <p:cNvPr id="5" name="Group 4">
              <a:extLst>
                <a:ext uri="{FF2B5EF4-FFF2-40B4-BE49-F238E27FC236}">
                  <a16:creationId xmlns:a16="http://schemas.microsoft.com/office/drawing/2014/main" id="{B12C1D57-4750-446C-B66D-D4D7393EB773}"/>
                </a:ext>
              </a:extLst>
            </p:cNvPr>
            <p:cNvGrpSpPr/>
            <p:nvPr/>
          </p:nvGrpSpPr>
          <p:grpSpPr>
            <a:xfrm>
              <a:off x="3455873" y="2296206"/>
              <a:ext cx="2232250" cy="3974715"/>
              <a:chOff x="3455873" y="2296206"/>
              <a:chExt cx="2232250" cy="3974715"/>
            </a:xfrm>
          </p:grpSpPr>
          <p:grpSp>
            <p:nvGrpSpPr>
              <p:cNvPr id="7" name="Group 6">
                <a:extLst>
                  <a:ext uri="{FF2B5EF4-FFF2-40B4-BE49-F238E27FC236}">
                    <a16:creationId xmlns:a16="http://schemas.microsoft.com/office/drawing/2014/main" id="{6F7FC18E-D5B8-488A-B047-29D7E720476A}"/>
                  </a:ext>
                </a:extLst>
              </p:cNvPr>
              <p:cNvGrpSpPr/>
              <p:nvPr/>
            </p:nvGrpSpPr>
            <p:grpSpPr>
              <a:xfrm>
                <a:off x="3455873" y="2296206"/>
                <a:ext cx="2232250" cy="3697436"/>
                <a:chOff x="3455873" y="2296206"/>
                <a:chExt cx="2232250" cy="3697436"/>
              </a:xfrm>
            </p:grpSpPr>
            <p:sp>
              <p:nvSpPr>
                <p:cNvPr id="9" name="Flowchart: Off-page Connector 8">
                  <a:extLst>
                    <a:ext uri="{FF2B5EF4-FFF2-40B4-BE49-F238E27FC236}">
                      <a16:creationId xmlns:a16="http://schemas.microsoft.com/office/drawing/2014/main" id="{7B8B8CBE-7CCF-4CFE-BDD8-0EC60C95D37F}"/>
                    </a:ext>
                  </a:extLst>
                </p:cNvPr>
                <p:cNvSpPr/>
                <p:nvPr/>
              </p:nvSpPr>
              <p:spPr>
                <a:xfrm rot="10800000">
                  <a:off x="3455875" y="2296206"/>
                  <a:ext cx="2232248" cy="3697436"/>
                </a:xfrm>
                <a:prstGeom prst="flowChartOffpageConnector">
                  <a:avLst/>
                </a:prstGeom>
                <a:gradFill flip="none" rotWithShape="1">
                  <a:gsLst>
                    <a:gs pos="0">
                      <a:srgbClr val="B51593">
                        <a:shade val="30000"/>
                        <a:satMod val="115000"/>
                      </a:srgbClr>
                    </a:gs>
                    <a:gs pos="50000">
                      <a:srgbClr val="B51593">
                        <a:shade val="67500"/>
                        <a:satMod val="115000"/>
                      </a:srgbClr>
                    </a:gs>
                    <a:gs pos="100000">
                      <a:srgbClr val="B51593">
                        <a:shade val="100000"/>
                        <a:satMod val="115000"/>
                      </a:srgbClr>
                    </a:gs>
                  </a:gsLst>
                  <a:lin ang="18900000" scaled="1"/>
                  <a:tileRect/>
                </a:gradFill>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IN" sz="2400" dirty="0"/>
                </a:p>
              </p:txBody>
            </p:sp>
            <p:sp>
              <p:nvSpPr>
                <p:cNvPr id="10" name="Flowchart: Off-page Connector 9">
                  <a:extLst>
                    <a:ext uri="{FF2B5EF4-FFF2-40B4-BE49-F238E27FC236}">
                      <a16:creationId xmlns:a16="http://schemas.microsoft.com/office/drawing/2014/main" id="{206F3109-B442-4FC1-A342-289108FEBF25}"/>
                    </a:ext>
                  </a:extLst>
                </p:cNvPr>
                <p:cNvSpPr/>
                <p:nvPr/>
              </p:nvSpPr>
              <p:spPr>
                <a:xfrm rot="10800000">
                  <a:off x="3455873" y="2625890"/>
                  <a:ext cx="2232248" cy="3179374"/>
                </a:xfrm>
                <a:prstGeom prst="flowChartOffpageConnector">
                  <a:avLst/>
                </a:prstGeom>
                <a:gradFill flip="none" rotWithShape="1">
                  <a:gsLst>
                    <a:gs pos="0">
                      <a:srgbClr val="B51593">
                        <a:shade val="30000"/>
                        <a:satMod val="115000"/>
                      </a:srgbClr>
                    </a:gs>
                    <a:gs pos="50000">
                      <a:srgbClr val="B51593">
                        <a:shade val="67500"/>
                        <a:satMod val="115000"/>
                      </a:srgbClr>
                    </a:gs>
                    <a:gs pos="100000">
                      <a:srgbClr val="B51593">
                        <a:shade val="100000"/>
                        <a:satMod val="115000"/>
                      </a:srgbClr>
                    </a:gs>
                  </a:gsLst>
                  <a:lin ang="5400000" scaled="1"/>
                  <a:tileRect/>
                </a:gradFill>
                <a:ln>
                  <a:solidFill>
                    <a:srgbClr val="B5159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IN" sz="2400" dirty="0"/>
                </a:p>
              </p:txBody>
            </p:sp>
          </p:grpSp>
          <p:sp>
            <p:nvSpPr>
              <p:cNvPr id="8" name="Oval 7">
                <a:extLst>
                  <a:ext uri="{FF2B5EF4-FFF2-40B4-BE49-F238E27FC236}">
                    <a16:creationId xmlns:a16="http://schemas.microsoft.com/office/drawing/2014/main" id="{7690513F-3529-4DA6-A561-7A2AF095A7F8}"/>
                  </a:ext>
                </a:extLst>
              </p:cNvPr>
              <p:cNvSpPr/>
              <p:nvPr/>
            </p:nvSpPr>
            <p:spPr>
              <a:xfrm>
                <a:off x="4284815" y="5716363"/>
                <a:ext cx="594066" cy="55455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grpSp>
        <p:sp>
          <p:nvSpPr>
            <p:cNvPr id="6" name="Oval 5">
              <a:extLst>
                <a:ext uri="{FF2B5EF4-FFF2-40B4-BE49-F238E27FC236}">
                  <a16:creationId xmlns:a16="http://schemas.microsoft.com/office/drawing/2014/main" id="{7951ACE3-C48E-4646-A0F9-7CDAE8EB2F6B}"/>
                </a:ext>
              </a:extLst>
            </p:cNvPr>
            <p:cNvSpPr/>
            <p:nvPr/>
          </p:nvSpPr>
          <p:spPr>
            <a:xfrm>
              <a:off x="4358028" y="5752857"/>
              <a:ext cx="448830" cy="549885"/>
            </a:xfrm>
            <a:prstGeom prst="ellipse">
              <a:avLst/>
            </a:prstGeom>
            <a:solidFill>
              <a:schemeClr val="bg1"/>
            </a:solidFill>
            <a:ln w="76200">
              <a:solidFill>
                <a:srgbClr val="B515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grpSp>
      <p:grpSp>
        <p:nvGrpSpPr>
          <p:cNvPr id="11" name="Group 10">
            <a:extLst>
              <a:ext uri="{FF2B5EF4-FFF2-40B4-BE49-F238E27FC236}">
                <a16:creationId xmlns:a16="http://schemas.microsoft.com/office/drawing/2014/main" id="{8097D8DD-C350-4EE1-8D7C-A054FBD7A45D}"/>
              </a:ext>
            </a:extLst>
          </p:cNvPr>
          <p:cNvGrpSpPr/>
          <p:nvPr/>
        </p:nvGrpSpPr>
        <p:grpSpPr>
          <a:xfrm rot="10800000">
            <a:off x="7098590" y="1746787"/>
            <a:ext cx="2849450" cy="4224193"/>
            <a:chOff x="6070896" y="2296206"/>
            <a:chExt cx="2588901" cy="4026084"/>
          </a:xfrm>
        </p:grpSpPr>
        <p:grpSp>
          <p:nvGrpSpPr>
            <p:cNvPr id="12" name="Group 11">
              <a:extLst>
                <a:ext uri="{FF2B5EF4-FFF2-40B4-BE49-F238E27FC236}">
                  <a16:creationId xmlns:a16="http://schemas.microsoft.com/office/drawing/2014/main" id="{DAE8E029-6CD8-4553-AFF4-7794FD625E5F}"/>
                </a:ext>
              </a:extLst>
            </p:cNvPr>
            <p:cNvGrpSpPr/>
            <p:nvPr/>
          </p:nvGrpSpPr>
          <p:grpSpPr>
            <a:xfrm>
              <a:off x="6070896" y="2296206"/>
              <a:ext cx="2588901" cy="3973957"/>
              <a:chOff x="6070896" y="2296206"/>
              <a:chExt cx="2588901" cy="3973957"/>
            </a:xfrm>
          </p:grpSpPr>
          <p:grpSp>
            <p:nvGrpSpPr>
              <p:cNvPr id="14" name="Group 13">
                <a:extLst>
                  <a:ext uri="{FF2B5EF4-FFF2-40B4-BE49-F238E27FC236}">
                    <a16:creationId xmlns:a16="http://schemas.microsoft.com/office/drawing/2014/main" id="{73871602-8E1A-442B-A0BD-91104351796A}"/>
                  </a:ext>
                </a:extLst>
              </p:cNvPr>
              <p:cNvGrpSpPr/>
              <p:nvPr/>
            </p:nvGrpSpPr>
            <p:grpSpPr>
              <a:xfrm>
                <a:off x="6070896" y="2296206"/>
                <a:ext cx="2588901" cy="3697436"/>
                <a:chOff x="6070896" y="2296206"/>
                <a:chExt cx="2588901" cy="3697436"/>
              </a:xfrm>
            </p:grpSpPr>
            <p:sp>
              <p:nvSpPr>
                <p:cNvPr id="16" name="Flowchart: Off-page Connector 15">
                  <a:extLst>
                    <a:ext uri="{FF2B5EF4-FFF2-40B4-BE49-F238E27FC236}">
                      <a16:creationId xmlns:a16="http://schemas.microsoft.com/office/drawing/2014/main" id="{6D56D52E-EDA7-4F1C-A45F-7BA4A61E0536}"/>
                    </a:ext>
                  </a:extLst>
                </p:cNvPr>
                <p:cNvSpPr/>
                <p:nvPr/>
              </p:nvSpPr>
              <p:spPr>
                <a:xfrm rot="10800000">
                  <a:off x="6070896" y="2296206"/>
                  <a:ext cx="2588901" cy="3697436"/>
                </a:xfrm>
                <a:prstGeom prst="flowChartOffpageConnector">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t="100000" r="100000"/>
                  </a:path>
                  <a:tileRect l="-100000" b="-100000"/>
                </a:gradFill>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IN" sz="2400"/>
                </a:p>
              </p:txBody>
            </p:sp>
            <p:sp>
              <p:nvSpPr>
                <p:cNvPr id="17" name="Flowchart: Off-page Connector 16">
                  <a:extLst>
                    <a:ext uri="{FF2B5EF4-FFF2-40B4-BE49-F238E27FC236}">
                      <a16:creationId xmlns:a16="http://schemas.microsoft.com/office/drawing/2014/main" id="{0644C5A8-AAFE-4E53-880E-DE65A70F67B4}"/>
                    </a:ext>
                  </a:extLst>
                </p:cNvPr>
                <p:cNvSpPr/>
                <p:nvPr/>
              </p:nvSpPr>
              <p:spPr>
                <a:xfrm rot="10800000">
                  <a:off x="6070896" y="2625890"/>
                  <a:ext cx="2588901" cy="3179374"/>
                </a:xfrm>
                <a:prstGeom prst="flowChartOffpageConnector">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5400000" scaled="1"/>
                  <a:tileRect/>
                </a:gra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IN" sz="2400" dirty="0"/>
                </a:p>
              </p:txBody>
            </p:sp>
          </p:grpSp>
          <p:sp>
            <p:nvSpPr>
              <p:cNvPr id="15" name="Oval 14">
                <a:extLst>
                  <a:ext uri="{FF2B5EF4-FFF2-40B4-BE49-F238E27FC236}">
                    <a16:creationId xmlns:a16="http://schemas.microsoft.com/office/drawing/2014/main" id="{C4FF2599-BD56-45E9-BF84-9E975EC2465F}"/>
                  </a:ext>
                </a:extLst>
              </p:cNvPr>
              <p:cNvSpPr/>
              <p:nvPr/>
            </p:nvSpPr>
            <p:spPr>
              <a:xfrm>
                <a:off x="7023751" y="5715605"/>
                <a:ext cx="648072" cy="55455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grpSp>
        <p:sp>
          <p:nvSpPr>
            <p:cNvPr id="13" name="Oval 12">
              <a:extLst>
                <a:ext uri="{FF2B5EF4-FFF2-40B4-BE49-F238E27FC236}">
                  <a16:creationId xmlns:a16="http://schemas.microsoft.com/office/drawing/2014/main" id="{99A31C35-E80F-4102-A30E-9005EDB3CF2B}"/>
                </a:ext>
              </a:extLst>
            </p:cNvPr>
            <p:cNvSpPr/>
            <p:nvPr/>
          </p:nvSpPr>
          <p:spPr>
            <a:xfrm>
              <a:off x="7096734" y="5773304"/>
              <a:ext cx="523332" cy="548986"/>
            </a:xfrm>
            <a:prstGeom prst="ellipse">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grpSp>
      <p:sp>
        <p:nvSpPr>
          <p:cNvPr id="18" name="Rectangle 17"/>
          <p:cNvSpPr/>
          <p:nvPr/>
        </p:nvSpPr>
        <p:spPr>
          <a:xfrm>
            <a:off x="2482147" y="2596984"/>
            <a:ext cx="2864722" cy="2308324"/>
          </a:xfrm>
          <a:prstGeom prst="rect">
            <a:avLst/>
          </a:prstGeom>
        </p:spPr>
        <p:txBody>
          <a:bodyPr wrap="square">
            <a:spAutoFit/>
          </a:bodyPr>
          <a:lstStyle/>
          <a:p>
            <a:pPr algn="ctr"/>
            <a:r>
              <a:rPr lang="en-IE" sz="2400" dirty="0">
                <a:solidFill>
                  <a:schemeClr val="bg1"/>
                </a:solidFill>
                <a:latin typeface="Calibri" panose="020F0502020204030204" pitchFamily="34" charset="0"/>
                <a:cs typeface="Calibri" panose="020F0502020204030204" pitchFamily="34" charset="0"/>
              </a:rPr>
              <a:t>The past continuous tense talks about actions or events that were happening over a period of time in the past.</a:t>
            </a:r>
            <a:endParaRPr lang="en-IN" sz="2400" dirty="0">
              <a:solidFill>
                <a:schemeClr val="bg1"/>
              </a:solidFill>
              <a:latin typeface="Calibri" panose="020F0502020204030204" pitchFamily="34" charset="0"/>
              <a:cs typeface="Calibri" panose="020F0502020204030204" pitchFamily="34" charset="0"/>
            </a:endParaRPr>
          </a:p>
        </p:txBody>
      </p:sp>
      <p:sp>
        <p:nvSpPr>
          <p:cNvPr id="20" name="Rectangle 19"/>
          <p:cNvSpPr/>
          <p:nvPr/>
        </p:nvSpPr>
        <p:spPr>
          <a:xfrm>
            <a:off x="7155276" y="2778911"/>
            <a:ext cx="2736078" cy="2308324"/>
          </a:xfrm>
          <a:prstGeom prst="rect">
            <a:avLst/>
          </a:prstGeom>
        </p:spPr>
        <p:txBody>
          <a:bodyPr wrap="square">
            <a:spAutoFit/>
          </a:bodyPr>
          <a:lstStyle/>
          <a:p>
            <a:pPr algn="ctr"/>
            <a:r>
              <a:rPr lang="en-IE" sz="2400" dirty="0">
                <a:solidFill>
                  <a:schemeClr val="bg1"/>
                </a:solidFill>
                <a:latin typeface="Calibri" panose="020F0502020204030204" pitchFamily="34" charset="0"/>
                <a:cs typeface="Calibri" panose="020F0502020204030204" pitchFamily="34" charset="0"/>
              </a:rPr>
              <a:t>In daily activities, the success one achieves is a result of continuous hard work put forth by them in the past.</a:t>
            </a:r>
            <a:endParaRPr lang="en-IN" sz="2400" dirty="0">
              <a:solidFill>
                <a:schemeClr val="bg1"/>
              </a:solidFill>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E509F917-4528-4B98-BC32-4EFD259034B5}"/>
              </a:ext>
            </a:extLst>
          </p:cNvPr>
          <p:cNvSpPr txBox="1"/>
          <p:nvPr/>
        </p:nvSpPr>
        <p:spPr>
          <a:xfrm>
            <a:off x="2783633" y="96873"/>
            <a:ext cx="6624735" cy="715089"/>
          </a:xfrm>
          <a:prstGeom prst="roundRect">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E" sz="3600" b="1" dirty="0">
                <a:solidFill>
                  <a:schemeClr val="bg1"/>
                </a:solidFill>
                <a:latin typeface="Calibri" panose="020F0502020204030204" pitchFamily="34" charset="0"/>
                <a:cs typeface="Calibri" panose="020F0502020204030204" pitchFamily="34" charset="0"/>
              </a:rPr>
              <a:t>Concept-Value Connection</a:t>
            </a:r>
            <a:endParaRPr lang="en-IN" sz="36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258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A047993-DBC7-41ED-A511-2D434F00768D}"/>
              </a:ext>
            </a:extLst>
          </p:cNvPr>
          <p:cNvGrpSpPr/>
          <p:nvPr/>
        </p:nvGrpSpPr>
        <p:grpSpPr>
          <a:xfrm>
            <a:off x="5663952" y="3781567"/>
            <a:ext cx="5795395" cy="2507882"/>
            <a:chOff x="5807968" y="3140968"/>
            <a:chExt cx="5795395" cy="2507882"/>
          </a:xfrm>
        </p:grpSpPr>
        <p:grpSp>
          <p:nvGrpSpPr>
            <p:cNvPr id="8" name="Group 7">
              <a:extLst>
                <a:ext uri="{FF2B5EF4-FFF2-40B4-BE49-F238E27FC236}">
                  <a16:creationId xmlns:a16="http://schemas.microsoft.com/office/drawing/2014/main" id="{541EF8A5-95EC-4962-AB84-529966561B0B}"/>
                </a:ext>
              </a:extLst>
            </p:cNvPr>
            <p:cNvGrpSpPr/>
            <p:nvPr/>
          </p:nvGrpSpPr>
          <p:grpSpPr>
            <a:xfrm>
              <a:off x="5807968" y="3140968"/>
              <a:ext cx="5795395" cy="2507882"/>
              <a:chOff x="6346780" y="3129470"/>
              <a:chExt cx="5795395" cy="2507882"/>
            </a:xfrm>
          </p:grpSpPr>
          <p:sp>
            <p:nvSpPr>
              <p:cNvPr id="10" name="Hexagon 9">
                <a:extLst>
                  <a:ext uri="{FF2B5EF4-FFF2-40B4-BE49-F238E27FC236}">
                    <a16:creationId xmlns:a16="http://schemas.microsoft.com/office/drawing/2014/main" id="{C4D2B93F-D029-4065-BE53-BE9910B592B1}"/>
                  </a:ext>
                </a:extLst>
              </p:cNvPr>
              <p:cNvSpPr/>
              <p:nvPr/>
            </p:nvSpPr>
            <p:spPr>
              <a:xfrm>
                <a:off x="6346780" y="3129470"/>
                <a:ext cx="2880320" cy="2507882"/>
              </a:xfrm>
              <a:prstGeom prst="hexagon">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Freeform: Shape 8">
                <a:extLst>
                  <a:ext uri="{FF2B5EF4-FFF2-40B4-BE49-F238E27FC236}">
                    <a16:creationId xmlns:a16="http://schemas.microsoft.com/office/drawing/2014/main" id="{0206B33A-A131-43EB-AB9F-CB06575ED5BE}"/>
                  </a:ext>
                </a:extLst>
              </p:cNvPr>
              <p:cNvSpPr/>
              <p:nvPr/>
            </p:nvSpPr>
            <p:spPr>
              <a:xfrm flipH="1">
                <a:off x="6744072" y="3501008"/>
                <a:ext cx="5398103" cy="1764806"/>
              </a:xfrm>
              <a:custGeom>
                <a:avLst/>
                <a:gdLst>
                  <a:gd name="connsiteX0" fmla="*/ 0 w 4184838"/>
                  <a:gd name="connsiteY0" fmla="*/ 0 h 1368152"/>
                  <a:gd name="connsiteX1" fmla="*/ 2654668 w 4184838"/>
                  <a:gd name="connsiteY1" fmla="*/ 0 h 1368152"/>
                  <a:gd name="connsiteX2" fmla="*/ 3816424 w 4184838"/>
                  <a:gd name="connsiteY2" fmla="*/ 0 h 1368152"/>
                  <a:gd name="connsiteX3" fmla="*/ 3842800 w 4184838"/>
                  <a:gd name="connsiteY3" fmla="*/ 0 h 1368152"/>
                  <a:gd name="connsiteX4" fmla="*/ 4184838 w 4184838"/>
                  <a:gd name="connsiteY4" fmla="*/ 684076 h 1368152"/>
                  <a:gd name="connsiteX5" fmla="*/ 3842800 w 4184838"/>
                  <a:gd name="connsiteY5" fmla="*/ 1368152 h 1368152"/>
                  <a:gd name="connsiteX6" fmla="*/ 3816424 w 4184838"/>
                  <a:gd name="connsiteY6" fmla="*/ 1368152 h 1368152"/>
                  <a:gd name="connsiteX7" fmla="*/ 2654668 w 4184838"/>
                  <a:gd name="connsiteY7" fmla="*/ 1368152 h 1368152"/>
                  <a:gd name="connsiteX8" fmla="*/ 0 w 4184838"/>
                  <a:gd name="connsiteY8" fmla="*/ 1368152 h 136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4838" h="1368152">
                    <a:moveTo>
                      <a:pt x="0" y="0"/>
                    </a:moveTo>
                    <a:lnTo>
                      <a:pt x="2654668" y="0"/>
                    </a:lnTo>
                    <a:lnTo>
                      <a:pt x="3816424" y="0"/>
                    </a:lnTo>
                    <a:lnTo>
                      <a:pt x="3842800" y="0"/>
                    </a:lnTo>
                    <a:lnTo>
                      <a:pt x="4184838" y="684076"/>
                    </a:lnTo>
                    <a:lnTo>
                      <a:pt x="3842800" y="1368152"/>
                    </a:lnTo>
                    <a:lnTo>
                      <a:pt x="3816424" y="1368152"/>
                    </a:lnTo>
                    <a:lnTo>
                      <a:pt x="2654668" y="1368152"/>
                    </a:lnTo>
                    <a:lnTo>
                      <a:pt x="0" y="1368152"/>
                    </a:ln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sp>
          <p:nvSpPr>
            <p:cNvPr id="9" name="TextBox 8">
              <a:extLst>
                <a:ext uri="{FF2B5EF4-FFF2-40B4-BE49-F238E27FC236}">
                  <a16:creationId xmlns:a16="http://schemas.microsoft.com/office/drawing/2014/main" id="{79564520-BA14-4DB3-9B87-2746F8614262}"/>
                </a:ext>
              </a:extLst>
            </p:cNvPr>
            <p:cNvSpPr txBox="1"/>
            <p:nvPr/>
          </p:nvSpPr>
          <p:spPr>
            <a:xfrm>
              <a:off x="6703079" y="4059066"/>
              <a:ext cx="4853352" cy="830997"/>
            </a:xfrm>
            <a:prstGeom prst="rect">
              <a:avLst/>
            </a:prstGeom>
            <a:noFill/>
          </p:spPr>
          <p:txBody>
            <a:bodyPr wrap="square" rtlCol="0">
              <a:spAutoFit/>
            </a:bodyPr>
            <a:lstStyle/>
            <a:p>
              <a:r>
                <a:rPr lang="en-IN" sz="2400" dirty="0">
                  <a:latin typeface="Calibri" panose="020F0502020204030204" pitchFamily="34" charset="0"/>
                  <a:cs typeface="Calibri" panose="020F0502020204030204" pitchFamily="34" charset="0"/>
                </a:rPr>
                <a:t>Kiran was a good athlete and was the fastest runner in his class.</a:t>
              </a:r>
            </a:p>
          </p:txBody>
        </p:sp>
      </p:grpSp>
      <p:grpSp>
        <p:nvGrpSpPr>
          <p:cNvPr id="18" name="Group 17"/>
          <p:cNvGrpSpPr/>
          <p:nvPr/>
        </p:nvGrpSpPr>
        <p:grpSpPr>
          <a:xfrm>
            <a:off x="479376" y="1313892"/>
            <a:ext cx="5795396" cy="2507882"/>
            <a:chOff x="479376" y="1313892"/>
            <a:chExt cx="5795396" cy="2507882"/>
          </a:xfrm>
        </p:grpSpPr>
        <p:grpSp>
          <p:nvGrpSpPr>
            <p:cNvPr id="4" name="Group 3">
              <a:extLst>
                <a:ext uri="{FF2B5EF4-FFF2-40B4-BE49-F238E27FC236}">
                  <a16:creationId xmlns:a16="http://schemas.microsoft.com/office/drawing/2014/main" id="{4E2E4E82-3A00-488C-A941-5363FD477257}"/>
                </a:ext>
              </a:extLst>
            </p:cNvPr>
            <p:cNvGrpSpPr/>
            <p:nvPr/>
          </p:nvGrpSpPr>
          <p:grpSpPr>
            <a:xfrm>
              <a:off x="479376" y="1313892"/>
              <a:ext cx="5795396" cy="2507882"/>
              <a:chOff x="300604" y="1628800"/>
              <a:chExt cx="5795396" cy="2507882"/>
            </a:xfrm>
          </p:grpSpPr>
          <p:sp>
            <p:nvSpPr>
              <p:cNvPr id="5" name="Hexagon 4">
                <a:extLst>
                  <a:ext uri="{FF2B5EF4-FFF2-40B4-BE49-F238E27FC236}">
                    <a16:creationId xmlns:a16="http://schemas.microsoft.com/office/drawing/2014/main" id="{34B570C8-C9D5-4B78-A4EA-20BD292BB898}"/>
                  </a:ext>
                </a:extLst>
              </p:cNvPr>
              <p:cNvSpPr/>
              <p:nvPr/>
            </p:nvSpPr>
            <p:spPr>
              <a:xfrm>
                <a:off x="3215680" y="1628800"/>
                <a:ext cx="2880320" cy="2507882"/>
              </a:xfrm>
              <a:prstGeom prst="hexag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Freeform: Shape 3">
                <a:extLst>
                  <a:ext uri="{FF2B5EF4-FFF2-40B4-BE49-F238E27FC236}">
                    <a16:creationId xmlns:a16="http://schemas.microsoft.com/office/drawing/2014/main" id="{21F6C374-AFAE-4E3F-83F4-6D89CF03D055}"/>
                  </a:ext>
                </a:extLst>
              </p:cNvPr>
              <p:cNvSpPr/>
              <p:nvPr/>
            </p:nvSpPr>
            <p:spPr>
              <a:xfrm>
                <a:off x="300604" y="2000338"/>
                <a:ext cx="5398103" cy="1764806"/>
              </a:xfrm>
              <a:custGeom>
                <a:avLst/>
                <a:gdLst>
                  <a:gd name="connsiteX0" fmla="*/ 0 w 4184838"/>
                  <a:gd name="connsiteY0" fmla="*/ 0 h 1368152"/>
                  <a:gd name="connsiteX1" fmla="*/ 2654668 w 4184838"/>
                  <a:gd name="connsiteY1" fmla="*/ 0 h 1368152"/>
                  <a:gd name="connsiteX2" fmla="*/ 3816424 w 4184838"/>
                  <a:gd name="connsiteY2" fmla="*/ 0 h 1368152"/>
                  <a:gd name="connsiteX3" fmla="*/ 3842800 w 4184838"/>
                  <a:gd name="connsiteY3" fmla="*/ 0 h 1368152"/>
                  <a:gd name="connsiteX4" fmla="*/ 4184838 w 4184838"/>
                  <a:gd name="connsiteY4" fmla="*/ 684076 h 1368152"/>
                  <a:gd name="connsiteX5" fmla="*/ 3842800 w 4184838"/>
                  <a:gd name="connsiteY5" fmla="*/ 1368152 h 1368152"/>
                  <a:gd name="connsiteX6" fmla="*/ 3816424 w 4184838"/>
                  <a:gd name="connsiteY6" fmla="*/ 1368152 h 1368152"/>
                  <a:gd name="connsiteX7" fmla="*/ 2654668 w 4184838"/>
                  <a:gd name="connsiteY7" fmla="*/ 1368152 h 1368152"/>
                  <a:gd name="connsiteX8" fmla="*/ 0 w 4184838"/>
                  <a:gd name="connsiteY8" fmla="*/ 1368152 h 136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4838" h="1368152">
                    <a:moveTo>
                      <a:pt x="0" y="0"/>
                    </a:moveTo>
                    <a:lnTo>
                      <a:pt x="2654668" y="0"/>
                    </a:lnTo>
                    <a:lnTo>
                      <a:pt x="3816424" y="0"/>
                    </a:lnTo>
                    <a:lnTo>
                      <a:pt x="3842800" y="0"/>
                    </a:lnTo>
                    <a:lnTo>
                      <a:pt x="4184838" y="684076"/>
                    </a:lnTo>
                    <a:lnTo>
                      <a:pt x="3842800" y="1368152"/>
                    </a:lnTo>
                    <a:lnTo>
                      <a:pt x="3816424" y="1368152"/>
                    </a:lnTo>
                    <a:lnTo>
                      <a:pt x="2654668" y="1368152"/>
                    </a:lnTo>
                    <a:lnTo>
                      <a:pt x="0" y="1368152"/>
                    </a:lnTo>
                    <a:close/>
                  </a:path>
                </a:pathLst>
              </a:custGeom>
              <a:solidFill>
                <a:schemeClr val="bg1">
                  <a:lumMod val="95000"/>
                </a:schemeClr>
              </a:solidFill>
              <a:ln>
                <a:noFill/>
              </a:ln>
              <a:effectLst>
                <a:outerShdw blurRad="114300" dist="177800" dir="13500000" algn="b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sp>
          <p:nvSpPr>
            <p:cNvPr id="12" name="TextBox 11">
              <a:extLst>
                <a:ext uri="{FF2B5EF4-FFF2-40B4-BE49-F238E27FC236}">
                  <a16:creationId xmlns:a16="http://schemas.microsoft.com/office/drawing/2014/main" id="{9C587F27-ACA2-4A62-B1A8-9C1562131C40}"/>
                </a:ext>
              </a:extLst>
            </p:cNvPr>
            <p:cNvSpPr txBox="1"/>
            <p:nvPr/>
          </p:nvSpPr>
          <p:spPr>
            <a:xfrm>
              <a:off x="808893" y="2300192"/>
              <a:ext cx="4487726" cy="461665"/>
            </a:xfrm>
            <a:prstGeom prst="rect">
              <a:avLst/>
            </a:prstGeom>
            <a:noFill/>
          </p:spPr>
          <p:txBody>
            <a:bodyPr wrap="square" rtlCol="0">
              <a:spAutoFit/>
            </a:bodyPr>
            <a:lstStyle/>
            <a:p>
              <a:pPr algn="ctr"/>
              <a:r>
                <a:rPr lang="en-IN" sz="2400" dirty="0">
                  <a:latin typeface="Calibri" panose="020F0502020204030204" pitchFamily="34" charset="0"/>
                  <a:cs typeface="Calibri" panose="020F0502020204030204" pitchFamily="34" charset="0"/>
                </a:rPr>
                <a:t>Ravi and Kiran were best friends.</a:t>
              </a:r>
            </a:p>
          </p:txBody>
        </p:sp>
      </p:grpSp>
      <p:cxnSp>
        <p:nvCxnSpPr>
          <p:cNvPr id="13" name="Connector: Elbow 16">
            <a:extLst>
              <a:ext uri="{FF2B5EF4-FFF2-40B4-BE49-F238E27FC236}">
                <a16:creationId xmlns:a16="http://schemas.microsoft.com/office/drawing/2014/main" id="{72FC85E3-E8DD-40AE-BB36-9BDEE8CC6858}"/>
              </a:ext>
            </a:extLst>
          </p:cNvPr>
          <p:cNvCxnSpPr>
            <a:cxnSpLocks/>
          </p:cNvCxnSpPr>
          <p:nvPr/>
        </p:nvCxnSpPr>
        <p:spPr>
          <a:xfrm rot="10800000" flipV="1">
            <a:off x="2279576" y="3850260"/>
            <a:ext cx="2776884" cy="2675083"/>
          </a:xfrm>
          <a:prstGeom prst="bentConnector3">
            <a:avLst>
              <a:gd name="adj1" fmla="val 2665"/>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 name="Connector: Elbow 17">
            <a:extLst>
              <a:ext uri="{FF2B5EF4-FFF2-40B4-BE49-F238E27FC236}">
                <a16:creationId xmlns:a16="http://schemas.microsoft.com/office/drawing/2014/main" id="{4CBF7C00-5908-4C5C-B77E-D0B2BDC2BDF9}"/>
              </a:ext>
            </a:extLst>
          </p:cNvPr>
          <p:cNvCxnSpPr>
            <a:cxnSpLocks/>
          </p:cNvCxnSpPr>
          <p:nvPr/>
        </p:nvCxnSpPr>
        <p:spPr>
          <a:xfrm rot="10800000" flipV="1">
            <a:off x="7104114" y="1200404"/>
            <a:ext cx="3024334" cy="2572978"/>
          </a:xfrm>
          <a:prstGeom prst="bentConnector3">
            <a:avLst>
              <a:gd name="adj1" fmla="val 97998"/>
            </a:avLst>
          </a:prstGeom>
          <a:ln w="38100">
            <a:solidFill>
              <a:srgbClr val="E13382"/>
            </a:solidFill>
          </a:ln>
        </p:spPr>
        <p:style>
          <a:lnRef idx="1">
            <a:schemeClr val="accent1"/>
          </a:lnRef>
          <a:fillRef idx="0">
            <a:schemeClr val="accent1"/>
          </a:fillRef>
          <a:effectRef idx="0">
            <a:schemeClr val="accent1"/>
          </a:effectRef>
          <a:fontRef idx="minor">
            <a:schemeClr val="tx1"/>
          </a:fontRef>
        </p:style>
      </p:cxnSp>
      <p:pic>
        <p:nvPicPr>
          <p:cNvPr id="19" name="Picture 2" descr="Free vector boy runnin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4245" t="50000" r="50000"/>
          <a:stretch/>
        </p:blipFill>
        <p:spPr bwMode="auto">
          <a:xfrm>
            <a:off x="8209266" y="1438612"/>
            <a:ext cx="2130489" cy="2286008"/>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1233377" y="4231758"/>
            <a:ext cx="3193311" cy="1873302"/>
            <a:chOff x="1233377" y="4231758"/>
            <a:chExt cx="3193311" cy="1873302"/>
          </a:xfrm>
        </p:grpSpPr>
        <p:grpSp>
          <p:nvGrpSpPr>
            <p:cNvPr id="15" name="Group 14"/>
            <p:cNvGrpSpPr/>
            <p:nvPr/>
          </p:nvGrpSpPr>
          <p:grpSpPr>
            <a:xfrm>
              <a:off x="2113018" y="4277303"/>
              <a:ext cx="1236717" cy="1827757"/>
              <a:chOff x="2243888" y="4475900"/>
              <a:chExt cx="1065292" cy="1581175"/>
            </a:xfrm>
          </p:grpSpPr>
          <p:pic>
            <p:nvPicPr>
              <p:cNvPr id="16" name="Picture 2" descr="Free vector university student collection"/>
              <p:cNvPicPr>
                <a:picLocks noChangeAspect="1" noChangeArrowheads="1"/>
              </p:cNvPicPr>
              <p:nvPr/>
            </p:nvPicPr>
            <p:blipFill>
              <a:blip r:embed="rId4">
                <a:clrChange>
                  <a:clrFrom>
                    <a:srgbClr val="FFFFFF"/>
                  </a:clrFrom>
                  <a:clrTo>
                    <a:srgbClr val="FFFFFF">
                      <a:alpha val="0"/>
                    </a:srgbClr>
                  </a:clrTo>
                </a:clrChange>
              </a:blip>
              <a:srcRect l="31547" t="18646" r="50329" b="21406"/>
              <a:stretch>
                <a:fillRect/>
              </a:stretch>
            </p:blipFill>
            <p:spPr bwMode="auto">
              <a:xfrm>
                <a:off x="2838125" y="4498969"/>
                <a:ext cx="471055" cy="1558106"/>
              </a:xfrm>
              <a:prstGeom prst="rect">
                <a:avLst/>
              </a:prstGeom>
              <a:noFill/>
            </p:spPr>
          </p:pic>
          <p:pic>
            <p:nvPicPr>
              <p:cNvPr id="17" name="Picture 2" descr="Free vector university student collection"/>
              <p:cNvPicPr>
                <a:picLocks noChangeAspect="1" noChangeArrowheads="1"/>
              </p:cNvPicPr>
              <p:nvPr/>
            </p:nvPicPr>
            <p:blipFill>
              <a:blip r:embed="rId4">
                <a:clrChange>
                  <a:clrFrom>
                    <a:srgbClr val="FFFFFF"/>
                  </a:clrFrom>
                  <a:clrTo>
                    <a:srgbClr val="FFFFFF">
                      <a:alpha val="0"/>
                    </a:srgbClr>
                  </a:clrTo>
                </a:clrChange>
              </a:blip>
              <a:srcRect l="70582" t="19808" r="10597" b="22335"/>
              <a:stretch>
                <a:fillRect/>
              </a:stretch>
            </p:blipFill>
            <p:spPr bwMode="auto">
              <a:xfrm flipH="1">
                <a:off x="2243888" y="4475900"/>
                <a:ext cx="498763" cy="1533234"/>
              </a:xfrm>
              <a:prstGeom prst="rect">
                <a:avLst/>
              </a:prstGeom>
              <a:noFill/>
            </p:spPr>
          </p:pic>
        </p:grpSp>
        <p:sp>
          <p:nvSpPr>
            <p:cNvPr id="21" name="Rectangular Callout 20"/>
            <p:cNvSpPr/>
            <p:nvPr/>
          </p:nvSpPr>
          <p:spPr>
            <a:xfrm>
              <a:off x="1233377" y="4231758"/>
              <a:ext cx="733646" cy="308344"/>
            </a:xfrm>
            <a:prstGeom prst="wedgeRectCallout">
              <a:avLst>
                <a:gd name="adj1" fmla="val 75871"/>
                <a:gd name="adj2" fmla="val 59936"/>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latin typeface="Calibri" pitchFamily="34" charset="0"/>
                  <a:cs typeface="Calibri" pitchFamily="34" charset="0"/>
                </a:rPr>
                <a:t>Ravi</a:t>
              </a:r>
            </a:p>
          </p:txBody>
        </p:sp>
        <p:sp>
          <p:nvSpPr>
            <p:cNvPr id="22" name="Rectangular Callout 21"/>
            <p:cNvSpPr/>
            <p:nvPr/>
          </p:nvSpPr>
          <p:spPr>
            <a:xfrm>
              <a:off x="3693042" y="4373525"/>
              <a:ext cx="733646" cy="308344"/>
            </a:xfrm>
            <a:prstGeom prst="wedgeRectCallout">
              <a:avLst>
                <a:gd name="adj1" fmla="val -99491"/>
                <a:gd name="adj2" fmla="val 84074"/>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solidFill>
                    <a:schemeClr val="tx1"/>
                  </a:solidFill>
                  <a:latin typeface="Calibri" pitchFamily="34" charset="0"/>
                  <a:cs typeface="Calibri" pitchFamily="34" charset="0"/>
                </a:rPr>
                <a:t>Kiran</a:t>
              </a:r>
            </a:p>
          </p:txBody>
        </p:sp>
      </p:grpSp>
      <p:sp>
        <p:nvSpPr>
          <p:cNvPr id="24" name="TextBox 23">
            <a:extLst>
              <a:ext uri="{FF2B5EF4-FFF2-40B4-BE49-F238E27FC236}">
                <a16:creationId xmlns:a16="http://schemas.microsoft.com/office/drawing/2014/main" id="{E509F917-4528-4B98-BC32-4EFD259034B5}"/>
              </a:ext>
            </a:extLst>
          </p:cNvPr>
          <p:cNvSpPr txBox="1"/>
          <p:nvPr/>
        </p:nvSpPr>
        <p:spPr>
          <a:xfrm>
            <a:off x="2783633" y="96873"/>
            <a:ext cx="6624735" cy="715089"/>
          </a:xfrm>
          <a:prstGeom prst="roundRect">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N" sz="3600" b="1" dirty="0">
                <a:solidFill>
                  <a:schemeClr val="bg1"/>
                </a:solidFill>
                <a:effectLst>
                  <a:outerShdw blurRad="38100" dist="38100" dir="2700000" algn="tl">
                    <a:srgbClr val="000000">
                      <a:alpha val="43137"/>
                    </a:srgbClr>
                  </a:outerShdw>
                </a:effectLst>
                <a:latin typeface="Calibri" pitchFamily="34" charset="0"/>
                <a:cs typeface="Calibri" pitchFamily="34" charset="0"/>
              </a:rPr>
              <a:t>Hard Work pays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750"/>
                                        <p:tgtEl>
                                          <p:spTgt spid="13"/>
                                        </p:tgtEl>
                                      </p:cBhvr>
                                    </p:animEffect>
                                  </p:childTnLst>
                                </p:cTn>
                              </p:par>
                            </p:childTnLst>
                          </p:cTn>
                        </p:par>
                        <p:par>
                          <p:cTn id="12" fill="hold">
                            <p:stCondLst>
                              <p:cond delay="1750"/>
                            </p:stCondLst>
                            <p:childTnLst>
                              <p:par>
                                <p:cTn id="13" presetID="10"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childTnLst>
                                </p:cTn>
                              </p:par>
                            </p:childTnLst>
                          </p:cTn>
                        </p:par>
                        <p:par>
                          <p:cTn id="16" fill="hold">
                            <p:stCondLst>
                              <p:cond delay="2750"/>
                            </p:stCondLst>
                            <p:childTnLst>
                              <p:par>
                                <p:cTn id="17" presetID="14" presetClass="entr" presetSubtype="10" fill="hold" nodeType="after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1000"/>
                                        <p:tgtEl>
                                          <p:spTgt spid="7"/>
                                        </p:tgtEl>
                                      </p:cBhvr>
                                    </p:animEffect>
                                  </p:childTnLst>
                                </p:cTn>
                              </p:par>
                            </p:childTnLst>
                          </p:cTn>
                        </p:par>
                        <p:par>
                          <p:cTn id="20" fill="hold">
                            <p:stCondLst>
                              <p:cond delay="4750"/>
                            </p:stCondLst>
                            <p:childTnLst>
                              <p:par>
                                <p:cTn id="21" presetID="22" presetClass="entr" presetSubtype="4" fill="hold" nodeType="afterEffect">
                                  <p:stCondLst>
                                    <p:cond delay="25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1000"/>
                                        <p:tgtEl>
                                          <p:spTgt spid="14"/>
                                        </p:tgtEl>
                                      </p:cBhvr>
                                    </p:animEffect>
                                  </p:childTnLst>
                                </p:cTn>
                              </p:par>
                            </p:childTnLst>
                          </p:cTn>
                        </p:par>
                        <p:par>
                          <p:cTn id="24" fill="hold">
                            <p:stCondLst>
                              <p:cond delay="6000"/>
                            </p:stCondLst>
                            <p:childTnLst>
                              <p:par>
                                <p:cTn id="25" presetID="2" presetClass="entr" presetSubtype="2"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879485" y="1071990"/>
            <a:ext cx="10128485" cy="1524000"/>
            <a:chOff x="492623" y="2461175"/>
            <a:chExt cx="10128485" cy="1524000"/>
          </a:xfrm>
        </p:grpSpPr>
        <p:grpSp>
          <p:nvGrpSpPr>
            <p:cNvPr id="8" name="Group 7"/>
            <p:cNvGrpSpPr>
              <a:grpSpLocks noChangeAspect="1"/>
            </p:cNvGrpSpPr>
            <p:nvPr/>
          </p:nvGrpSpPr>
          <p:grpSpPr>
            <a:xfrm>
              <a:off x="492623" y="2461175"/>
              <a:ext cx="10128485" cy="1524000"/>
              <a:chOff x="609600" y="1363881"/>
              <a:chExt cx="10231083" cy="1539438"/>
            </a:xfrm>
          </p:grpSpPr>
          <p:sp>
            <p:nvSpPr>
              <p:cNvPr id="9" name="Parallelogram 8"/>
              <p:cNvSpPr/>
              <p:nvPr/>
            </p:nvSpPr>
            <p:spPr>
              <a:xfrm>
                <a:off x="3083062" y="2611821"/>
                <a:ext cx="533400" cy="291495"/>
              </a:xfrm>
              <a:prstGeom prst="parallelogram">
                <a:avLst>
                  <a:gd name="adj" fmla="val 6810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p:nvSpPr>
            <p:spPr>
              <a:xfrm>
                <a:off x="2778261" y="2611822"/>
                <a:ext cx="533400" cy="291495"/>
              </a:xfrm>
              <a:prstGeom prst="parallelogram">
                <a:avLst>
                  <a:gd name="adj" fmla="val 68104"/>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p:nvSpPr>
            <p:spPr>
              <a:xfrm>
                <a:off x="2473462" y="2611823"/>
                <a:ext cx="533400" cy="291495"/>
              </a:xfrm>
              <a:prstGeom prst="parallelogram">
                <a:avLst>
                  <a:gd name="adj" fmla="val 68104"/>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p:nvSpPr>
            <p:spPr>
              <a:xfrm>
                <a:off x="2168661" y="2611824"/>
                <a:ext cx="533400" cy="291495"/>
              </a:xfrm>
              <a:prstGeom prst="parallelogram">
                <a:avLst>
                  <a:gd name="adj" fmla="val 68104"/>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p:nvSpPr>
            <p:spPr>
              <a:xfrm>
                <a:off x="1863862" y="2611824"/>
                <a:ext cx="533400" cy="291495"/>
              </a:xfrm>
              <a:prstGeom prst="parallelogram">
                <a:avLst>
                  <a:gd name="adj" fmla="val 68104"/>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p:nvSpPr>
            <p:spPr>
              <a:xfrm flipH="1">
                <a:off x="3047999" y="1363881"/>
                <a:ext cx="533400" cy="291495"/>
              </a:xfrm>
              <a:prstGeom prst="parallelogram">
                <a:avLst>
                  <a:gd name="adj" fmla="val 6810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p:nvSpPr>
            <p:spPr>
              <a:xfrm flipH="1">
                <a:off x="2743200" y="1363882"/>
                <a:ext cx="533400" cy="291495"/>
              </a:xfrm>
              <a:prstGeom prst="parallelogram">
                <a:avLst>
                  <a:gd name="adj" fmla="val 68104"/>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p:nvSpPr>
            <p:spPr>
              <a:xfrm flipH="1">
                <a:off x="2438399" y="1363883"/>
                <a:ext cx="533400" cy="291495"/>
              </a:xfrm>
              <a:prstGeom prst="parallelogram">
                <a:avLst>
                  <a:gd name="adj" fmla="val 68104"/>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p:nvSpPr>
            <p:spPr>
              <a:xfrm flipH="1">
                <a:off x="2133600" y="1363884"/>
                <a:ext cx="533400" cy="291495"/>
              </a:xfrm>
              <a:prstGeom prst="parallelogram">
                <a:avLst>
                  <a:gd name="adj" fmla="val 68104"/>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p:cNvSpPr/>
              <p:nvPr/>
            </p:nvSpPr>
            <p:spPr>
              <a:xfrm flipH="1">
                <a:off x="1828800" y="1363885"/>
                <a:ext cx="533400" cy="291495"/>
              </a:xfrm>
              <a:prstGeom prst="parallelogram">
                <a:avLst>
                  <a:gd name="adj" fmla="val 68104"/>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p:cNvSpPr/>
              <p:nvPr/>
            </p:nvSpPr>
            <p:spPr>
              <a:xfrm>
                <a:off x="1179498" y="1524000"/>
                <a:ext cx="9661185" cy="1219200"/>
              </a:xfrm>
              <a:prstGeom prst="hexagon">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a:spLocks noChangeAspect="1"/>
              </p:cNvSpPr>
              <p:nvPr/>
            </p:nvSpPr>
            <p:spPr>
              <a:xfrm>
                <a:off x="609600" y="1371601"/>
                <a:ext cx="1767744" cy="762000"/>
              </a:xfrm>
              <a:prstGeom prst="trapezoid">
                <a:avLst>
                  <a:gd name="adj" fmla="val 65154"/>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a:spLocks noChangeAspect="1"/>
              </p:cNvSpPr>
              <p:nvPr/>
            </p:nvSpPr>
            <p:spPr>
              <a:xfrm flipV="1">
                <a:off x="609600" y="2133600"/>
                <a:ext cx="1767744" cy="762000"/>
              </a:xfrm>
              <a:prstGeom prst="trapezoid">
                <a:avLst>
                  <a:gd name="adj" fmla="val 65154"/>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p:nvPr/>
          </p:nvSpPr>
          <p:spPr>
            <a:xfrm>
              <a:off x="2344615" y="2815698"/>
              <a:ext cx="7907216" cy="830997"/>
            </a:xfrm>
            <a:prstGeom prst="rect">
              <a:avLst/>
            </a:prstGeom>
          </p:spPr>
          <p:txBody>
            <a:bodyPr wrap="square">
              <a:spAutoFit/>
            </a:bodyPr>
            <a:lstStyle/>
            <a:p>
              <a:r>
                <a:rPr lang="en-IN" sz="2400" dirty="0">
                  <a:latin typeface="Calibri" pitchFamily="34" charset="0"/>
                  <a:cs typeface="Calibri" pitchFamily="34" charset="0"/>
                </a:rPr>
                <a:t>Ravi and Kiran had given their names for the 100 m running race for the Annual Sports Day of the school.</a:t>
              </a:r>
            </a:p>
          </p:txBody>
        </p:sp>
      </p:grpSp>
      <p:pic>
        <p:nvPicPr>
          <p:cNvPr id="10244" name="Picture 4" descr="Free vector large school building scene"/>
          <p:cNvPicPr>
            <a:picLocks noChangeAspect="1" noChangeArrowheads="1"/>
          </p:cNvPicPr>
          <p:nvPr/>
        </p:nvPicPr>
        <p:blipFill>
          <a:blip r:embed="rId3"/>
          <a:srcRect/>
          <a:stretch>
            <a:fillRect/>
          </a:stretch>
        </p:blipFill>
        <p:spPr bwMode="auto">
          <a:xfrm>
            <a:off x="3114675" y="3058012"/>
            <a:ext cx="5962650" cy="3314700"/>
          </a:xfrm>
          <a:prstGeom prst="rect">
            <a:avLst/>
          </a:prstGeom>
          <a:noFill/>
        </p:spPr>
      </p:pic>
      <p:grpSp>
        <p:nvGrpSpPr>
          <p:cNvPr id="28" name="Group 27"/>
          <p:cNvGrpSpPr/>
          <p:nvPr/>
        </p:nvGrpSpPr>
        <p:grpSpPr>
          <a:xfrm>
            <a:off x="5430194" y="5011615"/>
            <a:ext cx="1110829" cy="1632707"/>
            <a:chOff x="2243888" y="4475900"/>
            <a:chExt cx="1065292" cy="1581175"/>
          </a:xfrm>
        </p:grpSpPr>
        <p:pic>
          <p:nvPicPr>
            <p:cNvPr id="29" name="Picture 2" descr="Free vector university student collection"/>
            <p:cNvPicPr>
              <a:picLocks noChangeAspect="1" noChangeArrowheads="1"/>
            </p:cNvPicPr>
            <p:nvPr/>
          </p:nvPicPr>
          <p:blipFill>
            <a:blip r:embed="rId4">
              <a:clrChange>
                <a:clrFrom>
                  <a:srgbClr val="FFFFFF"/>
                </a:clrFrom>
                <a:clrTo>
                  <a:srgbClr val="FFFFFF">
                    <a:alpha val="0"/>
                  </a:srgbClr>
                </a:clrTo>
              </a:clrChange>
            </a:blip>
            <a:srcRect l="31547" t="18646" r="50329" b="21406"/>
            <a:stretch>
              <a:fillRect/>
            </a:stretch>
          </p:blipFill>
          <p:spPr bwMode="auto">
            <a:xfrm>
              <a:off x="2838125" y="4498969"/>
              <a:ext cx="471055" cy="1558106"/>
            </a:xfrm>
            <a:prstGeom prst="rect">
              <a:avLst/>
            </a:prstGeom>
            <a:noFill/>
          </p:spPr>
        </p:pic>
        <p:pic>
          <p:nvPicPr>
            <p:cNvPr id="30" name="Picture 2" descr="Free vector university student collection"/>
            <p:cNvPicPr>
              <a:picLocks noChangeAspect="1" noChangeArrowheads="1"/>
            </p:cNvPicPr>
            <p:nvPr/>
          </p:nvPicPr>
          <p:blipFill>
            <a:blip r:embed="rId4">
              <a:clrChange>
                <a:clrFrom>
                  <a:srgbClr val="FFFFFF"/>
                </a:clrFrom>
                <a:clrTo>
                  <a:srgbClr val="FFFFFF">
                    <a:alpha val="0"/>
                  </a:srgbClr>
                </a:clrTo>
              </a:clrChange>
            </a:blip>
            <a:srcRect l="70582" t="19808" r="10597" b="22335"/>
            <a:stretch>
              <a:fillRect/>
            </a:stretch>
          </p:blipFill>
          <p:spPr bwMode="auto">
            <a:xfrm flipH="1">
              <a:off x="2243888" y="4475900"/>
              <a:ext cx="498763" cy="1533234"/>
            </a:xfrm>
            <a:prstGeom prst="rect">
              <a:avLst/>
            </a:prstGeom>
            <a:noFill/>
          </p:spPr>
        </p:pic>
      </p:grpSp>
      <p:sp>
        <p:nvSpPr>
          <p:cNvPr id="27" name="TextBox 26">
            <a:extLst>
              <a:ext uri="{FF2B5EF4-FFF2-40B4-BE49-F238E27FC236}">
                <a16:creationId xmlns:a16="http://schemas.microsoft.com/office/drawing/2014/main" id="{E509F917-4528-4B98-BC32-4EFD259034B5}"/>
              </a:ext>
            </a:extLst>
          </p:cNvPr>
          <p:cNvSpPr txBox="1"/>
          <p:nvPr/>
        </p:nvSpPr>
        <p:spPr>
          <a:xfrm>
            <a:off x="2783633" y="96873"/>
            <a:ext cx="6624735" cy="715089"/>
          </a:xfrm>
          <a:prstGeom prst="roundRect">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N" sz="3600" b="1" dirty="0">
                <a:solidFill>
                  <a:schemeClr val="bg1"/>
                </a:solidFill>
                <a:effectLst>
                  <a:outerShdw blurRad="38100" dist="38100" dir="2700000" algn="tl">
                    <a:srgbClr val="000000">
                      <a:alpha val="43137"/>
                    </a:srgbClr>
                  </a:outerShdw>
                </a:effectLst>
                <a:latin typeface="Calibri" pitchFamily="34" charset="0"/>
                <a:cs typeface="Calibri" pitchFamily="34" charset="0"/>
              </a:rPr>
              <a:t>Hard Work pays</a:t>
            </a:r>
          </a:p>
        </p:txBody>
      </p:sp>
    </p:spTree>
    <p:extLst>
      <p:ext uri="{BB962C8B-B14F-4D97-AF65-F5344CB8AC3E}">
        <p14:creationId xmlns:p14="http://schemas.microsoft.com/office/powerpoint/2010/main" val="15648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244"/>
                                        </p:tgtEl>
                                        <p:attrNameLst>
                                          <p:attrName>style.visibility</p:attrName>
                                        </p:attrNameLst>
                                      </p:cBhvr>
                                      <p:to>
                                        <p:strVal val="visible"/>
                                      </p:to>
                                    </p:set>
                                    <p:animEffect transition="in" filter="fade">
                                      <p:cBhvr>
                                        <p:cTn id="11" dur="1000"/>
                                        <p:tgtEl>
                                          <p:spTgt spid="10244"/>
                                        </p:tgtEl>
                                      </p:cBhvr>
                                    </p:animEffect>
                                  </p:childTnLst>
                                </p:cTn>
                              </p:par>
                            </p:childTnLst>
                          </p:cTn>
                        </p:par>
                        <p:par>
                          <p:cTn id="12" fill="hold">
                            <p:stCondLst>
                              <p:cond delay="2000"/>
                            </p:stCondLst>
                            <p:childTnLst>
                              <p:par>
                                <p:cTn id="13" presetID="47" presetClass="entr" presetSubtype="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anim calcmode="lin" valueType="num">
                                      <p:cBhvr>
                                        <p:cTn id="16" dur="1000" fill="hold"/>
                                        <p:tgtEl>
                                          <p:spTgt spid="28"/>
                                        </p:tgtEl>
                                        <p:attrNameLst>
                                          <p:attrName>ppt_x</p:attrName>
                                        </p:attrNameLst>
                                      </p:cBhvr>
                                      <p:tavLst>
                                        <p:tav tm="0">
                                          <p:val>
                                            <p:strVal val="#ppt_x"/>
                                          </p:val>
                                        </p:tav>
                                        <p:tav tm="100000">
                                          <p:val>
                                            <p:strVal val="#ppt_x"/>
                                          </p:val>
                                        </p:tav>
                                      </p:tavLst>
                                    </p:anim>
                                    <p:anim calcmode="lin" valueType="num">
                                      <p:cBhvr>
                                        <p:cTn id="1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300717" y="1152922"/>
            <a:ext cx="11647586" cy="2755737"/>
            <a:chOff x="720969" y="1037492"/>
            <a:chExt cx="10588714" cy="1882204"/>
          </a:xfrm>
        </p:grpSpPr>
        <p:grpSp>
          <p:nvGrpSpPr>
            <p:cNvPr id="8" name="Group 7"/>
            <p:cNvGrpSpPr>
              <a:grpSpLocks noChangeAspect="1"/>
            </p:cNvGrpSpPr>
            <p:nvPr/>
          </p:nvGrpSpPr>
          <p:grpSpPr>
            <a:xfrm>
              <a:off x="720969" y="1037492"/>
              <a:ext cx="10588714" cy="1828800"/>
              <a:chOff x="449478" y="1362622"/>
              <a:chExt cx="10695974" cy="1540699"/>
            </a:xfrm>
          </p:grpSpPr>
          <p:sp>
            <p:nvSpPr>
              <p:cNvPr id="9" name="Parallelogram 8"/>
              <p:cNvSpPr/>
              <p:nvPr/>
            </p:nvSpPr>
            <p:spPr>
              <a:xfrm>
                <a:off x="3083062" y="2611821"/>
                <a:ext cx="533400" cy="291495"/>
              </a:xfrm>
              <a:prstGeom prst="parallelogram">
                <a:avLst>
                  <a:gd name="adj" fmla="val 68104"/>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p:nvSpPr>
            <p:spPr>
              <a:xfrm>
                <a:off x="2778262" y="2611822"/>
                <a:ext cx="533400" cy="291495"/>
              </a:xfrm>
              <a:prstGeom prst="parallelogram">
                <a:avLst>
                  <a:gd name="adj" fmla="val 68104"/>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p:nvSpPr>
            <p:spPr>
              <a:xfrm>
                <a:off x="2473462" y="2611823"/>
                <a:ext cx="533400" cy="291495"/>
              </a:xfrm>
              <a:prstGeom prst="parallelogram">
                <a:avLst>
                  <a:gd name="adj" fmla="val 6810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p:nvSpPr>
            <p:spPr>
              <a:xfrm>
                <a:off x="2168662" y="2611824"/>
                <a:ext cx="533400" cy="291495"/>
              </a:xfrm>
              <a:prstGeom prst="parallelogram">
                <a:avLst>
                  <a:gd name="adj" fmla="val 6810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p:nvSpPr>
            <p:spPr>
              <a:xfrm>
                <a:off x="1863862" y="2611824"/>
                <a:ext cx="533400" cy="291495"/>
              </a:xfrm>
              <a:prstGeom prst="parallelogram">
                <a:avLst>
                  <a:gd name="adj" fmla="val 68104"/>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p:nvSpPr>
            <p:spPr>
              <a:xfrm flipH="1">
                <a:off x="3048000" y="1363881"/>
                <a:ext cx="533400" cy="291495"/>
              </a:xfrm>
              <a:prstGeom prst="parallelogram">
                <a:avLst>
                  <a:gd name="adj" fmla="val 68104"/>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p:nvSpPr>
            <p:spPr>
              <a:xfrm flipH="1">
                <a:off x="2743200" y="1363882"/>
                <a:ext cx="533400" cy="291495"/>
              </a:xfrm>
              <a:prstGeom prst="parallelogram">
                <a:avLst>
                  <a:gd name="adj" fmla="val 68104"/>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p:nvSpPr>
            <p:spPr>
              <a:xfrm flipH="1">
                <a:off x="2438400" y="1363883"/>
                <a:ext cx="533400" cy="291495"/>
              </a:xfrm>
              <a:prstGeom prst="parallelogram">
                <a:avLst>
                  <a:gd name="adj" fmla="val 6810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p:nvSpPr>
            <p:spPr>
              <a:xfrm flipH="1">
                <a:off x="2133600" y="1363884"/>
                <a:ext cx="533400" cy="291495"/>
              </a:xfrm>
              <a:prstGeom prst="parallelogram">
                <a:avLst>
                  <a:gd name="adj" fmla="val 6810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p:cNvSpPr/>
              <p:nvPr/>
            </p:nvSpPr>
            <p:spPr>
              <a:xfrm flipH="1">
                <a:off x="1828800" y="1363884"/>
                <a:ext cx="533400" cy="291495"/>
              </a:xfrm>
              <a:prstGeom prst="parallelogram">
                <a:avLst>
                  <a:gd name="adj" fmla="val 68104"/>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p:cNvSpPr/>
              <p:nvPr/>
            </p:nvSpPr>
            <p:spPr>
              <a:xfrm>
                <a:off x="1179498" y="1524000"/>
                <a:ext cx="9965954" cy="1219200"/>
              </a:xfrm>
              <a:prstGeom prst="hexagon">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a:spLocks noChangeAspect="1"/>
              </p:cNvSpPr>
              <p:nvPr/>
            </p:nvSpPr>
            <p:spPr>
              <a:xfrm>
                <a:off x="449481" y="1362622"/>
                <a:ext cx="1998915" cy="785793"/>
              </a:xfrm>
              <a:prstGeom prst="trapezoid">
                <a:avLst>
                  <a:gd name="adj" fmla="val 65154"/>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a:spLocks noChangeAspect="1"/>
              </p:cNvSpPr>
              <p:nvPr/>
            </p:nvSpPr>
            <p:spPr>
              <a:xfrm flipV="1">
                <a:off x="449478" y="2147786"/>
                <a:ext cx="2007190" cy="755535"/>
              </a:xfrm>
              <a:prstGeom prst="trapezoid">
                <a:avLst>
                  <a:gd name="adj" fmla="val 65154"/>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p:nvPr/>
          </p:nvSpPr>
          <p:spPr>
            <a:xfrm>
              <a:off x="2940655" y="1317223"/>
              <a:ext cx="7796129" cy="1602473"/>
            </a:xfrm>
            <a:prstGeom prst="rect">
              <a:avLst/>
            </a:prstGeom>
          </p:spPr>
          <p:txBody>
            <a:bodyPr wrap="square">
              <a:spAutoFit/>
            </a:bodyPr>
            <a:lstStyle/>
            <a:p>
              <a:r>
                <a:rPr lang="en-IN" sz="2400" dirty="0">
                  <a:latin typeface="Calibri" panose="020F0502020204030204" pitchFamily="34" charset="0"/>
                  <a:cs typeface="Calibri" panose="020F0502020204030204" pitchFamily="34" charset="0"/>
                </a:rPr>
                <a:t>Kiran was sure that he would win the race. He kept whiling away his time, staying indoors. </a:t>
              </a:r>
            </a:p>
            <a:p>
              <a:r>
                <a:rPr lang="en-IN" sz="2400" dirty="0">
                  <a:latin typeface="Calibri" panose="020F0502020204030204" pitchFamily="34" charset="0"/>
                  <a:cs typeface="Calibri" panose="020F0502020204030204" pitchFamily="34" charset="0"/>
                </a:rPr>
                <a:t>His mother advised him, “Kiran, you are not working hard. You may be a good athlete but without hard work, your talent will not give you success.”</a:t>
              </a:r>
            </a:p>
          </p:txBody>
        </p:sp>
      </p:grpSp>
      <p:grpSp>
        <p:nvGrpSpPr>
          <p:cNvPr id="24" name="Group 23"/>
          <p:cNvGrpSpPr/>
          <p:nvPr/>
        </p:nvGrpSpPr>
        <p:grpSpPr>
          <a:xfrm>
            <a:off x="4661024" y="3735725"/>
            <a:ext cx="2869952" cy="3270287"/>
            <a:chOff x="5408177" y="4171048"/>
            <a:chExt cx="2156237" cy="2702716"/>
          </a:xfrm>
        </p:grpSpPr>
        <p:pic>
          <p:nvPicPr>
            <p:cNvPr id="2050"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4411" b="100000" l="59825" r="98731"/>
                      </a14:imgEffect>
                    </a14:imgLayer>
                  </a14:imgProps>
                </a:ext>
                <a:ext uri="{28A0092B-C50C-407E-A947-70E740481C1C}">
                  <a14:useLocalDpi xmlns:a14="http://schemas.microsoft.com/office/drawing/2010/main" val="0"/>
                </a:ext>
              </a:extLst>
            </a:blip>
            <a:srcRect l="60289" t="14397" r="3703" b="2693"/>
            <a:stretch/>
          </p:blipFill>
          <p:spPr bwMode="auto">
            <a:xfrm flipH="1">
              <a:off x="5408177" y="4171048"/>
              <a:ext cx="961091" cy="2050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8" descr="Group businessmen of back avatar character"/>
            <p:cNvPicPr>
              <a:picLocks noChangeAspect="1" noChangeArrowheads="1"/>
            </p:cNvPicPr>
            <p:nvPr/>
          </p:nvPicPr>
          <p:blipFill>
            <a:blip r:embed="rId5">
              <a:clrChange>
                <a:clrFrom>
                  <a:srgbClr val="FFFFFF"/>
                </a:clrFrom>
                <a:clrTo>
                  <a:srgbClr val="FFFFFF">
                    <a:alpha val="0"/>
                  </a:srgbClr>
                </a:clrTo>
              </a:clrChange>
            </a:blip>
            <a:srcRect l="69153"/>
            <a:stretch>
              <a:fillRect/>
            </a:stretch>
          </p:blipFill>
          <p:spPr bwMode="auto">
            <a:xfrm>
              <a:off x="6243144" y="4640518"/>
              <a:ext cx="1321270" cy="2233246"/>
            </a:xfrm>
            <a:prstGeom prst="rect">
              <a:avLst/>
            </a:prstGeom>
            <a:noFill/>
          </p:spPr>
        </p:pic>
      </p:grpSp>
      <p:sp>
        <p:nvSpPr>
          <p:cNvPr id="25" name="TextBox 24">
            <a:extLst>
              <a:ext uri="{FF2B5EF4-FFF2-40B4-BE49-F238E27FC236}">
                <a16:creationId xmlns:a16="http://schemas.microsoft.com/office/drawing/2014/main" id="{E509F917-4528-4B98-BC32-4EFD259034B5}"/>
              </a:ext>
            </a:extLst>
          </p:cNvPr>
          <p:cNvSpPr txBox="1"/>
          <p:nvPr/>
        </p:nvSpPr>
        <p:spPr>
          <a:xfrm>
            <a:off x="2783633" y="96873"/>
            <a:ext cx="6624735" cy="715089"/>
          </a:xfrm>
          <a:prstGeom prst="roundRect">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N" sz="3600" b="1" dirty="0">
                <a:solidFill>
                  <a:schemeClr val="bg1"/>
                </a:solidFill>
                <a:effectLst>
                  <a:outerShdw blurRad="38100" dist="38100" dir="2700000" algn="tl">
                    <a:srgbClr val="000000">
                      <a:alpha val="43137"/>
                    </a:srgbClr>
                  </a:outerShdw>
                </a:effectLst>
                <a:latin typeface="Calibri" pitchFamily="34" charset="0"/>
                <a:cs typeface="Calibri" pitchFamily="34" charset="0"/>
              </a:rPr>
              <a:t>Hard Work pays</a:t>
            </a:r>
          </a:p>
        </p:txBody>
      </p:sp>
    </p:spTree>
    <p:extLst>
      <p:ext uri="{BB962C8B-B14F-4D97-AF65-F5344CB8AC3E}">
        <p14:creationId xmlns:p14="http://schemas.microsoft.com/office/powerpoint/2010/main" val="391553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300717" y="1071034"/>
            <a:ext cx="11647586" cy="2677548"/>
            <a:chOff x="720969" y="1037492"/>
            <a:chExt cx="10588714" cy="1828800"/>
          </a:xfrm>
        </p:grpSpPr>
        <p:grpSp>
          <p:nvGrpSpPr>
            <p:cNvPr id="8" name="Group 7"/>
            <p:cNvGrpSpPr>
              <a:grpSpLocks noChangeAspect="1"/>
            </p:cNvGrpSpPr>
            <p:nvPr/>
          </p:nvGrpSpPr>
          <p:grpSpPr>
            <a:xfrm>
              <a:off x="720969" y="1037492"/>
              <a:ext cx="10588714" cy="1828800"/>
              <a:chOff x="449478" y="1362622"/>
              <a:chExt cx="10695974" cy="1540699"/>
            </a:xfrm>
          </p:grpSpPr>
          <p:sp>
            <p:nvSpPr>
              <p:cNvPr id="9" name="Parallelogram 8"/>
              <p:cNvSpPr/>
              <p:nvPr/>
            </p:nvSpPr>
            <p:spPr>
              <a:xfrm>
                <a:off x="3083062" y="2611821"/>
                <a:ext cx="533400" cy="291495"/>
              </a:xfrm>
              <a:prstGeom prst="parallelogram">
                <a:avLst>
                  <a:gd name="adj" fmla="val 68104"/>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p:nvSpPr>
            <p:spPr>
              <a:xfrm>
                <a:off x="2778262" y="2611822"/>
                <a:ext cx="533400" cy="291495"/>
              </a:xfrm>
              <a:prstGeom prst="parallelogram">
                <a:avLst>
                  <a:gd name="adj" fmla="val 68104"/>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p:nvSpPr>
            <p:spPr>
              <a:xfrm>
                <a:off x="2473462" y="2611823"/>
                <a:ext cx="533400" cy="291495"/>
              </a:xfrm>
              <a:prstGeom prst="parallelogram">
                <a:avLst>
                  <a:gd name="adj" fmla="val 6810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p:nvSpPr>
            <p:spPr>
              <a:xfrm>
                <a:off x="2168662" y="2611824"/>
                <a:ext cx="533400" cy="291495"/>
              </a:xfrm>
              <a:prstGeom prst="parallelogram">
                <a:avLst>
                  <a:gd name="adj" fmla="val 6810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p:nvSpPr>
            <p:spPr>
              <a:xfrm>
                <a:off x="1863862" y="2611824"/>
                <a:ext cx="533400" cy="291495"/>
              </a:xfrm>
              <a:prstGeom prst="parallelogram">
                <a:avLst>
                  <a:gd name="adj" fmla="val 68104"/>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p:nvSpPr>
            <p:spPr>
              <a:xfrm flipH="1">
                <a:off x="3048000" y="1363881"/>
                <a:ext cx="533400" cy="291495"/>
              </a:xfrm>
              <a:prstGeom prst="parallelogram">
                <a:avLst>
                  <a:gd name="adj" fmla="val 68104"/>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p:nvSpPr>
            <p:spPr>
              <a:xfrm flipH="1">
                <a:off x="2743200" y="1363882"/>
                <a:ext cx="533400" cy="291495"/>
              </a:xfrm>
              <a:prstGeom prst="parallelogram">
                <a:avLst>
                  <a:gd name="adj" fmla="val 68104"/>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p:nvSpPr>
            <p:spPr>
              <a:xfrm flipH="1">
                <a:off x="2438400" y="1363883"/>
                <a:ext cx="533400" cy="291495"/>
              </a:xfrm>
              <a:prstGeom prst="parallelogram">
                <a:avLst>
                  <a:gd name="adj" fmla="val 6810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p:nvSpPr>
            <p:spPr>
              <a:xfrm flipH="1">
                <a:off x="2133600" y="1363884"/>
                <a:ext cx="533400" cy="291495"/>
              </a:xfrm>
              <a:prstGeom prst="parallelogram">
                <a:avLst>
                  <a:gd name="adj" fmla="val 6810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p:cNvSpPr/>
              <p:nvPr/>
            </p:nvSpPr>
            <p:spPr>
              <a:xfrm flipH="1">
                <a:off x="1828800" y="1363884"/>
                <a:ext cx="533400" cy="291495"/>
              </a:xfrm>
              <a:prstGeom prst="parallelogram">
                <a:avLst>
                  <a:gd name="adj" fmla="val 68104"/>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p:cNvSpPr/>
              <p:nvPr/>
            </p:nvSpPr>
            <p:spPr>
              <a:xfrm>
                <a:off x="1179498" y="1524000"/>
                <a:ext cx="9965954" cy="1219200"/>
              </a:xfrm>
              <a:prstGeom prst="hexagon">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a:spLocks noChangeAspect="1"/>
              </p:cNvSpPr>
              <p:nvPr/>
            </p:nvSpPr>
            <p:spPr>
              <a:xfrm>
                <a:off x="449481" y="1362622"/>
                <a:ext cx="1998915" cy="785793"/>
              </a:xfrm>
              <a:prstGeom prst="trapezoid">
                <a:avLst>
                  <a:gd name="adj" fmla="val 65154"/>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a:spLocks noChangeAspect="1"/>
              </p:cNvSpPr>
              <p:nvPr/>
            </p:nvSpPr>
            <p:spPr>
              <a:xfrm flipV="1">
                <a:off x="449478" y="2147786"/>
                <a:ext cx="2007190" cy="755535"/>
              </a:xfrm>
              <a:prstGeom prst="trapezoid">
                <a:avLst>
                  <a:gd name="adj" fmla="val 65154"/>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p:nvPr/>
          </p:nvSpPr>
          <p:spPr>
            <a:xfrm>
              <a:off x="2940655" y="1317223"/>
              <a:ext cx="7796129" cy="1324357"/>
            </a:xfrm>
            <a:prstGeom prst="rect">
              <a:avLst/>
            </a:prstGeom>
          </p:spPr>
          <p:txBody>
            <a:bodyPr wrap="square">
              <a:spAutoFit/>
            </a:bodyPr>
            <a:lstStyle/>
            <a:p>
              <a:r>
                <a:rPr lang="en-IN" sz="2400" dirty="0">
                  <a:latin typeface="Calibri" panose="020F0502020204030204" pitchFamily="34" charset="0"/>
                  <a:cs typeface="Calibri" panose="020F0502020204030204" pitchFamily="34" charset="0"/>
                </a:rPr>
                <a:t>Ravi was not a fast runner compared to Kiran.</a:t>
              </a:r>
            </a:p>
            <a:p>
              <a:endParaRPr lang="en-IN" sz="2400" dirty="0">
                <a:latin typeface="Calibri" panose="020F0502020204030204" pitchFamily="34" charset="0"/>
                <a:cs typeface="Calibri" panose="020F0502020204030204" pitchFamily="34" charset="0"/>
              </a:endParaRPr>
            </a:p>
            <a:p>
              <a:r>
                <a:rPr lang="en-IN" sz="2400" dirty="0">
                  <a:latin typeface="Calibri" panose="020F0502020204030204" pitchFamily="34" charset="0"/>
                  <a:cs typeface="Calibri" panose="020F0502020204030204" pitchFamily="34" charset="0"/>
                </a:rPr>
                <a:t>But he was very dedicated and was a hard worker. He spent some time everyday practicing for the race and even encouraged his other classmates to do so.</a:t>
              </a:r>
            </a:p>
          </p:txBody>
        </p:sp>
      </p:grpSp>
      <p:pic>
        <p:nvPicPr>
          <p:cNvPr id="30" name="Picture 8"/>
          <p:cNvPicPr>
            <a:picLocks noChangeAspect="1" noChangeArrowheads="1"/>
          </p:cNvPicPr>
          <p:nvPr/>
        </p:nvPicPr>
        <p:blipFill rotWithShape="1">
          <a:blip r:embed="rId3"/>
          <a:srcRect l="-844" r="857"/>
          <a:stretch/>
        </p:blipFill>
        <p:spPr bwMode="auto">
          <a:xfrm>
            <a:off x="4012442" y="3690996"/>
            <a:ext cx="4203510" cy="2972451"/>
          </a:xfrm>
          <a:prstGeom prst="rect">
            <a:avLst/>
          </a:prstGeom>
          <a:noFill/>
        </p:spPr>
      </p:pic>
      <p:sp>
        <p:nvSpPr>
          <p:cNvPr id="25" name="TextBox 24">
            <a:extLst>
              <a:ext uri="{FF2B5EF4-FFF2-40B4-BE49-F238E27FC236}">
                <a16:creationId xmlns:a16="http://schemas.microsoft.com/office/drawing/2014/main" id="{E509F917-4528-4B98-BC32-4EFD259034B5}"/>
              </a:ext>
            </a:extLst>
          </p:cNvPr>
          <p:cNvSpPr txBox="1"/>
          <p:nvPr/>
        </p:nvSpPr>
        <p:spPr>
          <a:xfrm>
            <a:off x="2783633" y="96873"/>
            <a:ext cx="6624735" cy="715089"/>
          </a:xfrm>
          <a:prstGeom prst="roundRect">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N" sz="3600" b="1" dirty="0">
                <a:solidFill>
                  <a:schemeClr val="bg1"/>
                </a:solidFill>
                <a:effectLst>
                  <a:outerShdw blurRad="38100" dist="38100" dir="2700000" algn="tl">
                    <a:srgbClr val="000000">
                      <a:alpha val="43137"/>
                    </a:srgbClr>
                  </a:outerShdw>
                </a:effectLst>
                <a:latin typeface="Calibri" pitchFamily="34" charset="0"/>
                <a:cs typeface="Calibri" pitchFamily="34" charset="0"/>
              </a:rPr>
              <a:t>Hard Work pays</a:t>
            </a:r>
          </a:p>
        </p:txBody>
      </p:sp>
    </p:spTree>
    <p:extLst>
      <p:ext uri="{BB962C8B-B14F-4D97-AF65-F5344CB8AC3E}">
        <p14:creationId xmlns:p14="http://schemas.microsoft.com/office/powerpoint/2010/main" val="102873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29155" y="3591581"/>
            <a:ext cx="6096000" cy="307777"/>
          </a:xfrm>
          <a:prstGeom prst="rect">
            <a:avLst/>
          </a:prstGeom>
        </p:spPr>
        <p:txBody>
          <a:bodyPr>
            <a:spAutoFit/>
          </a:bodyPr>
          <a:lstStyle/>
          <a:p>
            <a:endParaRPr lang="en-IN" dirty="0"/>
          </a:p>
        </p:txBody>
      </p:sp>
      <p:grpSp>
        <p:nvGrpSpPr>
          <p:cNvPr id="7" name="Group 6">
            <a:extLst>
              <a:ext uri="{FF2B5EF4-FFF2-40B4-BE49-F238E27FC236}">
                <a16:creationId xmlns:a16="http://schemas.microsoft.com/office/drawing/2014/main" id="{0A047993-DBC7-41ED-A511-2D434F00768D}"/>
              </a:ext>
            </a:extLst>
          </p:cNvPr>
          <p:cNvGrpSpPr/>
          <p:nvPr/>
        </p:nvGrpSpPr>
        <p:grpSpPr>
          <a:xfrm>
            <a:off x="1179875" y="987464"/>
            <a:ext cx="9406062" cy="2548894"/>
            <a:chOff x="5807968" y="3140968"/>
            <a:chExt cx="9406062" cy="2507882"/>
          </a:xfrm>
        </p:grpSpPr>
        <p:grpSp>
          <p:nvGrpSpPr>
            <p:cNvPr id="8" name="Group 7">
              <a:extLst>
                <a:ext uri="{FF2B5EF4-FFF2-40B4-BE49-F238E27FC236}">
                  <a16:creationId xmlns:a16="http://schemas.microsoft.com/office/drawing/2014/main" id="{541EF8A5-95EC-4962-AB84-529966561B0B}"/>
                </a:ext>
              </a:extLst>
            </p:cNvPr>
            <p:cNvGrpSpPr/>
            <p:nvPr/>
          </p:nvGrpSpPr>
          <p:grpSpPr>
            <a:xfrm>
              <a:off x="5807968" y="3140968"/>
              <a:ext cx="9406062" cy="2507882"/>
              <a:chOff x="6346780" y="3129470"/>
              <a:chExt cx="9406062" cy="2507882"/>
            </a:xfrm>
          </p:grpSpPr>
          <p:sp>
            <p:nvSpPr>
              <p:cNvPr id="10" name="Hexagon 9">
                <a:extLst>
                  <a:ext uri="{FF2B5EF4-FFF2-40B4-BE49-F238E27FC236}">
                    <a16:creationId xmlns:a16="http://schemas.microsoft.com/office/drawing/2014/main" id="{C4D2B93F-D029-4065-BE53-BE9910B592B1}"/>
                  </a:ext>
                </a:extLst>
              </p:cNvPr>
              <p:cNvSpPr/>
              <p:nvPr/>
            </p:nvSpPr>
            <p:spPr>
              <a:xfrm>
                <a:off x="6346780" y="3129470"/>
                <a:ext cx="2880320" cy="2507882"/>
              </a:xfrm>
              <a:prstGeom prst="hexagon">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Freeform: Shape 8">
                <a:extLst>
                  <a:ext uri="{FF2B5EF4-FFF2-40B4-BE49-F238E27FC236}">
                    <a16:creationId xmlns:a16="http://schemas.microsoft.com/office/drawing/2014/main" id="{0206B33A-A131-43EB-AB9F-CB06575ED5BE}"/>
                  </a:ext>
                </a:extLst>
              </p:cNvPr>
              <p:cNvSpPr/>
              <p:nvPr/>
            </p:nvSpPr>
            <p:spPr>
              <a:xfrm flipH="1">
                <a:off x="6744071" y="3501008"/>
                <a:ext cx="9008771" cy="1764806"/>
              </a:xfrm>
              <a:custGeom>
                <a:avLst/>
                <a:gdLst>
                  <a:gd name="connsiteX0" fmla="*/ 0 w 4184838"/>
                  <a:gd name="connsiteY0" fmla="*/ 0 h 1368152"/>
                  <a:gd name="connsiteX1" fmla="*/ 2654668 w 4184838"/>
                  <a:gd name="connsiteY1" fmla="*/ 0 h 1368152"/>
                  <a:gd name="connsiteX2" fmla="*/ 3816424 w 4184838"/>
                  <a:gd name="connsiteY2" fmla="*/ 0 h 1368152"/>
                  <a:gd name="connsiteX3" fmla="*/ 3842800 w 4184838"/>
                  <a:gd name="connsiteY3" fmla="*/ 0 h 1368152"/>
                  <a:gd name="connsiteX4" fmla="*/ 4184838 w 4184838"/>
                  <a:gd name="connsiteY4" fmla="*/ 684076 h 1368152"/>
                  <a:gd name="connsiteX5" fmla="*/ 3842800 w 4184838"/>
                  <a:gd name="connsiteY5" fmla="*/ 1368152 h 1368152"/>
                  <a:gd name="connsiteX6" fmla="*/ 3816424 w 4184838"/>
                  <a:gd name="connsiteY6" fmla="*/ 1368152 h 1368152"/>
                  <a:gd name="connsiteX7" fmla="*/ 2654668 w 4184838"/>
                  <a:gd name="connsiteY7" fmla="*/ 1368152 h 1368152"/>
                  <a:gd name="connsiteX8" fmla="*/ 0 w 4184838"/>
                  <a:gd name="connsiteY8" fmla="*/ 1368152 h 136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4838" h="1368152">
                    <a:moveTo>
                      <a:pt x="0" y="0"/>
                    </a:moveTo>
                    <a:lnTo>
                      <a:pt x="2654668" y="0"/>
                    </a:lnTo>
                    <a:lnTo>
                      <a:pt x="3816424" y="0"/>
                    </a:lnTo>
                    <a:lnTo>
                      <a:pt x="3842800" y="0"/>
                    </a:lnTo>
                    <a:lnTo>
                      <a:pt x="4184838" y="684076"/>
                    </a:lnTo>
                    <a:lnTo>
                      <a:pt x="3842800" y="1368152"/>
                    </a:lnTo>
                    <a:lnTo>
                      <a:pt x="3816424" y="1368152"/>
                    </a:lnTo>
                    <a:lnTo>
                      <a:pt x="2654668" y="1368152"/>
                    </a:lnTo>
                    <a:lnTo>
                      <a:pt x="0" y="1368152"/>
                    </a:ln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sp>
          <p:nvSpPr>
            <p:cNvPr id="9" name="TextBox 8">
              <a:extLst>
                <a:ext uri="{FF2B5EF4-FFF2-40B4-BE49-F238E27FC236}">
                  <a16:creationId xmlns:a16="http://schemas.microsoft.com/office/drawing/2014/main" id="{79564520-BA14-4DB3-9B87-2746F8614262}"/>
                </a:ext>
              </a:extLst>
            </p:cNvPr>
            <p:cNvSpPr txBox="1"/>
            <p:nvPr/>
          </p:nvSpPr>
          <p:spPr>
            <a:xfrm>
              <a:off x="6965136" y="3650705"/>
              <a:ext cx="7702060" cy="1544404"/>
            </a:xfrm>
            <a:prstGeom prst="rect">
              <a:avLst/>
            </a:prstGeom>
            <a:noFill/>
          </p:spPr>
          <p:txBody>
            <a:bodyPr wrap="square" rtlCol="0">
              <a:spAutoFit/>
            </a:bodyPr>
            <a:lstStyle/>
            <a:p>
              <a:r>
                <a:rPr lang="en-IN" sz="2400" dirty="0">
                  <a:latin typeface="Calibri" pitchFamily="34" charset="0"/>
                  <a:cs typeface="Calibri" pitchFamily="34" charset="0"/>
                </a:rPr>
                <a:t>Finally, the sports day arrived. Ravi ran so fast that Kiran could hardly keep pace with him. </a:t>
              </a:r>
            </a:p>
            <a:p>
              <a:r>
                <a:rPr lang="en-IN" sz="2400" dirty="0">
                  <a:latin typeface="Calibri" pitchFamily="34" charset="0"/>
                  <a:cs typeface="Calibri" pitchFamily="34" charset="0"/>
                </a:rPr>
                <a:t>Ravi not only came first but also broke the earlier record of Kiran as the fastest runner.</a:t>
              </a:r>
            </a:p>
          </p:txBody>
        </p:sp>
      </p:grpSp>
      <p:pic>
        <p:nvPicPr>
          <p:cNvPr id="12" name="Picture 2" descr="Free vector flat national sports day illustration"/>
          <p:cNvPicPr>
            <a:picLocks noChangeAspect="1" noChangeArrowheads="1"/>
          </p:cNvPicPr>
          <p:nvPr/>
        </p:nvPicPr>
        <p:blipFill>
          <a:blip r:embed="rId3"/>
          <a:srcRect t="16798"/>
          <a:stretch>
            <a:fillRect/>
          </a:stretch>
        </p:blipFill>
        <p:spPr bwMode="auto">
          <a:xfrm>
            <a:off x="2446020" y="3723109"/>
            <a:ext cx="3276862" cy="2726402"/>
          </a:xfrm>
          <a:prstGeom prst="rect">
            <a:avLst/>
          </a:prstGeom>
          <a:noFill/>
        </p:spPr>
      </p:pic>
      <p:pic>
        <p:nvPicPr>
          <p:cNvPr id="13" name="Picture 2" descr="Free vector race starting line sport illustration"/>
          <p:cNvPicPr>
            <a:picLocks noChangeAspect="1" noChangeArrowheads="1"/>
          </p:cNvPicPr>
          <p:nvPr/>
        </p:nvPicPr>
        <p:blipFill>
          <a:blip r:embed="rId4"/>
          <a:srcRect/>
          <a:stretch>
            <a:fillRect/>
          </a:stretch>
        </p:blipFill>
        <p:spPr bwMode="auto">
          <a:xfrm>
            <a:off x="6401749" y="3777211"/>
            <a:ext cx="3167919" cy="2721820"/>
          </a:xfrm>
          <a:prstGeom prst="rect">
            <a:avLst/>
          </a:prstGeom>
          <a:noFill/>
        </p:spPr>
      </p:pic>
      <p:sp>
        <p:nvSpPr>
          <p:cNvPr id="14" name="TextBox 13">
            <a:extLst>
              <a:ext uri="{FF2B5EF4-FFF2-40B4-BE49-F238E27FC236}">
                <a16:creationId xmlns:a16="http://schemas.microsoft.com/office/drawing/2014/main" id="{E509F917-4528-4B98-BC32-4EFD259034B5}"/>
              </a:ext>
            </a:extLst>
          </p:cNvPr>
          <p:cNvSpPr txBox="1"/>
          <p:nvPr/>
        </p:nvSpPr>
        <p:spPr>
          <a:xfrm>
            <a:off x="2783633" y="96873"/>
            <a:ext cx="6624735" cy="715089"/>
          </a:xfrm>
          <a:prstGeom prst="roundRect">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N" sz="3600" b="1" dirty="0">
                <a:solidFill>
                  <a:schemeClr val="bg1"/>
                </a:solidFill>
                <a:effectLst>
                  <a:outerShdw blurRad="38100" dist="38100" dir="2700000" algn="tl">
                    <a:srgbClr val="000000">
                      <a:alpha val="43137"/>
                    </a:srgbClr>
                  </a:outerShdw>
                </a:effectLst>
                <a:latin typeface="Calibri" pitchFamily="34" charset="0"/>
                <a:cs typeface="Calibri" pitchFamily="34" charset="0"/>
              </a:rPr>
              <a:t>Hard Work pays</a:t>
            </a:r>
          </a:p>
        </p:txBody>
      </p:sp>
    </p:spTree>
    <p:extLst>
      <p:ext uri="{BB962C8B-B14F-4D97-AF65-F5344CB8AC3E}">
        <p14:creationId xmlns:p14="http://schemas.microsoft.com/office/powerpoint/2010/main" val="383738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srcRect/>
          <a:stretch/>
        </p:blipFill>
        <p:spPr bwMode="auto">
          <a:xfrm flipH="1">
            <a:off x="4903054" y="3196195"/>
            <a:ext cx="2385892" cy="329799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883823" y="979784"/>
            <a:ext cx="9543853" cy="2507882"/>
            <a:chOff x="883823" y="979784"/>
            <a:chExt cx="9543853" cy="2507882"/>
          </a:xfrm>
        </p:grpSpPr>
        <p:grpSp>
          <p:nvGrpSpPr>
            <p:cNvPr id="9" name="Group 8">
              <a:extLst>
                <a:ext uri="{FF2B5EF4-FFF2-40B4-BE49-F238E27FC236}">
                  <a16:creationId xmlns:a16="http://schemas.microsoft.com/office/drawing/2014/main" id="{4E2E4E82-3A00-488C-A941-5363FD477257}"/>
                </a:ext>
              </a:extLst>
            </p:cNvPr>
            <p:cNvGrpSpPr/>
            <p:nvPr/>
          </p:nvGrpSpPr>
          <p:grpSpPr>
            <a:xfrm flipH="1">
              <a:off x="883823" y="979784"/>
              <a:ext cx="9543853" cy="2507882"/>
              <a:chOff x="-3447853" y="1628800"/>
              <a:chExt cx="9543853" cy="2507882"/>
            </a:xfrm>
          </p:grpSpPr>
          <p:sp>
            <p:nvSpPr>
              <p:cNvPr id="10" name="Hexagon 9">
                <a:extLst>
                  <a:ext uri="{FF2B5EF4-FFF2-40B4-BE49-F238E27FC236}">
                    <a16:creationId xmlns:a16="http://schemas.microsoft.com/office/drawing/2014/main" id="{34B570C8-C9D5-4B78-A4EA-20BD292BB898}"/>
                  </a:ext>
                </a:extLst>
              </p:cNvPr>
              <p:cNvSpPr/>
              <p:nvPr/>
            </p:nvSpPr>
            <p:spPr>
              <a:xfrm>
                <a:off x="3215680" y="1628800"/>
                <a:ext cx="2880320" cy="2507882"/>
              </a:xfrm>
              <a:prstGeom prst="hexag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Freeform: Shape 3">
                <a:extLst>
                  <a:ext uri="{FF2B5EF4-FFF2-40B4-BE49-F238E27FC236}">
                    <a16:creationId xmlns:a16="http://schemas.microsoft.com/office/drawing/2014/main" id="{21F6C374-AFAE-4E3F-83F4-6D89CF03D055}"/>
                  </a:ext>
                </a:extLst>
              </p:cNvPr>
              <p:cNvSpPr/>
              <p:nvPr/>
            </p:nvSpPr>
            <p:spPr>
              <a:xfrm>
                <a:off x="-3447853" y="2000338"/>
                <a:ext cx="9146561" cy="1764806"/>
              </a:xfrm>
              <a:custGeom>
                <a:avLst/>
                <a:gdLst>
                  <a:gd name="connsiteX0" fmla="*/ 0 w 4184838"/>
                  <a:gd name="connsiteY0" fmla="*/ 0 h 1368152"/>
                  <a:gd name="connsiteX1" fmla="*/ 2654668 w 4184838"/>
                  <a:gd name="connsiteY1" fmla="*/ 0 h 1368152"/>
                  <a:gd name="connsiteX2" fmla="*/ 3816424 w 4184838"/>
                  <a:gd name="connsiteY2" fmla="*/ 0 h 1368152"/>
                  <a:gd name="connsiteX3" fmla="*/ 3842800 w 4184838"/>
                  <a:gd name="connsiteY3" fmla="*/ 0 h 1368152"/>
                  <a:gd name="connsiteX4" fmla="*/ 4184838 w 4184838"/>
                  <a:gd name="connsiteY4" fmla="*/ 684076 h 1368152"/>
                  <a:gd name="connsiteX5" fmla="*/ 3842800 w 4184838"/>
                  <a:gd name="connsiteY5" fmla="*/ 1368152 h 1368152"/>
                  <a:gd name="connsiteX6" fmla="*/ 3816424 w 4184838"/>
                  <a:gd name="connsiteY6" fmla="*/ 1368152 h 1368152"/>
                  <a:gd name="connsiteX7" fmla="*/ 2654668 w 4184838"/>
                  <a:gd name="connsiteY7" fmla="*/ 1368152 h 1368152"/>
                  <a:gd name="connsiteX8" fmla="*/ 0 w 4184838"/>
                  <a:gd name="connsiteY8" fmla="*/ 1368152 h 136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4838" h="1368152">
                    <a:moveTo>
                      <a:pt x="0" y="0"/>
                    </a:moveTo>
                    <a:lnTo>
                      <a:pt x="2654668" y="0"/>
                    </a:lnTo>
                    <a:lnTo>
                      <a:pt x="3816424" y="0"/>
                    </a:lnTo>
                    <a:lnTo>
                      <a:pt x="3842800" y="0"/>
                    </a:lnTo>
                    <a:lnTo>
                      <a:pt x="4184838" y="684076"/>
                    </a:lnTo>
                    <a:lnTo>
                      <a:pt x="3842800" y="1368152"/>
                    </a:lnTo>
                    <a:lnTo>
                      <a:pt x="3816424" y="1368152"/>
                    </a:lnTo>
                    <a:lnTo>
                      <a:pt x="2654668" y="1368152"/>
                    </a:lnTo>
                    <a:lnTo>
                      <a:pt x="0" y="1368152"/>
                    </a:lnTo>
                    <a:close/>
                  </a:path>
                </a:pathLst>
              </a:custGeom>
              <a:solidFill>
                <a:schemeClr val="bg1">
                  <a:lumMod val="95000"/>
                </a:schemeClr>
              </a:solidFill>
              <a:ln>
                <a:noFill/>
              </a:ln>
              <a:effectLst>
                <a:outerShdw blurRad="114300" dist="177800" dir="13500000" algn="b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p>
            </p:txBody>
          </p:sp>
        </p:grpSp>
        <p:sp>
          <p:nvSpPr>
            <p:cNvPr id="12" name="Rectangle 11"/>
            <p:cNvSpPr/>
            <p:nvPr/>
          </p:nvSpPr>
          <p:spPr>
            <a:xfrm>
              <a:off x="2444423" y="1592104"/>
              <a:ext cx="7322838" cy="1200329"/>
            </a:xfrm>
            <a:prstGeom prst="rect">
              <a:avLst/>
            </a:prstGeom>
          </p:spPr>
          <p:txBody>
            <a:bodyPr wrap="none">
              <a:spAutoFit/>
            </a:bodyPr>
            <a:lstStyle/>
            <a:p>
              <a:r>
                <a:rPr lang="en-IN" sz="2400" dirty="0">
                  <a:latin typeface="Calibri" pitchFamily="34" charset="0"/>
                  <a:cs typeface="Calibri" pitchFamily="34" charset="0"/>
                </a:rPr>
                <a:t>Seeing Kiran sad and upset, she told Kiran “See Kiran, </a:t>
              </a:r>
            </a:p>
            <a:p>
              <a:r>
                <a:rPr lang="en-IN" sz="2400" dirty="0">
                  <a:latin typeface="Calibri" pitchFamily="34" charset="0"/>
                  <a:cs typeface="Calibri" pitchFamily="34" charset="0"/>
                </a:rPr>
                <a:t>you could have won today’s race if you had continuously </a:t>
              </a:r>
            </a:p>
            <a:p>
              <a:r>
                <a:rPr lang="en-IN" sz="2400" dirty="0">
                  <a:latin typeface="Calibri" pitchFamily="34" charset="0"/>
                  <a:cs typeface="Calibri" pitchFamily="34" charset="0"/>
                </a:rPr>
                <a:t>worked hard for it.</a:t>
              </a:r>
            </a:p>
          </p:txBody>
        </p:sp>
      </p:grpSp>
      <p:sp>
        <p:nvSpPr>
          <p:cNvPr id="13" name="TextBox 12">
            <a:extLst>
              <a:ext uri="{FF2B5EF4-FFF2-40B4-BE49-F238E27FC236}">
                <a16:creationId xmlns:a16="http://schemas.microsoft.com/office/drawing/2014/main" id="{E509F917-4528-4B98-BC32-4EFD259034B5}"/>
              </a:ext>
            </a:extLst>
          </p:cNvPr>
          <p:cNvSpPr txBox="1"/>
          <p:nvPr/>
        </p:nvSpPr>
        <p:spPr>
          <a:xfrm>
            <a:off x="2783633" y="96873"/>
            <a:ext cx="6624735" cy="715089"/>
          </a:xfrm>
          <a:prstGeom prst="roundRect">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N" sz="3600" b="1" dirty="0">
                <a:solidFill>
                  <a:schemeClr val="bg1"/>
                </a:solidFill>
                <a:effectLst>
                  <a:outerShdw blurRad="38100" dist="38100" dir="2700000" algn="tl">
                    <a:srgbClr val="000000">
                      <a:alpha val="43137"/>
                    </a:srgbClr>
                  </a:outerShdw>
                </a:effectLst>
                <a:latin typeface="Calibri" pitchFamily="34" charset="0"/>
                <a:cs typeface="Calibri" pitchFamily="34" charset="0"/>
              </a:rPr>
              <a:t>Hard Work pays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Boy is jogging for exercise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845624" y="3730969"/>
            <a:ext cx="2500752" cy="272561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883823" y="979784"/>
            <a:ext cx="9543853" cy="2507882"/>
            <a:chOff x="883823" y="979784"/>
            <a:chExt cx="9543853" cy="2507882"/>
          </a:xfrm>
        </p:grpSpPr>
        <p:grpSp>
          <p:nvGrpSpPr>
            <p:cNvPr id="9" name="Group 8">
              <a:extLst>
                <a:ext uri="{FF2B5EF4-FFF2-40B4-BE49-F238E27FC236}">
                  <a16:creationId xmlns:a16="http://schemas.microsoft.com/office/drawing/2014/main" id="{4E2E4E82-3A00-488C-A941-5363FD477257}"/>
                </a:ext>
              </a:extLst>
            </p:cNvPr>
            <p:cNvGrpSpPr/>
            <p:nvPr/>
          </p:nvGrpSpPr>
          <p:grpSpPr>
            <a:xfrm flipH="1">
              <a:off x="883823" y="979784"/>
              <a:ext cx="9543853" cy="2507882"/>
              <a:chOff x="-3447853" y="1628800"/>
              <a:chExt cx="9543853" cy="2507882"/>
            </a:xfrm>
          </p:grpSpPr>
          <p:sp>
            <p:nvSpPr>
              <p:cNvPr id="10" name="Hexagon 9">
                <a:extLst>
                  <a:ext uri="{FF2B5EF4-FFF2-40B4-BE49-F238E27FC236}">
                    <a16:creationId xmlns:a16="http://schemas.microsoft.com/office/drawing/2014/main" id="{34B570C8-C9D5-4B78-A4EA-20BD292BB898}"/>
                  </a:ext>
                </a:extLst>
              </p:cNvPr>
              <p:cNvSpPr/>
              <p:nvPr/>
            </p:nvSpPr>
            <p:spPr>
              <a:xfrm>
                <a:off x="3215680" y="1628800"/>
                <a:ext cx="2880320" cy="2507882"/>
              </a:xfrm>
              <a:prstGeom prst="hexag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Freeform: Shape 3">
                <a:extLst>
                  <a:ext uri="{FF2B5EF4-FFF2-40B4-BE49-F238E27FC236}">
                    <a16:creationId xmlns:a16="http://schemas.microsoft.com/office/drawing/2014/main" id="{21F6C374-AFAE-4E3F-83F4-6D89CF03D055}"/>
                  </a:ext>
                </a:extLst>
              </p:cNvPr>
              <p:cNvSpPr/>
              <p:nvPr/>
            </p:nvSpPr>
            <p:spPr>
              <a:xfrm>
                <a:off x="-3447853" y="2000338"/>
                <a:ext cx="9146561" cy="1764806"/>
              </a:xfrm>
              <a:custGeom>
                <a:avLst/>
                <a:gdLst>
                  <a:gd name="connsiteX0" fmla="*/ 0 w 4184838"/>
                  <a:gd name="connsiteY0" fmla="*/ 0 h 1368152"/>
                  <a:gd name="connsiteX1" fmla="*/ 2654668 w 4184838"/>
                  <a:gd name="connsiteY1" fmla="*/ 0 h 1368152"/>
                  <a:gd name="connsiteX2" fmla="*/ 3816424 w 4184838"/>
                  <a:gd name="connsiteY2" fmla="*/ 0 h 1368152"/>
                  <a:gd name="connsiteX3" fmla="*/ 3842800 w 4184838"/>
                  <a:gd name="connsiteY3" fmla="*/ 0 h 1368152"/>
                  <a:gd name="connsiteX4" fmla="*/ 4184838 w 4184838"/>
                  <a:gd name="connsiteY4" fmla="*/ 684076 h 1368152"/>
                  <a:gd name="connsiteX5" fmla="*/ 3842800 w 4184838"/>
                  <a:gd name="connsiteY5" fmla="*/ 1368152 h 1368152"/>
                  <a:gd name="connsiteX6" fmla="*/ 3816424 w 4184838"/>
                  <a:gd name="connsiteY6" fmla="*/ 1368152 h 1368152"/>
                  <a:gd name="connsiteX7" fmla="*/ 2654668 w 4184838"/>
                  <a:gd name="connsiteY7" fmla="*/ 1368152 h 1368152"/>
                  <a:gd name="connsiteX8" fmla="*/ 0 w 4184838"/>
                  <a:gd name="connsiteY8" fmla="*/ 1368152 h 136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4838" h="1368152">
                    <a:moveTo>
                      <a:pt x="0" y="0"/>
                    </a:moveTo>
                    <a:lnTo>
                      <a:pt x="2654668" y="0"/>
                    </a:lnTo>
                    <a:lnTo>
                      <a:pt x="3816424" y="0"/>
                    </a:lnTo>
                    <a:lnTo>
                      <a:pt x="3842800" y="0"/>
                    </a:lnTo>
                    <a:lnTo>
                      <a:pt x="4184838" y="684076"/>
                    </a:lnTo>
                    <a:lnTo>
                      <a:pt x="3842800" y="1368152"/>
                    </a:lnTo>
                    <a:lnTo>
                      <a:pt x="3816424" y="1368152"/>
                    </a:lnTo>
                    <a:lnTo>
                      <a:pt x="2654668" y="1368152"/>
                    </a:lnTo>
                    <a:lnTo>
                      <a:pt x="0" y="1368152"/>
                    </a:lnTo>
                    <a:close/>
                  </a:path>
                </a:pathLst>
              </a:custGeom>
              <a:solidFill>
                <a:schemeClr val="bg1">
                  <a:lumMod val="95000"/>
                </a:schemeClr>
              </a:solidFill>
              <a:ln>
                <a:noFill/>
              </a:ln>
              <a:effectLst>
                <a:outerShdw blurRad="114300" dist="177800" dir="13500000" algn="b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sp>
          <p:nvSpPr>
            <p:cNvPr id="12" name="Rectangle 11"/>
            <p:cNvSpPr/>
            <p:nvPr/>
          </p:nvSpPr>
          <p:spPr>
            <a:xfrm>
              <a:off x="3549474" y="1592104"/>
              <a:ext cx="5117106" cy="1200329"/>
            </a:xfrm>
            <a:prstGeom prst="rect">
              <a:avLst/>
            </a:prstGeom>
          </p:spPr>
          <p:txBody>
            <a:bodyPr wrap="none">
              <a:spAutoFit/>
            </a:bodyPr>
            <a:lstStyle/>
            <a:p>
              <a:r>
                <a:rPr lang="en-IN" sz="2400" dirty="0">
                  <a:latin typeface="Calibri" pitchFamily="34" charset="0"/>
                  <a:cs typeface="Calibri" pitchFamily="34" charset="0"/>
                </a:rPr>
                <a:t>Talent without hard work is of no use.</a:t>
              </a:r>
            </a:p>
            <a:p>
              <a:endParaRPr lang="en-IN" sz="2400" dirty="0">
                <a:latin typeface="Calibri" pitchFamily="34" charset="0"/>
                <a:cs typeface="Calibri" pitchFamily="34" charset="0"/>
              </a:endParaRPr>
            </a:p>
            <a:p>
              <a:r>
                <a:rPr lang="en-IN" sz="2400" dirty="0">
                  <a:latin typeface="Calibri" pitchFamily="34" charset="0"/>
                  <a:cs typeface="Calibri" pitchFamily="34" charset="0"/>
                </a:rPr>
                <a:t>Success comes only through hard work.</a:t>
              </a:r>
            </a:p>
          </p:txBody>
        </p:sp>
      </p:grpSp>
      <p:sp>
        <p:nvSpPr>
          <p:cNvPr id="13" name="TextBox 12">
            <a:extLst>
              <a:ext uri="{FF2B5EF4-FFF2-40B4-BE49-F238E27FC236}">
                <a16:creationId xmlns:a16="http://schemas.microsoft.com/office/drawing/2014/main" id="{E509F917-4528-4B98-BC32-4EFD259034B5}"/>
              </a:ext>
            </a:extLst>
          </p:cNvPr>
          <p:cNvSpPr txBox="1"/>
          <p:nvPr/>
        </p:nvSpPr>
        <p:spPr>
          <a:xfrm>
            <a:off x="2783633" y="96873"/>
            <a:ext cx="6624735" cy="715089"/>
          </a:xfrm>
          <a:prstGeom prst="roundRect">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IN" sz="3600" b="1" dirty="0">
                <a:solidFill>
                  <a:schemeClr val="bg1"/>
                </a:solidFill>
                <a:effectLst>
                  <a:outerShdw blurRad="38100" dist="38100" dir="2700000" algn="tl">
                    <a:srgbClr val="000000">
                      <a:alpha val="43137"/>
                    </a:srgbClr>
                  </a:outerShdw>
                </a:effectLst>
                <a:latin typeface="Calibri" pitchFamily="34" charset="0"/>
                <a:cs typeface="Calibri" pitchFamily="34" charset="0"/>
              </a:rPr>
              <a:t>Hard Work pays</a:t>
            </a:r>
          </a:p>
        </p:txBody>
      </p:sp>
    </p:spTree>
    <p:extLst>
      <p:ext uri="{BB962C8B-B14F-4D97-AF65-F5344CB8AC3E}">
        <p14:creationId xmlns:p14="http://schemas.microsoft.com/office/powerpoint/2010/main" val="362206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816</TotalTime>
  <Words>1225</Words>
  <Application>Microsoft Office PowerPoint</Application>
  <PresentationFormat>Widescreen</PresentationFormat>
  <Paragraphs>132</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Noto Sans Symbols</vt:lpstr>
      <vt:lpstr>DD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sssvv</dc:creator>
  <cp:lastModifiedBy>Mahesh Mahadevan</cp:lastModifiedBy>
  <cp:revision>40</cp:revision>
  <dcterms:created xsi:type="dcterms:W3CDTF">2020-08-28T09:38:22Z</dcterms:created>
  <dcterms:modified xsi:type="dcterms:W3CDTF">2023-02-27T14:41:26Z</dcterms:modified>
</cp:coreProperties>
</file>