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FF"/>
    <a:srgbClr val="66FFFF"/>
    <a:srgbClr val="61069D"/>
    <a:srgbClr val="006600"/>
    <a:srgbClr val="FF0505"/>
    <a:srgbClr val="003300"/>
    <a:srgbClr val="9D1F61"/>
    <a:srgbClr val="951D5D"/>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5546" autoAdjust="0"/>
  </p:normalViewPr>
  <p:slideViewPr>
    <p:cSldViewPr>
      <p:cViewPr varScale="1">
        <p:scale>
          <a:sx n="75" d="100"/>
          <a:sy n="75" d="100"/>
        </p:scale>
        <p:origin x="1914"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12/27/2022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800" dirty="0">
                <a:solidFill>
                  <a:srgbClr val="0000FF"/>
                </a:solidFill>
                <a:effectLst/>
                <a:latin typeface="Calibri" panose="020F0502020204030204" pitchFamily="34" charset="0"/>
                <a:ea typeface="Calibri" panose="020F0502020204030204" pitchFamily="34" charset="0"/>
              </a:rPr>
              <a:t>N/A</a:t>
            </a:r>
            <a:endParaRPr lang="en-US" sz="1800" dirty="0">
              <a:effectLst/>
              <a:latin typeface="Calibri" panose="020F0502020204030204" pitchFamily="34" charset="0"/>
              <a:ea typeface="Calibri" panose="020F0502020204030204" pitchFamily="34" charset="0"/>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endParaRPr lang="en-IN" b="0" dirty="0"/>
          </a:p>
          <a:p>
            <a:pPr rtl="0"/>
            <a:endParaRPr lang="en-IN" sz="1200" b="1" i="0" u="none" strike="noStrike" kern="1200" dirty="0">
              <a:solidFill>
                <a:schemeClr val="tx1"/>
              </a:solidFill>
              <a:latin typeface="+mn-lt"/>
              <a:ea typeface="+mn-ea"/>
              <a:cs typeface="+mn-cs"/>
            </a:endParaRPr>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N/A</a:t>
            </a:r>
            <a:endParaRPr lang="en-IN" b="0"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800" dirty="0">
                <a:solidFill>
                  <a:srgbClr val="0000FF"/>
                </a:solidFill>
                <a:effectLst/>
                <a:latin typeface="Calibri" panose="020F0502020204030204" pitchFamily="34" charset="0"/>
                <a:ea typeface="Calibri" panose="020F0502020204030204" pitchFamily="34" charset="0"/>
              </a:rPr>
              <a:t>N/A</a:t>
            </a:r>
            <a:endParaRPr lang="en-US" sz="1800" dirty="0">
              <a:effectLst/>
              <a:latin typeface="Calibri" panose="020F0502020204030204" pitchFamily="34" charset="0"/>
              <a:ea typeface="Calibri" panose="020F0502020204030204" pitchFamily="34" charset="0"/>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endParaRPr lang="en-IN" b="0" dirty="0"/>
          </a:p>
          <a:p>
            <a:pPr rtl="0"/>
            <a:endParaRPr lang="en-IN" sz="1200" b="1"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IE" sz="1800" dirty="0">
                <a:solidFill>
                  <a:srgbClr val="0000FF"/>
                </a:solidFill>
                <a:effectLst/>
                <a:latin typeface="Calibri" panose="020F0502020204030204" pitchFamily="34" charset="0"/>
                <a:ea typeface="Calibri" panose="020F0502020204030204" pitchFamily="34" charset="0"/>
              </a:rPr>
              <a:t>N/A</a:t>
            </a:r>
            <a:endParaRPr lang="en-US" sz="1800" dirty="0">
              <a:effectLst/>
              <a:latin typeface="Calibri" panose="020F0502020204030204" pitchFamily="34" charset="0"/>
              <a:ea typeface="Calibri" panose="020F0502020204030204" pitchFamily="34" charset="0"/>
            </a:endParaRPr>
          </a:p>
          <a:p>
            <a:pPr rtl="0"/>
            <a:endParaRPr lang="en-IN" b="0" dirty="0"/>
          </a:p>
          <a:p>
            <a:pPr rtl="0"/>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N/A</a:t>
            </a:r>
            <a:endParaRPr lang="en-IN" b="0" dirty="0"/>
          </a:p>
          <a:p>
            <a:pPr rtl="0"/>
            <a:endParaRPr lang="en-IN" sz="1200" b="1" i="0" u="none" strike="noStrike" kern="1200" dirty="0">
              <a:solidFill>
                <a:schemeClr val="tx1"/>
              </a:solidFill>
              <a:latin typeface="+mn-lt"/>
              <a:ea typeface="+mn-ea"/>
              <a:cs typeface="+mn-cs"/>
            </a:endParaRPr>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N/A</a:t>
            </a:r>
            <a:endParaRPr lang="en-IN" b="0"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3</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6A44F5D-215A-F1E9-91BF-07FC2C1AF7AB}"/>
              </a:ext>
            </a:extLst>
          </p:cNvPr>
          <p:cNvGrpSpPr/>
          <p:nvPr/>
        </p:nvGrpSpPr>
        <p:grpSpPr>
          <a:xfrm>
            <a:off x="983432" y="1921389"/>
            <a:ext cx="10067258" cy="2821790"/>
            <a:chOff x="1199456" y="1841316"/>
            <a:chExt cx="10067258" cy="2821790"/>
          </a:xfrm>
          <a:effectLst>
            <a:outerShdw blurRad="127000" dist="12700" dir="7200000" sx="101000" sy="101000" algn="ctr" rotWithShape="0">
              <a:prstClr val="black">
                <a:alpha val="38000"/>
              </a:prstClr>
            </a:outerShdw>
          </a:effectLst>
        </p:grpSpPr>
        <p:sp>
          <p:nvSpPr>
            <p:cNvPr id="5" name="Freeform 16">
              <a:extLst>
                <a:ext uri="{FF2B5EF4-FFF2-40B4-BE49-F238E27FC236}">
                  <a16:creationId xmlns:a16="http://schemas.microsoft.com/office/drawing/2014/main" id="{792F0FCD-4715-62D5-800D-9AAA5AAFE99F}"/>
                </a:ext>
              </a:extLst>
            </p:cNvPr>
            <p:cNvSpPr/>
            <p:nvPr/>
          </p:nvSpPr>
          <p:spPr>
            <a:xfrm>
              <a:off x="8228967" y="4001706"/>
              <a:ext cx="744565" cy="661400"/>
            </a:xfrm>
            <a:custGeom>
              <a:avLst/>
              <a:gdLst>
                <a:gd name="connsiteX0" fmla="*/ 0 w 465083"/>
                <a:gd name="connsiteY0" fmla="*/ 70945 h 445376"/>
                <a:gd name="connsiteX1" fmla="*/ 465083 w 465083"/>
                <a:gd name="connsiteY1" fmla="*/ 0 h 445376"/>
                <a:gd name="connsiteX2" fmla="*/ 398080 w 465083"/>
                <a:gd name="connsiteY2" fmla="*/ 445376 h 445376"/>
                <a:gd name="connsiteX3" fmla="*/ 0 w 465083"/>
                <a:gd name="connsiteY3" fmla="*/ 70945 h 445376"/>
                <a:gd name="connsiteX0" fmla="*/ 0 w 486576"/>
                <a:gd name="connsiteY0" fmla="*/ 72899 h 445376"/>
                <a:gd name="connsiteX1" fmla="*/ 486576 w 486576"/>
                <a:gd name="connsiteY1" fmla="*/ 0 h 445376"/>
                <a:gd name="connsiteX2" fmla="*/ 419573 w 486576"/>
                <a:gd name="connsiteY2" fmla="*/ 445376 h 445376"/>
                <a:gd name="connsiteX3" fmla="*/ 0 w 486576"/>
                <a:gd name="connsiteY3" fmla="*/ 72899 h 445376"/>
              </a:gdLst>
              <a:ahLst/>
              <a:cxnLst>
                <a:cxn ang="0">
                  <a:pos x="connsiteX0" y="connsiteY0"/>
                </a:cxn>
                <a:cxn ang="0">
                  <a:pos x="connsiteX1" y="connsiteY1"/>
                </a:cxn>
                <a:cxn ang="0">
                  <a:pos x="connsiteX2" y="connsiteY2"/>
                </a:cxn>
                <a:cxn ang="0">
                  <a:pos x="connsiteX3" y="connsiteY3"/>
                </a:cxn>
              </a:cxnLst>
              <a:rect l="l" t="t" r="r" b="b"/>
              <a:pathLst>
                <a:path w="486576" h="445376">
                  <a:moveTo>
                    <a:pt x="0" y="72899"/>
                  </a:moveTo>
                  <a:lnTo>
                    <a:pt x="486576" y="0"/>
                  </a:lnTo>
                  <a:lnTo>
                    <a:pt x="419573" y="445376"/>
                  </a:lnTo>
                  <a:lnTo>
                    <a:pt x="0" y="72899"/>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CF87D45-3819-9AE3-4FB5-98A5C5511CEF}"/>
                </a:ext>
              </a:extLst>
            </p:cNvPr>
            <p:cNvSpPr/>
            <p:nvPr/>
          </p:nvSpPr>
          <p:spPr>
            <a:xfrm>
              <a:off x="1644929" y="1844653"/>
              <a:ext cx="8789553" cy="18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PPY Title</a:t>
              </a:r>
            </a:p>
          </p:txBody>
        </p:sp>
        <p:sp>
          <p:nvSpPr>
            <p:cNvPr id="7" name="Freeform 18">
              <a:extLst>
                <a:ext uri="{FF2B5EF4-FFF2-40B4-BE49-F238E27FC236}">
                  <a16:creationId xmlns:a16="http://schemas.microsoft.com/office/drawing/2014/main" id="{2367CFB3-494C-CDA8-E8D1-C5A6D732F851}"/>
                </a:ext>
              </a:extLst>
            </p:cNvPr>
            <p:cNvSpPr/>
            <p:nvPr/>
          </p:nvSpPr>
          <p:spPr>
            <a:xfrm>
              <a:off x="1199456" y="1841316"/>
              <a:ext cx="445473" cy="1795643"/>
            </a:xfrm>
            <a:custGeom>
              <a:avLst/>
              <a:gdLst>
                <a:gd name="connsiteX0" fmla="*/ 293511 w 293511"/>
                <a:gd name="connsiteY0" fmla="*/ 0 h 1365956"/>
                <a:gd name="connsiteX1" fmla="*/ 0 w 293511"/>
                <a:gd name="connsiteY1" fmla="*/ 1365956 h 1365956"/>
                <a:gd name="connsiteX2" fmla="*/ 293511 w 293511"/>
                <a:gd name="connsiteY2" fmla="*/ 1365956 h 1365956"/>
                <a:gd name="connsiteX3" fmla="*/ 293511 w 293511"/>
                <a:gd name="connsiteY3" fmla="*/ 0 h 1365956"/>
                <a:gd name="connsiteX0" fmla="*/ 302534 w 302534"/>
                <a:gd name="connsiteY0" fmla="*/ 0 h 1365956"/>
                <a:gd name="connsiteX1" fmla="*/ 0 w 302534"/>
                <a:gd name="connsiteY1" fmla="*/ 1365956 h 1365956"/>
                <a:gd name="connsiteX2" fmla="*/ 293511 w 302534"/>
                <a:gd name="connsiteY2" fmla="*/ 1365956 h 1365956"/>
                <a:gd name="connsiteX3" fmla="*/ 302534 w 302534"/>
                <a:gd name="connsiteY3" fmla="*/ 0 h 1365956"/>
              </a:gdLst>
              <a:ahLst/>
              <a:cxnLst>
                <a:cxn ang="0">
                  <a:pos x="connsiteX0" y="connsiteY0"/>
                </a:cxn>
                <a:cxn ang="0">
                  <a:pos x="connsiteX1" y="connsiteY1"/>
                </a:cxn>
                <a:cxn ang="0">
                  <a:pos x="connsiteX2" y="connsiteY2"/>
                </a:cxn>
                <a:cxn ang="0">
                  <a:pos x="connsiteX3" y="connsiteY3"/>
                </a:cxn>
              </a:cxnLst>
              <a:rect l="l" t="t" r="r" b="b"/>
              <a:pathLst>
                <a:path w="302534" h="1365956">
                  <a:moveTo>
                    <a:pt x="302534" y="0"/>
                  </a:moveTo>
                  <a:lnTo>
                    <a:pt x="0" y="1365956"/>
                  </a:lnTo>
                  <a:lnTo>
                    <a:pt x="293511" y="1365956"/>
                  </a:lnTo>
                  <a:cubicBezTo>
                    <a:pt x="296519" y="910637"/>
                    <a:pt x="299526" y="455319"/>
                    <a:pt x="302534" y="0"/>
                  </a:cubicBezTo>
                  <a:close/>
                </a:path>
              </a:pathLst>
            </a:cu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19">
              <a:extLst>
                <a:ext uri="{FF2B5EF4-FFF2-40B4-BE49-F238E27FC236}">
                  <a16:creationId xmlns:a16="http://schemas.microsoft.com/office/drawing/2014/main" id="{A67F71D2-CB26-9815-E33C-22661E262108}"/>
                </a:ext>
              </a:extLst>
            </p:cNvPr>
            <p:cNvSpPr/>
            <p:nvPr/>
          </p:nvSpPr>
          <p:spPr>
            <a:xfrm>
              <a:off x="1636367" y="1841487"/>
              <a:ext cx="643209"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0 w 549005"/>
                <a:gd name="connsiteY0" fmla="*/ 1741375 h 1741375"/>
                <a:gd name="connsiteX1" fmla="*/ 7138 w 549005"/>
                <a:gd name="connsiteY1" fmla="*/ 0 h 1741375"/>
                <a:gd name="connsiteX2" fmla="*/ 549005 w 549005"/>
                <a:gd name="connsiteY2" fmla="*/ 0 h 1741375"/>
                <a:gd name="connsiteX3" fmla="*/ 0 w 549005"/>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9005" h="1741375">
                  <a:moveTo>
                    <a:pt x="0" y="1741375"/>
                  </a:moveTo>
                  <a:cubicBezTo>
                    <a:pt x="2379" y="1160917"/>
                    <a:pt x="4759" y="580458"/>
                    <a:pt x="7138" y="0"/>
                  </a:cubicBezTo>
                  <a:lnTo>
                    <a:pt x="549005" y="0"/>
                  </a:lnTo>
                  <a:lnTo>
                    <a:pt x="0" y="1741375"/>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20">
              <a:extLst>
                <a:ext uri="{FF2B5EF4-FFF2-40B4-BE49-F238E27FC236}">
                  <a16:creationId xmlns:a16="http://schemas.microsoft.com/office/drawing/2014/main" id="{6B49B27E-1802-B191-6491-C9592C2B41D8}"/>
                </a:ext>
              </a:extLst>
            </p:cNvPr>
            <p:cNvSpPr/>
            <p:nvPr/>
          </p:nvSpPr>
          <p:spPr>
            <a:xfrm>
              <a:off x="10394218" y="1844653"/>
              <a:ext cx="541867" cy="1803366"/>
            </a:xfrm>
            <a:custGeom>
              <a:avLst/>
              <a:gdLst>
                <a:gd name="connsiteX0" fmla="*/ 0 w 553156"/>
                <a:gd name="connsiteY0" fmla="*/ 1772355 h 1772355"/>
                <a:gd name="connsiteX1" fmla="*/ 11289 w 553156"/>
                <a:gd name="connsiteY1" fmla="*/ 0 h 1772355"/>
                <a:gd name="connsiteX2" fmla="*/ 553156 w 553156"/>
                <a:gd name="connsiteY2" fmla="*/ 0 h 1772355"/>
                <a:gd name="connsiteX3" fmla="*/ 0 w 553156"/>
                <a:gd name="connsiteY3" fmla="*/ 1772355 h 1772355"/>
                <a:gd name="connsiteX0" fmla="*/ 0 w 553156"/>
                <a:gd name="connsiteY0" fmla="*/ 1734735 h 1734735"/>
                <a:gd name="connsiteX1" fmla="*/ 11289 w 553156"/>
                <a:gd name="connsiteY1" fmla="*/ 0 h 1734735"/>
                <a:gd name="connsiteX2" fmla="*/ 553156 w 553156"/>
                <a:gd name="connsiteY2" fmla="*/ 0 h 1734735"/>
                <a:gd name="connsiteX3" fmla="*/ 0 w 553156"/>
                <a:gd name="connsiteY3" fmla="*/ 1734735 h 1734735"/>
                <a:gd name="connsiteX0" fmla="*/ 0 w 553156"/>
                <a:gd name="connsiteY0" fmla="*/ 1741375 h 1741375"/>
                <a:gd name="connsiteX1" fmla="*/ 11289 w 553156"/>
                <a:gd name="connsiteY1" fmla="*/ 0 h 1741375"/>
                <a:gd name="connsiteX2" fmla="*/ 553156 w 553156"/>
                <a:gd name="connsiteY2" fmla="*/ 0 h 1741375"/>
                <a:gd name="connsiteX3" fmla="*/ 0 w 553156"/>
                <a:gd name="connsiteY3" fmla="*/ 1741375 h 1741375"/>
                <a:gd name="connsiteX0" fmla="*/ 15069 w 541867"/>
                <a:gd name="connsiteY0" fmla="*/ 1741375 h 1741375"/>
                <a:gd name="connsiteX1" fmla="*/ 0 w 541867"/>
                <a:gd name="connsiteY1" fmla="*/ 0 h 1741375"/>
                <a:gd name="connsiteX2" fmla="*/ 541867 w 541867"/>
                <a:gd name="connsiteY2" fmla="*/ 0 h 1741375"/>
                <a:gd name="connsiteX3" fmla="*/ 15069 w 541867"/>
                <a:gd name="connsiteY3" fmla="*/ 1741375 h 1741375"/>
              </a:gdLst>
              <a:ahLst/>
              <a:cxnLst>
                <a:cxn ang="0">
                  <a:pos x="connsiteX0" y="connsiteY0"/>
                </a:cxn>
                <a:cxn ang="0">
                  <a:pos x="connsiteX1" y="connsiteY1"/>
                </a:cxn>
                <a:cxn ang="0">
                  <a:pos x="connsiteX2" y="connsiteY2"/>
                </a:cxn>
                <a:cxn ang="0">
                  <a:pos x="connsiteX3" y="connsiteY3"/>
                </a:cxn>
              </a:cxnLst>
              <a:rect l="l" t="t" r="r" b="b"/>
              <a:pathLst>
                <a:path w="541867" h="1741375">
                  <a:moveTo>
                    <a:pt x="15069" y="1741375"/>
                  </a:moveTo>
                  <a:lnTo>
                    <a:pt x="0" y="0"/>
                  </a:lnTo>
                  <a:lnTo>
                    <a:pt x="541867" y="0"/>
                  </a:lnTo>
                  <a:lnTo>
                    <a:pt x="15069" y="1741375"/>
                  </a:lnTo>
                  <a:close/>
                </a:path>
              </a:pathLst>
            </a:cu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21">
              <a:extLst>
                <a:ext uri="{FF2B5EF4-FFF2-40B4-BE49-F238E27FC236}">
                  <a16:creationId xmlns:a16="http://schemas.microsoft.com/office/drawing/2014/main" id="{C97F810B-AC23-AFA2-D77B-B6E0DE17E115}"/>
                </a:ext>
              </a:extLst>
            </p:cNvPr>
            <p:cNvSpPr/>
            <p:nvPr/>
          </p:nvSpPr>
          <p:spPr>
            <a:xfrm>
              <a:off x="10406743" y="1845985"/>
              <a:ext cx="859971" cy="1798868"/>
            </a:xfrm>
            <a:custGeom>
              <a:avLst/>
              <a:gdLst>
                <a:gd name="connsiteX0" fmla="*/ 500743 w 859971"/>
                <a:gd name="connsiteY0" fmla="*/ 0 h 1752600"/>
                <a:gd name="connsiteX1" fmla="*/ 0 w 859971"/>
                <a:gd name="connsiteY1" fmla="*/ 1752600 h 1752600"/>
                <a:gd name="connsiteX2" fmla="*/ 859971 w 859971"/>
                <a:gd name="connsiteY2" fmla="*/ 1752600 h 1752600"/>
                <a:gd name="connsiteX3" fmla="*/ 500743 w 859971"/>
                <a:gd name="connsiteY3" fmla="*/ 0 h 1752600"/>
                <a:gd name="connsiteX0" fmla="*/ 527101 w 859971"/>
                <a:gd name="connsiteY0" fmla="*/ 0 h 1778662"/>
                <a:gd name="connsiteX1" fmla="*/ 0 w 859971"/>
                <a:gd name="connsiteY1" fmla="*/ 1778662 h 1778662"/>
                <a:gd name="connsiteX2" fmla="*/ 859971 w 859971"/>
                <a:gd name="connsiteY2" fmla="*/ 1778662 h 1778662"/>
                <a:gd name="connsiteX3" fmla="*/ 527101 w 859971"/>
                <a:gd name="connsiteY3" fmla="*/ 0 h 1778662"/>
              </a:gdLst>
              <a:ahLst/>
              <a:cxnLst>
                <a:cxn ang="0">
                  <a:pos x="connsiteX0" y="connsiteY0"/>
                </a:cxn>
                <a:cxn ang="0">
                  <a:pos x="connsiteX1" y="connsiteY1"/>
                </a:cxn>
                <a:cxn ang="0">
                  <a:pos x="connsiteX2" y="connsiteY2"/>
                </a:cxn>
                <a:cxn ang="0">
                  <a:pos x="connsiteX3" y="connsiteY3"/>
                </a:cxn>
              </a:cxnLst>
              <a:rect l="l" t="t" r="r" b="b"/>
              <a:pathLst>
                <a:path w="859971" h="1778662">
                  <a:moveTo>
                    <a:pt x="527101" y="0"/>
                  </a:moveTo>
                  <a:lnTo>
                    <a:pt x="0" y="1778662"/>
                  </a:lnTo>
                  <a:lnTo>
                    <a:pt x="859971" y="1778662"/>
                  </a:lnTo>
                  <a:lnTo>
                    <a:pt x="527101" y="0"/>
                  </a:lnTo>
                  <a:close/>
                </a:path>
              </a:pathLst>
            </a:cu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2">
              <a:extLst>
                <a:ext uri="{FF2B5EF4-FFF2-40B4-BE49-F238E27FC236}">
                  <a16:creationId xmlns:a16="http://schemas.microsoft.com/office/drawing/2014/main" id="{6F5567F7-C12F-395C-C2D8-9F75A00B83BD}"/>
                </a:ext>
              </a:extLst>
            </p:cNvPr>
            <p:cNvSpPr/>
            <p:nvPr/>
          </p:nvSpPr>
          <p:spPr>
            <a:xfrm>
              <a:off x="8228967" y="3636216"/>
              <a:ext cx="3037747" cy="501665"/>
            </a:xfrm>
            <a:custGeom>
              <a:avLst/>
              <a:gdLst>
                <a:gd name="connsiteX0" fmla="*/ 3029527 w 3029527"/>
                <a:gd name="connsiteY0" fmla="*/ 0 h 508000"/>
                <a:gd name="connsiteX1" fmla="*/ 535709 w 3029527"/>
                <a:gd name="connsiteY1" fmla="*/ 18473 h 508000"/>
                <a:gd name="connsiteX2" fmla="*/ 175491 w 3029527"/>
                <a:gd name="connsiteY2" fmla="*/ 341746 h 508000"/>
                <a:gd name="connsiteX3" fmla="*/ 0 w 3029527"/>
                <a:gd name="connsiteY3" fmla="*/ 508000 h 508000"/>
                <a:gd name="connsiteX4" fmla="*/ 3029527 w 3029527"/>
                <a:gd name="connsiteY4" fmla="*/ 0 h 508000"/>
                <a:gd name="connsiteX0" fmla="*/ 3029527 w 3029527"/>
                <a:gd name="connsiteY0" fmla="*/ 0 h 508000"/>
                <a:gd name="connsiteX1" fmla="*/ 537764 w 3029527"/>
                <a:gd name="connsiteY1" fmla="*/ 10254 h 508000"/>
                <a:gd name="connsiteX2" fmla="*/ 175491 w 3029527"/>
                <a:gd name="connsiteY2" fmla="*/ 341746 h 508000"/>
                <a:gd name="connsiteX3" fmla="*/ 0 w 3029527"/>
                <a:gd name="connsiteY3" fmla="*/ 508000 h 508000"/>
                <a:gd name="connsiteX4" fmla="*/ 3029527 w 3029527"/>
                <a:gd name="connsiteY4" fmla="*/ 0 h 508000"/>
                <a:gd name="connsiteX0" fmla="*/ 3037747 w 3037747"/>
                <a:gd name="connsiteY0" fmla="*/ 0 h 512110"/>
                <a:gd name="connsiteX1" fmla="*/ 537764 w 3037747"/>
                <a:gd name="connsiteY1" fmla="*/ 14364 h 512110"/>
                <a:gd name="connsiteX2" fmla="*/ 175491 w 3037747"/>
                <a:gd name="connsiteY2" fmla="*/ 345856 h 512110"/>
                <a:gd name="connsiteX3" fmla="*/ 0 w 3037747"/>
                <a:gd name="connsiteY3" fmla="*/ 512110 h 512110"/>
                <a:gd name="connsiteX4" fmla="*/ 3037747 w 3037747"/>
                <a:gd name="connsiteY4" fmla="*/ 0 h 512110"/>
                <a:gd name="connsiteX0" fmla="*/ 3037747 w 3037747"/>
                <a:gd name="connsiteY0" fmla="*/ 0 h 501836"/>
                <a:gd name="connsiteX1" fmla="*/ 537764 w 3037747"/>
                <a:gd name="connsiteY1" fmla="*/ 4090 h 501836"/>
                <a:gd name="connsiteX2" fmla="*/ 175491 w 3037747"/>
                <a:gd name="connsiteY2" fmla="*/ 335582 h 501836"/>
                <a:gd name="connsiteX3" fmla="*/ 0 w 3037747"/>
                <a:gd name="connsiteY3" fmla="*/ 501836 h 501836"/>
                <a:gd name="connsiteX4" fmla="*/ 3037747 w 3037747"/>
                <a:gd name="connsiteY4" fmla="*/ 0 h 501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37747" h="501836">
                  <a:moveTo>
                    <a:pt x="3037747" y="0"/>
                  </a:moveTo>
                  <a:lnTo>
                    <a:pt x="537764" y="4090"/>
                  </a:lnTo>
                  <a:lnTo>
                    <a:pt x="175491" y="335582"/>
                  </a:lnTo>
                  <a:lnTo>
                    <a:pt x="0" y="501836"/>
                  </a:lnTo>
                  <a:lnTo>
                    <a:pt x="3037747" y="0"/>
                  </a:lnTo>
                  <a:close/>
                </a:path>
              </a:pathLst>
            </a:cu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85DB58D7-DDAA-0A42-FA6F-04C7DE716C3B}"/>
              </a:ext>
            </a:extLst>
          </p:cNvPr>
          <p:cNvSpPr txBox="1"/>
          <p:nvPr/>
        </p:nvSpPr>
        <p:spPr>
          <a:xfrm>
            <a:off x="2481040" y="2364744"/>
            <a:ext cx="7229920" cy="923330"/>
          </a:xfrm>
          <a:prstGeom prst="rect">
            <a:avLst/>
          </a:prstGeom>
          <a:noFill/>
        </p:spPr>
        <p:txBody>
          <a:bodyPr wrap="square">
            <a:spAutoFit/>
          </a:bodyPr>
          <a:lstStyle/>
          <a:p>
            <a:r>
              <a:rPr lang="en-GB" sz="5400" b="1" dirty="0">
                <a:solidFill>
                  <a:srgbClr val="0000FF"/>
                </a:solidFill>
              </a:rPr>
              <a:t>Summary Tenses Level 2</a:t>
            </a:r>
            <a:endParaRPr lang="en-US" sz="5400" b="1" dirty="0">
              <a:solidFill>
                <a:srgbClr val="00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1D04113E-8AFF-461D-A975-3CBE2A54C304}"/>
              </a:ext>
            </a:extLst>
          </p:cNvPr>
          <p:cNvCxnSpPr>
            <a:cxnSpLocks/>
          </p:cNvCxnSpPr>
          <p:nvPr/>
        </p:nvCxnSpPr>
        <p:spPr>
          <a:xfrm flipH="1">
            <a:off x="7015288" y="5264683"/>
            <a:ext cx="1827138" cy="0"/>
          </a:xfrm>
          <a:prstGeom prst="straightConnector1">
            <a:avLst/>
          </a:prstGeom>
          <a:ln w="28575">
            <a:solidFill>
              <a:srgbClr val="AC1596"/>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7AD826E-F53E-43F0-AF1B-A9EA9A231931}"/>
              </a:ext>
            </a:extLst>
          </p:cNvPr>
          <p:cNvCxnSpPr>
            <a:cxnSpLocks/>
          </p:cNvCxnSpPr>
          <p:nvPr/>
        </p:nvCxnSpPr>
        <p:spPr>
          <a:xfrm flipH="1" flipV="1">
            <a:off x="7656880" y="4257251"/>
            <a:ext cx="1060286" cy="7474"/>
          </a:xfrm>
          <a:prstGeom prst="straightConnector1">
            <a:avLst/>
          </a:prstGeom>
          <a:ln w="28575">
            <a:solidFill>
              <a:srgbClr val="CF1E70"/>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43231E4-0CC3-4D38-B725-B5A6A963C90F}"/>
              </a:ext>
            </a:extLst>
          </p:cNvPr>
          <p:cNvCxnSpPr>
            <a:cxnSpLocks/>
          </p:cNvCxnSpPr>
          <p:nvPr/>
        </p:nvCxnSpPr>
        <p:spPr>
          <a:xfrm flipH="1">
            <a:off x="7852927" y="3230386"/>
            <a:ext cx="864238" cy="0"/>
          </a:xfrm>
          <a:prstGeom prst="straightConnector1">
            <a:avLst/>
          </a:prstGeom>
          <a:ln w="28575">
            <a:solidFill>
              <a:srgbClr val="8E921A"/>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66DEEAC-3161-4C8F-9DB8-8AA32EBAC034}"/>
              </a:ext>
            </a:extLst>
          </p:cNvPr>
          <p:cNvCxnSpPr>
            <a:cxnSpLocks/>
          </p:cNvCxnSpPr>
          <p:nvPr/>
        </p:nvCxnSpPr>
        <p:spPr>
          <a:xfrm flipH="1">
            <a:off x="6639507" y="2254050"/>
            <a:ext cx="2077658" cy="17510"/>
          </a:xfrm>
          <a:prstGeom prst="straightConnector1">
            <a:avLst/>
          </a:prstGeom>
          <a:ln w="28575">
            <a:solidFill>
              <a:srgbClr val="1996BC"/>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4000D1B0-FA14-C4F8-7C32-4C1DF084E68E}"/>
              </a:ext>
            </a:extLst>
          </p:cNvPr>
          <p:cNvGrpSpPr/>
          <p:nvPr/>
        </p:nvGrpSpPr>
        <p:grpSpPr>
          <a:xfrm>
            <a:off x="2742505" y="260648"/>
            <a:ext cx="6732748" cy="792088"/>
            <a:chOff x="3198552" y="260648"/>
            <a:chExt cx="5400600" cy="792088"/>
          </a:xfrm>
        </p:grpSpPr>
        <p:sp>
          <p:nvSpPr>
            <p:cNvPr id="13" name="Rectangle: Rounded Corners 12">
              <a:extLst>
                <a:ext uri="{FF2B5EF4-FFF2-40B4-BE49-F238E27FC236}">
                  <a16:creationId xmlns:a16="http://schemas.microsoft.com/office/drawing/2014/main" id="{4374FF87-39FB-6488-866B-99CD89D5E5B3}"/>
                </a:ext>
              </a:extLst>
            </p:cNvPr>
            <p:cNvSpPr/>
            <p:nvPr/>
          </p:nvSpPr>
          <p:spPr>
            <a:xfrm rot="203296">
              <a:off x="3306564" y="260648"/>
              <a:ext cx="5184576" cy="792088"/>
            </a:xfrm>
            <a:prstGeom prst="roundRect">
              <a:avLst/>
            </a:prstGeom>
            <a:solidFill>
              <a:srgbClr val="6106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Rectangle: Rounded Corners 13">
              <a:extLst>
                <a:ext uri="{FF2B5EF4-FFF2-40B4-BE49-F238E27FC236}">
                  <a16:creationId xmlns:a16="http://schemas.microsoft.com/office/drawing/2014/main" id="{4A0E493A-8EE5-1D22-FBB7-13EC320A0C64}"/>
                </a:ext>
              </a:extLst>
            </p:cNvPr>
            <p:cNvSpPr/>
            <p:nvPr/>
          </p:nvSpPr>
          <p:spPr>
            <a:xfrm>
              <a:off x="3198552" y="260648"/>
              <a:ext cx="5400600" cy="792088"/>
            </a:xfrm>
            <a:prstGeom prst="roundRect">
              <a:avLst/>
            </a:prstGeom>
            <a:solidFill>
              <a:schemeClr val="bg1"/>
            </a:solidFill>
            <a:ln>
              <a:noFill/>
            </a:ln>
            <a:effectLst>
              <a:outerShdw blurRad="50800" dist="1016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rgbClr val="61069D"/>
                  </a:solidFill>
                </a:rPr>
                <a:t>Summary Tenses Level 2</a:t>
              </a:r>
              <a:endParaRPr lang="en-IN" sz="3600" b="1" dirty="0">
                <a:solidFill>
                  <a:srgbClr val="61069D"/>
                </a:solidFill>
              </a:endParaRPr>
            </a:p>
          </p:txBody>
        </p:sp>
      </p:grpSp>
      <p:grpSp>
        <p:nvGrpSpPr>
          <p:cNvPr id="2" name="Group 1">
            <a:extLst>
              <a:ext uri="{FF2B5EF4-FFF2-40B4-BE49-F238E27FC236}">
                <a16:creationId xmlns:a16="http://schemas.microsoft.com/office/drawing/2014/main" id="{B35F0267-DF20-4FB8-98BA-52408BFB154C}"/>
              </a:ext>
            </a:extLst>
          </p:cNvPr>
          <p:cNvGrpSpPr/>
          <p:nvPr/>
        </p:nvGrpSpPr>
        <p:grpSpPr>
          <a:xfrm>
            <a:off x="4822949" y="2172114"/>
            <a:ext cx="2833934" cy="2365302"/>
            <a:chOff x="4070302" y="1400176"/>
            <a:chExt cx="4051398" cy="4057649"/>
          </a:xfrm>
          <a:effectLst>
            <a:glow rad="127000">
              <a:schemeClr val="accent1">
                <a:alpha val="77000"/>
              </a:schemeClr>
            </a:glow>
          </a:effectLst>
          <a:scene3d>
            <a:camera prst="perspectiveRelaxedModerately" fov="2100000">
              <a:rot lat="19800000" lon="0" rev="0"/>
            </a:camera>
            <a:lightRig rig="sunrise" dir="t">
              <a:rot lat="0" lon="0" rev="16200000"/>
            </a:lightRig>
          </a:scene3d>
        </p:grpSpPr>
        <p:sp>
          <p:nvSpPr>
            <p:cNvPr id="31" name="Freeform: Shape 30">
              <a:extLst>
                <a:ext uri="{FF2B5EF4-FFF2-40B4-BE49-F238E27FC236}">
                  <a16:creationId xmlns:a16="http://schemas.microsoft.com/office/drawing/2014/main" id="{B0B917B3-9983-41F1-9857-D4FED83D5B88}"/>
                </a:ext>
              </a:extLst>
            </p:cNvPr>
            <p:cNvSpPr/>
            <p:nvPr/>
          </p:nvSpPr>
          <p:spPr>
            <a:xfrm>
              <a:off x="4739707" y="1400176"/>
              <a:ext cx="1356293" cy="767461"/>
            </a:xfrm>
            <a:custGeom>
              <a:avLst/>
              <a:gdLst>
                <a:gd name="connsiteX0" fmla="*/ 1356293 w 1356293"/>
                <a:gd name="connsiteY0" fmla="*/ 0 h 767461"/>
                <a:gd name="connsiteX1" fmla="*/ 1356293 w 1356293"/>
                <a:gd name="connsiteY1" fmla="*/ 345631 h 767461"/>
                <a:gd name="connsiteX2" fmla="*/ 1184197 w 1356293"/>
                <a:gd name="connsiteY2" fmla="*/ 354321 h 767461"/>
                <a:gd name="connsiteX3" fmla="*/ 285626 w 1356293"/>
                <a:gd name="connsiteY3" fmla="*/ 729991 h 767461"/>
                <a:gd name="connsiteX4" fmla="*/ 244398 w 1356293"/>
                <a:gd name="connsiteY4" fmla="*/ 767461 h 767461"/>
                <a:gd name="connsiteX5" fmla="*/ 0 w 1356293"/>
                <a:gd name="connsiteY5" fmla="*/ 523063 h 767461"/>
                <a:gd name="connsiteX6" fmla="*/ 65773 w 1356293"/>
                <a:gd name="connsiteY6" fmla="*/ 463285 h 767461"/>
                <a:gd name="connsiteX7" fmla="*/ 1148858 w 1356293"/>
                <a:gd name="connsiteY7" fmla="*/ 10475 h 767461"/>
                <a:gd name="connsiteX8" fmla="*/ 1356293 w 1356293"/>
                <a:gd name="connsiteY8" fmla="*/ 0 h 7674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6293" h="767461">
                  <a:moveTo>
                    <a:pt x="1356293" y="0"/>
                  </a:moveTo>
                  <a:lnTo>
                    <a:pt x="1356293" y="345631"/>
                  </a:lnTo>
                  <a:lnTo>
                    <a:pt x="1184197" y="354321"/>
                  </a:lnTo>
                  <a:cubicBezTo>
                    <a:pt x="844693" y="388800"/>
                    <a:pt x="535017" y="524176"/>
                    <a:pt x="285626" y="729991"/>
                  </a:cubicBezTo>
                  <a:lnTo>
                    <a:pt x="244398" y="767461"/>
                  </a:lnTo>
                  <a:lnTo>
                    <a:pt x="0" y="523063"/>
                  </a:lnTo>
                  <a:lnTo>
                    <a:pt x="65773" y="463285"/>
                  </a:lnTo>
                  <a:cubicBezTo>
                    <a:pt x="366374" y="215208"/>
                    <a:pt x="739640" y="52033"/>
                    <a:pt x="1148858" y="10475"/>
                  </a:cubicBezTo>
                  <a:lnTo>
                    <a:pt x="1356293" y="0"/>
                  </a:lnTo>
                  <a:close/>
                </a:path>
              </a:pathLst>
            </a:custGeom>
            <a:solidFill>
              <a:srgbClr val="00AFB9"/>
            </a:solidFill>
            <a:ln>
              <a:noFill/>
            </a:ln>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solidFill>
                  <a:schemeClr val="tx1"/>
                </a:solidFill>
              </a:endParaRPr>
            </a:p>
          </p:txBody>
        </p:sp>
        <p:sp>
          <p:nvSpPr>
            <p:cNvPr id="32" name="Freeform: Shape 31">
              <a:extLst>
                <a:ext uri="{FF2B5EF4-FFF2-40B4-BE49-F238E27FC236}">
                  <a16:creationId xmlns:a16="http://schemas.microsoft.com/office/drawing/2014/main" id="{EB739CCE-F8C6-4AE6-A6D3-9CA2ADEC051B}"/>
                </a:ext>
              </a:extLst>
            </p:cNvPr>
            <p:cNvSpPr/>
            <p:nvPr/>
          </p:nvSpPr>
          <p:spPr>
            <a:xfrm>
              <a:off x="6219824" y="1406428"/>
              <a:ext cx="1297338" cy="820164"/>
            </a:xfrm>
            <a:custGeom>
              <a:avLst/>
              <a:gdLst>
                <a:gd name="connsiteX0" fmla="*/ 0 w 1297338"/>
                <a:gd name="connsiteY0" fmla="*/ 0 h 820164"/>
                <a:gd name="connsiteX1" fmla="*/ 83612 w 1297338"/>
                <a:gd name="connsiteY1" fmla="*/ 4222 h 820164"/>
                <a:gd name="connsiteX2" fmla="*/ 1166697 w 1297338"/>
                <a:gd name="connsiteY2" fmla="*/ 457032 h 820164"/>
                <a:gd name="connsiteX3" fmla="*/ 1297338 w 1297338"/>
                <a:gd name="connsiteY3" fmla="*/ 575766 h 820164"/>
                <a:gd name="connsiteX4" fmla="*/ 1052940 w 1297338"/>
                <a:gd name="connsiteY4" fmla="*/ 820164 h 820164"/>
                <a:gd name="connsiteX5" fmla="*/ 946844 w 1297338"/>
                <a:gd name="connsiteY5" fmla="*/ 723738 h 820164"/>
                <a:gd name="connsiteX6" fmla="*/ 48273 w 1297338"/>
                <a:gd name="connsiteY6" fmla="*/ 348068 h 820164"/>
                <a:gd name="connsiteX7" fmla="*/ 0 w 1297338"/>
                <a:gd name="connsiteY7" fmla="*/ 345631 h 820164"/>
                <a:gd name="connsiteX8" fmla="*/ 0 w 1297338"/>
                <a:gd name="connsiteY8" fmla="*/ 0 h 820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7338" h="820164">
                  <a:moveTo>
                    <a:pt x="0" y="0"/>
                  </a:moveTo>
                  <a:lnTo>
                    <a:pt x="83612" y="4222"/>
                  </a:lnTo>
                  <a:cubicBezTo>
                    <a:pt x="492831" y="45780"/>
                    <a:pt x="866097" y="208955"/>
                    <a:pt x="1166697" y="457032"/>
                  </a:cubicBezTo>
                  <a:lnTo>
                    <a:pt x="1297338" y="575766"/>
                  </a:lnTo>
                  <a:lnTo>
                    <a:pt x="1052940" y="820164"/>
                  </a:lnTo>
                  <a:lnTo>
                    <a:pt x="946844" y="723738"/>
                  </a:lnTo>
                  <a:cubicBezTo>
                    <a:pt x="697454" y="517923"/>
                    <a:pt x="387777" y="382547"/>
                    <a:pt x="48273" y="348068"/>
                  </a:cubicBezTo>
                  <a:lnTo>
                    <a:pt x="0" y="345631"/>
                  </a:lnTo>
                  <a:lnTo>
                    <a:pt x="0" y="0"/>
                  </a:lnTo>
                  <a:close/>
                </a:path>
              </a:pathLst>
            </a:custGeom>
            <a:solidFill>
              <a:srgbClr val="0081A7"/>
            </a:solidFill>
            <a:ln>
              <a:noFill/>
            </a:ln>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solidFill>
                  <a:schemeClr val="tx1"/>
                </a:solidFill>
              </a:endParaRPr>
            </a:p>
          </p:txBody>
        </p:sp>
        <p:sp>
          <p:nvSpPr>
            <p:cNvPr id="33" name="Freeform: Shape 32">
              <a:extLst>
                <a:ext uri="{FF2B5EF4-FFF2-40B4-BE49-F238E27FC236}">
                  <a16:creationId xmlns:a16="http://schemas.microsoft.com/office/drawing/2014/main" id="{10770EF3-ADBF-4951-8725-B30F3F85BEEB}"/>
                </a:ext>
              </a:extLst>
            </p:cNvPr>
            <p:cNvSpPr/>
            <p:nvPr/>
          </p:nvSpPr>
          <p:spPr>
            <a:xfrm>
              <a:off x="4070303" y="2007841"/>
              <a:ext cx="823289" cy="1359247"/>
            </a:xfrm>
            <a:custGeom>
              <a:avLst/>
              <a:gdLst>
                <a:gd name="connsiteX0" fmla="*/ 578891 w 823289"/>
                <a:gd name="connsiteY0" fmla="*/ 0 h 1359247"/>
                <a:gd name="connsiteX1" fmla="*/ 823289 w 823289"/>
                <a:gd name="connsiteY1" fmla="*/ 244398 h 1359247"/>
                <a:gd name="connsiteX2" fmla="*/ 726864 w 823289"/>
                <a:gd name="connsiteY2" fmla="*/ 350492 h 1359247"/>
                <a:gd name="connsiteX3" fmla="*/ 351194 w 823289"/>
                <a:gd name="connsiteY3" fmla="*/ 1249063 h 1359247"/>
                <a:gd name="connsiteX4" fmla="*/ 345631 w 823289"/>
                <a:gd name="connsiteY4" fmla="*/ 1359247 h 1359247"/>
                <a:gd name="connsiteX5" fmla="*/ 0 w 823289"/>
                <a:gd name="connsiteY5" fmla="*/ 1359247 h 1359247"/>
                <a:gd name="connsiteX6" fmla="*/ 7348 w 823289"/>
                <a:gd name="connsiteY6" fmla="*/ 1213724 h 1359247"/>
                <a:gd name="connsiteX7" fmla="*/ 460158 w 823289"/>
                <a:gd name="connsiteY7" fmla="*/ 130639 h 1359247"/>
                <a:gd name="connsiteX8" fmla="*/ 578891 w 823289"/>
                <a:gd name="connsiteY8" fmla="*/ 0 h 1359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3289" h="1359247">
                  <a:moveTo>
                    <a:pt x="578891" y="0"/>
                  </a:moveTo>
                  <a:lnTo>
                    <a:pt x="823289" y="244398"/>
                  </a:lnTo>
                  <a:lnTo>
                    <a:pt x="726864" y="350492"/>
                  </a:lnTo>
                  <a:cubicBezTo>
                    <a:pt x="521049" y="599883"/>
                    <a:pt x="385673" y="909559"/>
                    <a:pt x="351194" y="1249063"/>
                  </a:cubicBezTo>
                  <a:lnTo>
                    <a:pt x="345631" y="1359247"/>
                  </a:lnTo>
                  <a:lnTo>
                    <a:pt x="0" y="1359247"/>
                  </a:lnTo>
                  <a:lnTo>
                    <a:pt x="7348" y="1213724"/>
                  </a:lnTo>
                  <a:cubicBezTo>
                    <a:pt x="48906" y="804506"/>
                    <a:pt x="212081" y="431240"/>
                    <a:pt x="460158" y="130639"/>
                  </a:cubicBezTo>
                  <a:lnTo>
                    <a:pt x="578891" y="0"/>
                  </a:lnTo>
                  <a:close/>
                </a:path>
              </a:pathLst>
            </a:custGeom>
            <a:solidFill>
              <a:srgbClr val="4361EE"/>
            </a:solidFill>
            <a:ln>
              <a:noFill/>
            </a:ln>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solidFill>
                  <a:schemeClr val="tx1"/>
                </a:solidFill>
              </a:endParaRPr>
            </a:p>
          </p:txBody>
        </p:sp>
        <p:sp>
          <p:nvSpPr>
            <p:cNvPr id="34" name="Freeform: Shape 33">
              <a:extLst>
                <a:ext uri="{FF2B5EF4-FFF2-40B4-BE49-F238E27FC236}">
                  <a16:creationId xmlns:a16="http://schemas.microsoft.com/office/drawing/2014/main" id="{E35F4F55-4F02-4B5D-B55F-7F24AEF345C3}"/>
                </a:ext>
              </a:extLst>
            </p:cNvPr>
            <p:cNvSpPr/>
            <p:nvPr/>
          </p:nvSpPr>
          <p:spPr>
            <a:xfrm>
              <a:off x="7357365" y="2072707"/>
              <a:ext cx="764334" cy="1294380"/>
            </a:xfrm>
            <a:custGeom>
              <a:avLst/>
              <a:gdLst>
                <a:gd name="connsiteX0" fmla="*/ 244398 w 764334"/>
                <a:gd name="connsiteY0" fmla="*/ 0 h 1294380"/>
                <a:gd name="connsiteX1" fmla="*/ 304175 w 764334"/>
                <a:gd name="connsiteY1" fmla="*/ 65772 h 1294380"/>
                <a:gd name="connsiteX2" fmla="*/ 756985 w 764334"/>
                <a:gd name="connsiteY2" fmla="*/ 1148857 h 1294380"/>
                <a:gd name="connsiteX3" fmla="*/ 764334 w 764334"/>
                <a:gd name="connsiteY3" fmla="*/ 1294380 h 1294380"/>
                <a:gd name="connsiteX4" fmla="*/ 418703 w 764334"/>
                <a:gd name="connsiteY4" fmla="*/ 1294380 h 1294380"/>
                <a:gd name="connsiteX5" fmla="*/ 413139 w 764334"/>
                <a:gd name="connsiteY5" fmla="*/ 1184196 h 1294380"/>
                <a:gd name="connsiteX6" fmla="*/ 37469 w 764334"/>
                <a:gd name="connsiteY6" fmla="*/ 285625 h 1294380"/>
                <a:gd name="connsiteX7" fmla="*/ 0 w 764334"/>
                <a:gd name="connsiteY7" fmla="*/ 244398 h 1294380"/>
                <a:gd name="connsiteX8" fmla="*/ 244398 w 764334"/>
                <a:gd name="connsiteY8" fmla="*/ 0 h 1294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4334" h="1294380">
                  <a:moveTo>
                    <a:pt x="244398" y="0"/>
                  </a:moveTo>
                  <a:lnTo>
                    <a:pt x="304175" y="65772"/>
                  </a:lnTo>
                  <a:cubicBezTo>
                    <a:pt x="552253" y="366373"/>
                    <a:pt x="715427" y="739639"/>
                    <a:pt x="756985" y="1148857"/>
                  </a:cubicBezTo>
                  <a:lnTo>
                    <a:pt x="764334" y="1294380"/>
                  </a:lnTo>
                  <a:lnTo>
                    <a:pt x="418703" y="1294380"/>
                  </a:lnTo>
                  <a:lnTo>
                    <a:pt x="413139" y="1184196"/>
                  </a:lnTo>
                  <a:cubicBezTo>
                    <a:pt x="378661" y="844692"/>
                    <a:pt x="243285" y="535016"/>
                    <a:pt x="37469" y="285625"/>
                  </a:cubicBezTo>
                  <a:lnTo>
                    <a:pt x="0" y="244398"/>
                  </a:lnTo>
                  <a:lnTo>
                    <a:pt x="244398" y="0"/>
                  </a:lnTo>
                  <a:close/>
                </a:path>
              </a:pathLst>
            </a:custGeom>
            <a:ln>
              <a:noFill/>
            </a:ln>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solidFill>
                  <a:schemeClr val="tx1"/>
                </a:solidFill>
              </a:endParaRPr>
            </a:p>
          </p:txBody>
        </p:sp>
        <p:sp>
          <p:nvSpPr>
            <p:cNvPr id="35" name="Freeform: Shape 34">
              <a:extLst>
                <a:ext uri="{FF2B5EF4-FFF2-40B4-BE49-F238E27FC236}">
                  <a16:creationId xmlns:a16="http://schemas.microsoft.com/office/drawing/2014/main" id="{5463CB16-AD03-4741-9460-878439A40CCE}"/>
                </a:ext>
              </a:extLst>
            </p:cNvPr>
            <p:cNvSpPr/>
            <p:nvPr/>
          </p:nvSpPr>
          <p:spPr>
            <a:xfrm>
              <a:off x="4070302" y="3490913"/>
              <a:ext cx="823290" cy="1359249"/>
            </a:xfrm>
            <a:custGeom>
              <a:avLst/>
              <a:gdLst>
                <a:gd name="connsiteX0" fmla="*/ 0 w 823290"/>
                <a:gd name="connsiteY0" fmla="*/ 0 h 1359249"/>
                <a:gd name="connsiteX1" fmla="*/ 345630 w 823290"/>
                <a:gd name="connsiteY1" fmla="*/ 0 h 1359249"/>
                <a:gd name="connsiteX2" fmla="*/ 351194 w 823290"/>
                <a:gd name="connsiteY2" fmla="*/ 110185 h 1359249"/>
                <a:gd name="connsiteX3" fmla="*/ 726864 w 823290"/>
                <a:gd name="connsiteY3" fmla="*/ 1008756 h 1359249"/>
                <a:gd name="connsiteX4" fmla="*/ 823290 w 823290"/>
                <a:gd name="connsiteY4" fmla="*/ 1114851 h 1359249"/>
                <a:gd name="connsiteX5" fmla="*/ 578892 w 823290"/>
                <a:gd name="connsiteY5" fmla="*/ 1359249 h 1359249"/>
                <a:gd name="connsiteX6" fmla="*/ 460158 w 823290"/>
                <a:gd name="connsiteY6" fmla="*/ 1228609 h 1359249"/>
                <a:gd name="connsiteX7" fmla="*/ 7348 w 823290"/>
                <a:gd name="connsiteY7" fmla="*/ 145524 h 1359249"/>
                <a:gd name="connsiteX8" fmla="*/ 0 w 823290"/>
                <a:gd name="connsiteY8" fmla="*/ 0 h 135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3290" h="1359249">
                  <a:moveTo>
                    <a:pt x="0" y="0"/>
                  </a:moveTo>
                  <a:lnTo>
                    <a:pt x="345630" y="0"/>
                  </a:lnTo>
                  <a:lnTo>
                    <a:pt x="351194" y="110185"/>
                  </a:lnTo>
                  <a:cubicBezTo>
                    <a:pt x="385673" y="449689"/>
                    <a:pt x="521049" y="759366"/>
                    <a:pt x="726864" y="1008756"/>
                  </a:cubicBezTo>
                  <a:lnTo>
                    <a:pt x="823290" y="1114851"/>
                  </a:lnTo>
                  <a:lnTo>
                    <a:pt x="578892" y="1359249"/>
                  </a:lnTo>
                  <a:lnTo>
                    <a:pt x="460158" y="1228609"/>
                  </a:lnTo>
                  <a:cubicBezTo>
                    <a:pt x="212081" y="928009"/>
                    <a:pt x="48906" y="554743"/>
                    <a:pt x="7348" y="145524"/>
                  </a:cubicBezTo>
                  <a:lnTo>
                    <a:pt x="0" y="0"/>
                  </a:lnTo>
                  <a:close/>
                </a:path>
              </a:pathLst>
            </a:custGeom>
            <a:solidFill>
              <a:srgbClr val="480CA8"/>
            </a:solidFill>
            <a:ln>
              <a:noFill/>
            </a:ln>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solidFill>
                  <a:schemeClr val="tx1"/>
                </a:solidFill>
              </a:endParaRPr>
            </a:p>
          </p:txBody>
        </p:sp>
        <p:sp>
          <p:nvSpPr>
            <p:cNvPr id="36" name="Freeform: Shape 35">
              <a:extLst>
                <a:ext uri="{FF2B5EF4-FFF2-40B4-BE49-F238E27FC236}">
                  <a16:creationId xmlns:a16="http://schemas.microsoft.com/office/drawing/2014/main" id="{67344CD3-ACBC-4585-A4E9-3AB786166E71}"/>
                </a:ext>
              </a:extLst>
            </p:cNvPr>
            <p:cNvSpPr/>
            <p:nvPr/>
          </p:nvSpPr>
          <p:spPr>
            <a:xfrm>
              <a:off x="7357365" y="3490914"/>
              <a:ext cx="764335" cy="1294381"/>
            </a:xfrm>
            <a:custGeom>
              <a:avLst/>
              <a:gdLst>
                <a:gd name="connsiteX0" fmla="*/ 418704 w 764335"/>
                <a:gd name="connsiteY0" fmla="*/ 0 h 1294381"/>
                <a:gd name="connsiteX1" fmla="*/ 764335 w 764335"/>
                <a:gd name="connsiteY1" fmla="*/ 0 h 1294381"/>
                <a:gd name="connsiteX2" fmla="*/ 756986 w 764335"/>
                <a:gd name="connsiteY2" fmla="*/ 145523 h 1294381"/>
                <a:gd name="connsiteX3" fmla="*/ 304176 w 764335"/>
                <a:gd name="connsiteY3" fmla="*/ 1228608 h 1294381"/>
                <a:gd name="connsiteX4" fmla="*/ 244398 w 764335"/>
                <a:gd name="connsiteY4" fmla="*/ 1294381 h 1294381"/>
                <a:gd name="connsiteX5" fmla="*/ 0 w 764335"/>
                <a:gd name="connsiteY5" fmla="*/ 1049983 h 1294381"/>
                <a:gd name="connsiteX6" fmla="*/ 37470 w 764335"/>
                <a:gd name="connsiteY6" fmla="*/ 1008755 h 1294381"/>
                <a:gd name="connsiteX7" fmla="*/ 413140 w 764335"/>
                <a:gd name="connsiteY7" fmla="*/ 110184 h 1294381"/>
                <a:gd name="connsiteX8" fmla="*/ 418704 w 764335"/>
                <a:gd name="connsiteY8" fmla="*/ 0 h 129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4335" h="1294381">
                  <a:moveTo>
                    <a:pt x="418704" y="0"/>
                  </a:moveTo>
                  <a:lnTo>
                    <a:pt x="764335" y="0"/>
                  </a:lnTo>
                  <a:lnTo>
                    <a:pt x="756986" y="145523"/>
                  </a:lnTo>
                  <a:cubicBezTo>
                    <a:pt x="715428" y="554742"/>
                    <a:pt x="552254" y="928008"/>
                    <a:pt x="304176" y="1228608"/>
                  </a:cubicBezTo>
                  <a:lnTo>
                    <a:pt x="244398" y="1294381"/>
                  </a:lnTo>
                  <a:lnTo>
                    <a:pt x="0" y="1049983"/>
                  </a:lnTo>
                  <a:lnTo>
                    <a:pt x="37470" y="1008755"/>
                  </a:lnTo>
                  <a:cubicBezTo>
                    <a:pt x="243286" y="759365"/>
                    <a:pt x="378662" y="449688"/>
                    <a:pt x="413140" y="110184"/>
                  </a:cubicBezTo>
                  <a:lnTo>
                    <a:pt x="418704" y="0"/>
                  </a:lnTo>
                  <a:close/>
                </a:path>
              </a:pathLst>
            </a:custGeom>
            <a:solidFill>
              <a:srgbClr val="F72585"/>
            </a:solidFill>
            <a:ln>
              <a:noFill/>
            </a:ln>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solidFill>
                  <a:schemeClr val="tx1"/>
                </a:solidFill>
              </a:endParaRPr>
            </a:p>
          </p:txBody>
        </p:sp>
        <p:sp>
          <p:nvSpPr>
            <p:cNvPr id="37" name="Freeform: Shape 36">
              <a:extLst>
                <a:ext uri="{FF2B5EF4-FFF2-40B4-BE49-F238E27FC236}">
                  <a16:creationId xmlns:a16="http://schemas.microsoft.com/office/drawing/2014/main" id="{570B41B3-8BB7-4259-89D3-C11B5A0923BC}"/>
                </a:ext>
              </a:extLst>
            </p:cNvPr>
            <p:cNvSpPr/>
            <p:nvPr/>
          </p:nvSpPr>
          <p:spPr>
            <a:xfrm>
              <a:off x="6219824" y="4631410"/>
              <a:ext cx="1297336" cy="820163"/>
            </a:xfrm>
            <a:custGeom>
              <a:avLst/>
              <a:gdLst>
                <a:gd name="connsiteX0" fmla="*/ 1052938 w 1297336"/>
                <a:gd name="connsiteY0" fmla="*/ 0 h 820163"/>
                <a:gd name="connsiteX1" fmla="*/ 1297336 w 1297336"/>
                <a:gd name="connsiteY1" fmla="*/ 244398 h 820163"/>
                <a:gd name="connsiteX2" fmla="*/ 1166697 w 1297336"/>
                <a:gd name="connsiteY2" fmla="*/ 363131 h 820163"/>
                <a:gd name="connsiteX3" fmla="*/ 83612 w 1297336"/>
                <a:gd name="connsiteY3" fmla="*/ 815941 h 820163"/>
                <a:gd name="connsiteX4" fmla="*/ 0 w 1297336"/>
                <a:gd name="connsiteY4" fmla="*/ 820163 h 820163"/>
                <a:gd name="connsiteX5" fmla="*/ 0 w 1297336"/>
                <a:gd name="connsiteY5" fmla="*/ 474533 h 820163"/>
                <a:gd name="connsiteX6" fmla="*/ 48273 w 1297336"/>
                <a:gd name="connsiteY6" fmla="*/ 472095 h 820163"/>
                <a:gd name="connsiteX7" fmla="*/ 946844 w 1297336"/>
                <a:gd name="connsiteY7" fmla="*/ 96425 h 820163"/>
                <a:gd name="connsiteX8" fmla="*/ 1052938 w 1297336"/>
                <a:gd name="connsiteY8" fmla="*/ 0 h 82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97336" h="820163">
                  <a:moveTo>
                    <a:pt x="1052938" y="0"/>
                  </a:moveTo>
                  <a:lnTo>
                    <a:pt x="1297336" y="244398"/>
                  </a:lnTo>
                  <a:lnTo>
                    <a:pt x="1166697" y="363131"/>
                  </a:lnTo>
                  <a:cubicBezTo>
                    <a:pt x="866097" y="611209"/>
                    <a:pt x="492831" y="774383"/>
                    <a:pt x="83612" y="815941"/>
                  </a:cubicBezTo>
                  <a:lnTo>
                    <a:pt x="0" y="820163"/>
                  </a:lnTo>
                  <a:lnTo>
                    <a:pt x="0" y="474533"/>
                  </a:lnTo>
                  <a:lnTo>
                    <a:pt x="48273" y="472095"/>
                  </a:lnTo>
                  <a:cubicBezTo>
                    <a:pt x="387777" y="437617"/>
                    <a:pt x="697454" y="302241"/>
                    <a:pt x="946844" y="96425"/>
                  </a:cubicBezTo>
                  <a:lnTo>
                    <a:pt x="1052938" y="0"/>
                  </a:lnTo>
                  <a:close/>
                </a:path>
              </a:pathLst>
            </a:custGeom>
            <a:solidFill>
              <a:srgbClr val="B5179E"/>
            </a:solidFill>
            <a:ln>
              <a:noFill/>
            </a:ln>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solidFill>
                  <a:schemeClr val="tx1"/>
                </a:solidFill>
              </a:endParaRPr>
            </a:p>
          </p:txBody>
        </p:sp>
        <p:sp>
          <p:nvSpPr>
            <p:cNvPr id="38" name="Freeform: Shape 37">
              <a:extLst>
                <a:ext uri="{FF2B5EF4-FFF2-40B4-BE49-F238E27FC236}">
                  <a16:creationId xmlns:a16="http://schemas.microsoft.com/office/drawing/2014/main" id="{10EF572A-E96D-4A6E-8DE6-09EA8197ABF4}"/>
                </a:ext>
              </a:extLst>
            </p:cNvPr>
            <p:cNvSpPr/>
            <p:nvPr/>
          </p:nvSpPr>
          <p:spPr>
            <a:xfrm>
              <a:off x="4739707" y="4690365"/>
              <a:ext cx="1356292" cy="767460"/>
            </a:xfrm>
            <a:custGeom>
              <a:avLst/>
              <a:gdLst>
                <a:gd name="connsiteX0" fmla="*/ 244398 w 1356292"/>
                <a:gd name="connsiteY0" fmla="*/ 0 h 767460"/>
                <a:gd name="connsiteX1" fmla="*/ 285625 w 1356292"/>
                <a:gd name="connsiteY1" fmla="*/ 37469 h 767460"/>
                <a:gd name="connsiteX2" fmla="*/ 1184196 w 1356292"/>
                <a:gd name="connsiteY2" fmla="*/ 413139 h 767460"/>
                <a:gd name="connsiteX3" fmla="*/ 1356292 w 1356292"/>
                <a:gd name="connsiteY3" fmla="*/ 421829 h 767460"/>
                <a:gd name="connsiteX4" fmla="*/ 1356292 w 1356292"/>
                <a:gd name="connsiteY4" fmla="*/ 767460 h 767460"/>
                <a:gd name="connsiteX5" fmla="*/ 1148857 w 1356292"/>
                <a:gd name="connsiteY5" fmla="*/ 756985 h 767460"/>
                <a:gd name="connsiteX6" fmla="*/ 65772 w 1356292"/>
                <a:gd name="connsiteY6" fmla="*/ 304175 h 767460"/>
                <a:gd name="connsiteX7" fmla="*/ 0 w 1356292"/>
                <a:gd name="connsiteY7" fmla="*/ 244398 h 767460"/>
                <a:gd name="connsiteX8" fmla="*/ 244398 w 1356292"/>
                <a:gd name="connsiteY8" fmla="*/ 0 h 767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6292" h="767460">
                  <a:moveTo>
                    <a:pt x="244398" y="0"/>
                  </a:moveTo>
                  <a:lnTo>
                    <a:pt x="285625" y="37469"/>
                  </a:lnTo>
                  <a:cubicBezTo>
                    <a:pt x="535016" y="243285"/>
                    <a:pt x="844692" y="378661"/>
                    <a:pt x="1184196" y="413139"/>
                  </a:cubicBezTo>
                  <a:lnTo>
                    <a:pt x="1356292" y="421829"/>
                  </a:lnTo>
                  <a:lnTo>
                    <a:pt x="1356292" y="767460"/>
                  </a:lnTo>
                  <a:lnTo>
                    <a:pt x="1148857" y="756985"/>
                  </a:lnTo>
                  <a:cubicBezTo>
                    <a:pt x="739639" y="715427"/>
                    <a:pt x="366373" y="552253"/>
                    <a:pt x="65772" y="304175"/>
                  </a:cubicBezTo>
                  <a:lnTo>
                    <a:pt x="0" y="244398"/>
                  </a:lnTo>
                  <a:lnTo>
                    <a:pt x="244398" y="0"/>
                  </a:lnTo>
                  <a:close/>
                </a:path>
              </a:pathLst>
            </a:custGeom>
            <a:solidFill>
              <a:srgbClr val="7209B7"/>
            </a:solidFill>
            <a:ln>
              <a:noFill/>
            </a:ln>
            <a:sp3d extrusionH="2197100" prstMaterial="flat">
              <a:bevelT w="508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solidFill>
                  <a:schemeClr val="tx1"/>
                </a:solidFill>
              </a:endParaRPr>
            </a:p>
          </p:txBody>
        </p:sp>
      </p:grpSp>
      <p:sp>
        <p:nvSpPr>
          <p:cNvPr id="4" name="Oval 3">
            <a:extLst>
              <a:ext uri="{FF2B5EF4-FFF2-40B4-BE49-F238E27FC236}">
                <a16:creationId xmlns:a16="http://schemas.microsoft.com/office/drawing/2014/main" id="{EB07C291-A4FF-4B71-B93F-4CA906A192ED}"/>
              </a:ext>
            </a:extLst>
          </p:cNvPr>
          <p:cNvSpPr/>
          <p:nvPr/>
        </p:nvSpPr>
        <p:spPr>
          <a:xfrm>
            <a:off x="8452584" y="2934311"/>
            <a:ext cx="595902" cy="595901"/>
          </a:xfrm>
          <a:prstGeom prst="ellipse">
            <a:avLst/>
          </a:prstGeom>
          <a:solidFill>
            <a:srgbClr val="8E921A"/>
          </a:solidFill>
          <a:ln>
            <a:solidFill>
              <a:schemeClr val="accent1">
                <a:shade val="50000"/>
                <a:alpha val="98000"/>
              </a:schemeClr>
            </a:solidFill>
          </a:ln>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3" name="Oval 2">
            <a:extLst>
              <a:ext uri="{FF2B5EF4-FFF2-40B4-BE49-F238E27FC236}">
                <a16:creationId xmlns:a16="http://schemas.microsoft.com/office/drawing/2014/main" id="{09E32763-B6E5-4BF1-B3BC-5168C064B46D}"/>
              </a:ext>
            </a:extLst>
          </p:cNvPr>
          <p:cNvSpPr/>
          <p:nvPr/>
        </p:nvSpPr>
        <p:spPr>
          <a:xfrm>
            <a:off x="8452584" y="1969003"/>
            <a:ext cx="595902" cy="595901"/>
          </a:xfrm>
          <a:prstGeom prst="ellipse">
            <a:avLst/>
          </a:prstGeom>
          <a:solidFill>
            <a:srgbClr val="1996BC"/>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5" name="Oval 4">
            <a:extLst>
              <a:ext uri="{FF2B5EF4-FFF2-40B4-BE49-F238E27FC236}">
                <a16:creationId xmlns:a16="http://schemas.microsoft.com/office/drawing/2014/main" id="{BBB0A690-705D-4F75-B9A4-EC2606896907}"/>
              </a:ext>
            </a:extLst>
          </p:cNvPr>
          <p:cNvSpPr/>
          <p:nvPr/>
        </p:nvSpPr>
        <p:spPr>
          <a:xfrm>
            <a:off x="8452584" y="3959302"/>
            <a:ext cx="595902" cy="595901"/>
          </a:xfrm>
          <a:prstGeom prst="ellipse">
            <a:avLst/>
          </a:prstGeom>
          <a:solidFill>
            <a:srgbClr val="CF1E70"/>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6" name="Oval 5">
            <a:extLst>
              <a:ext uri="{FF2B5EF4-FFF2-40B4-BE49-F238E27FC236}">
                <a16:creationId xmlns:a16="http://schemas.microsoft.com/office/drawing/2014/main" id="{41498BF2-8FD5-4AE7-B742-14483A135137}"/>
              </a:ext>
            </a:extLst>
          </p:cNvPr>
          <p:cNvSpPr/>
          <p:nvPr/>
        </p:nvSpPr>
        <p:spPr>
          <a:xfrm>
            <a:off x="8452584" y="4960320"/>
            <a:ext cx="595902" cy="595901"/>
          </a:xfrm>
          <a:prstGeom prst="ellipse">
            <a:avLst/>
          </a:prstGeom>
          <a:solidFill>
            <a:srgbClr val="AC1596"/>
          </a:solidFill>
          <a:scene3d>
            <a:camera prst="orthographicFront"/>
            <a:lightRig rig="threePt" dir="t">
              <a:rot lat="0" lon="0" rev="4800000"/>
            </a:lightRig>
          </a:scene3d>
          <a:sp3d extrusionH="127000">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cxnSp>
        <p:nvCxnSpPr>
          <p:cNvPr id="7" name="Straight Arrow Connector 6">
            <a:extLst>
              <a:ext uri="{FF2B5EF4-FFF2-40B4-BE49-F238E27FC236}">
                <a16:creationId xmlns:a16="http://schemas.microsoft.com/office/drawing/2014/main" id="{9552AB47-A62F-4A8C-B120-3E7E8B51A142}"/>
              </a:ext>
            </a:extLst>
          </p:cNvPr>
          <p:cNvCxnSpPr>
            <a:cxnSpLocks/>
          </p:cNvCxnSpPr>
          <p:nvPr/>
        </p:nvCxnSpPr>
        <p:spPr>
          <a:xfrm>
            <a:off x="3585640" y="2261001"/>
            <a:ext cx="2078645" cy="0"/>
          </a:xfrm>
          <a:prstGeom prst="straightConnector1">
            <a:avLst/>
          </a:prstGeom>
          <a:ln w="28575">
            <a:solidFill>
              <a:srgbClr val="00A9B3"/>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110D005-7FB8-44D3-8988-28C0BE16D017}"/>
              </a:ext>
            </a:extLst>
          </p:cNvPr>
          <p:cNvCxnSpPr>
            <a:cxnSpLocks/>
          </p:cNvCxnSpPr>
          <p:nvPr/>
        </p:nvCxnSpPr>
        <p:spPr>
          <a:xfrm>
            <a:off x="3686907" y="3230386"/>
            <a:ext cx="998540" cy="0"/>
          </a:xfrm>
          <a:prstGeom prst="straightConnector1">
            <a:avLst/>
          </a:prstGeom>
          <a:ln w="28575">
            <a:solidFill>
              <a:srgbClr val="3751C8"/>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ABDD5E5-97D0-4476-89C9-552BE5B2A75B}"/>
              </a:ext>
            </a:extLst>
          </p:cNvPr>
          <p:cNvCxnSpPr>
            <a:cxnSpLocks/>
          </p:cNvCxnSpPr>
          <p:nvPr/>
        </p:nvCxnSpPr>
        <p:spPr>
          <a:xfrm flipV="1">
            <a:off x="3511544" y="4257251"/>
            <a:ext cx="1311405" cy="7474"/>
          </a:xfrm>
          <a:prstGeom prst="straightConnector1">
            <a:avLst/>
          </a:prstGeom>
          <a:ln w="28575">
            <a:solidFill>
              <a:srgbClr val="2D066A"/>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1CAD6F8-1649-4BFD-A24D-4889208C4E25}"/>
              </a:ext>
            </a:extLst>
          </p:cNvPr>
          <p:cNvCxnSpPr>
            <a:cxnSpLocks/>
          </p:cNvCxnSpPr>
          <p:nvPr/>
        </p:nvCxnSpPr>
        <p:spPr>
          <a:xfrm flipV="1">
            <a:off x="3511543" y="5258269"/>
            <a:ext cx="1887292" cy="6414"/>
          </a:xfrm>
          <a:prstGeom prst="straightConnector1">
            <a:avLst/>
          </a:prstGeom>
          <a:ln w="28575">
            <a:solidFill>
              <a:srgbClr val="932ED4"/>
            </a:solidFill>
            <a:headEnd type="triangle" w="lg" len="lg"/>
            <a:tailEnd type="oval" w="lg" len="lg"/>
          </a:ln>
        </p:spPr>
        <p:style>
          <a:lnRef idx="1">
            <a:schemeClr val="accent1"/>
          </a:lnRef>
          <a:fillRef idx="0">
            <a:schemeClr val="accent1"/>
          </a:fillRef>
          <a:effectRef idx="0">
            <a:schemeClr val="accent1"/>
          </a:effectRef>
          <a:fontRef idx="minor">
            <a:schemeClr val="tx1"/>
          </a:fontRef>
        </p:style>
      </p:cxnSp>
      <p:sp>
        <p:nvSpPr>
          <p:cNvPr id="18" name="Oval 17">
            <a:extLst>
              <a:ext uri="{FF2B5EF4-FFF2-40B4-BE49-F238E27FC236}">
                <a16:creationId xmlns:a16="http://schemas.microsoft.com/office/drawing/2014/main" id="{F756C061-4A05-4032-B97F-165E1540DD5C}"/>
              </a:ext>
            </a:extLst>
          </p:cNvPr>
          <p:cNvSpPr/>
          <p:nvPr/>
        </p:nvSpPr>
        <p:spPr>
          <a:xfrm>
            <a:off x="3287688" y="1969003"/>
            <a:ext cx="595902" cy="595901"/>
          </a:xfrm>
          <a:prstGeom prst="ellipse">
            <a:avLst/>
          </a:prstGeom>
          <a:solidFill>
            <a:srgbClr val="00A9B3"/>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19" name="Oval 18">
            <a:extLst>
              <a:ext uri="{FF2B5EF4-FFF2-40B4-BE49-F238E27FC236}">
                <a16:creationId xmlns:a16="http://schemas.microsoft.com/office/drawing/2014/main" id="{19701B5D-8BE0-4CA2-A250-6F4321B5C36F}"/>
              </a:ext>
            </a:extLst>
          </p:cNvPr>
          <p:cNvSpPr/>
          <p:nvPr/>
        </p:nvSpPr>
        <p:spPr>
          <a:xfrm>
            <a:off x="3287688" y="2937023"/>
            <a:ext cx="595902" cy="595901"/>
          </a:xfrm>
          <a:prstGeom prst="ellipse">
            <a:avLst/>
          </a:prstGeom>
          <a:solidFill>
            <a:srgbClr val="415EE6"/>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0" name="Oval 19">
            <a:extLst>
              <a:ext uri="{FF2B5EF4-FFF2-40B4-BE49-F238E27FC236}">
                <a16:creationId xmlns:a16="http://schemas.microsoft.com/office/drawing/2014/main" id="{81C31214-BA1B-4262-8FAE-56D0494BBD62}"/>
              </a:ext>
            </a:extLst>
          </p:cNvPr>
          <p:cNvSpPr/>
          <p:nvPr/>
        </p:nvSpPr>
        <p:spPr>
          <a:xfrm>
            <a:off x="3287688" y="3974901"/>
            <a:ext cx="595902" cy="595901"/>
          </a:xfrm>
          <a:prstGeom prst="ellipse">
            <a:avLst/>
          </a:prstGeom>
          <a:solidFill>
            <a:srgbClr val="34077A"/>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1" name="Oval 20">
            <a:extLst>
              <a:ext uri="{FF2B5EF4-FFF2-40B4-BE49-F238E27FC236}">
                <a16:creationId xmlns:a16="http://schemas.microsoft.com/office/drawing/2014/main" id="{0B6A1A3B-433C-4700-B114-1D72BD7B6784}"/>
              </a:ext>
            </a:extLst>
          </p:cNvPr>
          <p:cNvSpPr/>
          <p:nvPr/>
        </p:nvSpPr>
        <p:spPr>
          <a:xfrm>
            <a:off x="3289899" y="4993702"/>
            <a:ext cx="595902" cy="595901"/>
          </a:xfrm>
          <a:prstGeom prst="ellipse">
            <a:avLst/>
          </a:prstGeom>
          <a:solidFill>
            <a:srgbClr val="932ED4"/>
          </a:solidFill>
          <a:scene3d>
            <a:camera prst="orthographicFront"/>
            <a:lightRig rig="threePt" dir="t">
              <a:rot lat="0" lon="0" rev="7800000"/>
            </a:lightRig>
          </a:scene3d>
          <a:sp3d extrusionH="114300">
            <a:bevelT w="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N"/>
          </a:p>
        </p:txBody>
      </p:sp>
      <p:sp>
        <p:nvSpPr>
          <p:cNvPr id="22" name="TextBox 26">
            <a:extLst>
              <a:ext uri="{FF2B5EF4-FFF2-40B4-BE49-F238E27FC236}">
                <a16:creationId xmlns:a16="http://schemas.microsoft.com/office/drawing/2014/main" id="{03AC477B-1224-40C0-A366-9D70D2A03A38}"/>
              </a:ext>
            </a:extLst>
          </p:cNvPr>
          <p:cNvSpPr txBox="1"/>
          <p:nvPr/>
        </p:nvSpPr>
        <p:spPr>
          <a:xfrm>
            <a:off x="262416" y="1954550"/>
            <a:ext cx="28080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000" dirty="0"/>
              <a:t>Meaningful language</a:t>
            </a:r>
            <a:endParaRPr lang="en-IN" sz="2000" dirty="0"/>
          </a:p>
        </p:txBody>
      </p:sp>
      <p:sp>
        <p:nvSpPr>
          <p:cNvPr id="23" name="TextBox 27">
            <a:extLst>
              <a:ext uri="{FF2B5EF4-FFF2-40B4-BE49-F238E27FC236}">
                <a16:creationId xmlns:a16="http://schemas.microsoft.com/office/drawing/2014/main" id="{39A3F523-CDD5-414F-AC36-ADFAABB72740}"/>
              </a:ext>
            </a:extLst>
          </p:cNvPr>
          <p:cNvSpPr txBox="1"/>
          <p:nvPr/>
        </p:nvSpPr>
        <p:spPr>
          <a:xfrm>
            <a:off x="262416" y="2876443"/>
            <a:ext cx="280800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000" dirty="0"/>
              <a:t>Value of continuous effort and progress</a:t>
            </a:r>
          </a:p>
        </p:txBody>
      </p:sp>
      <p:sp>
        <p:nvSpPr>
          <p:cNvPr id="24" name="TextBox 28">
            <a:extLst>
              <a:ext uri="{FF2B5EF4-FFF2-40B4-BE49-F238E27FC236}">
                <a16:creationId xmlns:a16="http://schemas.microsoft.com/office/drawing/2014/main" id="{F13BDB2F-353F-400A-AFDD-7E69537A8660}"/>
              </a:ext>
            </a:extLst>
          </p:cNvPr>
          <p:cNvSpPr txBox="1"/>
          <p:nvPr/>
        </p:nvSpPr>
        <p:spPr>
          <a:xfrm>
            <a:off x="262416" y="3900152"/>
            <a:ext cx="280800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000" dirty="0"/>
              <a:t>Identifying verbs in sentences</a:t>
            </a:r>
          </a:p>
        </p:txBody>
      </p:sp>
      <p:sp>
        <p:nvSpPr>
          <p:cNvPr id="25" name="TextBox 29">
            <a:extLst>
              <a:ext uri="{FF2B5EF4-FFF2-40B4-BE49-F238E27FC236}">
                <a16:creationId xmlns:a16="http://schemas.microsoft.com/office/drawing/2014/main" id="{A12E3B57-B844-417D-A99D-3A394411C6D2}"/>
              </a:ext>
            </a:extLst>
          </p:cNvPr>
          <p:cNvSpPr txBox="1"/>
          <p:nvPr/>
        </p:nvSpPr>
        <p:spPr>
          <a:xfrm>
            <a:off x="262416" y="4937709"/>
            <a:ext cx="280800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000" dirty="0"/>
              <a:t>Framing sentences using the correct words</a:t>
            </a:r>
          </a:p>
        </p:txBody>
      </p:sp>
      <p:sp>
        <p:nvSpPr>
          <p:cNvPr id="26" name="TextBox 30">
            <a:extLst>
              <a:ext uri="{FF2B5EF4-FFF2-40B4-BE49-F238E27FC236}">
                <a16:creationId xmlns:a16="http://schemas.microsoft.com/office/drawing/2014/main" id="{14C4CCD1-EABA-41FC-8824-F3C50A6DC9C1}"/>
              </a:ext>
            </a:extLst>
          </p:cNvPr>
          <p:cNvSpPr txBox="1"/>
          <p:nvPr/>
        </p:nvSpPr>
        <p:spPr>
          <a:xfrm>
            <a:off x="9146652" y="1822387"/>
            <a:ext cx="2926012"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000" dirty="0"/>
              <a:t>Simple present, past and present continuous tenses</a:t>
            </a:r>
          </a:p>
        </p:txBody>
      </p:sp>
      <p:sp>
        <p:nvSpPr>
          <p:cNvPr id="27" name="TextBox 31">
            <a:extLst>
              <a:ext uri="{FF2B5EF4-FFF2-40B4-BE49-F238E27FC236}">
                <a16:creationId xmlns:a16="http://schemas.microsoft.com/office/drawing/2014/main" id="{4C49F36C-FB39-4183-BA29-75B449531789}"/>
              </a:ext>
            </a:extLst>
          </p:cNvPr>
          <p:cNvSpPr txBox="1"/>
          <p:nvPr/>
        </p:nvSpPr>
        <p:spPr>
          <a:xfrm>
            <a:off x="9163913" y="4910740"/>
            <a:ext cx="280800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000" dirty="0"/>
              <a:t>Application of continuous tense</a:t>
            </a:r>
          </a:p>
        </p:txBody>
      </p:sp>
      <p:sp>
        <p:nvSpPr>
          <p:cNvPr id="28" name="TextBox 32">
            <a:extLst>
              <a:ext uri="{FF2B5EF4-FFF2-40B4-BE49-F238E27FC236}">
                <a16:creationId xmlns:a16="http://schemas.microsoft.com/office/drawing/2014/main" id="{7EA01E4D-C435-4380-9500-3E5FFABE1CB2}"/>
              </a:ext>
            </a:extLst>
          </p:cNvPr>
          <p:cNvSpPr txBox="1"/>
          <p:nvPr/>
        </p:nvSpPr>
        <p:spPr>
          <a:xfrm>
            <a:off x="9146652" y="2872139"/>
            <a:ext cx="280800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000" dirty="0"/>
              <a:t>Using ‘</a:t>
            </a:r>
            <a:r>
              <a:rPr lang="en-IN" sz="2000" dirty="0" err="1"/>
              <a:t>ing</a:t>
            </a:r>
            <a:r>
              <a:rPr lang="en-IN" sz="2000" dirty="0"/>
              <a:t>’ in the past form</a:t>
            </a:r>
          </a:p>
        </p:txBody>
      </p:sp>
      <p:sp>
        <p:nvSpPr>
          <p:cNvPr id="29" name="TextBox 33">
            <a:extLst>
              <a:ext uri="{FF2B5EF4-FFF2-40B4-BE49-F238E27FC236}">
                <a16:creationId xmlns:a16="http://schemas.microsoft.com/office/drawing/2014/main" id="{70F29999-6FAC-4A92-A456-AF4ED87C43BB}"/>
              </a:ext>
            </a:extLst>
          </p:cNvPr>
          <p:cNvSpPr txBox="1"/>
          <p:nvPr/>
        </p:nvSpPr>
        <p:spPr>
          <a:xfrm>
            <a:off x="9146652" y="4054040"/>
            <a:ext cx="2808000" cy="40011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sz="2000" dirty="0"/>
              <a:t>Identifying ‘</a:t>
            </a:r>
            <a:r>
              <a:rPr lang="en-IN" sz="2000" dirty="0" err="1"/>
              <a:t>ing</a:t>
            </a:r>
            <a:r>
              <a:rPr lang="en-IN" sz="2000" dirty="0"/>
              <a:t>’ form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par>
                          <p:cTn id="8" fill="hold">
                            <p:stCondLst>
                              <p:cond delay="1000"/>
                            </p:stCondLst>
                            <p:childTnLst>
                              <p:par>
                                <p:cTn id="9" presetID="22" presetClass="entr" presetSubtype="2"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right)">
                                      <p:cBhvr>
                                        <p:cTn id="11" dur="500"/>
                                        <p:tgtEl>
                                          <p:spTgt spid="7"/>
                                        </p:tgtEl>
                                      </p:cBhvr>
                                    </p:animEffect>
                                  </p:childTnLst>
                                </p:cTn>
                              </p:par>
                            </p:childTnLst>
                          </p:cTn>
                        </p:par>
                        <p:par>
                          <p:cTn id="12" fill="hold">
                            <p:stCondLst>
                              <p:cond delay="1500"/>
                            </p:stCondLst>
                            <p:childTnLst>
                              <p:par>
                                <p:cTn id="13" presetID="6" presetClass="entr" presetSubtype="32" fill="hold" grpId="0"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circle(out)">
                                      <p:cBhvr>
                                        <p:cTn id="15" dur="500"/>
                                        <p:tgtEl>
                                          <p:spTgt spid="18"/>
                                        </p:tgtEl>
                                      </p:cBhvr>
                                    </p:animEffect>
                                  </p:childTnLst>
                                </p:cTn>
                              </p:par>
                            </p:childTnLst>
                          </p:cTn>
                        </p:par>
                        <p:par>
                          <p:cTn id="16" fill="hold">
                            <p:stCondLst>
                              <p:cond delay="2000"/>
                            </p:stCondLst>
                            <p:childTnLst>
                              <p:par>
                                <p:cTn id="17" presetID="22" presetClass="entr" presetSubtype="2"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right)">
                                      <p:cBhvr>
                                        <p:cTn id="19" dur="1000"/>
                                        <p:tgtEl>
                                          <p:spTgt spid="2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right)">
                                      <p:cBhvr>
                                        <p:cTn id="24" dur="500"/>
                                        <p:tgtEl>
                                          <p:spTgt spid="8"/>
                                        </p:tgtEl>
                                      </p:cBhvr>
                                    </p:animEffect>
                                  </p:childTnLst>
                                </p:cTn>
                              </p:par>
                            </p:childTnLst>
                          </p:cTn>
                        </p:par>
                        <p:par>
                          <p:cTn id="25" fill="hold">
                            <p:stCondLst>
                              <p:cond delay="500"/>
                            </p:stCondLst>
                            <p:childTnLst>
                              <p:par>
                                <p:cTn id="26" presetID="6" presetClass="entr" presetSubtype="32"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circle(out)">
                                      <p:cBhvr>
                                        <p:cTn id="28" dur="500"/>
                                        <p:tgtEl>
                                          <p:spTgt spid="19"/>
                                        </p:tgtEl>
                                      </p:cBhvr>
                                    </p:animEffect>
                                  </p:childTnLst>
                                </p:cTn>
                              </p:par>
                            </p:childTnLst>
                          </p:cTn>
                        </p:par>
                        <p:par>
                          <p:cTn id="29" fill="hold">
                            <p:stCondLst>
                              <p:cond delay="1000"/>
                            </p:stCondLst>
                            <p:childTnLst>
                              <p:par>
                                <p:cTn id="30" presetID="22" presetClass="entr" presetSubtype="2"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right)">
                                      <p:cBhvr>
                                        <p:cTn id="32" dur="10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ipe(right)">
                                      <p:cBhvr>
                                        <p:cTn id="37" dur="500"/>
                                        <p:tgtEl>
                                          <p:spTgt spid="9"/>
                                        </p:tgtEl>
                                      </p:cBhvr>
                                    </p:animEffect>
                                  </p:childTnLst>
                                </p:cTn>
                              </p:par>
                            </p:childTnLst>
                          </p:cTn>
                        </p:par>
                        <p:par>
                          <p:cTn id="38" fill="hold">
                            <p:stCondLst>
                              <p:cond delay="500"/>
                            </p:stCondLst>
                            <p:childTnLst>
                              <p:par>
                                <p:cTn id="39" presetID="6" presetClass="entr" presetSubtype="32"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circle(out)">
                                      <p:cBhvr>
                                        <p:cTn id="41" dur="500"/>
                                        <p:tgtEl>
                                          <p:spTgt spid="20"/>
                                        </p:tgtEl>
                                      </p:cBhvr>
                                    </p:animEffect>
                                  </p:childTnLst>
                                </p:cTn>
                              </p:par>
                            </p:childTnLst>
                          </p:cTn>
                        </p:par>
                        <p:par>
                          <p:cTn id="42" fill="hold">
                            <p:stCondLst>
                              <p:cond delay="1000"/>
                            </p:stCondLst>
                            <p:childTnLst>
                              <p:par>
                                <p:cTn id="43" presetID="22" presetClass="entr" presetSubtype="2" fill="hold" grpId="0" nodeType="after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wipe(right)">
                                      <p:cBhvr>
                                        <p:cTn id="45" dur="10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2" fill="hold" nodeType="clickEffect">
                                  <p:stCondLst>
                                    <p:cond delay="0"/>
                                  </p:stCondLst>
                                  <p:childTnLst>
                                    <p:set>
                                      <p:cBhvr>
                                        <p:cTn id="49" dur="1" fill="hold">
                                          <p:stCondLst>
                                            <p:cond delay="0"/>
                                          </p:stCondLst>
                                        </p:cTn>
                                        <p:tgtEl>
                                          <p:spTgt spid="10"/>
                                        </p:tgtEl>
                                        <p:attrNameLst>
                                          <p:attrName>style.visibility</p:attrName>
                                        </p:attrNameLst>
                                      </p:cBhvr>
                                      <p:to>
                                        <p:strVal val="visible"/>
                                      </p:to>
                                    </p:set>
                                    <p:animEffect transition="in" filter="wipe(right)">
                                      <p:cBhvr>
                                        <p:cTn id="50" dur="500"/>
                                        <p:tgtEl>
                                          <p:spTgt spid="10"/>
                                        </p:tgtEl>
                                      </p:cBhvr>
                                    </p:animEffect>
                                  </p:childTnLst>
                                </p:cTn>
                              </p:par>
                            </p:childTnLst>
                          </p:cTn>
                        </p:par>
                        <p:par>
                          <p:cTn id="51" fill="hold">
                            <p:stCondLst>
                              <p:cond delay="500"/>
                            </p:stCondLst>
                            <p:childTnLst>
                              <p:par>
                                <p:cTn id="52" presetID="6" presetClass="entr" presetSubtype="32" fill="hold" grpId="0" nodeType="afterEffect">
                                  <p:stCondLst>
                                    <p:cond delay="0"/>
                                  </p:stCondLst>
                                  <p:childTnLst>
                                    <p:set>
                                      <p:cBhvr>
                                        <p:cTn id="53" dur="1" fill="hold">
                                          <p:stCondLst>
                                            <p:cond delay="0"/>
                                          </p:stCondLst>
                                        </p:cTn>
                                        <p:tgtEl>
                                          <p:spTgt spid="21"/>
                                        </p:tgtEl>
                                        <p:attrNameLst>
                                          <p:attrName>style.visibility</p:attrName>
                                        </p:attrNameLst>
                                      </p:cBhvr>
                                      <p:to>
                                        <p:strVal val="visible"/>
                                      </p:to>
                                    </p:set>
                                    <p:animEffect transition="in" filter="circle(out)">
                                      <p:cBhvr>
                                        <p:cTn id="54" dur="500"/>
                                        <p:tgtEl>
                                          <p:spTgt spid="21"/>
                                        </p:tgtEl>
                                      </p:cBhvr>
                                    </p:animEffect>
                                  </p:childTnLst>
                                </p:cTn>
                              </p:par>
                            </p:childTnLst>
                          </p:cTn>
                        </p:par>
                        <p:par>
                          <p:cTn id="55" fill="hold">
                            <p:stCondLst>
                              <p:cond delay="1000"/>
                            </p:stCondLst>
                            <p:childTnLst>
                              <p:par>
                                <p:cTn id="56" presetID="22" presetClass="entr" presetSubtype="2"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Effect transition="in" filter="wipe(right)">
                                      <p:cBhvr>
                                        <p:cTn id="58" dur="10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500"/>
                                        <p:tgtEl>
                                          <p:spTgt spid="15"/>
                                        </p:tgtEl>
                                      </p:cBhvr>
                                    </p:animEffect>
                                  </p:childTnLst>
                                </p:cTn>
                              </p:par>
                            </p:childTnLst>
                          </p:cTn>
                        </p:par>
                        <p:par>
                          <p:cTn id="64" fill="hold">
                            <p:stCondLst>
                              <p:cond delay="500"/>
                            </p:stCondLst>
                            <p:childTnLst>
                              <p:par>
                                <p:cTn id="65" presetID="6" presetClass="entr" presetSubtype="32" fill="hold" grpId="0" nodeType="afterEffect">
                                  <p:stCondLst>
                                    <p:cond delay="0"/>
                                  </p:stCondLst>
                                  <p:childTnLst>
                                    <p:set>
                                      <p:cBhvr>
                                        <p:cTn id="66" dur="1" fill="hold">
                                          <p:stCondLst>
                                            <p:cond delay="0"/>
                                          </p:stCondLst>
                                        </p:cTn>
                                        <p:tgtEl>
                                          <p:spTgt spid="3"/>
                                        </p:tgtEl>
                                        <p:attrNameLst>
                                          <p:attrName>style.visibility</p:attrName>
                                        </p:attrNameLst>
                                      </p:cBhvr>
                                      <p:to>
                                        <p:strVal val="visible"/>
                                      </p:to>
                                    </p:set>
                                    <p:animEffect transition="in" filter="circle(out)">
                                      <p:cBhvr>
                                        <p:cTn id="67" dur="500"/>
                                        <p:tgtEl>
                                          <p:spTgt spid="3"/>
                                        </p:tgtEl>
                                      </p:cBhvr>
                                    </p:animEffect>
                                  </p:childTnLst>
                                </p:cTn>
                              </p:par>
                            </p:childTnLst>
                          </p:cTn>
                        </p:par>
                        <p:par>
                          <p:cTn id="68" fill="hold">
                            <p:stCondLst>
                              <p:cond delay="1000"/>
                            </p:stCondLst>
                            <p:childTnLst>
                              <p:par>
                                <p:cTn id="69" presetID="22" presetClass="entr" presetSubtype="8" fill="hold" grpId="0"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wipe(left)">
                                      <p:cBhvr>
                                        <p:cTn id="71" dur="1000"/>
                                        <p:tgtEl>
                                          <p:spTgt spid="26"/>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wipe(left)">
                                      <p:cBhvr>
                                        <p:cTn id="76" dur="500"/>
                                        <p:tgtEl>
                                          <p:spTgt spid="11"/>
                                        </p:tgtEl>
                                      </p:cBhvr>
                                    </p:animEffect>
                                  </p:childTnLst>
                                </p:cTn>
                              </p:par>
                            </p:childTnLst>
                          </p:cTn>
                        </p:par>
                        <p:par>
                          <p:cTn id="77" fill="hold">
                            <p:stCondLst>
                              <p:cond delay="500"/>
                            </p:stCondLst>
                            <p:childTnLst>
                              <p:par>
                                <p:cTn id="78" presetID="6" presetClass="entr" presetSubtype="32" fill="hold" grpId="0" nodeType="after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circle(out)">
                                      <p:cBhvr>
                                        <p:cTn id="80" dur="500"/>
                                        <p:tgtEl>
                                          <p:spTgt spid="4"/>
                                        </p:tgtEl>
                                      </p:cBhvr>
                                    </p:animEffect>
                                  </p:childTnLst>
                                </p:cTn>
                              </p:par>
                            </p:childTnLst>
                          </p:cTn>
                        </p:par>
                        <p:par>
                          <p:cTn id="81" fill="hold">
                            <p:stCondLst>
                              <p:cond delay="1000"/>
                            </p:stCondLst>
                            <p:childTnLst>
                              <p:par>
                                <p:cTn id="82" presetID="22" presetClass="entr" presetSubtype="8" fill="hold" grpId="0" nodeType="afterEffect">
                                  <p:stCondLst>
                                    <p:cond delay="0"/>
                                  </p:stCondLst>
                                  <p:childTnLst>
                                    <p:set>
                                      <p:cBhvr>
                                        <p:cTn id="83" dur="1" fill="hold">
                                          <p:stCondLst>
                                            <p:cond delay="0"/>
                                          </p:stCondLst>
                                        </p:cTn>
                                        <p:tgtEl>
                                          <p:spTgt spid="28"/>
                                        </p:tgtEl>
                                        <p:attrNameLst>
                                          <p:attrName>style.visibility</p:attrName>
                                        </p:attrNameLst>
                                      </p:cBhvr>
                                      <p:to>
                                        <p:strVal val="visible"/>
                                      </p:to>
                                    </p:set>
                                    <p:animEffect transition="in" filter="wipe(left)">
                                      <p:cBhvr>
                                        <p:cTn id="84" dur="1000"/>
                                        <p:tgtEl>
                                          <p:spTgt spid="28"/>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wipe(left)">
                                      <p:cBhvr>
                                        <p:cTn id="89" dur="500"/>
                                        <p:tgtEl>
                                          <p:spTgt spid="16"/>
                                        </p:tgtEl>
                                      </p:cBhvr>
                                    </p:animEffect>
                                  </p:childTnLst>
                                </p:cTn>
                              </p:par>
                            </p:childTnLst>
                          </p:cTn>
                        </p:par>
                        <p:par>
                          <p:cTn id="90" fill="hold">
                            <p:stCondLst>
                              <p:cond delay="500"/>
                            </p:stCondLst>
                            <p:childTnLst>
                              <p:par>
                                <p:cTn id="91" presetID="6" presetClass="entr" presetSubtype="32" fill="hold" grpId="0" nodeType="afterEffect">
                                  <p:stCondLst>
                                    <p:cond delay="0"/>
                                  </p:stCondLst>
                                  <p:childTnLst>
                                    <p:set>
                                      <p:cBhvr>
                                        <p:cTn id="92" dur="1" fill="hold">
                                          <p:stCondLst>
                                            <p:cond delay="0"/>
                                          </p:stCondLst>
                                        </p:cTn>
                                        <p:tgtEl>
                                          <p:spTgt spid="5"/>
                                        </p:tgtEl>
                                        <p:attrNameLst>
                                          <p:attrName>style.visibility</p:attrName>
                                        </p:attrNameLst>
                                      </p:cBhvr>
                                      <p:to>
                                        <p:strVal val="visible"/>
                                      </p:to>
                                    </p:set>
                                    <p:animEffect transition="in" filter="circle(out)">
                                      <p:cBhvr>
                                        <p:cTn id="93" dur="500"/>
                                        <p:tgtEl>
                                          <p:spTgt spid="5"/>
                                        </p:tgtEl>
                                      </p:cBhvr>
                                    </p:animEffect>
                                  </p:childTnLst>
                                </p:cTn>
                              </p:par>
                            </p:childTnLst>
                          </p:cTn>
                        </p:par>
                        <p:par>
                          <p:cTn id="94" fill="hold">
                            <p:stCondLst>
                              <p:cond delay="1000"/>
                            </p:stCondLst>
                            <p:childTnLst>
                              <p:par>
                                <p:cTn id="95" presetID="22" presetClass="entr" presetSubtype="8" fill="hold" grpId="0" nodeType="after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wipe(left)">
                                      <p:cBhvr>
                                        <p:cTn id="97" dur="1000"/>
                                        <p:tgtEl>
                                          <p:spTgt spid="29"/>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8" fill="hold" nodeType="click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wipe(left)">
                                      <p:cBhvr>
                                        <p:cTn id="102" dur="500"/>
                                        <p:tgtEl>
                                          <p:spTgt spid="17"/>
                                        </p:tgtEl>
                                      </p:cBhvr>
                                    </p:animEffect>
                                  </p:childTnLst>
                                </p:cTn>
                              </p:par>
                            </p:childTnLst>
                          </p:cTn>
                        </p:par>
                        <p:par>
                          <p:cTn id="103" fill="hold">
                            <p:stCondLst>
                              <p:cond delay="500"/>
                            </p:stCondLst>
                            <p:childTnLst>
                              <p:par>
                                <p:cTn id="104" presetID="6" presetClass="entr" presetSubtype="32" fill="hold" grpId="0" nodeType="afterEffect">
                                  <p:stCondLst>
                                    <p:cond delay="0"/>
                                  </p:stCondLst>
                                  <p:childTnLst>
                                    <p:set>
                                      <p:cBhvr>
                                        <p:cTn id="105" dur="1" fill="hold">
                                          <p:stCondLst>
                                            <p:cond delay="0"/>
                                          </p:stCondLst>
                                        </p:cTn>
                                        <p:tgtEl>
                                          <p:spTgt spid="6"/>
                                        </p:tgtEl>
                                        <p:attrNameLst>
                                          <p:attrName>style.visibility</p:attrName>
                                        </p:attrNameLst>
                                      </p:cBhvr>
                                      <p:to>
                                        <p:strVal val="visible"/>
                                      </p:to>
                                    </p:set>
                                    <p:animEffect transition="in" filter="circle(out)">
                                      <p:cBhvr>
                                        <p:cTn id="106" dur="500"/>
                                        <p:tgtEl>
                                          <p:spTgt spid="6"/>
                                        </p:tgtEl>
                                      </p:cBhvr>
                                    </p:animEffect>
                                  </p:childTnLst>
                                </p:cTn>
                              </p:par>
                            </p:childTnLst>
                          </p:cTn>
                        </p:par>
                        <p:par>
                          <p:cTn id="107" fill="hold">
                            <p:stCondLst>
                              <p:cond delay="1000"/>
                            </p:stCondLst>
                            <p:childTnLst>
                              <p:par>
                                <p:cTn id="108" presetID="22" presetClass="entr" presetSubtype="8" fill="hold" grpId="0" nodeType="afterEffect">
                                  <p:stCondLst>
                                    <p:cond delay="0"/>
                                  </p:stCondLst>
                                  <p:childTnLst>
                                    <p:set>
                                      <p:cBhvr>
                                        <p:cTn id="109" dur="1" fill="hold">
                                          <p:stCondLst>
                                            <p:cond delay="0"/>
                                          </p:stCondLst>
                                        </p:cTn>
                                        <p:tgtEl>
                                          <p:spTgt spid="27"/>
                                        </p:tgtEl>
                                        <p:attrNameLst>
                                          <p:attrName>style.visibility</p:attrName>
                                        </p:attrNameLst>
                                      </p:cBhvr>
                                      <p:to>
                                        <p:strVal val="visible"/>
                                      </p:to>
                                    </p:set>
                                    <p:animEffect transition="in" filter="wipe(left)">
                                      <p:cBhvr>
                                        <p:cTn id="110"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5" grpId="0" animBg="1"/>
      <p:bldP spid="6" grpId="0" animBg="1"/>
      <p:bldP spid="18" grpId="0" animBg="1"/>
      <p:bldP spid="19" grpId="0" animBg="1"/>
      <p:bldP spid="20" grpId="0" animBg="1"/>
      <p:bldP spid="21" grpId="0" animBg="1"/>
      <p:bldP spid="22" grpId="0"/>
      <p:bldP spid="23" grpId="0"/>
      <p:bldP spid="24" grpId="0"/>
      <p:bldP spid="25" grpId="0"/>
      <p:bldP spid="26" grpId="0"/>
      <p:bldP spid="27" grpId="0"/>
      <p:bldP spid="28" grpId="0"/>
      <p:bldP spid="2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94241781"/>
              </p:ext>
            </p:extLst>
          </p:nvPr>
        </p:nvGraphicFramePr>
        <p:xfrm>
          <a:off x="1127448" y="854360"/>
          <a:ext cx="9942169" cy="3510744"/>
        </p:xfrm>
        <a:graphic>
          <a:graphicData uri="http://schemas.openxmlformats.org/drawingml/2006/table">
            <a:tbl>
              <a:tblPr firstRow="1" bandRow="1">
                <a:tableStyleId>{5C22544A-7EE6-4342-B048-85BDC9FD1C3A}</a:tableStyleId>
              </a:tblPr>
              <a:tblGrid>
                <a:gridCol w="933767">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pPr algn="ctr"/>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1"/>
                  </a:ext>
                </a:extLst>
              </a:tr>
              <a:tr h="389313">
                <a:tc>
                  <a:txBody>
                    <a:bodyPr/>
                    <a:lstStyle/>
                    <a:p>
                      <a:pPr algn="ctr"/>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pPr algn="ctr"/>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pPr algn="ctr"/>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pPr algn="ctr"/>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pPr algn="ctr"/>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pPr algn="ctr"/>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pPr algn="ctr"/>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1837</TotalTime>
  <Words>134</Words>
  <Application>Microsoft Office PowerPoint</Application>
  <PresentationFormat>Widescreen</PresentationFormat>
  <Paragraphs>33</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DD</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chittur</cp:lastModifiedBy>
  <cp:revision>39</cp:revision>
  <dcterms:created xsi:type="dcterms:W3CDTF">2020-08-28T09:38:22Z</dcterms:created>
  <dcterms:modified xsi:type="dcterms:W3CDTF">2022-12-27T09:43:50Z</dcterms:modified>
</cp:coreProperties>
</file>