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79" r:id="rId3"/>
    <p:sldId id="280" r:id="rId4"/>
    <p:sldId id="281"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nish Tewari" initials="MT" lastIdx="1" clrIdx="0">
    <p:extLst>
      <p:ext uri="{19B8F6BF-5375-455C-9EA6-DF929625EA0E}">
        <p15:presenceInfo xmlns:p15="http://schemas.microsoft.com/office/powerpoint/2012/main" userId="Manish Tewar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C870FB"/>
    <a:srgbClr val="FBA0D6"/>
    <a:srgbClr val="836335"/>
    <a:srgbClr val="CDB0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3519" autoAdjust="0"/>
  </p:normalViewPr>
  <p:slideViewPr>
    <p:cSldViewPr snapToGrid="0">
      <p:cViewPr varScale="1">
        <p:scale>
          <a:sx n="100" d="100"/>
          <a:sy n="100" d="100"/>
        </p:scale>
        <p:origin x="904" y="168"/>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86B9B4-D2C4-48DE-BC86-1B1A8876D90E}" type="datetimeFigureOut">
              <a:rPr lang="en-US" smtClean="0"/>
              <a:pPr/>
              <a:t>12/15/22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99D599-091B-4691-AA1B-AC5C84EF710A}"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pixabay.com/illustrations/bus-cartoon-bus-schoolbus-vehicle-3894196/"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Traffic Signal Image - https://</a:t>
            </a:r>
            <a:r>
              <a:rPr lang="en-IN" dirty="0" err="1"/>
              <a:t>www.rawpixel.com</a:t>
            </a:r>
            <a:r>
              <a:rPr lang="en-IN" dirty="0"/>
              <a:t>/image/6290340/</a:t>
            </a:r>
            <a:r>
              <a:rPr lang="en-IN" dirty="0" err="1"/>
              <a:t>png</a:t>
            </a:r>
            <a:r>
              <a:rPr lang="en-IN" dirty="0"/>
              <a:t>-sticker-public-domain | Attribution - https://</a:t>
            </a:r>
            <a:r>
              <a:rPr lang="en-IN" dirty="0" err="1"/>
              <a:t>www.rawpixel.com</a:t>
            </a:r>
            <a:r>
              <a:rPr lang="en-IN" dirty="0"/>
              <a:t>/</a:t>
            </a:r>
          </a:p>
        </p:txBody>
      </p:sp>
      <p:sp>
        <p:nvSpPr>
          <p:cNvPr id="4" name="Slide Number Placeholder 3"/>
          <p:cNvSpPr>
            <a:spLocks noGrp="1"/>
          </p:cNvSpPr>
          <p:nvPr>
            <p:ph type="sldNum" sz="quarter" idx="10"/>
          </p:nvPr>
        </p:nvSpPr>
        <p:spPr/>
        <p:txBody>
          <a:bodyPr/>
          <a:lstStyle/>
          <a:p>
            <a:fld id="{A499D599-091B-4691-AA1B-AC5C84EF710A}"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fontScale="92500" lnSpcReduction="20000"/>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 Slide run starts with a single click</a:t>
            </a:r>
            <a:endParaRPr lang="en-IN" b="0" dirty="0"/>
          </a:p>
          <a:p>
            <a:pPr marR="114300" rtl="0">
              <a:spcBef>
                <a:spcPts val="0"/>
              </a:spcBef>
              <a:spcAft>
                <a:spcPts val="0"/>
              </a:spcAft>
            </a:pPr>
            <a:r>
              <a:rPr lang="en-US" sz="1800" b="0" i="0" u="none" strike="noStrike" dirty="0">
                <a:solidFill>
                  <a:srgbClr val="0000FF"/>
                </a:solidFill>
                <a:effectLst/>
                <a:latin typeface="Calibri" panose="020F0502020204030204" pitchFamily="34" charset="0"/>
              </a:rPr>
              <a:t>The teacher could begin the class by talking about the traffic signals and the need to follow the rules to be safe.  The PPT could be used and the teacher could arouse the interest of the students by narrating what the group of children in the school bus in the picture are doing.</a:t>
            </a:r>
            <a:endParaRPr lang="en-US" b="0" dirty="0">
              <a:effectLst/>
            </a:endParaRPr>
          </a:p>
          <a:p>
            <a:pPr marR="114300" rtl="0">
              <a:spcBef>
                <a:spcPts val="0"/>
              </a:spcBef>
              <a:spcAft>
                <a:spcPts val="0"/>
              </a:spcAft>
            </a:pPr>
            <a:r>
              <a:rPr lang="en-US" sz="1800" b="0" i="0" u="none" strike="noStrike" dirty="0">
                <a:solidFill>
                  <a:srgbClr val="0000FF"/>
                </a:solidFill>
                <a:effectLst/>
                <a:latin typeface="Calibri" panose="020F0502020204030204" pitchFamily="34" charset="0"/>
              </a:rPr>
              <a:t>Alternatively the teacher could use the model (as  explained in the TLM) and encourage  some students to enact the scene as narrated.  Some imaginary names could be used to make the narration interesting. </a:t>
            </a:r>
            <a:endParaRPr lang="en-US" b="0" dirty="0">
              <a:effectLst/>
            </a:endParaRPr>
          </a:p>
          <a:p>
            <a:br>
              <a:rPr lang="en-US" dirty="0"/>
            </a:b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pPr rtl="0"/>
            <a:r>
              <a:rPr lang="en-IN" sz="1200" b="0" i="0" u="none" strike="noStrike" kern="1200" dirty="0">
                <a:solidFill>
                  <a:schemeClr val="tx1"/>
                </a:solidFill>
                <a:latin typeface="+mn-lt"/>
                <a:ea typeface="+mn-ea"/>
                <a:cs typeface="+mn-cs"/>
                <a:hlinkClick r:id="rId3"/>
              </a:rPr>
              <a:t>School bus: https://pixabay.com/illustrations/bus-cartoon-bus-schoolbus-vehicle-3894196/</a:t>
            </a:r>
            <a:endParaRPr lang="en-IN" sz="1200" b="0" i="0" u="none" strike="noStrike"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b="0" u="none" strike="noStrike" kern="1200" dirty="0">
                <a:solidFill>
                  <a:schemeClr val="tx1"/>
                </a:solidFill>
              </a:rPr>
              <a:t>Teacher Image - https://freesvg.org/1504025068</a:t>
            </a:r>
            <a:endParaRPr lang="en-IN" sz="1200" b="0" i="0" u="none" strike="noStrike"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dirty="0">
                <a:solidFill>
                  <a:schemeClr val="tx1"/>
                </a:solidFill>
                <a:latin typeface="+mn-lt"/>
                <a:ea typeface="+mn-ea"/>
                <a:cs typeface="+mn-cs"/>
              </a:rPr>
              <a:t>Traffic Signal: PPT icon</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b="0" i="0" u="none" strike="noStrike" kern="1200" dirty="0">
                <a:solidFill>
                  <a:schemeClr val="tx1"/>
                </a:solidFill>
                <a:latin typeface="+mn-lt"/>
                <a:ea typeface="+mn-ea"/>
                <a:cs typeface="+mn-cs"/>
              </a:rPr>
              <a:t>Black bus: PPT icon</a:t>
            </a:r>
          </a:p>
          <a:p>
            <a:pPr marL="228600" indent="-228600" rtl="0">
              <a:buFont typeface="Arial" panose="020B0604020202020204" pitchFamily="34" charset="0"/>
              <a:buChar char="•"/>
            </a:pPr>
            <a:endParaRPr lang="en-IN" sz="1200" b="0" i="0" u="none" strike="noStrike"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499D599-091B-4691-AA1B-AC5C84EF710A}" type="slidenum">
              <a:rPr lang="en-IN" smtClean="0"/>
              <a:pPr/>
              <a:t>2</a:t>
            </a:fld>
            <a:endParaRPr lang="en-IN"/>
          </a:p>
        </p:txBody>
      </p:sp>
    </p:spTree>
    <p:extLst>
      <p:ext uri="{BB962C8B-B14F-4D97-AF65-F5344CB8AC3E}">
        <p14:creationId xmlns:p14="http://schemas.microsoft.com/office/powerpoint/2010/main" val="2876027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 Slide run starts with a single click</a:t>
            </a:r>
            <a:endParaRPr lang="en-IN" b="0" dirty="0"/>
          </a:p>
          <a:p>
            <a:pPr marR="114300" rtl="0">
              <a:spcBef>
                <a:spcPts val="0"/>
              </a:spcBef>
              <a:spcAft>
                <a:spcPts val="0"/>
              </a:spcAft>
            </a:pPr>
            <a:br>
              <a:rPr lang="en-US" dirty="0"/>
            </a:br>
            <a:r>
              <a:rPr lang="en-US" sz="1800" b="0" i="0" u="none" strike="noStrike" dirty="0">
                <a:solidFill>
                  <a:srgbClr val="000000"/>
                </a:solidFill>
                <a:effectLst/>
                <a:latin typeface="Calibri" panose="020F0502020204030204" pitchFamily="34" charset="0"/>
              </a:rPr>
              <a:t>These children are going to school. They are talking and laughing in the bus . They approach the traffic signal and it has turned Red.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p:txBody>
      </p:sp>
      <p:sp>
        <p:nvSpPr>
          <p:cNvPr id="4" name="Slide Number Placeholder 3"/>
          <p:cNvSpPr>
            <a:spLocks noGrp="1"/>
          </p:cNvSpPr>
          <p:nvPr>
            <p:ph type="sldNum" sz="quarter" idx="10"/>
          </p:nvPr>
        </p:nvSpPr>
        <p:spPr/>
        <p:txBody>
          <a:bodyPr/>
          <a:lstStyle/>
          <a:p>
            <a:fld id="{A499D599-091B-4691-AA1B-AC5C84EF710A}" type="slidenum">
              <a:rPr lang="en-IN" smtClean="0"/>
              <a:pPr/>
              <a:t>3</a:t>
            </a:fld>
            <a:endParaRPr lang="en-IN"/>
          </a:p>
        </p:txBody>
      </p:sp>
    </p:spTree>
    <p:extLst>
      <p:ext uri="{BB962C8B-B14F-4D97-AF65-F5344CB8AC3E}">
        <p14:creationId xmlns:p14="http://schemas.microsoft.com/office/powerpoint/2010/main" val="479620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 Slide run starts with a single click</a:t>
            </a:r>
            <a:br>
              <a:rPr lang="en-US" dirty="0"/>
            </a:br>
            <a:r>
              <a:rPr lang="en-US" sz="1800" b="0" i="0" u="none" strike="noStrike" dirty="0">
                <a:solidFill>
                  <a:srgbClr val="0000FF"/>
                </a:solidFill>
                <a:effectLst/>
                <a:latin typeface="Calibri" panose="020F0502020204030204" pitchFamily="34" charset="0"/>
              </a:rPr>
              <a:t>The teacher could now ask the students about the new verb form that has been used in the questions and answers and help them to correlate the use of ‘will+V1’ (V1 - present form of verb) with an action that is yet to happen.  Thus introduce the new tense form called ‘Simple Future Tense’. </a:t>
            </a:r>
            <a:endParaRPr lang="en-US" b="0" dirty="0">
              <a:effectLst/>
            </a:endParaRPr>
          </a:p>
          <a:p>
            <a:br>
              <a:rPr lang="en-US" dirty="0"/>
            </a:b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p:txBody>
      </p:sp>
      <p:sp>
        <p:nvSpPr>
          <p:cNvPr id="4" name="Slide Number Placeholder 3"/>
          <p:cNvSpPr>
            <a:spLocks noGrp="1"/>
          </p:cNvSpPr>
          <p:nvPr>
            <p:ph type="sldNum" sz="quarter" idx="10"/>
          </p:nvPr>
        </p:nvSpPr>
        <p:spPr/>
        <p:txBody>
          <a:bodyPr/>
          <a:lstStyle/>
          <a:p>
            <a:fld id="{A499D599-091B-4691-AA1B-AC5C84EF710A}" type="slidenum">
              <a:rPr lang="en-IN" smtClean="0"/>
              <a:pPr/>
              <a:t>4</a:t>
            </a:fld>
            <a:endParaRPr lang="en-IN"/>
          </a:p>
        </p:txBody>
      </p:sp>
    </p:spTree>
    <p:extLst>
      <p:ext uri="{BB962C8B-B14F-4D97-AF65-F5344CB8AC3E}">
        <p14:creationId xmlns:p14="http://schemas.microsoft.com/office/powerpoint/2010/main" val="71289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a:solidFill>
                  <a:schemeClr val="tx1"/>
                </a:solidFill>
                <a:latin typeface="+mn-lt"/>
                <a:ea typeface="+mn-ea"/>
                <a:cs typeface="+mn-cs"/>
              </a:rPr>
              <a:t>Notes for Teacher</a:t>
            </a:r>
            <a:r>
              <a:rPr lang="en-IN" sz="1200" b="0" i="0" u="none" strike="noStrike" kern="1200">
                <a:solidFill>
                  <a:schemeClr val="tx1"/>
                </a:solidFill>
                <a:latin typeface="+mn-lt"/>
                <a:ea typeface="+mn-ea"/>
                <a:cs typeface="+mn-cs"/>
              </a:rPr>
              <a:t> - &lt; Information for further reference or explanation &gt;</a:t>
            </a:r>
            <a:endParaRPr lang="en-IN" b="0"/>
          </a:p>
          <a:p>
            <a:pPr rtl="0"/>
            <a:br>
              <a:rPr lang="en-IN" b="0"/>
            </a:br>
            <a:r>
              <a:rPr lang="en-IN" sz="1200" b="1" i="0" u="none" strike="noStrike" kern="1200">
                <a:solidFill>
                  <a:schemeClr val="tx1"/>
                </a:solidFill>
                <a:latin typeface="+mn-lt"/>
                <a:ea typeface="+mn-ea"/>
                <a:cs typeface="+mn-cs"/>
              </a:rPr>
              <a:t>Suggestions: </a:t>
            </a:r>
            <a:r>
              <a:rPr lang="en-IN" sz="1200" b="0" i="0" u="none" strike="noStrike" kern="1200">
                <a:solidFill>
                  <a:schemeClr val="tx1"/>
                </a:solidFill>
                <a:latin typeface="+mn-lt"/>
                <a:ea typeface="+mn-ea"/>
                <a:cs typeface="+mn-cs"/>
              </a:rPr>
              <a:t>&lt;Ideas/ Images/ Animations / Others – To make better representation of the content &gt;</a:t>
            </a:r>
            <a:br>
              <a:rPr lang="en-IN" sz="1200" b="0" i="0" u="none" strike="noStrike" kern="1200">
                <a:solidFill>
                  <a:schemeClr val="tx1"/>
                </a:solidFill>
                <a:latin typeface="+mn-lt"/>
                <a:ea typeface="+mn-ea"/>
                <a:cs typeface="+mn-cs"/>
              </a:rPr>
            </a:br>
            <a:endParaRPr lang="en-IN" b="0"/>
          </a:p>
          <a:p>
            <a:pPr rtl="0"/>
            <a:r>
              <a:rPr lang="en-IN" sz="1200" b="1" i="0" u="none" strike="noStrike" kern="1200">
                <a:solidFill>
                  <a:schemeClr val="tx1"/>
                </a:solidFill>
                <a:latin typeface="+mn-lt"/>
                <a:ea typeface="+mn-ea"/>
                <a:cs typeface="+mn-cs"/>
              </a:rPr>
              <a:t>Source of Multimedia used in this slide - </a:t>
            </a:r>
            <a:r>
              <a:rPr lang="en-IN" sz="1200" b="0" i="0" u="none" strike="noStrike" kern="1200">
                <a:solidFill>
                  <a:schemeClr val="tx1"/>
                </a:solidFill>
                <a:latin typeface="+mn-lt"/>
                <a:ea typeface="+mn-ea"/>
                <a:cs typeface="+mn-cs"/>
              </a:rPr>
              <a:t> &lt;Please</a:t>
            </a:r>
            <a:r>
              <a:rPr lang="en-IN" sz="1200" b="0" i="0" u="none" strike="noStrike" kern="1200" baseline="0">
                <a:solidFill>
                  <a:schemeClr val="tx1"/>
                </a:solidFill>
                <a:latin typeface="+mn-lt"/>
                <a:ea typeface="+mn-ea"/>
                <a:cs typeface="+mn-cs"/>
              </a:rPr>
              <a:t> provide source URL where we find the image and the license agreement&gt; </a:t>
            </a:r>
            <a:endParaRPr lang="en-IN" b="0"/>
          </a:p>
          <a:p>
            <a:endParaRPr lang="en-IN"/>
          </a:p>
        </p:txBody>
      </p:sp>
      <p:sp>
        <p:nvSpPr>
          <p:cNvPr id="4" name="Slide Number Placeholder 3"/>
          <p:cNvSpPr>
            <a:spLocks noGrp="1"/>
          </p:cNvSpPr>
          <p:nvPr>
            <p:ph type="sldNum" sz="quarter" idx="10"/>
          </p:nvPr>
        </p:nvSpPr>
        <p:spPr/>
        <p:txBody>
          <a:bodyPr/>
          <a:lstStyle/>
          <a:p>
            <a:fld id="{A499D599-091B-4691-AA1B-AC5C84EF710A}" type="slidenum">
              <a:rPr lang="en-IN" smtClean="0"/>
              <a:pPr/>
              <a:t>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57292"/>
            <a:ext cx="10363200" cy="1752601"/>
          </a:xfrm>
          <a:prstGeom prst="rect">
            <a:avLst/>
          </a:prstGeom>
        </p:spPr>
        <p:txBody>
          <a:bodyPr anchor="ctr">
            <a:noAutofit/>
          </a:bodyPr>
          <a:lstStyle>
            <a:lvl1pPr>
              <a:defRPr sz="5400"/>
            </a:lvl1pPr>
          </a:lstStyle>
          <a:p>
            <a:r>
              <a:rPr lang="en-US"/>
              <a:t>Click to add Asset Title </a:t>
            </a:r>
            <a:br>
              <a:rPr lang="en-US"/>
            </a:br>
            <a:r>
              <a:rPr lang="en-US"/>
              <a:t>(Size 54)</a:t>
            </a:r>
            <a:endParaRPr lang="en-IN"/>
          </a:p>
        </p:txBody>
      </p:sp>
      <p:sp>
        <p:nvSpPr>
          <p:cNvPr id="3" name="Subtitle 2"/>
          <p:cNvSpPr>
            <a:spLocks noGrp="1"/>
          </p:cNvSpPr>
          <p:nvPr>
            <p:ph type="subTitle" idx="1" hasCustomPrompt="1"/>
          </p:nvPr>
        </p:nvSpPr>
        <p:spPr>
          <a:xfrm>
            <a:off x="1828800" y="2979167"/>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add subtitle (Size 32)</a:t>
            </a:r>
            <a:endParaRPr lang="en-IN"/>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254244B2-46FD-49C0-8BF6-E190D09EA68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4390" y="44919"/>
            <a:ext cx="902286" cy="957155"/>
          </a:xfrm>
          <a:prstGeom prst="rect">
            <a:avLst/>
          </a:prstGeom>
        </p:spPr>
      </p:pic>
      <p:pic>
        <p:nvPicPr>
          <p:cNvPr id="19" name="Picture 18" descr="Calendar&#10;&#10;Description automatically generated with low confidence">
            <a:extLst>
              <a:ext uri="{FF2B5EF4-FFF2-40B4-BE49-F238E27FC236}">
                <a16:creationId xmlns:a16="http://schemas.microsoft.com/office/drawing/2014/main" id="{D97434CF-CEE0-40BF-BC5E-2F865F06661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4359" y="84302"/>
            <a:ext cx="963251" cy="938865"/>
          </a:xfrm>
          <a:prstGeom prst="rect">
            <a:avLst/>
          </a:prstGeom>
        </p:spPr>
      </p:pic>
      <p:pic>
        <p:nvPicPr>
          <p:cNvPr id="22" name="Picture 21" descr="A picture containing text, clipart&#10;&#10;Description automatically generated">
            <a:extLst>
              <a:ext uri="{FF2B5EF4-FFF2-40B4-BE49-F238E27FC236}">
                <a16:creationId xmlns:a16="http://schemas.microsoft.com/office/drawing/2014/main" id="{22B8C39A-F191-4D0C-9E72-E36060824A0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24834" y="5943521"/>
            <a:ext cx="914479" cy="914479"/>
          </a:xfrm>
          <a:prstGeom prst="rect">
            <a:avLst/>
          </a:prstGeom>
        </p:spPr>
      </p:pic>
      <p:sp>
        <p:nvSpPr>
          <p:cNvPr id="9" name="TextBox 8">
            <a:extLst>
              <a:ext uri="{FF2B5EF4-FFF2-40B4-BE49-F238E27FC236}">
                <a16:creationId xmlns:a16="http://schemas.microsoft.com/office/drawing/2014/main" id="{2928DBB6-D4BE-4F74-AC05-620A04191F2C}"/>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a:solidFill>
                  <a:schemeClr val="tx1"/>
                </a:solidFill>
              </a:rPr>
              <a:t>COPYRIGHT NOTICE</a:t>
            </a:r>
            <a:endParaRPr lang="en-US" sz="800">
              <a:solidFill>
                <a:schemeClr val="tx1"/>
              </a:solidFill>
            </a:endParaRPr>
          </a:p>
          <a:p>
            <a:pPr algn="ctr">
              <a:spcAft>
                <a:spcPts val="600"/>
              </a:spcAft>
              <a:buFont typeface="Wingdings" pitchFamily="2" charset="2"/>
              <a:buChar char="ü"/>
            </a:pPr>
            <a:r>
              <a:rPr lang="en-US" sz="800">
                <a:solidFill>
                  <a:schemeClr val="tx1"/>
                </a:solidFill>
              </a:rPr>
              <a:t>Strictly not for Commercial use. </a:t>
            </a:r>
          </a:p>
          <a:p>
            <a:pPr algn="ctr">
              <a:spcAft>
                <a:spcPts val="600"/>
              </a:spcAft>
              <a:buFont typeface="Wingdings" pitchFamily="2" charset="2"/>
              <a:buChar char="ü"/>
            </a:pPr>
            <a:r>
              <a:rPr lang="en-US" sz="800">
                <a:solidFill>
                  <a:schemeClr val="tx1"/>
                </a:solidFill>
              </a:rPr>
              <a:t>Provided on ‘as is’ basis with no warranties of any kind. </a:t>
            </a:r>
          </a:p>
          <a:p>
            <a:pPr algn="ctr">
              <a:spcAft>
                <a:spcPts val="600"/>
              </a:spcAft>
              <a:buFont typeface="Wingdings" pitchFamily="2" charset="2"/>
              <a:buChar char="ü"/>
            </a:pPr>
            <a:r>
              <a:rPr lang="en-US" sz="800">
                <a:solidFill>
                  <a:schemeClr val="tx1"/>
                </a:solidFill>
              </a:rPr>
              <a:t>Content that falls in Public Domain or common Knowledge facts can be used freely. </a:t>
            </a:r>
          </a:p>
          <a:p>
            <a:pPr algn="ctr">
              <a:spcAft>
                <a:spcPts val="600"/>
              </a:spcAft>
              <a:buFont typeface="Wingdings" pitchFamily="2" charset="2"/>
              <a:buChar char="ü"/>
            </a:pPr>
            <a:r>
              <a:rPr lang="en-US" sz="80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a:t>Click to add slide title (Size 36)</a:t>
            </a:r>
            <a:endParaRPr lang="en-IN"/>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495333" cy="4729083"/>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2800"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a:t>Text font </a:t>
            </a:r>
            <a:r>
              <a:rPr lang="en-US" err="1"/>
              <a:t>calibri</a:t>
            </a:r>
            <a:r>
              <a:rPr lang="en-US"/>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a:p>
        </p:txBody>
      </p:sp>
      <p:pic>
        <p:nvPicPr>
          <p:cNvPr id="7" name="Picture 6" descr="Calendar&#10;&#10;Description automatically generated with low confidence">
            <a:extLst>
              <a:ext uri="{FF2B5EF4-FFF2-40B4-BE49-F238E27FC236}">
                <a16:creationId xmlns:a16="http://schemas.microsoft.com/office/drawing/2014/main" id="{5901837A-36BC-4822-BEFB-830404CC5C7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4359" y="84302"/>
            <a:ext cx="963251" cy="938865"/>
          </a:xfrm>
          <a:prstGeom prst="rect">
            <a:avLst/>
          </a:prstGeom>
        </p:spPr>
      </p:pic>
      <p:pic>
        <p:nvPicPr>
          <p:cNvPr id="8" name="Picture 7" descr="A picture containing text, clipart&#10;&#10;Description automatically generated">
            <a:extLst>
              <a:ext uri="{FF2B5EF4-FFF2-40B4-BE49-F238E27FC236}">
                <a16:creationId xmlns:a16="http://schemas.microsoft.com/office/drawing/2014/main" id="{8035C0C2-BCC7-4C51-8D5A-9E2778BE63E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24834" y="5943521"/>
            <a:ext cx="914479" cy="91447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94280" y="50057"/>
            <a:ext cx="3203440" cy="500042"/>
          </a:xfrm>
          <a:prstGeom prst="rect">
            <a:avLst/>
          </a:prstGeom>
        </p:spPr>
        <p:txBody>
          <a:bodyPr anchor="t">
            <a:normAutofit/>
          </a:bodyPr>
          <a:lstStyle>
            <a:lvl1pPr algn="ctr">
              <a:defRPr sz="3600" b="1" cap="all"/>
            </a:lvl1pPr>
          </a:lstStyle>
          <a:p>
            <a:r>
              <a:rPr lang="en-US"/>
              <a:t>MM Index</a:t>
            </a:r>
            <a:endParaRPr lang="en-IN"/>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7" name="Picture 6" descr="Calendar&#10;&#10;Description automatically generated with low confidence">
            <a:extLst>
              <a:ext uri="{FF2B5EF4-FFF2-40B4-BE49-F238E27FC236}">
                <a16:creationId xmlns:a16="http://schemas.microsoft.com/office/drawing/2014/main" id="{076D6C82-FFCB-4BDB-8004-46AA8F1755B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4359" y="84302"/>
            <a:ext cx="963251" cy="938865"/>
          </a:xfrm>
          <a:prstGeom prst="rect">
            <a:avLst/>
          </a:prstGeom>
        </p:spPr>
      </p:pic>
      <p:pic>
        <p:nvPicPr>
          <p:cNvPr id="8" name="Picture 7" descr="A picture containing text, clipart&#10;&#10;Description automatically generated">
            <a:extLst>
              <a:ext uri="{FF2B5EF4-FFF2-40B4-BE49-F238E27FC236}">
                <a16:creationId xmlns:a16="http://schemas.microsoft.com/office/drawing/2014/main" id="{BD2AB13A-E8D2-49E2-9E24-DF9B8C2267D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24834" y="5943521"/>
            <a:ext cx="914479" cy="914479"/>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7.png"/><Relationship Id="rId4" Type="http://schemas.openxmlformats.org/officeDocument/2006/relationships/image" Target="../media/image6.svg"/><Relationship Id="rId9" Type="http://schemas.openxmlformats.org/officeDocument/2006/relationships/image" Target="../media/image10.svg"/></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5.png"/><Relationship Id="rId7"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7.png"/><Relationship Id="rId4" Type="http://schemas.openxmlformats.org/officeDocument/2006/relationships/image" Target="../media/image6.svg"/><Relationship Id="rId9" Type="http://schemas.openxmlformats.org/officeDocument/2006/relationships/image" Target="../media/image10.svg"/></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7.png"/><Relationship Id="rId4" Type="http://schemas.openxmlformats.org/officeDocument/2006/relationships/image" Target="../media/image6.svg"/><Relationship Id="rId9" Type="http://schemas.openxmlformats.org/officeDocument/2006/relationships/image" Target="../media/image10.svg"/></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hyperlink" Target="https://www.rawpixel.com/" TargetMode="External"/><Relationship Id="rId7" Type="http://schemas.microsoft.com/office/2007/relationships/hdphoto" Target="../media/hdphoto2.wdp"/><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2.jpeg"/><Relationship Id="rId4" Type="http://schemas.openxmlformats.org/officeDocument/2006/relationships/hyperlink" Target="https://pixabay.com/illustrations/bus-cartoon-bus-schoolbus-vehicle-389419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p:cNvSpPr/>
          <p:nvPr/>
        </p:nvSpPr>
        <p:spPr>
          <a:xfrm>
            <a:off x="2121062" y="332656"/>
            <a:ext cx="7949876" cy="1440128"/>
          </a:xfrm>
          <a:prstGeom prst="roundRect">
            <a:avLst/>
          </a:prstGeom>
          <a:solidFill>
            <a:schemeClr val="bg1">
              <a:lumMod val="50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IN" sz="5400" dirty="0">
                <a:solidFill>
                  <a:schemeClr val="bg1"/>
                </a:solidFill>
                <a:effectLst>
                  <a:outerShdw blurRad="38100" dist="38100" dir="2700000" algn="tl">
                    <a:srgbClr val="000000">
                      <a:alpha val="43137"/>
                    </a:srgbClr>
                  </a:outerShdw>
                </a:effectLst>
              </a:rPr>
              <a:t>Think Ahead</a:t>
            </a:r>
          </a:p>
        </p:txBody>
      </p:sp>
      <p:pic>
        <p:nvPicPr>
          <p:cNvPr id="1030" name="Picture 6" descr="Traffic Signal Images | Free Photos, PNG Stickers, Wallpapers &amp; Backgrounds  - rawpixel">
            <a:extLst>
              <a:ext uri="{FF2B5EF4-FFF2-40B4-BE49-F238E27FC236}">
                <a16:creationId xmlns:a16="http://schemas.microsoft.com/office/drawing/2014/main" id="{AED4ACED-57E1-FC95-746E-DFAFAE6B35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1824" y="1828800"/>
            <a:ext cx="3199306" cy="345638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2" name="Group 81">
            <a:extLst>
              <a:ext uri="{FF2B5EF4-FFF2-40B4-BE49-F238E27FC236}">
                <a16:creationId xmlns:a16="http://schemas.microsoft.com/office/drawing/2014/main" id="{E87DB43F-F4C7-1494-326D-069A884EE265}"/>
              </a:ext>
            </a:extLst>
          </p:cNvPr>
          <p:cNvGrpSpPr/>
          <p:nvPr/>
        </p:nvGrpSpPr>
        <p:grpSpPr>
          <a:xfrm>
            <a:off x="4272649" y="1295099"/>
            <a:ext cx="2618296" cy="2491258"/>
            <a:chOff x="397183" y="1350388"/>
            <a:chExt cx="2618296" cy="2618296"/>
          </a:xfrm>
        </p:grpSpPr>
        <p:pic>
          <p:nvPicPr>
            <p:cNvPr id="72" name="Graphic 71" descr="Traffic light with solid fill">
              <a:extLst>
                <a:ext uri="{FF2B5EF4-FFF2-40B4-BE49-F238E27FC236}">
                  <a16:creationId xmlns:a16="http://schemas.microsoft.com/office/drawing/2014/main" id="{AB9EE544-B434-9B2D-674D-3365AF284E5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7183" y="1350388"/>
              <a:ext cx="2618296" cy="2618296"/>
            </a:xfrm>
            <a:prstGeom prst="rect">
              <a:avLst/>
            </a:prstGeom>
          </p:spPr>
        </p:pic>
        <p:sp>
          <p:nvSpPr>
            <p:cNvPr id="79" name="Oval 78">
              <a:extLst>
                <a:ext uri="{FF2B5EF4-FFF2-40B4-BE49-F238E27FC236}">
                  <a16:creationId xmlns:a16="http://schemas.microsoft.com/office/drawing/2014/main" id="{7E1D89CA-D4E0-C403-80CA-AD6D376D9E4C}"/>
                </a:ext>
              </a:extLst>
            </p:cNvPr>
            <p:cNvSpPr/>
            <p:nvPr/>
          </p:nvSpPr>
          <p:spPr>
            <a:xfrm>
              <a:off x="1498941" y="1858645"/>
              <a:ext cx="414779" cy="405357"/>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30938991-704B-7C0E-B4D6-CA6FF7088CB3}"/>
                </a:ext>
              </a:extLst>
            </p:cNvPr>
            <p:cNvSpPr/>
            <p:nvPr/>
          </p:nvSpPr>
          <p:spPr>
            <a:xfrm>
              <a:off x="1498941" y="2460466"/>
              <a:ext cx="414779" cy="405357"/>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AFD56119-342F-D306-6692-D89AAA173300}"/>
                </a:ext>
              </a:extLst>
            </p:cNvPr>
            <p:cNvSpPr/>
            <p:nvPr/>
          </p:nvSpPr>
          <p:spPr>
            <a:xfrm>
              <a:off x="1498940" y="3059769"/>
              <a:ext cx="414779" cy="405357"/>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3" name="Group 62">
            <a:extLst>
              <a:ext uri="{FF2B5EF4-FFF2-40B4-BE49-F238E27FC236}">
                <a16:creationId xmlns:a16="http://schemas.microsoft.com/office/drawing/2014/main" id="{B1A98DD3-5ECD-C0A9-E687-E95BE93F841C}"/>
              </a:ext>
            </a:extLst>
          </p:cNvPr>
          <p:cNvGrpSpPr/>
          <p:nvPr/>
        </p:nvGrpSpPr>
        <p:grpSpPr>
          <a:xfrm>
            <a:off x="2423591" y="175192"/>
            <a:ext cx="7344818" cy="956736"/>
            <a:chOff x="3143670" y="175192"/>
            <a:chExt cx="7344818" cy="956736"/>
          </a:xfrm>
        </p:grpSpPr>
        <p:grpSp>
          <p:nvGrpSpPr>
            <p:cNvPr id="64" name="Group 63">
              <a:extLst>
                <a:ext uri="{FF2B5EF4-FFF2-40B4-BE49-F238E27FC236}">
                  <a16:creationId xmlns:a16="http://schemas.microsoft.com/office/drawing/2014/main" id="{854A4AC6-A17A-5D57-D39E-CD7EAEE0BB94}"/>
                </a:ext>
              </a:extLst>
            </p:cNvPr>
            <p:cNvGrpSpPr/>
            <p:nvPr/>
          </p:nvGrpSpPr>
          <p:grpSpPr>
            <a:xfrm flipH="1">
              <a:off x="3143670" y="175192"/>
              <a:ext cx="7344818" cy="956736"/>
              <a:chOff x="1021121" y="3847600"/>
              <a:chExt cx="9895396" cy="956736"/>
            </a:xfrm>
          </p:grpSpPr>
          <p:grpSp>
            <p:nvGrpSpPr>
              <p:cNvPr id="67" name="Group 66">
                <a:extLst>
                  <a:ext uri="{FF2B5EF4-FFF2-40B4-BE49-F238E27FC236}">
                    <a16:creationId xmlns:a16="http://schemas.microsoft.com/office/drawing/2014/main" id="{76B651C0-7CBD-C32E-BA4A-D8677BA63B41}"/>
                  </a:ext>
                </a:extLst>
              </p:cNvPr>
              <p:cNvGrpSpPr/>
              <p:nvPr/>
            </p:nvGrpSpPr>
            <p:grpSpPr>
              <a:xfrm>
                <a:off x="1608460" y="3847600"/>
                <a:ext cx="9308057" cy="956736"/>
                <a:chOff x="1608460" y="3847600"/>
                <a:chExt cx="9308057" cy="956736"/>
              </a:xfrm>
              <a:effectLst>
                <a:outerShdw blurRad="203200" dist="38100" dir="8100000" algn="tr" rotWithShape="0">
                  <a:prstClr val="black">
                    <a:alpha val="40000"/>
                  </a:prstClr>
                </a:outerShdw>
              </a:effectLst>
            </p:grpSpPr>
            <p:sp>
              <p:nvSpPr>
                <p:cNvPr id="69" name="Pentagon 68">
                  <a:extLst>
                    <a:ext uri="{FF2B5EF4-FFF2-40B4-BE49-F238E27FC236}">
                      <a16:creationId xmlns:a16="http://schemas.microsoft.com/office/drawing/2014/main" id="{23A34136-EBF8-4D63-C165-F45E21EE203B}"/>
                    </a:ext>
                  </a:extLst>
                </p:cNvPr>
                <p:cNvSpPr/>
                <p:nvPr/>
              </p:nvSpPr>
              <p:spPr>
                <a:xfrm>
                  <a:off x="1608460" y="3847600"/>
                  <a:ext cx="9308057" cy="956736"/>
                </a:xfrm>
                <a:prstGeom prst="homePlate">
                  <a:avLst/>
                </a:prstGeom>
                <a:solidFill>
                  <a:srgbClr val="C00000"/>
                </a:solidFill>
                <a:ln>
                  <a:solidFill>
                    <a:schemeClr val="accent6">
                      <a:lumMod val="50000"/>
                    </a:schemeClr>
                  </a:solid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sz="3200" dirty="0"/>
                </a:p>
              </p:txBody>
            </p:sp>
            <p:sp>
              <p:nvSpPr>
                <p:cNvPr id="70" name="Pentagon 69">
                  <a:extLst>
                    <a:ext uri="{FF2B5EF4-FFF2-40B4-BE49-F238E27FC236}">
                      <a16:creationId xmlns:a16="http://schemas.microsoft.com/office/drawing/2014/main" id="{A65C925F-39C7-4371-CE5B-6C45907676CA}"/>
                    </a:ext>
                  </a:extLst>
                </p:cNvPr>
                <p:cNvSpPr/>
                <p:nvPr/>
              </p:nvSpPr>
              <p:spPr>
                <a:xfrm>
                  <a:off x="1612479" y="3847600"/>
                  <a:ext cx="9020026" cy="956736"/>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600" dirty="0">
                      <a:solidFill>
                        <a:schemeClr val="tx1"/>
                      </a:solidFill>
                      <a:latin typeface="+mj-lt"/>
                    </a:rPr>
                    <a:t>When the Light Turns Red</a:t>
                  </a:r>
                  <a:endParaRPr lang="en-US" sz="3600" dirty="0">
                    <a:solidFill>
                      <a:schemeClr val="tx1"/>
                    </a:solidFill>
                    <a:latin typeface="+mj-lt"/>
                  </a:endParaRPr>
                </a:p>
              </p:txBody>
            </p:sp>
          </p:grpSp>
          <p:sp>
            <p:nvSpPr>
              <p:cNvPr id="68" name="Oval 67">
                <a:extLst>
                  <a:ext uri="{FF2B5EF4-FFF2-40B4-BE49-F238E27FC236}">
                    <a16:creationId xmlns:a16="http://schemas.microsoft.com/office/drawing/2014/main" id="{7E9E427E-F262-6E4A-5905-3121062A28D2}"/>
                  </a:ext>
                </a:extLst>
              </p:cNvPr>
              <p:cNvSpPr/>
              <p:nvPr/>
            </p:nvSpPr>
            <p:spPr>
              <a:xfrm>
                <a:off x="1021121" y="3847600"/>
                <a:ext cx="956735" cy="9567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sp>
          <p:nvSpPr>
            <p:cNvPr id="65" name="Chevron 64">
              <a:extLst>
                <a:ext uri="{FF2B5EF4-FFF2-40B4-BE49-F238E27FC236}">
                  <a16:creationId xmlns:a16="http://schemas.microsoft.com/office/drawing/2014/main" id="{1D212067-3B47-3EDA-F6AC-6BEE9EDC2563}"/>
                </a:ext>
              </a:extLst>
            </p:cNvPr>
            <p:cNvSpPr/>
            <p:nvPr/>
          </p:nvSpPr>
          <p:spPr>
            <a:xfrm>
              <a:off x="9840416" y="188640"/>
              <a:ext cx="576064" cy="936104"/>
            </a:xfrm>
            <a:prstGeom prst="chevron">
              <a:avLst>
                <a:gd name="adj" fmla="val 70156"/>
              </a:avLst>
            </a:prstGeom>
            <a:solidFill>
              <a:srgbClr val="C00000"/>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6" name="Chevron 65">
              <a:extLst>
                <a:ext uri="{FF2B5EF4-FFF2-40B4-BE49-F238E27FC236}">
                  <a16:creationId xmlns:a16="http://schemas.microsoft.com/office/drawing/2014/main" id="{D2160BEE-DFF6-A583-FCD4-DC7BDD3795A5}"/>
                </a:ext>
              </a:extLst>
            </p:cNvPr>
            <p:cNvSpPr/>
            <p:nvPr/>
          </p:nvSpPr>
          <p:spPr>
            <a:xfrm>
              <a:off x="9480376" y="188640"/>
              <a:ext cx="576064" cy="936104"/>
            </a:xfrm>
            <a:prstGeom prst="chevron">
              <a:avLst>
                <a:gd name="adj" fmla="val 70156"/>
              </a:avLst>
            </a:prstGeom>
            <a:solidFill>
              <a:srgbClr val="C00000"/>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73" name="Oval 72">
            <a:extLst>
              <a:ext uri="{FF2B5EF4-FFF2-40B4-BE49-F238E27FC236}">
                <a16:creationId xmlns:a16="http://schemas.microsoft.com/office/drawing/2014/main" id="{8A28AF20-8A90-F160-CF52-3F514DF17F30}"/>
              </a:ext>
            </a:extLst>
          </p:cNvPr>
          <p:cNvSpPr/>
          <p:nvPr/>
        </p:nvSpPr>
        <p:spPr>
          <a:xfrm>
            <a:off x="5389645" y="1772254"/>
            <a:ext cx="414779" cy="405357"/>
          </a:xfrm>
          <a:prstGeom prst="ellipse">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2" name="Group 61">
            <a:extLst>
              <a:ext uri="{FF2B5EF4-FFF2-40B4-BE49-F238E27FC236}">
                <a16:creationId xmlns:a16="http://schemas.microsoft.com/office/drawing/2014/main" id="{D33B4A3D-A0A8-EAB3-8A8F-B52C56531A6A}"/>
              </a:ext>
            </a:extLst>
          </p:cNvPr>
          <p:cNvGrpSpPr/>
          <p:nvPr/>
        </p:nvGrpSpPr>
        <p:grpSpPr>
          <a:xfrm>
            <a:off x="7657932" y="998867"/>
            <a:ext cx="4360815" cy="2644055"/>
            <a:chOff x="7657932" y="998867"/>
            <a:chExt cx="4360815" cy="2644055"/>
          </a:xfrm>
        </p:grpSpPr>
        <p:pic>
          <p:nvPicPr>
            <p:cNvPr id="1030" name="Picture 6" descr="Woman | Free SVG">
              <a:extLst>
                <a:ext uri="{FF2B5EF4-FFF2-40B4-BE49-F238E27FC236}">
                  <a16:creationId xmlns:a16="http://schemas.microsoft.com/office/drawing/2014/main" id="{4DD110BB-C498-5BC2-EB8B-F65DB19D2FF6}"/>
                </a:ext>
              </a:extLst>
            </p:cNvPr>
            <p:cNvPicPr>
              <a:picLocks noChangeAspect="1" noChangeArrowheads="1"/>
            </p:cNvPicPr>
            <p:nvPr/>
          </p:nvPicPr>
          <p:blipFill>
            <a:blip r:embed="rId5">
              <a:extLst>
                <a:ext uri="{BEBA8EAE-BF5A-486C-A8C5-ECC9F3942E4B}">
                  <a14:imgProps xmlns:a14="http://schemas.microsoft.com/office/drawing/2010/main">
                    <a14:imgLayer r:embed="rId6">
                      <a14:imgEffect>
                        <a14:saturation sat="33000"/>
                      </a14:imgEffect>
                    </a14:imgLayer>
                  </a14:imgProps>
                </a:ext>
                <a:ext uri="{28A0092B-C50C-407E-A947-70E740481C1C}">
                  <a14:useLocalDpi xmlns:a14="http://schemas.microsoft.com/office/drawing/2010/main" val="0"/>
                </a:ext>
              </a:extLst>
            </a:blip>
            <a:srcRect/>
            <a:stretch>
              <a:fillRect/>
            </a:stretch>
          </p:blipFill>
          <p:spPr bwMode="auto">
            <a:xfrm flipH="1">
              <a:off x="9374692" y="998867"/>
              <a:ext cx="2644055" cy="2644055"/>
            </a:xfrm>
            <a:prstGeom prst="rect">
              <a:avLst/>
            </a:prstGeom>
            <a:noFill/>
            <a:scene3d>
              <a:camera prst="orthographicFront">
                <a:rot lat="0" lon="0" rev="0"/>
              </a:camera>
              <a:lightRig rig="threePt" dir="t"/>
            </a:scene3d>
            <a:extLst>
              <a:ext uri="{909E8E84-426E-40DD-AFC4-6F175D3DCCD1}">
                <a14:hiddenFill xmlns:a14="http://schemas.microsoft.com/office/drawing/2010/main">
                  <a:solidFill>
                    <a:srgbClr val="FFFFFF"/>
                  </a:solidFill>
                </a14:hiddenFill>
              </a:ext>
            </a:extLst>
          </p:spPr>
        </p:pic>
        <p:sp>
          <p:nvSpPr>
            <p:cNvPr id="88" name="Rounded Rectangular Callout 87">
              <a:extLst>
                <a:ext uri="{FF2B5EF4-FFF2-40B4-BE49-F238E27FC236}">
                  <a16:creationId xmlns:a16="http://schemas.microsoft.com/office/drawing/2014/main" id="{EAB5C09B-1836-8FD3-E1C3-7F2CDC74F4A0}"/>
                </a:ext>
              </a:extLst>
            </p:cNvPr>
            <p:cNvSpPr/>
            <p:nvPr/>
          </p:nvSpPr>
          <p:spPr>
            <a:xfrm rot="5400000">
              <a:off x="7954434" y="1343633"/>
              <a:ext cx="1582650" cy="2175653"/>
            </a:xfrm>
            <a:prstGeom prst="wedgeRoundRectCallout">
              <a:avLst>
                <a:gd name="adj1" fmla="val -42804"/>
                <a:gd name="adj2" fmla="val -68322"/>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0" i="0" u="none" strike="noStrike" dirty="0">
                  <a:solidFill>
                    <a:srgbClr val="000000"/>
                  </a:solidFill>
                  <a:effectLst/>
                  <a:latin typeface="Calibri" panose="020F0502020204030204" pitchFamily="34" charset="0"/>
                </a:rPr>
                <a:t>What </a:t>
              </a:r>
              <a:r>
                <a:rPr lang="en-US" sz="2400" b="1" i="0" u="none" strike="noStrike" dirty="0">
                  <a:solidFill>
                    <a:srgbClr val="C00000"/>
                  </a:solidFill>
                  <a:effectLst/>
                  <a:latin typeface="Calibri" panose="020F0502020204030204" pitchFamily="34" charset="0"/>
                </a:rPr>
                <a:t>WILL</a:t>
              </a:r>
              <a:r>
                <a:rPr lang="en-US" sz="2400" b="0" i="0" u="none" strike="noStrike" dirty="0">
                  <a:solidFill>
                    <a:srgbClr val="000000"/>
                  </a:solidFill>
                  <a:effectLst/>
                  <a:latin typeface="Calibri" panose="020F0502020204030204" pitchFamily="34" charset="0"/>
                </a:rPr>
                <a:t>  </a:t>
              </a:r>
            </a:p>
            <a:p>
              <a:pPr algn="ctr"/>
              <a:r>
                <a:rPr lang="en-US" sz="2400" b="0" i="0" u="none" strike="noStrike" dirty="0">
                  <a:solidFill>
                    <a:srgbClr val="000000"/>
                  </a:solidFill>
                  <a:effectLst/>
                  <a:latin typeface="Calibri" panose="020F0502020204030204" pitchFamily="34" charset="0"/>
                </a:rPr>
                <a:t>the bus driver do?</a:t>
              </a:r>
              <a:endParaRPr lang="en-US" sz="2400" dirty="0"/>
            </a:p>
          </p:txBody>
        </p:sp>
      </p:grpSp>
      <p:sp>
        <p:nvSpPr>
          <p:cNvPr id="92" name="TextBox 91">
            <a:extLst>
              <a:ext uri="{FF2B5EF4-FFF2-40B4-BE49-F238E27FC236}">
                <a16:creationId xmlns:a16="http://schemas.microsoft.com/office/drawing/2014/main" id="{D9B4B0D2-9376-4CD9-F48C-333381F546A6}"/>
              </a:ext>
            </a:extLst>
          </p:cNvPr>
          <p:cNvSpPr txBox="1"/>
          <p:nvPr/>
        </p:nvSpPr>
        <p:spPr>
          <a:xfrm>
            <a:off x="8327570" y="4063305"/>
            <a:ext cx="3355999" cy="1569660"/>
          </a:xfrm>
          <a:prstGeom prst="rect">
            <a:avLst/>
          </a:prstGeom>
          <a:solidFill>
            <a:schemeClr val="bg1"/>
          </a:solidFill>
          <a:effectLst/>
        </p:spPr>
        <p:txBody>
          <a:bodyPr wrap="square" lIns="108000" rIns="108000" rtlCol="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IN" sz="3200" i="0" u="none" strike="noStrike" kern="0" normalizeH="0" baseline="0" noProof="0" dirty="0">
                <a:ln w="0"/>
                <a:effectLst>
                  <a:glow rad="228600">
                    <a:schemeClr val="accent3">
                      <a:satMod val="175000"/>
                      <a:alpha val="40000"/>
                    </a:schemeClr>
                  </a:glow>
                </a:effectLst>
                <a:uLnTx/>
                <a:uFillTx/>
                <a:ea typeface="Calibri" panose="020F0502020204030204" pitchFamily="34" charset="0"/>
                <a:cs typeface="Calibri" panose="020F0502020204030204" pitchFamily="34" charset="0"/>
              </a:rPr>
              <a:t>The bus driver </a:t>
            </a:r>
            <a:r>
              <a:rPr kumimoji="0" lang="en-IN" sz="3200" b="1" i="0" u="sng" strike="noStrike" kern="0" normalizeH="0" baseline="0" noProof="0" dirty="0">
                <a:ln w="0"/>
                <a:solidFill>
                  <a:srgbClr val="C00000"/>
                </a:solidFill>
                <a:effectLst>
                  <a:glow rad="228600">
                    <a:schemeClr val="accent3">
                      <a:satMod val="175000"/>
                      <a:alpha val="40000"/>
                    </a:schemeClr>
                  </a:glow>
                </a:effectLst>
                <a:uLnTx/>
                <a:uFillTx/>
                <a:ea typeface="Calibri" panose="020F0502020204030204" pitchFamily="34" charset="0"/>
                <a:cs typeface="Calibri" panose="020F0502020204030204" pitchFamily="34" charset="0"/>
              </a:rPr>
              <a:t>will</a:t>
            </a:r>
            <a:r>
              <a:rPr kumimoji="0" lang="en-IN" sz="3200" i="0" u="sng" strike="noStrike" kern="0" normalizeH="0" baseline="0" noProof="0" dirty="0">
                <a:ln w="0"/>
                <a:solidFill>
                  <a:srgbClr val="C00000"/>
                </a:solidFill>
                <a:effectLst>
                  <a:glow rad="228600">
                    <a:schemeClr val="accent3">
                      <a:satMod val="175000"/>
                      <a:alpha val="40000"/>
                    </a:schemeClr>
                  </a:glow>
                </a:effectLst>
                <a:uLnTx/>
                <a:uFillTx/>
                <a:ea typeface="Calibri" panose="020F0502020204030204" pitchFamily="34" charset="0"/>
                <a:cs typeface="Calibri" panose="020F0502020204030204" pitchFamily="34" charset="0"/>
              </a:rPr>
              <a:t> </a:t>
            </a:r>
            <a:r>
              <a:rPr kumimoji="0" lang="en-IN" sz="3200" b="1" i="0" u="sng" strike="noStrike" kern="0" normalizeH="0" baseline="0" noProof="0" dirty="0">
                <a:ln w="0"/>
                <a:solidFill>
                  <a:srgbClr val="C00000"/>
                </a:solidFill>
                <a:effectLst>
                  <a:glow rad="228600">
                    <a:schemeClr val="accent3">
                      <a:satMod val="175000"/>
                      <a:alpha val="40000"/>
                    </a:schemeClr>
                  </a:glow>
                </a:effectLst>
                <a:uLnTx/>
                <a:uFillTx/>
                <a:ea typeface="Calibri" panose="020F0502020204030204" pitchFamily="34" charset="0"/>
                <a:cs typeface="Calibri" panose="020F0502020204030204" pitchFamily="34" charset="0"/>
              </a:rPr>
              <a:t>stop at the traffic light</a:t>
            </a:r>
          </a:p>
        </p:txBody>
      </p:sp>
      <p:cxnSp>
        <p:nvCxnSpPr>
          <p:cNvPr id="94" name="Straight Arrow Connector 93">
            <a:extLst>
              <a:ext uri="{FF2B5EF4-FFF2-40B4-BE49-F238E27FC236}">
                <a16:creationId xmlns:a16="http://schemas.microsoft.com/office/drawing/2014/main" id="{E938D98C-5F70-B555-69A9-DAF9210E806D}"/>
              </a:ext>
            </a:extLst>
          </p:cNvPr>
          <p:cNvCxnSpPr>
            <a:cxnSpLocks/>
          </p:cNvCxnSpPr>
          <p:nvPr/>
        </p:nvCxnSpPr>
        <p:spPr>
          <a:xfrm>
            <a:off x="3357662" y="2002579"/>
            <a:ext cx="851251" cy="0"/>
          </a:xfrm>
          <a:prstGeom prst="straightConnector1">
            <a:avLst/>
          </a:prstGeom>
          <a:ln w="920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95" name="Rectangle 94">
            <a:extLst>
              <a:ext uri="{FF2B5EF4-FFF2-40B4-BE49-F238E27FC236}">
                <a16:creationId xmlns:a16="http://schemas.microsoft.com/office/drawing/2014/main" id="{708D493D-7F81-9C3C-0C77-524C61615E94}"/>
              </a:ext>
            </a:extLst>
          </p:cNvPr>
          <p:cNvSpPr/>
          <p:nvPr/>
        </p:nvSpPr>
        <p:spPr>
          <a:xfrm>
            <a:off x="1576076" y="1351976"/>
            <a:ext cx="1564675" cy="1251284"/>
          </a:xfrm>
          <a:prstGeom prst="rect">
            <a:avLst/>
          </a:prstGeom>
          <a:solidFill>
            <a:schemeClr val="bg1"/>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tx1"/>
                </a:solidFill>
              </a:rPr>
              <a:t>Light has turned </a:t>
            </a:r>
            <a:r>
              <a:rPr lang="en-IN" sz="2400" b="1" dirty="0">
                <a:solidFill>
                  <a:srgbClr val="C00000"/>
                </a:solidFill>
              </a:rPr>
              <a:t>Red</a:t>
            </a:r>
            <a:endParaRPr lang="en-US" sz="2400" b="1" dirty="0">
              <a:solidFill>
                <a:srgbClr val="C00000"/>
              </a:solidFill>
            </a:endParaRPr>
          </a:p>
        </p:txBody>
      </p:sp>
      <p:sp>
        <p:nvSpPr>
          <p:cNvPr id="4" name="Rectangle 3">
            <a:extLst>
              <a:ext uri="{FF2B5EF4-FFF2-40B4-BE49-F238E27FC236}">
                <a16:creationId xmlns:a16="http://schemas.microsoft.com/office/drawing/2014/main" id="{6DFD7F1F-28B4-D03C-E5F3-734DB986CE8D}"/>
              </a:ext>
            </a:extLst>
          </p:cNvPr>
          <p:cNvSpPr/>
          <p:nvPr/>
        </p:nvSpPr>
        <p:spPr>
          <a:xfrm>
            <a:off x="139700" y="3786357"/>
            <a:ext cx="6972300" cy="26138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Free illustrations of Bus cartoon">
            <a:extLst>
              <a:ext uri="{FF2B5EF4-FFF2-40B4-BE49-F238E27FC236}">
                <a16:creationId xmlns:a16="http://schemas.microsoft.com/office/drawing/2014/main" id="{7946877B-2DCA-DC07-DB86-52037D8E6C52}"/>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56341" y="4126477"/>
            <a:ext cx="2341285" cy="125128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A0467BC5-750A-A009-A8EB-12589C4207C5}"/>
              </a:ext>
            </a:extLst>
          </p:cNvPr>
          <p:cNvSpPr/>
          <p:nvPr/>
        </p:nvSpPr>
        <p:spPr>
          <a:xfrm>
            <a:off x="5485869" y="3480983"/>
            <a:ext cx="207390" cy="64549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1766BC73-FC32-AC74-053E-9F2A0DAA35BA}"/>
              </a:ext>
            </a:extLst>
          </p:cNvPr>
          <p:cNvCxnSpPr/>
          <p:nvPr/>
        </p:nvCxnSpPr>
        <p:spPr>
          <a:xfrm>
            <a:off x="4908430" y="4063305"/>
            <a:ext cx="0" cy="2222414"/>
          </a:xfrm>
          <a:prstGeom prst="line">
            <a:avLst/>
          </a:prstGeom>
          <a:ln w="57150">
            <a:solidFill>
              <a:schemeClr val="tx1"/>
            </a:solidFill>
            <a:prstDash val="lgDash"/>
          </a:ln>
        </p:spPr>
        <p:style>
          <a:lnRef idx="1">
            <a:schemeClr val="accent1"/>
          </a:lnRef>
          <a:fillRef idx="0">
            <a:schemeClr val="accent1"/>
          </a:fillRef>
          <a:effectRef idx="0">
            <a:schemeClr val="accent1"/>
          </a:effectRef>
          <a:fontRef idx="minor">
            <a:schemeClr val="tx1"/>
          </a:fontRef>
        </p:style>
      </p:cxnSp>
      <p:pic>
        <p:nvPicPr>
          <p:cNvPr id="9" name="Graphic 8" descr="Bus">
            <a:extLst>
              <a:ext uri="{FF2B5EF4-FFF2-40B4-BE49-F238E27FC236}">
                <a16:creationId xmlns:a16="http://schemas.microsoft.com/office/drawing/2014/main" id="{56E77516-5066-269E-FC12-07D9F710909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34806" y="5198416"/>
            <a:ext cx="2153134" cy="1251284"/>
          </a:xfrm>
          <a:prstGeom prst="rect">
            <a:avLst/>
          </a:prstGeom>
        </p:spPr>
      </p:pic>
    </p:spTree>
    <p:extLst>
      <p:ext uri="{BB962C8B-B14F-4D97-AF65-F5344CB8AC3E}">
        <p14:creationId xmlns:p14="http://schemas.microsoft.com/office/powerpoint/2010/main" val="1851421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4"/>
                                        </p:tgtEl>
                                        <p:attrNameLst>
                                          <p:attrName>style.visibility</p:attrName>
                                        </p:attrNameLst>
                                      </p:cBhvr>
                                      <p:to>
                                        <p:strVal val="visible"/>
                                      </p:to>
                                    </p:set>
                                    <p:anim calcmode="lin" valueType="num">
                                      <p:cBhvr additive="base">
                                        <p:cTn id="7" dur="500" fill="hold"/>
                                        <p:tgtEl>
                                          <p:spTgt spid="94"/>
                                        </p:tgtEl>
                                        <p:attrNameLst>
                                          <p:attrName>ppt_x</p:attrName>
                                        </p:attrNameLst>
                                      </p:cBhvr>
                                      <p:tavLst>
                                        <p:tav tm="0">
                                          <p:val>
                                            <p:strVal val="0-#ppt_w/2"/>
                                          </p:val>
                                        </p:tav>
                                        <p:tav tm="100000">
                                          <p:val>
                                            <p:strVal val="#ppt_x"/>
                                          </p:val>
                                        </p:tav>
                                      </p:tavLst>
                                    </p:anim>
                                    <p:anim calcmode="lin" valueType="num">
                                      <p:cBhvr additive="base">
                                        <p:cTn id="8" dur="500" fill="hold"/>
                                        <p:tgtEl>
                                          <p:spTgt spid="9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 presetClass="entr" presetSubtype="0" fill="hold" grpId="1" nodeType="afterEffect">
                                  <p:stCondLst>
                                    <p:cond delay="0"/>
                                  </p:stCondLst>
                                  <p:childTnLst>
                                    <p:set>
                                      <p:cBhvr>
                                        <p:cTn id="11" dur="1" fill="hold">
                                          <p:stCondLst>
                                            <p:cond delay="0"/>
                                          </p:stCondLst>
                                        </p:cTn>
                                        <p:tgtEl>
                                          <p:spTgt spid="73"/>
                                        </p:tgtEl>
                                        <p:attrNameLst>
                                          <p:attrName>style.visibility</p:attrName>
                                        </p:attrNameLst>
                                      </p:cBhvr>
                                      <p:to>
                                        <p:strVal val="visible"/>
                                      </p:to>
                                    </p:set>
                                  </p:childTnLst>
                                </p:cTn>
                              </p:par>
                              <p:par>
                                <p:cTn id="12" presetID="27" presetClass="emph" presetSubtype="0" fill="remove" grpId="0" nodeType="withEffect">
                                  <p:stCondLst>
                                    <p:cond delay="0"/>
                                  </p:stCondLst>
                                  <p:childTnLst>
                                    <p:animClr clrSpc="rgb" dir="cw">
                                      <p:cBhvr override="childStyle">
                                        <p:cTn id="13" dur="250" autoRev="1" fill="remove"/>
                                        <p:tgtEl>
                                          <p:spTgt spid="73"/>
                                        </p:tgtEl>
                                        <p:attrNameLst>
                                          <p:attrName>style.color</p:attrName>
                                        </p:attrNameLst>
                                      </p:cBhvr>
                                      <p:to>
                                        <a:schemeClr val="bg1"/>
                                      </p:to>
                                    </p:animClr>
                                    <p:animClr clrSpc="rgb" dir="cw">
                                      <p:cBhvr>
                                        <p:cTn id="14" dur="250" autoRev="1" fill="remove"/>
                                        <p:tgtEl>
                                          <p:spTgt spid="73"/>
                                        </p:tgtEl>
                                        <p:attrNameLst>
                                          <p:attrName>fillcolor</p:attrName>
                                        </p:attrNameLst>
                                      </p:cBhvr>
                                      <p:to>
                                        <a:schemeClr val="bg1"/>
                                      </p:to>
                                    </p:animClr>
                                    <p:set>
                                      <p:cBhvr>
                                        <p:cTn id="15" dur="250" autoRev="1" fill="remove"/>
                                        <p:tgtEl>
                                          <p:spTgt spid="73"/>
                                        </p:tgtEl>
                                        <p:attrNameLst>
                                          <p:attrName>fill.type</p:attrName>
                                        </p:attrNameLst>
                                      </p:cBhvr>
                                      <p:to>
                                        <p:strVal val="solid"/>
                                      </p:to>
                                    </p:set>
                                    <p:set>
                                      <p:cBhvr>
                                        <p:cTn id="16" dur="250" autoRev="1" fill="remove"/>
                                        <p:tgtEl>
                                          <p:spTgt spid="73"/>
                                        </p:tgtEl>
                                        <p:attrNameLst>
                                          <p:attrName>fill.on</p:attrName>
                                        </p:attrNameLst>
                                      </p:cBhvr>
                                      <p:to>
                                        <p:strVal val="true"/>
                                      </p:to>
                                    </p:set>
                                  </p:childTnLst>
                                </p:cTn>
                              </p:par>
                              <p:par>
                                <p:cTn id="17" presetID="1" presetClass="entr" presetSubtype="0" fill="hold" grpId="0" nodeType="withEffect">
                                  <p:stCondLst>
                                    <p:cond delay="0"/>
                                  </p:stCondLst>
                                  <p:childTnLst>
                                    <p:set>
                                      <p:cBhvr>
                                        <p:cTn id="18" dur="1" fill="hold">
                                          <p:stCondLst>
                                            <p:cond delay="0"/>
                                          </p:stCondLst>
                                        </p:cTn>
                                        <p:tgtEl>
                                          <p:spTgt spid="95"/>
                                        </p:tgtEl>
                                        <p:attrNameLst>
                                          <p:attrName>style.visibility</p:attrName>
                                        </p:attrNameLst>
                                      </p:cBhvr>
                                      <p:to>
                                        <p:strVal val="visible"/>
                                      </p:to>
                                    </p:set>
                                  </p:childTnLst>
                                </p:cTn>
                              </p:par>
                            </p:childTnLst>
                          </p:cTn>
                        </p:par>
                        <p:par>
                          <p:cTn id="19" fill="hold">
                            <p:stCondLst>
                              <p:cond delay="1000"/>
                            </p:stCondLst>
                            <p:childTnLst>
                              <p:par>
                                <p:cTn id="20" presetID="16" presetClass="entr" presetSubtype="21" fill="hold" nodeType="afterEffect">
                                  <p:stCondLst>
                                    <p:cond delay="0"/>
                                  </p:stCondLst>
                                  <p:childTnLst>
                                    <p:set>
                                      <p:cBhvr>
                                        <p:cTn id="21" dur="1" fill="hold">
                                          <p:stCondLst>
                                            <p:cond delay="0"/>
                                          </p:stCondLst>
                                        </p:cTn>
                                        <p:tgtEl>
                                          <p:spTgt spid="62"/>
                                        </p:tgtEl>
                                        <p:attrNameLst>
                                          <p:attrName>style.visibility</p:attrName>
                                        </p:attrNameLst>
                                      </p:cBhvr>
                                      <p:to>
                                        <p:strVal val="visible"/>
                                      </p:to>
                                    </p:set>
                                    <p:animEffect transition="in" filter="barn(inVertical)">
                                      <p:cBhvr>
                                        <p:cTn id="22" dur="500"/>
                                        <p:tgtEl>
                                          <p:spTgt spid="62"/>
                                        </p:tgtEl>
                                      </p:cBhvr>
                                    </p:animEffect>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nodeType="clickEffect">
                                  <p:stCondLst>
                                    <p:cond delay="0"/>
                                  </p:stCondLst>
                                  <p:childTnLst>
                                    <p:animMotion origin="layout" path="M -0.07162 -0.00092 L -0.07162 -0.00069 C -0.06914 -0.00069 -0.06667 -0.00046 -0.0642 0.00024 C -0.06198 0.0007 -0.05951 0.00209 -0.05729 0.00278 C -0.04727 0.00487 -0.05326 0.00394 -0.0392 0.00533 L -0.00274 0.00417 C 0.00442 0.00371 0.01159 0.00162 0.01875 0.00139 L 0.08333 0.00278 C 0.1125 0.00857 0.08763 0.00417 0.15833 0.00417 L 0.15833 0.0044 L 0.15833 0.00417 " pathEditMode="relative" rAng="0" ptsTypes="AAAAAAAAAAA">
                                      <p:cBhvr>
                                        <p:cTn id="26" dur="2000" fill="hold"/>
                                        <p:tgtEl>
                                          <p:spTgt spid="1028"/>
                                        </p:tgtEl>
                                        <p:attrNameLst>
                                          <p:attrName>ppt_x</p:attrName>
                                          <p:attrName>ppt_y</p:attrName>
                                        </p:attrNameLst>
                                      </p:cBhvr>
                                      <p:rCtr x="11497" y="324"/>
                                    </p:animMotion>
                                  </p:childTnLst>
                                </p:cTn>
                              </p:par>
                              <p:par>
                                <p:cTn id="27" presetID="0" presetClass="path" presetSubtype="0" accel="50000" decel="50000" fill="hold" nodeType="withEffect">
                                  <p:stCondLst>
                                    <p:cond delay="0"/>
                                  </p:stCondLst>
                                  <p:childTnLst>
                                    <p:animMotion origin="layout" path="M -0.06041 0.00717 L -0.06041 0.0074 L -0.02656 0.00949 C -0.02396 0.00972 -0.02135 0.01064 -0.01875 0.01088 C -0.00742 0.01157 0.00391 0.01157 0.01524 0.01203 C 0.01758 0.0125 0.01992 0.01296 0.02227 0.01342 C 0.02565 0.01412 0.02891 0.01527 0.03229 0.01597 C 0.03529 0.01643 0.03841 0.01666 0.04141 0.01713 L 0.09597 0.01597 C 0.10261 0.0155 0.11576 0.01342 0.11576 0.01365 L 0.1681 0.01458 C 0.16927 0.01458 0.17044 0.0155 0.17162 0.01597 C 0.17305 0.01643 0.17448 0.01666 0.17591 0.01713 C 0.18073 0.0199 0.17735 0.01851 0.18659 0.01851 L 0.18516 0.01713 L 0.18373 0.01851 " pathEditMode="relative" rAng="0" ptsTypes="AAAAAAAAAAAAAAAA">
                                      <p:cBhvr>
                                        <p:cTn id="28" dur="2000" fill="hold"/>
                                        <p:tgtEl>
                                          <p:spTgt spid="9"/>
                                        </p:tgtEl>
                                        <p:attrNameLst>
                                          <p:attrName>ppt_x</p:attrName>
                                          <p:attrName>ppt_y</p:attrName>
                                        </p:attrNameLst>
                                      </p:cBhvr>
                                      <p:rCtr x="12344" y="579"/>
                                    </p:animMotion>
                                  </p:childTnLst>
                                </p:cTn>
                              </p:par>
                            </p:childTnLst>
                          </p:cTn>
                        </p:par>
                        <p:par>
                          <p:cTn id="29" fill="hold">
                            <p:stCondLst>
                              <p:cond delay="2000"/>
                            </p:stCondLst>
                            <p:childTnLst>
                              <p:par>
                                <p:cTn id="30" presetID="2" presetClass="entr" presetSubtype="2" fill="hold" grpId="0" nodeType="afterEffect">
                                  <p:stCondLst>
                                    <p:cond delay="500"/>
                                  </p:stCondLst>
                                  <p:childTnLst>
                                    <p:set>
                                      <p:cBhvr>
                                        <p:cTn id="31" dur="1" fill="hold">
                                          <p:stCondLst>
                                            <p:cond delay="0"/>
                                          </p:stCondLst>
                                        </p:cTn>
                                        <p:tgtEl>
                                          <p:spTgt spid="92"/>
                                        </p:tgtEl>
                                        <p:attrNameLst>
                                          <p:attrName>style.visibility</p:attrName>
                                        </p:attrNameLst>
                                      </p:cBhvr>
                                      <p:to>
                                        <p:strVal val="visible"/>
                                      </p:to>
                                    </p:set>
                                    <p:anim calcmode="lin" valueType="num">
                                      <p:cBhvr additive="base">
                                        <p:cTn id="32" dur="800" fill="hold"/>
                                        <p:tgtEl>
                                          <p:spTgt spid="92"/>
                                        </p:tgtEl>
                                        <p:attrNameLst>
                                          <p:attrName>ppt_x</p:attrName>
                                        </p:attrNameLst>
                                      </p:cBhvr>
                                      <p:tavLst>
                                        <p:tav tm="0">
                                          <p:val>
                                            <p:strVal val="1+#ppt_w/2"/>
                                          </p:val>
                                        </p:tav>
                                        <p:tav tm="100000">
                                          <p:val>
                                            <p:strVal val="#ppt_x"/>
                                          </p:val>
                                        </p:tav>
                                      </p:tavLst>
                                    </p:anim>
                                    <p:anim calcmode="lin" valueType="num">
                                      <p:cBhvr additive="base">
                                        <p:cTn id="33" dur="800" fill="hold"/>
                                        <p:tgtEl>
                                          <p:spTgt spid="9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73" grpId="1" animBg="1"/>
      <p:bldP spid="92" grpId="0" animBg="1"/>
      <p:bldP spid="9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2" name="Group 81">
            <a:extLst>
              <a:ext uri="{FF2B5EF4-FFF2-40B4-BE49-F238E27FC236}">
                <a16:creationId xmlns:a16="http://schemas.microsoft.com/office/drawing/2014/main" id="{E87DB43F-F4C7-1494-326D-069A884EE265}"/>
              </a:ext>
            </a:extLst>
          </p:cNvPr>
          <p:cNvGrpSpPr/>
          <p:nvPr/>
        </p:nvGrpSpPr>
        <p:grpSpPr>
          <a:xfrm>
            <a:off x="4272649" y="1295099"/>
            <a:ext cx="2618296" cy="2491258"/>
            <a:chOff x="397183" y="1350388"/>
            <a:chExt cx="2618296" cy="2618296"/>
          </a:xfrm>
        </p:grpSpPr>
        <p:pic>
          <p:nvPicPr>
            <p:cNvPr id="72" name="Graphic 71" descr="Traffic light with solid fill">
              <a:extLst>
                <a:ext uri="{FF2B5EF4-FFF2-40B4-BE49-F238E27FC236}">
                  <a16:creationId xmlns:a16="http://schemas.microsoft.com/office/drawing/2014/main" id="{AB9EE544-B434-9B2D-674D-3365AF284E5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7183" y="1350388"/>
              <a:ext cx="2618296" cy="2618296"/>
            </a:xfrm>
            <a:prstGeom prst="rect">
              <a:avLst/>
            </a:prstGeom>
          </p:spPr>
        </p:pic>
        <p:sp>
          <p:nvSpPr>
            <p:cNvPr id="79" name="Oval 78">
              <a:extLst>
                <a:ext uri="{FF2B5EF4-FFF2-40B4-BE49-F238E27FC236}">
                  <a16:creationId xmlns:a16="http://schemas.microsoft.com/office/drawing/2014/main" id="{7E1D89CA-D4E0-C403-80CA-AD6D376D9E4C}"/>
                </a:ext>
              </a:extLst>
            </p:cNvPr>
            <p:cNvSpPr/>
            <p:nvPr/>
          </p:nvSpPr>
          <p:spPr>
            <a:xfrm>
              <a:off x="1498941" y="1858645"/>
              <a:ext cx="414779" cy="405357"/>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30938991-704B-7C0E-B4D6-CA6FF7088CB3}"/>
                </a:ext>
              </a:extLst>
            </p:cNvPr>
            <p:cNvSpPr/>
            <p:nvPr/>
          </p:nvSpPr>
          <p:spPr>
            <a:xfrm>
              <a:off x="1498941" y="2460466"/>
              <a:ext cx="414779" cy="405357"/>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AFD56119-342F-D306-6692-D89AAA173300}"/>
                </a:ext>
              </a:extLst>
            </p:cNvPr>
            <p:cNvSpPr/>
            <p:nvPr/>
          </p:nvSpPr>
          <p:spPr>
            <a:xfrm>
              <a:off x="1498940" y="3059769"/>
              <a:ext cx="414779" cy="405357"/>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3" name="Group 62">
            <a:extLst>
              <a:ext uri="{FF2B5EF4-FFF2-40B4-BE49-F238E27FC236}">
                <a16:creationId xmlns:a16="http://schemas.microsoft.com/office/drawing/2014/main" id="{B1A98DD3-5ECD-C0A9-E687-E95BE93F841C}"/>
              </a:ext>
            </a:extLst>
          </p:cNvPr>
          <p:cNvGrpSpPr/>
          <p:nvPr/>
        </p:nvGrpSpPr>
        <p:grpSpPr>
          <a:xfrm>
            <a:off x="2423591" y="175192"/>
            <a:ext cx="7344818" cy="956736"/>
            <a:chOff x="3143670" y="175192"/>
            <a:chExt cx="7344818" cy="956736"/>
          </a:xfrm>
        </p:grpSpPr>
        <p:grpSp>
          <p:nvGrpSpPr>
            <p:cNvPr id="64" name="Group 63">
              <a:extLst>
                <a:ext uri="{FF2B5EF4-FFF2-40B4-BE49-F238E27FC236}">
                  <a16:creationId xmlns:a16="http://schemas.microsoft.com/office/drawing/2014/main" id="{854A4AC6-A17A-5D57-D39E-CD7EAEE0BB94}"/>
                </a:ext>
              </a:extLst>
            </p:cNvPr>
            <p:cNvGrpSpPr/>
            <p:nvPr/>
          </p:nvGrpSpPr>
          <p:grpSpPr>
            <a:xfrm flipH="1">
              <a:off x="3143670" y="175192"/>
              <a:ext cx="7344818" cy="956736"/>
              <a:chOff x="1021121" y="3847600"/>
              <a:chExt cx="9895396" cy="956736"/>
            </a:xfrm>
          </p:grpSpPr>
          <p:grpSp>
            <p:nvGrpSpPr>
              <p:cNvPr id="67" name="Group 66">
                <a:extLst>
                  <a:ext uri="{FF2B5EF4-FFF2-40B4-BE49-F238E27FC236}">
                    <a16:creationId xmlns:a16="http://schemas.microsoft.com/office/drawing/2014/main" id="{76B651C0-7CBD-C32E-BA4A-D8677BA63B41}"/>
                  </a:ext>
                </a:extLst>
              </p:cNvPr>
              <p:cNvGrpSpPr/>
              <p:nvPr/>
            </p:nvGrpSpPr>
            <p:grpSpPr>
              <a:xfrm>
                <a:off x="1608460" y="3847600"/>
                <a:ext cx="9308057" cy="956736"/>
                <a:chOff x="1608460" y="3847600"/>
                <a:chExt cx="9308057" cy="956736"/>
              </a:xfrm>
              <a:effectLst>
                <a:outerShdw blurRad="203200" dist="38100" dir="8100000" algn="tr" rotWithShape="0">
                  <a:prstClr val="black">
                    <a:alpha val="40000"/>
                  </a:prstClr>
                </a:outerShdw>
              </a:effectLst>
            </p:grpSpPr>
            <p:sp>
              <p:nvSpPr>
                <p:cNvPr id="69" name="Pentagon 68">
                  <a:extLst>
                    <a:ext uri="{FF2B5EF4-FFF2-40B4-BE49-F238E27FC236}">
                      <a16:creationId xmlns:a16="http://schemas.microsoft.com/office/drawing/2014/main" id="{23A34136-EBF8-4D63-C165-F45E21EE203B}"/>
                    </a:ext>
                  </a:extLst>
                </p:cNvPr>
                <p:cNvSpPr/>
                <p:nvPr/>
              </p:nvSpPr>
              <p:spPr>
                <a:xfrm>
                  <a:off x="1608460" y="3847600"/>
                  <a:ext cx="9308057" cy="956736"/>
                </a:xfrm>
                <a:prstGeom prst="homePlate">
                  <a:avLst/>
                </a:prstGeom>
                <a:solidFill>
                  <a:srgbClr val="FFC000"/>
                </a:solidFill>
                <a:ln>
                  <a:solidFill>
                    <a:srgbClr val="FFC000"/>
                  </a:solid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sz="3200"/>
                </a:p>
              </p:txBody>
            </p:sp>
            <p:sp>
              <p:nvSpPr>
                <p:cNvPr id="70" name="Pentagon 69">
                  <a:extLst>
                    <a:ext uri="{FF2B5EF4-FFF2-40B4-BE49-F238E27FC236}">
                      <a16:creationId xmlns:a16="http://schemas.microsoft.com/office/drawing/2014/main" id="{A65C925F-39C7-4371-CE5B-6C45907676CA}"/>
                    </a:ext>
                  </a:extLst>
                </p:cNvPr>
                <p:cNvSpPr/>
                <p:nvPr/>
              </p:nvSpPr>
              <p:spPr>
                <a:xfrm>
                  <a:off x="1612479" y="3847600"/>
                  <a:ext cx="9020026" cy="956736"/>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600" dirty="0">
                      <a:solidFill>
                        <a:schemeClr val="tx1"/>
                      </a:solidFill>
                      <a:latin typeface="+mj-lt"/>
                    </a:rPr>
                    <a:t>When the Light Turns Amber</a:t>
                  </a:r>
                  <a:endParaRPr lang="en-US" sz="3600" dirty="0">
                    <a:solidFill>
                      <a:schemeClr val="tx1"/>
                    </a:solidFill>
                    <a:latin typeface="+mj-lt"/>
                  </a:endParaRPr>
                </a:p>
              </p:txBody>
            </p:sp>
          </p:grpSp>
          <p:sp>
            <p:nvSpPr>
              <p:cNvPr id="68" name="Oval 67">
                <a:extLst>
                  <a:ext uri="{FF2B5EF4-FFF2-40B4-BE49-F238E27FC236}">
                    <a16:creationId xmlns:a16="http://schemas.microsoft.com/office/drawing/2014/main" id="{7E9E427E-F262-6E4A-5905-3121062A28D2}"/>
                  </a:ext>
                </a:extLst>
              </p:cNvPr>
              <p:cNvSpPr/>
              <p:nvPr/>
            </p:nvSpPr>
            <p:spPr>
              <a:xfrm>
                <a:off x="1021121" y="3847600"/>
                <a:ext cx="956735" cy="9567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sp>
          <p:nvSpPr>
            <p:cNvPr id="65" name="Chevron 64">
              <a:extLst>
                <a:ext uri="{FF2B5EF4-FFF2-40B4-BE49-F238E27FC236}">
                  <a16:creationId xmlns:a16="http://schemas.microsoft.com/office/drawing/2014/main" id="{1D212067-3B47-3EDA-F6AC-6BEE9EDC2563}"/>
                </a:ext>
              </a:extLst>
            </p:cNvPr>
            <p:cNvSpPr/>
            <p:nvPr/>
          </p:nvSpPr>
          <p:spPr>
            <a:xfrm>
              <a:off x="9840416" y="188640"/>
              <a:ext cx="576064" cy="936104"/>
            </a:xfrm>
            <a:prstGeom prst="chevron">
              <a:avLst>
                <a:gd name="adj" fmla="val 70156"/>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6" name="Chevron 65">
              <a:extLst>
                <a:ext uri="{FF2B5EF4-FFF2-40B4-BE49-F238E27FC236}">
                  <a16:creationId xmlns:a16="http://schemas.microsoft.com/office/drawing/2014/main" id="{D2160BEE-DFF6-A583-FCD4-DC7BDD3795A5}"/>
                </a:ext>
              </a:extLst>
            </p:cNvPr>
            <p:cNvSpPr/>
            <p:nvPr/>
          </p:nvSpPr>
          <p:spPr>
            <a:xfrm>
              <a:off x="9480376" y="188640"/>
              <a:ext cx="576064" cy="936104"/>
            </a:xfrm>
            <a:prstGeom prst="chevron">
              <a:avLst>
                <a:gd name="adj" fmla="val 70156"/>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73" name="Oval 72">
            <a:extLst>
              <a:ext uri="{FF2B5EF4-FFF2-40B4-BE49-F238E27FC236}">
                <a16:creationId xmlns:a16="http://schemas.microsoft.com/office/drawing/2014/main" id="{8A28AF20-8A90-F160-CF52-3F514DF17F30}"/>
              </a:ext>
            </a:extLst>
          </p:cNvPr>
          <p:cNvSpPr/>
          <p:nvPr/>
        </p:nvSpPr>
        <p:spPr>
          <a:xfrm>
            <a:off x="5374405" y="2333594"/>
            <a:ext cx="414779" cy="405357"/>
          </a:xfrm>
          <a:prstGeom prst="ellipse">
            <a:avLst/>
          </a:prstGeom>
          <a:solidFill>
            <a:srgbClr val="FFC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2" name="Group 61">
            <a:extLst>
              <a:ext uri="{FF2B5EF4-FFF2-40B4-BE49-F238E27FC236}">
                <a16:creationId xmlns:a16="http://schemas.microsoft.com/office/drawing/2014/main" id="{D33B4A3D-A0A8-EAB3-8A8F-B52C56531A6A}"/>
              </a:ext>
            </a:extLst>
          </p:cNvPr>
          <p:cNvGrpSpPr/>
          <p:nvPr/>
        </p:nvGrpSpPr>
        <p:grpSpPr>
          <a:xfrm>
            <a:off x="7657932" y="998867"/>
            <a:ext cx="4360815" cy="2644055"/>
            <a:chOff x="7657932" y="998867"/>
            <a:chExt cx="4360815" cy="2644055"/>
          </a:xfrm>
        </p:grpSpPr>
        <p:pic>
          <p:nvPicPr>
            <p:cNvPr id="1030" name="Picture 6" descr="Woman | Free SVG">
              <a:extLst>
                <a:ext uri="{FF2B5EF4-FFF2-40B4-BE49-F238E27FC236}">
                  <a16:creationId xmlns:a16="http://schemas.microsoft.com/office/drawing/2014/main" id="{4DD110BB-C498-5BC2-EB8B-F65DB19D2FF6}"/>
                </a:ext>
              </a:extLst>
            </p:cNvPr>
            <p:cNvPicPr>
              <a:picLocks noChangeAspect="1" noChangeArrowheads="1"/>
            </p:cNvPicPr>
            <p:nvPr/>
          </p:nvPicPr>
          <p:blipFill>
            <a:blip r:embed="rId5">
              <a:extLst>
                <a:ext uri="{BEBA8EAE-BF5A-486C-A8C5-ECC9F3942E4B}">
                  <a14:imgProps xmlns:a14="http://schemas.microsoft.com/office/drawing/2010/main">
                    <a14:imgLayer r:embed="rId6">
                      <a14:imgEffect>
                        <a14:saturation sat="33000"/>
                      </a14:imgEffect>
                    </a14:imgLayer>
                  </a14:imgProps>
                </a:ext>
                <a:ext uri="{28A0092B-C50C-407E-A947-70E740481C1C}">
                  <a14:useLocalDpi xmlns:a14="http://schemas.microsoft.com/office/drawing/2010/main" val="0"/>
                </a:ext>
              </a:extLst>
            </a:blip>
            <a:srcRect/>
            <a:stretch>
              <a:fillRect/>
            </a:stretch>
          </p:blipFill>
          <p:spPr bwMode="auto">
            <a:xfrm flipH="1">
              <a:off x="9374692" y="998867"/>
              <a:ext cx="2644055" cy="2644055"/>
            </a:xfrm>
            <a:prstGeom prst="rect">
              <a:avLst/>
            </a:prstGeom>
            <a:noFill/>
            <a:scene3d>
              <a:camera prst="orthographicFront">
                <a:rot lat="0" lon="0" rev="0"/>
              </a:camera>
              <a:lightRig rig="threePt" dir="t"/>
            </a:scene3d>
            <a:extLst>
              <a:ext uri="{909E8E84-426E-40DD-AFC4-6F175D3DCCD1}">
                <a14:hiddenFill xmlns:a14="http://schemas.microsoft.com/office/drawing/2010/main">
                  <a:solidFill>
                    <a:srgbClr val="FFFFFF"/>
                  </a:solidFill>
                </a14:hiddenFill>
              </a:ext>
            </a:extLst>
          </p:spPr>
        </p:pic>
        <p:sp>
          <p:nvSpPr>
            <p:cNvPr id="88" name="Rounded Rectangular Callout 87">
              <a:extLst>
                <a:ext uri="{FF2B5EF4-FFF2-40B4-BE49-F238E27FC236}">
                  <a16:creationId xmlns:a16="http://schemas.microsoft.com/office/drawing/2014/main" id="{EAB5C09B-1836-8FD3-E1C3-7F2CDC74F4A0}"/>
                </a:ext>
              </a:extLst>
            </p:cNvPr>
            <p:cNvSpPr/>
            <p:nvPr/>
          </p:nvSpPr>
          <p:spPr>
            <a:xfrm rot="5400000">
              <a:off x="7954434" y="1343633"/>
              <a:ext cx="1582650" cy="2175653"/>
            </a:xfrm>
            <a:prstGeom prst="wedgeRoundRectCallout">
              <a:avLst>
                <a:gd name="adj1" fmla="val -42804"/>
                <a:gd name="adj2" fmla="val -68322"/>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0" i="0" u="none" strike="noStrike" dirty="0">
                  <a:solidFill>
                    <a:srgbClr val="000000"/>
                  </a:solidFill>
                  <a:effectLst/>
                  <a:latin typeface="Calibri" panose="020F0502020204030204" pitchFamily="34" charset="0"/>
                </a:rPr>
                <a:t>What </a:t>
              </a:r>
              <a:r>
                <a:rPr lang="en-US" sz="2400" b="1" i="0" u="none" strike="noStrike" dirty="0">
                  <a:solidFill>
                    <a:srgbClr val="C00000"/>
                  </a:solidFill>
                  <a:effectLst/>
                  <a:latin typeface="Calibri" panose="020F0502020204030204" pitchFamily="34" charset="0"/>
                </a:rPr>
                <a:t>WILL</a:t>
              </a:r>
              <a:r>
                <a:rPr lang="en-US" sz="2400" b="0" i="0" u="none" strike="noStrike" dirty="0">
                  <a:solidFill>
                    <a:srgbClr val="000000"/>
                  </a:solidFill>
                  <a:effectLst/>
                  <a:latin typeface="Calibri" panose="020F0502020204030204" pitchFamily="34" charset="0"/>
                </a:rPr>
                <a:t>  </a:t>
              </a:r>
            </a:p>
            <a:p>
              <a:pPr algn="ctr"/>
              <a:r>
                <a:rPr lang="en-US" sz="2400" b="0" i="0" u="none" strike="noStrike" dirty="0">
                  <a:solidFill>
                    <a:srgbClr val="000000"/>
                  </a:solidFill>
                  <a:effectLst/>
                  <a:latin typeface="Calibri" panose="020F0502020204030204" pitchFamily="34" charset="0"/>
                </a:rPr>
                <a:t>the bus driver do?</a:t>
              </a:r>
              <a:endParaRPr lang="en-US" sz="2400" dirty="0"/>
            </a:p>
          </p:txBody>
        </p:sp>
      </p:grpSp>
      <p:sp>
        <p:nvSpPr>
          <p:cNvPr id="92" name="TextBox 91">
            <a:extLst>
              <a:ext uri="{FF2B5EF4-FFF2-40B4-BE49-F238E27FC236}">
                <a16:creationId xmlns:a16="http://schemas.microsoft.com/office/drawing/2014/main" id="{D9B4B0D2-9376-4CD9-F48C-333381F546A6}"/>
              </a:ext>
            </a:extLst>
          </p:cNvPr>
          <p:cNvSpPr txBox="1"/>
          <p:nvPr/>
        </p:nvSpPr>
        <p:spPr>
          <a:xfrm>
            <a:off x="7608849" y="4340775"/>
            <a:ext cx="4074721" cy="1077218"/>
          </a:xfrm>
          <a:prstGeom prst="rect">
            <a:avLst/>
          </a:prstGeom>
          <a:solidFill>
            <a:schemeClr val="bg1"/>
          </a:solidFill>
          <a:effectLst/>
        </p:spPr>
        <p:txBody>
          <a:bodyPr wrap="square" lIns="108000" rIns="108000" rtlCol="0" anchor="ctr">
            <a:spAutoFit/>
          </a:bodyPr>
          <a:lstStyle/>
          <a:p>
            <a:pPr lvl="0" algn="ctr" defTabSz="457200">
              <a:defRPr/>
            </a:pPr>
            <a:r>
              <a:rPr kumimoji="0" lang="en-IN" sz="3200" i="0" u="none" strike="noStrike" kern="0" normalizeH="0" baseline="0" noProof="0" dirty="0">
                <a:ln w="0"/>
                <a:effectLst>
                  <a:glow rad="228600">
                    <a:schemeClr val="accent3">
                      <a:satMod val="175000"/>
                      <a:alpha val="40000"/>
                    </a:schemeClr>
                  </a:glow>
                </a:effectLst>
                <a:uLnTx/>
                <a:uFillTx/>
                <a:ea typeface="Calibri" panose="020F0502020204030204" pitchFamily="34" charset="0"/>
                <a:cs typeface="Calibri" panose="020F0502020204030204" pitchFamily="34" charset="0"/>
              </a:rPr>
              <a:t>The bus driver </a:t>
            </a:r>
            <a:r>
              <a:rPr lang="en-IN" sz="3200" b="1" u="sng" kern="0" dirty="0">
                <a:ln w="0"/>
                <a:solidFill>
                  <a:srgbClr val="C00000"/>
                </a:solidFill>
                <a:effectLst>
                  <a:glow rad="228600">
                    <a:schemeClr val="accent3">
                      <a:satMod val="175000"/>
                      <a:alpha val="40000"/>
                    </a:schemeClr>
                  </a:glow>
                </a:effectLst>
                <a:ea typeface="Calibri" panose="020F0502020204030204" pitchFamily="34" charset="0"/>
                <a:cs typeface="Calibri" panose="020F0502020204030204" pitchFamily="34" charset="0"/>
              </a:rPr>
              <a:t>will</a:t>
            </a:r>
            <a:r>
              <a:rPr lang="en-IN" sz="3200" u="sng" kern="0" dirty="0">
                <a:ln w="0"/>
                <a:solidFill>
                  <a:srgbClr val="C00000"/>
                </a:solidFill>
                <a:effectLst>
                  <a:glow rad="228600">
                    <a:schemeClr val="accent3">
                      <a:satMod val="175000"/>
                      <a:alpha val="40000"/>
                    </a:schemeClr>
                  </a:glow>
                </a:effectLst>
                <a:ea typeface="Calibri" panose="020F0502020204030204" pitchFamily="34" charset="0"/>
                <a:cs typeface="Calibri" panose="020F0502020204030204" pitchFamily="34" charset="0"/>
              </a:rPr>
              <a:t> </a:t>
            </a:r>
            <a:r>
              <a:rPr lang="en-IN" sz="3200" b="1" u="sng" kern="0" dirty="0">
                <a:ln w="0"/>
                <a:solidFill>
                  <a:srgbClr val="C00000"/>
                </a:solidFill>
                <a:effectLst>
                  <a:glow rad="228600">
                    <a:schemeClr val="accent3">
                      <a:satMod val="175000"/>
                      <a:alpha val="40000"/>
                    </a:schemeClr>
                  </a:glow>
                </a:effectLst>
                <a:ea typeface="Calibri" panose="020F0502020204030204" pitchFamily="34" charset="0"/>
                <a:cs typeface="Calibri" panose="020F0502020204030204" pitchFamily="34" charset="0"/>
              </a:rPr>
              <a:t>get ready to start the bus</a:t>
            </a:r>
            <a:endParaRPr kumimoji="0" lang="en-IN" sz="3200" b="1" i="0" u="sng" strike="noStrike" kern="0" normalizeH="0" baseline="0" noProof="0" dirty="0">
              <a:ln w="0"/>
              <a:solidFill>
                <a:srgbClr val="C00000"/>
              </a:solidFill>
              <a:effectLst>
                <a:glow rad="228600">
                  <a:schemeClr val="accent3">
                    <a:satMod val="175000"/>
                    <a:alpha val="40000"/>
                  </a:schemeClr>
                </a:glow>
              </a:effectLst>
              <a:uLnTx/>
              <a:uFillTx/>
              <a:ea typeface="Calibri" panose="020F0502020204030204" pitchFamily="34" charset="0"/>
              <a:cs typeface="Calibri" panose="020F0502020204030204" pitchFamily="34" charset="0"/>
            </a:endParaRPr>
          </a:p>
        </p:txBody>
      </p:sp>
      <p:cxnSp>
        <p:nvCxnSpPr>
          <p:cNvPr id="94" name="Straight Arrow Connector 93">
            <a:extLst>
              <a:ext uri="{FF2B5EF4-FFF2-40B4-BE49-F238E27FC236}">
                <a16:creationId xmlns:a16="http://schemas.microsoft.com/office/drawing/2014/main" id="{E938D98C-5F70-B555-69A9-DAF9210E806D}"/>
              </a:ext>
            </a:extLst>
          </p:cNvPr>
          <p:cNvCxnSpPr>
            <a:cxnSpLocks/>
          </p:cNvCxnSpPr>
          <p:nvPr/>
        </p:nvCxnSpPr>
        <p:spPr>
          <a:xfrm>
            <a:off x="3357662" y="2490259"/>
            <a:ext cx="851251" cy="0"/>
          </a:xfrm>
          <a:prstGeom prst="straightConnector1">
            <a:avLst/>
          </a:prstGeom>
          <a:ln w="92075">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95" name="Rectangle 94">
            <a:extLst>
              <a:ext uri="{FF2B5EF4-FFF2-40B4-BE49-F238E27FC236}">
                <a16:creationId xmlns:a16="http://schemas.microsoft.com/office/drawing/2014/main" id="{708D493D-7F81-9C3C-0C77-524C61615E94}"/>
              </a:ext>
            </a:extLst>
          </p:cNvPr>
          <p:cNvSpPr/>
          <p:nvPr/>
        </p:nvSpPr>
        <p:spPr>
          <a:xfrm>
            <a:off x="1576076" y="1778696"/>
            <a:ext cx="1564675" cy="1251284"/>
          </a:xfrm>
          <a:prstGeom prst="rect">
            <a:avLst/>
          </a:prstGeom>
          <a:solidFill>
            <a:schemeClr val="bg1"/>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tx1"/>
                </a:solidFill>
              </a:rPr>
              <a:t>Light has turned </a:t>
            </a:r>
            <a:r>
              <a:rPr lang="en-IN" sz="2400" b="1" dirty="0">
                <a:solidFill>
                  <a:schemeClr val="accent6">
                    <a:lumMod val="75000"/>
                  </a:schemeClr>
                </a:solidFill>
              </a:rPr>
              <a:t>Amber</a:t>
            </a:r>
            <a:endParaRPr lang="en-US" sz="2400" b="1" dirty="0">
              <a:solidFill>
                <a:schemeClr val="accent6">
                  <a:lumMod val="75000"/>
                </a:schemeClr>
              </a:solidFill>
            </a:endParaRPr>
          </a:p>
        </p:txBody>
      </p:sp>
      <p:sp>
        <p:nvSpPr>
          <p:cNvPr id="4" name="Rectangle 3">
            <a:extLst>
              <a:ext uri="{FF2B5EF4-FFF2-40B4-BE49-F238E27FC236}">
                <a16:creationId xmlns:a16="http://schemas.microsoft.com/office/drawing/2014/main" id="{6DFD7F1F-28B4-D03C-E5F3-734DB986CE8D}"/>
              </a:ext>
            </a:extLst>
          </p:cNvPr>
          <p:cNvSpPr/>
          <p:nvPr/>
        </p:nvSpPr>
        <p:spPr>
          <a:xfrm>
            <a:off x="508431" y="3786357"/>
            <a:ext cx="6133762" cy="26138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Free illustrations of Bus cartoon">
            <a:extLst>
              <a:ext uri="{FF2B5EF4-FFF2-40B4-BE49-F238E27FC236}">
                <a16:creationId xmlns:a16="http://schemas.microsoft.com/office/drawing/2014/main" id="{7946877B-2DCA-DC07-DB86-52037D8E6C52}"/>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87996" y="4210066"/>
            <a:ext cx="1989614" cy="125128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A0467BC5-750A-A009-A8EB-12589C4207C5}"/>
              </a:ext>
            </a:extLst>
          </p:cNvPr>
          <p:cNvSpPr/>
          <p:nvPr/>
        </p:nvSpPr>
        <p:spPr>
          <a:xfrm>
            <a:off x="5485869" y="3480983"/>
            <a:ext cx="207390" cy="64549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1766BC73-FC32-AC74-053E-9F2A0DAA35BA}"/>
              </a:ext>
            </a:extLst>
          </p:cNvPr>
          <p:cNvCxnSpPr/>
          <p:nvPr/>
        </p:nvCxnSpPr>
        <p:spPr>
          <a:xfrm>
            <a:off x="5189088" y="4126477"/>
            <a:ext cx="0" cy="2222414"/>
          </a:xfrm>
          <a:prstGeom prst="line">
            <a:avLst/>
          </a:prstGeom>
          <a:ln w="57150">
            <a:solidFill>
              <a:schemeClr val="tx1"/>
            </a:solidFill>
            <a:prstDash val="lgDash"/>
          </a:ln>
        </p:spPr>
        <p:style>
          <a:lnRef idx="1">
            <a:schemeClr val="accent1"/>
          </a:lnRef>
          <a:fillRef idx="0">
            <a:schemeClr val="accent1"/>
          </a:fillRef>
          <a:effectRef idx="0">
            <a:schemeClr val="accent1"/>
          </a:effectRef>
          <a:fontRef idx="minor">
            <a:schemeClr val="tx1"/>
          </a:fontRef>
        </p:style>
      </p:cxnSp>
      <p:pic>
        <p:nvPicPr>
          <p:cNvPr id="9" name="Graphic 8" descr="Bus">
            <a:extLst>
              <a:ext uri="{FF2B5EF4-FFF2-40B4-BE49-F238E27FC236}">
                <a16:creationId xmlns:a16="http://schemas.microsoft.com/office/drawing/2014/main" id="{56E77516-5066-269E-FC12-07D9F710909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524476" y="5237684"/>
            <a:ext cx="2153134" cy="1251284"/>
          </a:xfrm>
          <a:prstGeom prst="rect">
            <a:avLst/>
          </a:prstGeom>
        </p:spPr>
      </p:pic>
    </p:spTree>
    <p:extLst>
      <p:ext uri="{BB962C8B-B14F-4D97-AF65-F5344CB8AC3E}">
        <p14:creationId xmlns:p14="http://schemas.microsoft.com/office/powerpoint/2010/main" val="4051179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4"/>
                                        </p:tgtEl>
                                        <p:attrNameLst>
                                          <p:attrName>style.visibility</p:attrName>
                                        </p:attrNameLst>
                                      </p:cBhvr>
                                      <p:to>
                                        <p:strVal val="visible"/>
                                      </p:to>
                                    </p:set>
                                    <p:anim calcmode="lin" valueType="num">
                                      <p:cBhvr additive="base">
                                        <p:cTn id="7" dur="500" fill="hold"/>
                                        <p:tgtEl>
                                          <p:spTgt spid="94"/>
                                        </p:tgtEl>
                                        <p:attrNameLst>
                                          <p:attrName>ppt_x</p:attrName>
                                        </p:attrNameLst>
                                      </p:cBhvr>
                                      <p:tavLst>
                                        <p:tav tm="0">
                                          <p:val>
                                            <p:strVal val="0-#ppt_w/2"/>
                                          </p:val>
                                        </p:tav>
                                        <p:tav tm="100000">
                                          <p:val>
                                            <p:strVal val="#ppt_x"/>
                                          </p:val>
                                        </p:tav>
                                      </p:tavLst>
                                    </p:anim>
                                    <p:anim calcmode="lin" valueType="num">
                                      <p:cBhvr additive="base">
                                        <p:cTn id="8" dur="500" fill="hold"/>
                                        <p:tgtEl>
                                          <p:spTgt spid="9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 presetClass="entr" presetSubtype="0" fill="hold" grpId="1" nodeType="afterEffect">
                                  <p:stCondLst>
                                    <p:cond delay="0"/>
                                  </p:stCondLst>
                                  <p:childTnLst>
                                    <p:set>
                                      <p:cBhvr>
                                        <p:cTn id="11" dur="1" fill="hold">
                                          <p:stCondLst>
                                            <p:cond delay="0"/>
                                          </p:stCondLst>
                                        </p:cTn>
                                        <p:tgtEl>
                                          <p:spTgt spid="73"/>
                                        </p:tgtEl>
                                        <p:attrNameLst>
                                          <p:attrName>style.visibility</p:attrName>
                                        </p:attrNameLst>
                                      </p:cBhvr>
                                      <p:to>
                                        <p:strVal val="visible"/>
                                      </p:to>
                                    </p:set>
                                  </p:childTnLst>
                                </p:cTn>
                              </p:par>
                              <p:par>
                                <p:cTn id="12" presetID="27" presetClass="emph" presetSubtype="0" fill="remove" grpId="0" nodeType="withEffect">
                                  <p:stCondLst>
                                    <p:cond delay="0"/>
                                  </p:stCondLst>
                                  <p:childTnLst>
                                    <p:animClr clrSpc="rgb" dir="cw">
                                      <p:cBhvr override="childStyle">
                                        <p:cTn id="13" dur="250" autoRev="1" fill="remove"/>
                                        <p:tgtEl>
                                          <p:spTgt spid="73"/>
                                        </p:tgtEl>
                                        <p:attrNameLst>
                                          <p:attrName>style.color</p:attrName>
                                        </p:attrNameLst>
                                      </p:cBhvr>
                                      <p:to>
                                        <a:schemeClr val="bg1"/>
                                      </p:to>
                                    </p:animClr>
                                    <p:animClr clrSpc="rgb" dir="cw">
                                      <p:cBhvr>
                                        <p:cTn id="14" dur="250" autoRev="1" fill="remove"/>
                                        <p:tgtEl>
                                          <p:spTgt spid="73"/>
                                        </p:tgtEl>
                                        <p:attrNameLst>
                                          <p:attrName>fillcolor</p:attrName>
                                        </p:attrNameLst>
                                      </p:cBhvr>
                                      <p:to>
                                        <a:schemeClr val="bg1"/>
                                      </p:to>
                                    </p:animClr>
                                    <p:set>
                                      <p:cBhvr>
                                        <p:cTn id="15" dur="250" autoRev="1" fill="remove"/>
                                        <p:tgtEl>
                                          <p:spTgt spid="73"/>
                                        </p:tgtEl>
                                        <p:attrNameLst>
                                          <p:attrName>fill.type</p:attrName>
                                        </p:attrNameLst>
                                      </p:cBhvr>
                                      <p:to>
                                        <p:strVal val="solid"/>
                                      </p:to>
                                    </p:set>
                                    <p:set>
                                      <p:cBhvr>
                                        <p:cTn id="16" dur="250" autoRev="1" fill="remove"/>
                                        <p:tgtEl>
                                          <p:spTgt spid="73"/>
                                        </p:tgtEl>
                                        <p:attrNameLst>
                                          <p:attrName>fill.on</p:attrName>
                                        </p:attrNameLst>
                                      </p:cBhvr>
                                      <p:to>
                                        <p:strVal val="true"/>
                                      </p:to>
                                    </p:set>
                                  </p:childTnLst>
                                </p:cTn>
                              </p:par>
                              <p:par>
                                <p:cTn id="17" presetID="1" presetClass="entr" presetSubtype="0" fill="hold" grpId="0" nodeType="withEffect">
                                  <p:stCondLst>
                                    <p:cond delay="0"/>
                                  </p:stCondLst>
                                  <p:childTnLst>
                                    <p:set>
                                      <p:cBhvr>
                                        <p:cTn id="18" dur="1" fill="hold">
                                          <p:stCondLst>
                                            <p:cond delay="0"/>
                                          </p:stCondLst>
                                        </p:cTn>
                                        <p:tgtEl>
                                          <p:spTgt spid="95"/>
                                        </p:tgtEl>
                                        <p:attrNameLst>
                                          <p:attrName>style.visibility</p:attrName>
                                        </p:attrNameLst>
                                      </p:cBhvr>
                                      <p:to>
                                        <p:strVal val="visible"/>
                                      </p:to>
                                    </p:set>
                                  </p:childTnLst>
                                </p:cTn>
                              </p:par>
                            </p:childTnLst>
                          </p:cTn>
                        </p:par>
                        <p:par>
                          <p:cTn id="19" fill="hold">
                            <p:stCondLst>
                              <p:cond delay="1000"/>
                            </p:stCondLst>
                            <p:childTnLst>
                              <p:par>
                                <p:cTn id="20" presetID="16" presetClass="entr" presetSubtype="21" fill="hold" nodeType="afterEffect">
                                  <p:stCondLst>
                                    <p:cond delay="0"/>
                                  </p:stCondLst>
                                  <p:childTnLst>
                                    <p:set>
                                      <p:cBhvr>
                                        <p:cTn id="21" dur="1" fill="hold">
                                          <p:stCondLst>
                                            <p:cond delay="0"/>
                                          </p:stCondLst>
                                        </p:cTn>
                                        <p:tgtEl>
                                          <p:spTgt spid="62"/>
                                        </p:tgtEl>
                                        <p:attrNameLst>
                                          <p:attrName>style.visibility</p:attrName>
                                        </p:attrNameLst>
                                      </p:cBhvr>
                                      <p:to>
                                        <p:strVal val="visible"/>
                                      </p:to>
                                    </p:set>
                                    <p:animEffect transition="in" filter="barn(inVertical)">
                                      <p:cBhvr>
                                        <p:cTn id="22" dur="500"/>
                                        <p:tgtEl>
                                          <p:spTgt spid="62"/>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92"/>
                                        </p:tgtEl>
                                        <p:attrNameLst>
                                          <p:attrName>style.visibility</p:attrName>
                                        </p:attrNameLst>
                                      </p:cBhvr>
                                      <p:to>
                                        <p:strVal val="visible"/>
                                      </p:to>
                                    </p:set>
                                    <p:anim calcmode="lin" valueType="num">
                                      <p:cBhvr additive="base">
                                        <p:cTn id="27" dur="800" fill="hold"/>
                                        <p:tgtEl>
                                          <p:spTgt spid="92"/>
                                        </p:tgtEl>
                                        <p:attrNameLst>
                                          <p:attrName>ppt_x</p:attrName>
                                        </p:attrNameLst>
                                      </p:cBhvr>
                                      <p:tavLst>
                                        <p:tav tm="0">
                                          <p:val>
                                            <p:strVal val="1+#ppt_w/2"/>
                                          </p:val>
                                        </p:tav>
                                        <p:tav tm="100000">
                                          <p:val>
                                            <p:strVal val="#ppt_x"/>
                                          </p:val>
                                        </p:tav>
                                      </p:tavLst>
                                    </p:anim>
                                    <p:anim calcmode="lin" valueType="num">
                                      <p:cBhvr additive="base">
                                        <p:cTn id="28" dur="800" fill="hold"/>
                                        <p:tgtEl>
                                          <p:spTgt spid="9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73" grpId="1" animBg="1"/>
      <p:bldP spid="92" grpId="0" animBg="1"/>
      <p:bldP spid="9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2" name="Group 81">
            <a:extLst>
              <a:ext uri="{FF2B5EF4-FFF2-40B4-BE49-F238E27FC236}">
                <a16:creationId xmlns:a16="http://schemas.microsoft.com/office/drawing/2014/main" id="{E87DB43F-F4C7-1494-326D-069A884EE265}"/>
              </a:ext>
            </a:extLst>
          </p:cNvPr>
          <p:cNvGrpSpPr/>
          <p:nvPr/>
        </p:nvGrpSpPr>
        <p:grpSpPr>
          <a:xfrm>
            <a:off x="4272649" y="1295099"/>
            <a:ext cx="2618296" cy="2491258"/>
            <a:chOff x="397183" y="1350388"/>
            <a:chExt cx="2618296" cy="2618296"/>
          </a:xfrm>
        </p:grpSpPr>
        <p:pic>
          <p:nvPicPr>
            <p:cNvPr id="72" name="Graphic 71" descr="Traffic light with solid fill">
              <a:extLst>
                <a:ext uri="{FF2B5EF4-FFF2-40B4-BE49-F238E27FC236}">
                  <a16:creationId xmlns:a16="http://schemas.microsoft.com/office/drawing/2014/main" id="{AB9EE544-B434-9B2D-674D-3365AF284E5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7183" y="1350388"/>
              <a:ext cx="2618296" cy="2618296"/>
            </a:xfrm>
            <a:prstGeom prst="rect">
              <a:avLst/>
            </a:prstGeom>
          </p:spPr>
        </p:pic>
        <p:sp>
          <p:nvSpPr>
            <p:cNvPr id="79" name="Oval 78">
              <a:extLst>
                <a:ext uri="{FF2B5EF4-FFF2-40B4-BE49-F238E27FC236}">
                  <a16:creationId xmlns:a16="http://schemas.microsoft.com/office/drawing/2014/main" id="{7E1D89CA-D4E0-C403-80CA-AD6D376D9E4C}"/>
                </a:ext>
              </a:extLst>
            </p:cNvPr>
            <p:cNvSpPr/>
            <p:nvPr/>
          </p:nvSpPr>
          <p:spPr>
            <a:xfrm>
              <a:off x="1498941" y="1858645"/>
              <a:ext cx="414779" cy="405357"/>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30938991-704B-7C0E-B4D6-CA6FF7088CB3}"/>
                </a:ext>
              </a:extLst>
            </p:cNvPr>
            <p:cNvSpPr/>
            <p:nvPr/>
          </p:nvSpPr>
          <p:spPr>
            <a:xfrm>
              <a:off x="1498941" y="2460466"/>
              <a:ext cx="414779" cy="405357"/>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AFD56119-342F-D306-6692-D89AAA173300}"/>
                </a:ext>
              </a:extLst>
            </p:cNvPr>
            <p:cNvSpPr/>
            <p:nvPr/>
          </p:nvSpPr>
          <p:spPr>
            <a:xfrm>
              <a:off x="1498940" y="3059769"/>
              <a:ext cx="414779" cy="405357"/>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3" name="Group 62">
            <a:extLst>
              <a:ext uri="{FF2B5EF4-FFF2-40B4-BE49-F238E27FC236}">
                <a16:creationId xmlns:a16="http://schemas.microsoft.com/office/drawing/2014/main" id="{B1A98DD3-5ECD-C0A9-E687-E95BE93F841C}"/>
              </a:ext>
            </a:extLst>
          </p:cNvPr>
          <p:cNvGrpSpPr/>
          <p:nvPr/>
        </p:nvGrpSpPr>
        <p:grpSpPr>
          <a:xfrm>
            <a:off x="2423591" y="175192"/>
            <a:ext cx="7344818" cy="956736"/>
            <a:chOff x="3143670" y="175192"/>
            <a:chExt cx="7344818" cy="956736"/>
          </a:xfrm>
        </p:grpSpPr>
        <p:grpSp>
          <p:nvGrpSpPr>
            <p:cNvPr id="64" name="Group 63">
              <a:extLst>
                <a:ext uri="{FF2B5EF4-FFF2-40B4-BE49-F238E27FC236}">
                  <a16:creationId xmlns:a16="http://schemas.microsoft.com/office/drawing/2014/main" id="{854A4AC6-A17A-5D57-D39E-CD7EAEE0BB94}"/>
                </a:ext>
              </a:extLst>
            </p:cNvPr>
            <p:cNvGrpSpPr/>
            <p:nvPr/>
          </p:nvGrpSpPr>
          <p:grpSpPr>
            <a:xfrm flipH="1">
              <a:off x="3143670" y="175192"/>
              <a:ext cx="7344818" cy="956736"/>
              <a:chOff x="1021121" y="3847600"/>
              <a:chExt cx="9895396" cy="956736"/>
            </a:xfrm>
          </p:grpSpPr>
          <p:grpSp>
            <p:nvGrpSpPr>
              <p:cNvPr id="67" name="Group 66">
                <a:extLst>
                  <a:ext uri="{FF2B5EF4-FFF2-40B4-BE49-F238E27FC236}">
                    <a16:creationId xmlns:a16="http://schemas.microsoft.com/office/drawing/2014/main" id="{76B651C0-7CBD-C32E-BA4A-D8677BA63B41}"/>
                  </a:ext>
                </a:extLst>
              </p:cNvPr>
              <p:cNvGrpSpPr/>
              <p:nvPr/>
            </p:nvGrpSpPr>
            <p:grpSpPr>
              <a:xfrm>
                <a:off x="1608460" y="3847600"/>
                <a:ext cx="9308057" cy="956736"/>
                <a:chOff x="1608460" y="3847600"/>
                <a:chExt cx="9308057" cy="956736"/>
              </a:xfrm>
              <a:effectLst>
                <a:outerShdw blurRad="203200" dist="38100" dir="8100000" algn="tr" rotWithShape="0">
                  <a:prstClr val="black">
                    <a:alpha val="40000"/>
                  </a:prstClr>
                </a:outerShdw>
              </a:effectLst>
            </p:grpSpPr>
            <p:sp>
              <p:nvSpPr>
                <p:cNvPr id="69" name="Pentagon 68">
                  <a:extLst>
                    <a:ext uri="{FF2B5EF4-FFF2-40B4-BE49-F238E27FC236}">
                      <a16:creationId xmlns:a16="http://schemas.microsoft.com/office/drawing/2014/main" id="{23A34136-EBF8-4D63-C165-F45E21EE203B}"/>
                    </a:ext>
                  </a:extLst>
                </p:cNvPr>
                <p:cNvSpPr/>
                <p:nvPr/>
              </p:nvSpPr>
              <p:spPr>
                <a:xfrm>
                  <a:off x="1608460" y="3847600"/>
                  <a:ext cx="9308057" cy="956736"/>
                </a:xfrm>
                <a:prstGeom prst="homePlate">
                  <a:avLst/>
                </a:prstGeom>
                <a:solidFill>
                  <a:srgbClr val="92D050"/>
                </a:solidFill>
                <a:ln>
                  <a:solidFill>
                    <a:srgbClr val="92D050"/>
                  </a:solid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sz="3200"/>
                </a:p>
              </p:txBody>
            </p:sp>
            <p:sp>
              <p:nvSpPr>
                <p:cNvPr id="70" name="Pentagon 69">
                  <a:extLst>
                    <a:ext uri="{FF2B5EF4-FFF2-40B4-BE49-F238E27FC236}">
                      <a16:creationId xmlns:a16="http://schemas.microsoft.com/office/drawing/2014/main" id="{A65C925F-39C7-4371-CE5B-6C45907676CA}"/>
                    </a:ext>
                  </a:extLst>
                </p:cNvPr>
                <p:cNvSpPr/>
                <p:nvPr/>
              </p:nvSpPr>
              <p:spPr>
                <a:xfrm>
                  <a:off x="1612479" y="3847600"/>
                  <a:ext cx="9020026" cy="956736"/>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600" dirty="0">
                      <a:solidFill>
                        <a:schemeClr val="tx1"/>
                      </a:solidFill>
                      <a:latin typeface="+mj-lt"/>
                    </a:rPr>
                    <a:t>When the Light Turns Green</a:t>
                  </a:r>
                  <a:endParaRPr lang="en-US" sz="3600" dirty="0">
                    <a:solidFill>
                      <a:schemeClr val="tx1"/>
                    </a:solidFill>
                    <a:latin typeface="+mj-lt"/>
                  </a:endParaRPr>
                </a:p>
              </p:txBody>
            </p:sp>
          </p:grpSp>
          <p:sp>
            <p:nvSpPr>
              <p:cNvPr id="68" name="Oval 67">
                <a:extLst>
                  <a:ext uri="{FF2B5EF4-FFF2-40B4-BE49-F238E27FC236}">
                    <a16:creationId xmlns:a16="http://schemas.microsoft.com/office/drawing/2014/main" id="{7E9E427E-F262-6E4A-5905-3121062A28D2}"/>
                  </a:ext>
                </a:extLst>
              </p:cNvPr>
              <p:cNvSpPr/>
              <p:nvPr/>
            </p:nvSpPr>
            <p:spPr>
              <a:xfrm>
                <a:off x="1021121" y="3847600"/>
                <a:ext cx="956735" cy="9567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sp>
          <p:nvSpPr>
            <p:cNvPr id="65" name="Chevron 64">
              <a:extLst>
                <a:ext uri="{FF2B5EF4-FFF2-40B4-BE49-F238E27FC236}">
                  <a16:creationId xmlns:a16="http://schemas.microsoft.com/office/drawing/2014/main" id="{1D212067-3B47-3EDA-F6AC-6BEE9EDC2563}"/>
                </a:ext>
              </a:extLst>
            </p:cNvPr>
            <p:cNvSpPr/>
            <p:nvPr/>
          </p:nvSpPr>
          <p:spPr>
            <a:xfrm>
              <a:off x="9840416" y="188640"/>
              <a:ext cx="576064" cy="936104"/>
            </a:xfrm>
            <a:prstGeom prst="chevron">
              <a:avLst>
                <a:gd name="adj" fmla="val 70156"/>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6" name="Chevron 65">
              <a:extLst>
                <a:ext uri="{FF2B5EF4-FFF2-40B4-BE49-F238E27FC236}">
                  <a16:creationId xmlns:a16="http://schemas.microsoft.com/office/drawing/2014/main" id="{D2160BEE-DFF6-A583-FCD4-DC7BDD3795A5}"/>
                </a:ext>
              </a:extLst>
            </p:cNvPr>
            <p:cNvSpPr/>
            <p:nvPr/>
          </p:nvSpPr>
          <p:spPr>
            <a:xfrm>
              <a:off x="9480376" y="188640"/>
              <a:ext cx="576064" cy="936104"/>
            </a:xfrm>
            <a:prstGeom prst="chevron">
              <a:avLst>
                <a:gd name="adj" fmla="val 70156"/>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73" name="Oval 72">
            <a:extLst>
              <a:ext uri="{FF2B5EF4-FFF2-40B4-BE49-F238E27FC236}">
                <a16:creationId xmlns:a16="http://schemas.microsoft.com/office/drawing/2014/main" id="{8A28AF20-8A90-F160-CF52-3F514DF17F30}"/>
              </a:ext>
            </a:extLst>
          </p:cNvPr>
          <p:cNvSpPr/>
          <p:nvPr/>
        </p:nvSpPr>
        <p:spPr>
          <a:xfrm>
            <a:off x="5374405" y="2917794"/>
            <a:ext cx="414779" cy="405357"/>
          </a:xfrm>
          <a:prstGeom prst="ellipse">
            <a:avLst/>
          </a:prstGeom>
          <a:solidFill>
            <a:srgbClr val="00B050"/>
          </a:solidFill>
          <a:ln>
            <a:solidFill>
              <a:srgbClr val="00B05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2" name="Group 61">
            <a:extLst>
              <a:ext uri="{FF2B5EF4-FFF2-40B4-BE49-F238E27FC236}">
                <a16:creationId xmlns:a16="http://schemas.microsoft.com/office/drawing/2014/main" id="{D33B4A3D-A0A8-EAB3-8A8F-B52C56531A6A}"/>
              </a:ext>
            </a:extLst>
          </p:cNvPr>
          <p:cNvGrpSpPr/>
          <p:nvPr/>
        </p:nvGrpSpPr>
        <p:grpSpPr>
          <a:xfrm>
            <a:off x="7657932" y="998867"/>
            <a:ext cx="4360815" cy="2644055"/>
            <a:chOff x="7657932" y="998867"/>
            <a:chExt cx="4360815" cy="2644055"/>
          </a:xfrm>
        </p:grpSpPr>
        <p:pic>
          <p:nvPicPr>
            <p:cNvPr id="1030" name="Picture 6" descr="Woman | Free SVG">
              <a:extLst>
                <a:ext uri="{FF2B5EF4-FFF2-40B4-BE49-F238E27FC236}">
                  <a16:creationId xmlns:a16="http://schemas.microsoft.com/office/drawing/2014/main" id="{4DD110BB-C498-5BC2-EB8B-F65DB19D2FF6}"/>
                </a:ext>
              </a:extLst>
            </p:cNvPr>
            <p:cNvPicPr>
              <a:picLocks noChangeAspect="1" noChangeArrowheads="1"/>
            </p:cNvPicPr>
            <p:nvPr/>
          </p:nvPicPr>
          <p:blipFill>
            <a:blip r:embed="rId5">
              <a:extLst>
                <a:ext uri="{BEBA8EAE-BF5A-486C-A8C5-ECC9F3942E4B}">
                  <a14:imgProps xmlns:a14="http://schemas.microsoft.com/office/drawing/2010/main">
                    <a14:imgLayer r:embed="rId6">
                      <a14:imgEffect>
                        <a14:saturation sat="33000"/>
                      </a14:imgEffect>
                    </a14:imgLayer>
                  </a14:imgProps>
                </a:ext>
                <a:ext uri="{28A0092B-C50C-407E-A947-70E740481C1C}">
                  <a14:useLocalDpi xmlns:a14="http://schemas.microsoft.com/office/drawing/2010/main" val="0"/>
                </a:ext>
              </a:extLst>
            </a:blip>
            <a:srcRect/>
            <a:stretch>
              <a:fillRect/>
            </a:stretch>
          </p:blipFill>
          <p:spPr bwMode="auto">
            <a:xfrm flipH="1">
              <a:off x="9374692" y="998867"/>
              <a:ext cx="2644055" cy="2644055"/>
            </a:xfrm>
            <a:prstGeom prst="rect">
              <a:avLst/>
            </a:prstGeom>
            <a:noFill/>
            <a:scene3d>
              <a:camera prst="orthographicFront">
                <a:rot lat="0" lon="0" rev="0"/>
              </a:camera>
              <a:lightRig rig="threePt" dir="t"/>
            </a:scene3d>
            <a:extLst>
              <a:ext uri="{909E8E84-426E-40DD-AFC4-6F175D3DCCD1}">
                <a14:hiddenFill xmlns:a14="http://schemas.microsoft.com/office/drawing/2010/main">
                  <a:solidFill>
                    <a:srgbClr val="FFFFFF"/>
                  </a:solidFill>
                </a14:hiddenFill>
              </a:ext>
            </a:extLst>
          </p:spPr>
        </p:pic>
        <p:sp>
          <p:nvSpPr>
            <p:cNvPr id="88" name="Rounded Rectangular Callout 87">
              <a:extLst>
                <a:ext uri="{FF2B5EF4-FFF2-40B4-BE49-F238E27FC236}">
                  <a16:creationId xmlns:a16="http://schemas.microsoft.com/office/drawing/2014/main" id="{EAB5C09B-1836-8FD3-E1C3-7F2CDC74F4A0}"/>
                </a:ext>
              </a:extLst>
            </p:cNvPr>
            <p:cNvSpPr/>
            <p:nvPr/>
          </p:nvSpPr>
          <p:spPr>
            <a:xfrm rot="5400000">
              <a:off x="7954434" y="1343633"/>
              <a:ext cx="1582650" cy="2175653"/>
            </a:xfrm>
            <a:prstGeom prst="wedgeRoundRectCallout">
              <a:avLst>
                <a:gd name="adj1" fmla="val -42804"/>
                <a:gd name="adj2" fmla="val -68322"/>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400" b="0" i="0" u="none" strike="noStrike" dirty="0">
                  <a:solidFill>
                    <a:srgbClr val="000000"/>
                  </a:solidFill>
                  <a:effectLst/>
                  <a:latin typeface="Calibri" panose="020F0502020204030204" pitchFamily="34" charset="0"/>
                </a:rPr>
                <a:t>What </a:t>
              </a:r>
              <a:r>
                <a:rPr lang="en-US" sz="2400" b="1" i="0" u="none" strike="noStrike" dirty="0">
                  <a:solidFill>
                    <a:srgbClr val="C00000"/>
                  </a:solidFill>
                  <a:effectLst/>
                  <a:latin typeface="Calibri" panose="020F0502020204030204" pitchFamily="34" charset="0"/>
                </a:rPr>
                <a:t>WILL</a:t>
              </a:r>
              <a:r>
                <a:rPr lang="en-US" sz="2400" b="0" i="0" u="none" strike="noStrike" dirty="0">
                  <a:solidFill>
                    <a:srgbClr val="000000"/>
                  </a:solidFill>
                  <a:effectLst/>
                  <a:latin typeface="Calibri" panose="020F0502020204030204" pitchFamily="34" charset="0"/>
                </a:rPr>
                <a:t>  </a:t>
              </a:r>
            </a:p>
            <a:p>
              <a:pPr algn="ctr"/>
              <a:r>
                <a:rPr lang="en-US" sz="2400" b="0" i="0" u="none" strike="noStrike" dirty="0">
                  <a:solidFill>
                    <a:srgbClr val="000000"/>
                  </a:solidFill>
                  <a:effectLst/>
                  <a:latin typeface="Calibri" panose="020F0502020204030204" pitchFamily="34" charset="0"/>
                </a:rPr>
                <a:t>the bus driver do?</a:t>
              </a:r>
              <a:endParaRPr lang="en-US" sz="2400" dirty="0"/>
            </a:p>
          </p:txBody>
        </p:sp>
      </p:grpSp>
      <p:sp>
        <p:nvSpPr>
          <p:cNvPr id="92" name="TextBox 91">
            <a:extLst>
              <a:ext uri="{FF2B5EF4-FFF2-40B4-BE49-F238E27FC236}">
                <a16:creationId xmlns:a16="http://schemas.microsoft.com/office/drawing/2014/main" id="{D9B4B0D2-9376-4CD9-F48C-333381F546A6}"/>
              </a:ext>
            </a:extLst>
          </p:cNvPr>
          <p:cNvSpPr txBox="1"/>
          <p:nvPr/>
        </p:nvSpPr>
        <p:spPr>
          <a:xfrm>
            <a:off x="8586742" y="4141717"/>
            <a:ext cx="3406394" cy="1569660"/>
          </a:xfrm>
          <a:prstGeom prst="rect">
            <a:avLst/>
          </a:prstGeom>
          <a:solidFill>
            <a:schemeClr val="bg1"/>
          </a:solidFill>
          <a:effectLst/>
        </p:spPr>
        <p:txBody>
          <a:bodyPr wrap="square" lIns="108000" rIns="108000" rtlCol="0" anchor="ctr">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IN" sz="3200" i="0" u="none" strike="noStrike" kern="0" normalizeH="0" baseline="0" noProof="0" dirty="0">
                <a:ln w="0"/>
                <a:effectLst>
                  <a:glow rad="228600">
                    <a:schemeClr val="accent3">
                      <a:satMod val="175000"/>
                      <a:alpha val="40000"/>
                    </a:schemeClr>
                  </a:glow>
                </a:effectLst>
                <a:uLnTx/>
                <a:uFillTx/>
                <a:ea typeface="Calibri" panose="020F0502020204030204" pitchFamily="34" charset="0"/>
                <a:cs typeface="Calibri" panose="020F0502020204030204" pitchFamily="34" charset="0"/>
              </a:rPr>
              <a:t>The bus driver </a:t>
            </a:r>
            <a:r>
              <a:rPr kumimoji="0" lang="en-IN" sz="3200" b="1" i="0" u="sng" strike="noStrike" kern="0" normalizeH="0" baseline="0" noProof="0" dirty="0">
                <a:ln w="0"/>
                <a:solidFill>
                  <a:srgbClr val="C00000"/>
                </a:solidFill>
                <a:effectLst>
                  <a:glow rad="228600">
                    <a:schemeClr val="accent3">
                      <a:satMod val="175000"/>
                      <a:alpha val="40000"/>
                    </a:schemeClr>
                  </a:glow>
                </a:effectLst>
                <a:uLnTx/>
                <a:uFillTx/>
                <a:ea typeface="Calibri" panose="020F0502020204030204" pitchFamily="34" charset="0"/>
                <a:cs typeface="Calibri" panose="020F0502020204030204" pitchFamily="34" charset="0"/>
              </a:rPr>
              <a:t>will</a:t>
            </a:r>
            <a:r>
              <a:rPr kumimoji="0" lang="en-IN" sz="3200" i="0" u="sng" strike="noStrike" kern="0" normalizeH="0" baseline="0" noProof="0" dirty="0">
                <a:ln w="0"/>
                <a:solidFill>
                  <a:srgbClr val="C00000"/>
                </a:solidFill>
                <a:effectLst>
                  <a:glow rad="228600">
                    <a:schemeClr val="accent3">
                      <a:satMod val="175000"/>
                      <a:alpha val="40000"/>
                    </a:schemeClr>
                  </a:glow>
                </a:effectLst>
                <a:uLnTx/>
                <a:uFillTx/>
                <a:ea typeface="Calibri" panose="020F0502020204030204" pitchFamily="34" charset="0"/>
                <a:cs typeface="Calibri" panose="020F0502020204030204" pitchFamily="34" charset="0"/>
              </a:rPr>
              <a:t> </a:t>
            </a:r>
            <a:r>
              <a:rPr kumimoji="0" lang="en-IN" sz="3200" b="1" i="0" u="sng" strike="noStrike" kern="0" normalizeH="0" baseline="0" noProof="0" dirty="0">
                <a:ln w="0"/>
                <a:solidFill>
                  <a:srgbClr val="C00000"/>
                </a:solidFill>
                <a:effectLst>
                  <a:glow rad="228600">
                    <a:schemeClr val="accent3">
                      <a:satMod val="175000"/>
                      <a:alpha val="40000"/>
                    </a:schemeClr>
                  </a:glow>
                </a:effectLst>
                <a:uLnTx/>
                <a:uFillTx/>
                <a:ea typeface="Calibri" panose="020F0502020204030204" pitchFamily="34" charset="0"/>
                <a:cs typeface="Calibri" panose="020F0502020204030204" pitchFamily="34" charset="0"/>
              </a:rPr>
              <a:t>start the bus and go to school</a:t>
            </a:r>
          </a:p>
        </p:txBody>
      </p:sp>
      <p:cxnSp>
        <p:nvCxnSpPr>
          <p:cNvPr id="94" name="Straight Arrow Connector 93">
            <a:extLst>
              <a:ext uri="{FF2B5EF4-FFF2-40B4-BE49-F238E27FC236}">
                <a16:creationId xmlns:a16="http://schemas.microsoft.com/office/drawing/2014/main" id="{E938D98C-5F70-B555-69A9-DAF9210E806D}"/>
              </a:ext>
            </a:extLst>
          </p:cNvPr>
          <p:cNvCxnSpPr>
            <a:cxnSpLocks/>
          </p:cNvCxnSpPr>
          <p:nvPr/>
        </p:nvCxnSpPr>
        <p:spPr>
          <a:xfrm>
            <a:off x="3357662" y="3099859"/>
            <a:ext cx="851251" cy="0"/>
          </a:xfrm>
          <a:prstGeom prst="straightConnector1">
            <a:avLst/>
          </a:prstGeom>
          <a:ln w="920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95" name="Rectangle 94">
            <a:extLst>
              <a:ext uri="{FF2B5EF4-FFF2-40B4-BE49-F238E27FC236}">
                <a16:creationId xmlns:a16="http://schemas.microsoft.com/office/drawing/2014/main" id="{708D493D-7F81-9C3C-0C77-524C61615E94}"/>
              </a:ext>
            </a:extLst>
          </p:cNvPr>
          <p:cNvSpPr/>
          <p:nvPr/>
        </p:nvSpPr>
        <p:spPr>
          <a:xfrm>
            <a:off x="1576076" y="2388296"/>
            <a:ext cx="1564675" cy="1251284"/>
          </a:xfrm>
          <a:prstGeom prst="rect">
            <a:avLst/>
          </a:prstGeom>
          <a:solidFill>
            <a:schemeClr val="bg1"/>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solidFill>
                  <a:schemeClr val="tx1"/>
                </a:solidFill>
              </a:rPr>
              <a:t>Light has turned </a:t>
            </a:r>
            <a:r>
              <a:rPr lang="en-IN" sz="2400" b="1" dirty="0">
                <a:solidFill>
                  <a:srgbClr val="00B050"/>
                </a:solidFill>
              </a:rPr>
              <a:t>Green</a:t>
            </a:r>
            <a:endParaRPr lang="en-US" sz="2400" b="1" dirty="0">
              <a:solidFill>
                <a:srgbClr val="00B050"/>
              </a:solidFill>
            </a:endParaRPr>
          </a:p>
        </p:txBody>
      </p:sp>
      <p:sp>
        <p:nvSpPr>
          <p:cNvPr id="4" name="Rectangle 3">
            <a:extLst>
              <a:ext uri="{FF2B5EF4-FFF2-40B4-BE49-F238E27FC236}">
                <a16:creationId xmlns:a16="http://schemas.microsoft.com/office/drawing/2014/main" id="{6DFD7F1F-28B4-D03C-E5F3-734DB986CE8D}"/>
              </a:ext>
            </a:extLst>
          </p:cNvPr>
          <p:cNvSpPr/>
          <p:nvPr/>
        </p:nvSpPr>
        <p:spPr>
          <a:xfrm>
            <a:off x="431800" y="3858268"/>
            <a:ext cx="8180342" cy="26138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Free illustrations of Bus cartoon">
            <a:extLst>
              <a:ext uri="{FF2B5EF4-FFF2-40B4-BE49-F238E27FC236}">
                <a16:creationId xmlns:a16="http://schemas.microsoft.com/office/drawing/2014/main" id="{7946877B-2DCA-DC07-DB86-52037D8E6C52}"/>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46898" y="4157045"/>
            <a:ext cx="2341285" cy="125128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A0467BC5-750A-A009-A8EB-12589C4207C5}"/>
              </a:ext>
            </a:extLst>
          </p:cNvPr>
          <p:cNvSpPr/>
          <p:nvPr/>
        </p:nvSpPr>
        <p:spPr>
          <a:xfrm>
            <a:off x="5485869" y="3480983"/>
            <a:ext cx="207390" cy="64549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1766BC73-FC32-AC74-053E-9F2A0DAA35BA}"/>
              </a:ext>
            </a:extLst>
          </p:cNvPr>
          <p:cNvCxnSpPr/>
          <p:nvPr/>
        </p:nvCxnSpPr>
        <p:spPr>
          <a:xfrm>
            <a:off x="4908430" y="4063305"/>
            <a:ext cx="0" cy="2222414"/>
          </a:xfrm>
          <a:prstGeom prst="line">
            <a:avLst/>
          </a:prstGeom>
          <a:ln w="57150">
            <a:solidFill>
              <a:schemeClr val="tx1"/>
            </a:solidFill>
            <a:prstDash val="lgDash"/>
          </a:ln>
        </p:spPr>
        <p:style>
          <a:lnRef idx="1">
            <a:schemeClr val="accent1"/>
          </a:lnRef>
          <a:fillRef idx="0">
            <a:schemeClr val="accent1"/>
          </a:fillRef>
          <a:effectRef idx="0">
            <a:schemeClr val="accent1"/>
          </a:effectRef>
          <a:fontRef idx="minor">
            <a:schemeClr val="tx1"/>
          </a:fontRef>
        </p:style>
      </p:cxnSp>
      <p:pic>
        <p:nvPicPr>
          <p:cNvPr id="9" name="Graphic 8" descr="Bus">
            <a:extLst>
              <a:ext uri="{FF2B5EF4-FFF2-40B4-BE49-F238E27FC236}">
                <a16:creationId xmlns:a16="http://schemas.microsoft.com/office/drawing/2014/main" id="{56E77516-5066-269E-FC12-07D9F710909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185610" y="5278603"/>
            <a:ext cx="2153134" cy="1251284"/>
          </a:xfrm>
          <a:prstGeom prst="rect">
            <a:avLst/>
          </a:prstGeom>
        </p:spPr>
      </p:pic>
    </p:spTree>
    <p:extLst>
      <p:ext uri="{BB962C8B-B14F-4D97-AF65-F5344CB8AC3E}">
        <p14:creationId xmlns:p14="http://schemas.microsoft.com/office/powerpoint/2010/main" val="418455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4"/>
                                        </p:tgtEl>
                                        <p:attrNameLst>
                                          <p:attrName>style.visibility</p:attrName>
                                        </p:attrNameLst>
                                      </p:cBhvr>
                                      <p:to>
                                        <p:strVal val="visible"/>
                                      </p:to>
                                    </p:set>
                                    <p:anim calcmode="lin" valueType="num">
                                      <p:cBhvr additive="base">
                                        <p:cTn id="7" dur="500" fill="hold"/>
                                        <p:tgtEl>
                                          <p:spTgt spid="94"/>
                                        </p:tgtEl>
                                        <p:attrNameLst>
                                          <p:attrName>ppt_x</p:attrName>
                                        </p:attrNameLst>
                                      </p:cBhvr>
                                      <p:tavLst>
                                        <p:tav tm="0">
                                          <p:val>
                                            <p:strVal val="0-#ppt_w/2"/>
                                          </p:val>
                                        </p:tav>
                                        <p:tav tm="100000">
                                          <p:val>
                                            <p:strVal val="#ppt_x"/>
                                          </p:val>
                                        </p:tav>
                                      </p:tavLst>
                                    </p:anim>
                                    <p:anim calcmode="lin" valueType="num">
                                      <p:cBhvr additive="base">
                                        <p:cTn id="8" dur="500" fill="hold"/>
                                        <p:tgtEl>
                                          <p:spTgt spid="9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 presetClass="entr" presetSubtype="0" fill="hold" grpId="1" nodeType="afterEffect">
                                  <p:stCondLst>
                                    <p:cond delay="0"/>
                                  </p:stCondLst>
                                  <p:childTnLst>
                                    <p:set>
                                      <p:cBhvr>
                                        <p:cTn id="11" dur="1" fill="hold">
                                          <p:stCondLst>
                                            <p:cond delay="0"/>
                                          </p:stCondLst>
                                        </p:cTn>
                                        <p:tgtEl>
                                          <p:spTgt spid="73"/>
                                        </p:tgtEl>
                                        <p:attrNameLst>
                                          <p:attrName>style.visibility</p:attrName>
                                        </p:attrNameLst>
                                      </p:cBhvr>
                                      <p:to>
                                        <p:strVal val="visible"/>
                                      </p:to>
                                    </p:set>
                                  </p:childTnLst>
                                </p:cTn>
                              </p:par>
                              <p:par>
                                <p:cTn id="12" presetID="27" presetClass="emph" presetSubtype="0" fill="remove" grpId="0" nodeType="withEffect">
                                  <p:stCondLst>
                                    <p:cond delay="0"/>
                                  </p:stCondLst>
                                  <p:childTnLst>
                                    <p:animClr clrSpc="rgb" dir="cw">
                                      <p:cBhvr override="childStyle">
                                        <p:cTn id="13" dur="250" autoRev="1" fill="remove"/>
                                        <p:tgtEl>
                                          <p:spTgt spid="73"/>
                                        </p:tgtEl>
                                        <p:attrNameLst>
                                          <p:attrName>style.color</p:attrName>
                                        </p:attrNameLst>
                                      </p:cBhvr>
                                      <p:to>
                                        <a:schemeClr val="bg1"/>
                                      </p:to>
                                    </p:animClr>
                                    <p:animClr clrSpc="rgb" dir="cw">
                                      <p:cBhvr>
                                        <p:cTn id="14" dur="250" autoRev="1" fill="remove"/>
                                        <p:tgtEl>
                                          <p:spTgt spid="73"/>
                                        </p:tgtEl>
                                        <p:attrNameLst>
                                          <p:attrName>fillcolor</p:attrName>
                                        </p:attrNameLst>
                                      </p:cBhvr>
                                      <p:to>
                                        <a:schemeClr val="bg1"/>
                                      </p:to>
                                    </p:animClr>
                                    <p:set>
                                      <p:cBhvr>
                                        <p:cTn id="15" dur="250" autoRev="1" fill="remove"/>
                                        <p:tgtEl>
                                          <p:spTgt spid="73"/>
                                        </p:tgtEl>
                                        <p:attrNameLst>
                                          <p:attrName>fill.type</p:attrName>
                                        </p:attrNameLst>
                                      </p:cBhvr>
                                      <p:to>
                                        <p:strVal val="solid"/>
                                      </p:to>
                                    </p:set>
                                    <p:set>
                                      <p:cBhvr>
                                        <p:cTn id="16" dur="250" autoRev="1" fill="remove"/>
                                        <p:tgtEl>
                                          <p:spTgt spid="73"/>
                                        </p:tgtEl>
                                        <p:attrNameLst>
                                          <p:attrName>fill.on</p:attrName>
                                        </p:attrNameLst>
                                      </p:cBhvr>
                                      <p:to>
                                        <p:strVal val="true"/>
                                      </p:to>
                                    </p:set>
                                  </p:childTnLst>
                                </p:cTn>
                              </p:par>
                              <p:par>
                                <p:cTn id="17" presetID="1" presetClass="entr" presetSubtype="0" fill="hold" grpId="0" nodeType="withEffect">
                                  <p:stCondLst>
                                    <p:cond delay="0"/>
                                  </p:stCondLst>
                                  <p:childTnLst>
                                    <p:set>
                                      <p:cBhvr>
                                        <p:cTn id="18" dur="1" fill="hold">
                                          <p:stCondLst>
                                            <p:cond delay="0"/>
                                          </p:stCondLst>
                                        </p:cTn>
                                        <p:tgtEl>
                                          <p:spTgt spid="95"/>
                                        </p:tgtEl>
                                        <p:attrNameLst>
                                          <p:attrName>style.visibility</p:attrName>
                                        </p:attrNameLst>
                                      </p:cBhvr>
                                      <p:to>
                                        <p:strVal val="visible"/>
                                      </p:to>
                                    </p:set>
                                  </p:childTnLst>
                                </p:cTn>
                              </p:par>
                            </p:childTnLst>
                          </p:cTn>
                        </p:par>
                        <p:par>
                          <p:cTn id="19" fill="hold">
                            <p:stCondLst>
                              <p:cond delay="1000"/>
                            </p:stCondLst>
                            <p:childTnLst>
                              <p:par>
                                <p:cTn id="20" presetID="16" presetClass="entr" presetSubtype="21" fill="hold" nodeType="afterEffect">
                                  <p:stCondLst>
                                    <p:cond delay="0"/>
                                  </p:stCondLst>
                                  <p:childTnLst>
                                    <p:set>
                                      <p:cBhvr>
                                        <p:cTn id="21" dur="1" fill="hold">
                                          <p:stCondLst>
                                            <p:cond delay="0"/>
                                          </p:stCondLst>
                                        </p:cTn>
                                        <p:tgtEl>
                                          <p:spTgt spid="62"/>
                                        </p:tgtEl>
                                        <p:attrNameLst>
                                          <p:attrName>style.visibility</p:attrName>
                                        </p:attrNameLst>
                                      </p:cBhvr>
                                      <p:to>
                                        <p:strVal val="visible"/>
                                      </p:to>
                                    </p:set>
                                    <p:animEffect transition="in" filter="barn(inVertical)">
                                      <p:cBhvr>
                                        <p:cTn id="22" dur="500"/>
                                        <p:tgtEl>
                                          <p:spTgt spid="62"/>
                                        </p:tgtEl>
                                      </p:cBhvr>
                                    </p:animEffect>
                                  </p:childTnLst>
                                </p:cTn>
                              </p:par>
                            </p:childTnLst>
                          </p:cTn>
                        </p:par>
                      </p:childTnLst>
                    </p:cTn>
                  </p:par>
                  <p:par>
                    <p:cTn id="23" fill="hold">
                      <p:stCondLst>
                        <p:cond delay="indefinite"/>
                      </p:stCondLst>
                      <p:childTnLst>
                        <p:par>
                          <p:cTn id="24" fill="hold">
                            <p:stCondLst>
                              <p:cond delay="0"/>
                            </p:stCondLst>
                            <p:childTnLst>
                              <p:par>
                                <p:cTn id="25" presetID="0" presetClass="path" presetSubtype="0" accel="50000" decel="50000" fill="hold" nodeType="clickEffect">
                                  <p:stCondLst>
                                    <p:cond delay="0"/>
                                  </p:stCondLst>
                                  <p:childTnLst>
                                    <p:animMotion origin="layout" path="M -0.07162 -0.00092 L -0.07162 -0.00069 C -0.06732 -0.00069 -0.06289 -0.00023 -0.05833 0.00093 C -0.05443 0.00186 -0.05 0.0044 -0.04596 0.00579 C -0.028 0.00973 -0.03867 0.00787 -0.01341 0.01042 L 0.05208 0.00834 C 0.06497 0.00741 0.07786 0.00348 0.09075 0.00324 L 0.20677 0.00579 C 0.25924 0.01644 0.21445 0.00834 0.3418 0.00834 L 0.3418 0.0088 L 0.3418 0.00834 " pathEditMode="relative" rAng="0" ptsTypes="AAAAAAAAAAA">
                                      <p:cBhvr>
                                        <p:cTn id="26" dur="2000" fill="hold"/>
                                        <p:tgtEl>
                                          <p:spTgt spid="1028"/>
                                        </p:tgtEl>
                                        <p:attrNameLst>
                                          <p:attrName>ppt_x</p:attrName>
                                          <p:attrName>ppt_y</p:attrName>
                                        </p:attrNameLst>
                                      </p:cBhvr>
                                      <p:rCtr x="20664" y="602"/>
                                    </p:animMotion>
                                  </p:childTnLst>
                                </p:cTn>
                              </p:par>
                              <p:par>
                                <p:cTn id="27" presetID="0" presetClass="path" presetSubtype="0" accel="50000" decel="50000" fill="hold" nodeType="withEffect">
                                  <p:stCondLst>
                                    <p:cond delay="0"/>
                                  </p:stCondLst>
                                  <p:childTnLst>
                                    <p:animMotion origin="layout" path="M -0.06042 0.0037 L -0.06042 0.0037 L -0.00456 0.00532 C -0.00013 0.00532 0.00416 0.00602 0.00846 0.00602 C 0.02734 0.00648 0.04596 0.00648 0.06471 0.00694 C 0.06875 0.00718 0.07252 0.00764 0.07643 0.00787 C 0.0819 0.00856 0.08737 0.00926 0.0931 0.00972 C 0.09805 0.01018 0.10312 0.01018 0.10807 0.01042 L 0.19844 0.00972 C 0.20937 0.00926 0.23125 0.00787 0.23125 0.0081 L 0.31784 0.0088 C 0.31992 0.0088 0.32174 0.00926 0.3237 0.00972 C 0.32617 0.01018 0.32851 0.01018 0.33086 0.01042 C 0.3388 0.0125 0.3332 0.01134 0.3487 0.01134 L 0.34609 0.01042 L 0.34388 0.01134 " pathEditMode="relative" rAng="0" ptsTypes="AAAAAAAAAAAAAAAA">
                                      <p:cBhvr>
                                        <p:cTn id="28" dur="2000" fill="hold"/>
                                        <p:tgtEl>
                                          <p:spTgt spid="9"/>
                                        </p:tgtEl>
                                        <p:attrNameLst>
                                          <p:attrName>ppt_x</p:attrName>
                                          <p:attrName>ppt_y</p:attrName>
                                        </p:attrNameLst>
                                      </p:cBhvr>
                                      <p:rCtr x="20456" y="394"/>
                                    </p:animMotion>
                                  </p:childTnLst>
                                </p:cTn>
                              </p:par>
                            </p:childTnLst>
                          </p:cTn>
                        </p:par>
                        <p:par>
                          <p:cTn id="29" fill="hold">
                            <p:stCondLst>
                              <p:cond delay="2000"/>
                            </p:stCondLst>
                            <p:childTnLst>
                              <p:par>
                                <p:cTn id="30" presetID="2" presetClass="entr" presetSubtype="2" fill="hold" grpId="0" nodeType="afterEffect">
                                  <p:stCondLst>
                                    <p:cond delay="500"/>
                                  </p:stCondLst>
                                  <p:childTnLst>
                                    <p:set>
                                      <p:cBhvr>
                                        <p:cTn id="31" dur="1" fill="hold">
                                          <p:stCondLst>
                                            <p:cond delay="0"/>
                                          </p:stCondLst>
                                        </p:cTn>
                                        <p:tgtEl>
                                          <p:spTgt spid="92"/>
                                        </p:tgtEl>
                                        <p:attrNameLst>
                                          <p:attrName>style.visibility</p:attrName>
                                        </p:attrNameLst>
                                      </p:cBhvr>
                                      <p:to>
                                        <p:strVal val="visible"/>
                                      </p:to>
                                    </p:set>
                                    <p:anim calcmode="lin" valueType="num">
                                      <p:cBhvr additive="base">
                                        <p:cTn id="32" dur="800" fill="hold"/>
                                        <p:tgtEl>
                                          <p:spTgt spid="92"/>
                                        </p:tgtEl>
                                        <p:attrNameLst>
                                          <p:attrName>ppt_x</p:attrName>
                                        </p:attrNameLst>
                                      </p:cBhvr>
                                      <p:tavLst>
                                        <p:tav tm="0">
                                          <p:val>
                                            <p:strVal val="1+#ppt_w/2"/>
                                          </p:val>
                                        </p:tav>
                                        <p:tav tm="100000">
                                          <p:val>
                                            <p:strVal val="#ppt_x"/>
                                          </p:val>
                                        </p:tav>
                                      </p:tavLst>
                                    </p:anim>
                                    <p:anim calcmode="lin" valueType="num">
                                      <p:cBhvr additive="base">
                                        <p:cTn id="33" dur="800" fill="hold"/>
                                        <p:tgtEl>
                                          <p:spTgt spid="9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73" grpId="1" animBg="1"/>
      <p:bldP spid="92" grpId="0" animBg="1"/>
      <p:bldP spid="9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a:t>MM Index</a:t>
            </a:r>
          </a:p>
        </p:txBody>
      </p:sp>
      <p:graphicFrame>
        <p:nvGraphicFramePr>
          <p:cNvPr id="4" name="Table 3">
            <a:extLst>
              <a:ext uri="{FF2B5EF4-FFF2-40B4-BE49-F238E27FC236}">
                <a16:creationId xmlns:a16="http://schemas.microsoft.com/office/drawing/2014/main" id="{7FD3AE87-6314-4455-95CA-DC26B00CAF9A}"/>
              </a:ext>
            </a:extLst>
          </p:cNvPr>
          <p:cNvGraphicFramePr>
            <a:graphicFrameLocks noGrp="1"/>
          </p:cNvGraphicFramePr>
          <p:nvPr>
            <p:extLst>
              <p:ext uri="{D42A27DB-BD31-4B8C-83A1-F6EECF244321}">
                <p14:modId xmlns:p14="http://schemas.microsoft.com/office/powerpoint/2010/main" val="3528421793"/>
              </p:ext>
            </p:extLst>
          </p:nvPr>
        </p:nvGraphicFramePr>
        <p:xfrm>
          <a:off x="1127448" y="706799"/>
          <a:ext cx="9721080" cy="1493520"/>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2239650">
                  <a:extLst>
                    <a:ext uri="{9D8B030D-6E8A-4147-A177-3AD203B41FA5}">
                      <a16:colId xmlns:a16="http://schemas.microsoft.com/office/drawing/2014/main" val="20001"/>
                    </a:ext>
                  </a:extLst>
                </a:gridCol>
                <a:gridCol w="6552728">
                  <a:extLst>
                    <a:ext uri="{9D8B030D-6E8A-4147-A177-3AD203B41FA5}">
                      <a16:colId xmlns:a16="http://schemas.microsoft.com/office/drawing/2014/main" val="20002"/>
                    </a:ext>
                  </a:extLst>
                </a:gridCol>
              </a:tblGrid>
              <a:tr h="389313">
                <a:tc>
                  <a:txBody>
                    <a:bodyPr/>
                    <a:lstStyle/>
                    <a:p>
                      <a:pPr algn="ctr"/>
                      <a:r>
                        <a:rPr lang="en-IN" sz="2000" dirty="0"/>
                        <a:t>Slide#</a:t>
                      </a:r>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36958">
                <a:tc>
                  <a:txBody>
                    <a:bodyPr/>
                    <a:lstStyle/>
                    <a:p>
                      <a:pPr algn="ctr"/>
                      <a:r>
                        <a:rPr lang="en-IN" sz="900" dirty="0">
                          <a:solidFill>
                            <a:schemeClr val="tx1"/>
                          </a:solidFill>
                        </a:rPr>
                        <a:t>1</a:t>
                      </a:r>
                    </a:p>
                  </a:txBody>
                  <a:tcPr anchor="ctr"/>
                </a:tc>
                <a:tc>
                  <a:txBody>
                    <a:bodyPr/>
                    <a:lstStyle/>
                    <a:p>
                      <a:endParaRPr lang="en-IN" sz="1200" dirty="0">
                        <a:solidFill>
                          <a:schemeClr val="tx1"/>
                        </a:solidFill>
                      </a:endParaRPr>
                    </a:p>
                    <a:p>
                      <a:endParaRPr lang="en-IN" sz="1200" dirty="0">
                        <a:solidFill>
                          <a:schemeClr val="tx1"/>
                        </a:solidFill>
                      </a:endParaRPr>
                    </a:p>
                  </a:txBody>
                  <a:tcPr anchor="ctr"/>
                </a:tc>
                <a:tc>
                  <a:txBody>
                    <a:bodyPr/>
                    <a:lstStyle/>
                    <a:p>
                      <a:pPr rtl="0"/>
                      <a:r>
                        <a:rPr lang="en-IN" sz="900" dirty="0"/>
                        <a:t>Traffic Signal Image - https://www.rawpixel.com/image/6290340/png-sticker-public-domain | Attribution - </a:t>
                      </a:r>
                      <a:r>
                        <a:rPr lang="en-IN" sz="900" dirty="0">
                          <a:hlinkClick r:id="rId3"/>
                        </a:rPr>
                        <a:t>https://www.rawpixel.com/</a:t>
                      </a:r>
                      <a:endParaRPr lang="en-IN" sz="900" dirty="0"/>
                    </a:p>
                    <a:p>
                      <a:pPr rtl="0"/>
                      <a:endParaRPr lang="en-IN" sz="900" b="0" i="0" u="none" strike="noStrike" kern="1200" dirty="0">
                        <a:solidFill>
                          <a:schemeClr val="tx1"/>
                        </a:solidFill>
                        <a:latin typeface="+mn-lt"/>
                        <a:ea typeface="+mn-ea"/>
                        <a:cs typeface="+mn-cs"/>
                      </a:endParaRPr>
                    </a:p>
                  </a:txBody>
                  <a:tcPr anchor="ctr"/>
                </a:tc>
                <a:extLst>
                  <a:ext uri="{0D108BD9-81ED-4DB2-BD59-A6C34878D82A}">
                    <a16:rowId xmlns:a16="http://schemas.microsoft.com/office/drawing/2014/main" val="3997566899"/>
                  </a:ext>
                </a:extLst>
              </a:tr>
              <a:tr h="389313">
                <a:tc>
                  <a:txBody>
                    <a:bodyPr/>
                    <a:lstStyle/>
                    <a:p>
                      <a:pPr algn="ctr"/>
                      <a:r>
                        <a:rPr lang="en-IN" sz="900" dirty="0">
                          <a:solidFill>
                            <a:schemeClr val="tx1"/>
                          </a:solidFill>
                        </a:rPr>
                        <a:t>2, 3, 4</a:t>
                      </a:r>
                    </a:p>
                  </a:txBody>
                  <a:tcPr anchor="ctr"/>
                </a:tc>
                <a:tc>
                  <a:txBody>
                    <a:bodyPr/>
                    <a:lstStyle/>
                    <a:p>
                      <a:endParaRPr lang="en-IN" sz="1200" dirty="0">
                        <a:solidFill>
                          <a:schemeClr val="tx1"/>
                        </a:solidFill>
                      </a:endParaRPr>
                    </a:p>
                  </a:txBody>
                  <a:tcPr anchor="ctr"/>
                </a:tc>
                <a:tc>
                  <a:txBody>
                    <a:bodyPr/>
                    <a:lstStyle/>
                    <a:p>
                      <a:pPr rtl="0"/>
                      <a:r>
                        <a:rPr lang="en-IN" sz="900" b="0" i="0" u="none" strike="noStrike" kern="1200" dirty="0">
                          <a:solidFill>
                            <a:schemeClr val="tx1"/>
                          </a:solidFill>
                          <a:latin typeface="+mn-lt"/>
                          <a:ea typeface="+mn-ea"/>
                          <a:cs typeface="+mn-cs"/>
                          <a:hlinkClick r:id="rId4"/>
                        </a:rPr>
                        <a:t>School bus: https://pixabay.com/illustrations/bus-cartoon-bus-schoolbus-vehicle-3894196/</a:t>
                      </a:r>
                      <a:endParaRPr lang="en-IN" sz="900" b="0" i="0" u="none" strike="noStrike" kern="1200" dirty="0">
                        <a:solidFill>
                          <a:schemeClr val="tx1"/>
                        </a:solidFill>
                        <a:latin typeface="+mn-lt"/>
                        <a:ea typeface="+mn-ea"/>
                        <a:cs typeface="+mn-cs"/>
                      </a:endParaRPr>
                    </a:p>
                    <a:p>
                      <a:pPr rtl="0"/>
                      <a:endParaRPr lang="en-IN" sz="900" b="0" i="0" u="none" strike="noStrike"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b="0" u="none" strike="noStrike" kern="1200" dirty="0">
                          <a:solidFill>
                            <a:schemeClr val="tx1"/>
                          </a:solidFill>
                        </a:rPr>
                        <a:t>Teacher Imagehttps://freesvg.org/1504025068 -</a:t>
                      </a:r>
                      <a:endParaRPr lang="en-IN" sz="900" b="0" i="0" u="none" strike="noStrike" kern="1200" dirty="0">
                        <a:solidFill>
                          <a:schemeClr val="tx1"/>
                        </a:solidFill>
                        <a:latin typeface="+mn-lt"/>
                        <a:ea typeface="+mn-ea"/>
                        <a:cs typeface="+mn-cs"/>
                      </a:endParaRPr>
                    </a:p>
                    <a:p>
                      <a:pPr marL="0" indent="0" rtl="0">
                        <a:buFont typeface="Arial" panose="020B0604020202020204" pitchFamily="34" charset="0"/>
                        <a:buNone/>
                      </a:pPr>
                      <a:endParaRPr lang="en-IN" sz="900" b="0" i="0" u="none" strike="noStrike" kern="1200" dirty="0">
                        <a:solidFill>
                          <a:schemeClr val="tx1"/>
                        </a:solidFill>
                        <a:latin typeface="+mn-lt"/>
                        <a:ea typeface="+mn-ea"/>
                        <a:cs typeface="+mn-cs"/>
                      </a:endParaRPr>
                    </a:p>
                  </a:txBody>
                  <a:tcPr anchor="ctr"/>
                </a:tc>
                <a:extLst>
                  <a:ext uri="{0D108BD9-81ED-4DB2-BD59-A6C34878D82A}">
                    <a16:rowId xmlns:a16="http://schemas.microsoft.com/office/drawing/2014/main" val="10001"/>
                  </a:ext>
                </a:extLst>
              </a:tr>
            </a:tbl>
          </a:graphicData>
        </a:graphic>
      </p:graphicFrame>
      <p:pic>
        <p:nvPicPr>
          <p:cNvPr id="3" name="Picture 6" descr="Traffic Signal Images | Free Photos, PNG Stickers, Wallpapers &amp; Backgrounds  - rawpixel">
            <a:extLst>
              <a:ext uri="{FF2B5EF4-FFF2-40B4-BE49-F238E27FC236}">
                <a16:creationId xmlns:a16="http://schemas.microsoft.com/office/drawing/2014/main" id="{12120448-D8B5-BF09-8141-6CD2161F621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77863" y="1087799"/>
            <a:ext cx="365760" cy="36576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Woman | Free SVG">
            <a:extLst>
              <a:ext uri="{FF2B5EF4-FFF2-40B4-BE49-F238E27FC236}">
                <a16:creationId xmlns:a16="http://schemas.microsoft.com/office/drawing/2014/main" id="{D4618CF2-43D3-7F50-7081-2B23B215BEC6}"/>
              </a:ext>
            </a:extLst>
          </p:cNvPr>
          <p:cNvPicPr>
            <a:picLocks noChangeAspect="1" noChangeArrowheads="1"/>
          </p:cNvPicPr>
          <p:nvPr/>
        </p:nvPicPr>
        <p:blipFill>
          <a:blip r:embed="rId6" cstate="print">
            <a:extLst>
              <a:ext uri="{BEBA8EAE-BF5A-486C-A8C5-ECC9F3942E4B}">
                <a14:imgProps xmlns:a14="http://schemas.microsoft.com/office/drawing/2010/main">
                  <a14:imgLayer r:embed="rId7">
                    <a14:imgEffect>
                      <a14:saturation sat="33000"/>
                    </a14:imgEffect>
                  </a14:imgLayer>
                </a14:imgProps>
              </a:ext>
              <a:ext uri="{28A0092B-C50C-407E-A947-70E740481C1C}">
                <a14:useLocalDpi xmlns:a14="http://schemas.microsoft.com/office/drawing/2010/main" val="0"/>
              </a:ext>
            </a:extLst>
          </a:blip>
          <a:srcRect/>
          <a:stretch>
            <a:fillRect/>
          </a:stretch>
        </p:blipFill>
        <p:spPr bwMode="auto">
          <a:xfrm flipH="1">
            <a:off x="3369112" y="1704137"/>
            <a:ext cx="365760" cy="334932"/>
          </a:xfrm>
          <a:prstGeom prst="rect">
            <a:avLst/>
          </a:prstGeom>
          <a:noFill/>
          <a:scene3d>
            <a:camera prst="orthographicFront">
              <a:rot lat="0" lon="0" rev="0"/>
            </a:camera>
            <a:lightRig rig="threePt" dir="t"/>
          </a:scene3d>
          <a:extLst>
            <a:ext uri="{909E8E84-426E-40DD-AFC4-6F175D3DCCD1}">
              <a14:hiddenFill xmlns:a14="http://schemas.microsoft.com/office/drawing/2010/main">
                <a:solidFill>
                  <a:srgbClr val="FFFFFF"/>
                </a:solidFill>
              </a14:hiddenFill>
            </a:ext>
          </a:extLst>
        </p:spPr>
      </p:pic>
      <p:pic>
        <p:nvPicPr>
          <p:cNvPr id="6" name="Picture 4" descr="Free illustrations of Bus cartoon">
            <a:extLst>
              <a:ext uri="{FF2B5EF4-FFF2-40B4-BE49-F238E27FC236}">
                <a16:creationId xmlns:a16="http://schemas.microsoft.com/office/drawing/2014/main" id="{9ADAC627-0ED7-54F8-0889-003EDD8B1EE4}"/>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320251" y="1673309"/>
            <a:ext cx="715224" cy="36576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0"/>
                                  </p:stCondLst>
                                  <p:childTnLst>
                                    <p:animMotion origin="layout" path="M 0.02904 -0.35879 L 0.02904 -0.35671 C 0.03151 -0.35671 0.03399 -0.35648 0.03646 -0.35579 C 0.03867 -0.35532 0.04115 -0.35393 0.04336 -0.35324 C 0.05339 -0.35116 0.0474 -0.35208 0.06146 -0.35069 L 0.09792 -0.35185 C 0.10508 -0.35231 0.11224 -0.3544 0.1194 -0.35463 L 0.18399 -0.35324 C 0.21315 -0.34606 0.18828 -0.35185 0.25899 -0.35185 L 0.25899 -0.35162 L 0.25899 -0.35185 " pathEditMode="relative" rAng="0" ptsTypes="AAAAAAAAAAA">
                                      <p:cBhvr>
                                        <p:cTn id="6" dur="2000" fill="hold"/>
                                        <p:tgtEl>
                                          <p:spTgt spid="6"/>
                                        </p:tgtEl>
                                        <p:attrNameLst>
                                          <p:attrName>ppt_x</p:attrName>
                                          <p:attrName>ppt_y</p:attrName>
                                        </p:attrNameLst>
                                      </p:cBhvr>
                                      <p:rCtr x="11497" y="46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3065</TotalTime>
  <Words>698</Words>
  <Application>Microsoft Macintosh PowerPoint</Application>
  <PresentationFormat>Widescreen</PresentationFormat>
  <Paragraphs>53</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Wingdings</vt:lpstr>
      <vt:lpstr>DD</vt:lpstr>
      <vt:lpstr>PowerPoint Presentation</vt:lpstr>
      <vt:lpstr>PowerPoint Presentation</vt:lpstr>
      <vt:lpstr>PowerPoint Presentation</vt:lpstr>
      <vt:lpstr>PowerPoint Presentation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40</cp:revision>
  <dcterms:created xsi:type="dcterms:W3CDTF">2020-08-28T09:38:22Z</dcterms:created>
  <dcterms:modified xsi:type="dcterms:W3CDTF">2022-12-15T04:14:27Z</dcterms:modified>
</cp:coreProperties>
</file>