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2" r:id="rId3"/>
    <p:sldId id="269" r:id="rId4"/>
    <p:sldId id="27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FD1"/>
    <a:srgbClr val="FFF2C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82" autoAdjust="0"/>
  </p:normalViewPr>
  <p:slideViewPr>
    <p:cSldViewPr>
      <p:cViewPr varScale="1">
        <p:scale>
          <a:sx n="51" d="100"/>
          <a:sy n="51" d="100"/>
        </p:scale>
        <p:origin x="608" y="24"/>
      </p:cViewPr>
      <p:guideLst>
        <p:guide orient="horz" pos="2112"/>
        <p:guide pos="3840"/>
      </p:guideLst>
    </p:cSldViewPr>
  </p:slideViewPr>
  <p:notesTextViewPr>
    <p:cViewPr>
      <p:scale>
        <a:sx n="100" d="100"/>
        <a:sy n="100" d="100"/>
      </p:scale>
      <p:origin x="0" y="0"/>
    </p:cViewPr>
  </p:notesTextViewPr>
  <p:notesViewPr>
    <p:cSldViewPr>
      <p:cViewPr varScale="1">
        <p:scale>
          <a:sx n="52" d="100"/>
          <a:sy n="52" d="100"/>
        </p:scale>
        <p:origin x="-284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E87CAE-94BE-45B5-BCCD-EABCC5877128}" type="doc">
      <dgm:prSet loTypeId="urn:microsoft.com/office/officeart/2005/8/layout/chevron2" loCatId="list" qsTypeId="urn:microsoft.com/office/officeart/2005/8/quickstyle/simple1" qsCatId="simple" csTypeId="urn:microsoft.com/office/officeart/2005/8/colors/colorful1" csCatId="colorful" phldr="1"/>
      <dgm:spPr>
        <a:scene3d>
          <a:camera prst="orthographicFront">
            <a:rot lat="0" lon="0" rev="0"/>
          </a:camera>
          <a:lightRig rig="contrasting" dir="t">
            <a:rot lat="0" lon="0" rev="1500000"/>
          </a:lightRig>
        </a:scene3d>
      </dgm:spPr>
      <dgm:t>
        <a:bodyPr/>
        <a:lstStyle/>
        <a:p>
          <a:endParaRPr lang="en-IN"/>
        </a:p>
      </dgm:t>
    </dgm:pt>
    <dgm:pt modelId="{B5AF30E9-E33F-42E9-811D-01CBAE8E3E5C}">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IN" dirty="0"/>
        </a:p>
      </dgm:t>
    </dgm:pt>
    <dgm:pt modelId="{C7016426-DD3D-4801-8431-90811EDAB2CD}" type="parTrans" cxnId="{8729E45F-17A2-4699-89B6-AE8ED19C9009}">
      <dgm:prSet/>
      <dgm:spPr/>
      <dgm:t>
        <a:bodyPr/>
        <a:lstStyle/>
        <a:p>
          <a:endParaRPr lang="en-IN"/>
        </a:p>
      </dgm:t>
    </dgm:pt>
    <dgm:pt modelId="{A0E4D045-1F62-4E3C-9FB0-A1EFC5583D93}" type="sibTrans" cxnId="{8729E45F-17A2-4699-89B6-AE8ED19C9009}">
      <dgm:prSet/>
      <dgm:spPr/>
      <dgm:t>
        <a:bodyPr/>
        <a:lstStyle/>
        <a:p>
          <a:endParaRPr lang="en-IN"/>
        </a:p>
      </dgm:t>
    </dgm:pt>
    <dgm:pt modelId="{D749DF26-6869-4203-9138-02B9DA299CD8}">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E" sz="2400" u="none" dirty="0">
              <a:latin typeface="Calibri" panose="020F0502020204030204" pitchFamily="34" charset="0"/>
              <a:cs typeface="Calibri" panose="020F0502020204030204" pitchFamily="34" charset="0"/>
            </a:rPr>
            <a:t>I will play football with my friends.</a:t>
          </a:r>
          <a:endParaRPr lang="en-IN" sz="2400" dirty="0">
            <a:latin typeface="Calibri" panose="020F0502020204030204" pitchFamily="34" charset="0"/>
            <a:cs typeface="Calibri" panose="020F0502020204030204" pitchFamily="34" charset="0"/>
          </a:endParaRPr>
        </a:p>
      </dgm:t>
    </dgm:pt>
    <dgm:pt modelId="{4F113AAF-877C-4B1A-AB1E-F8B1E01E6DF7}" type="parTrans" cxnId="{986631FD-CD2C-46F3-93B7-A4FAC3966C2A}">
      <dgm:prSet/>
      <dgm:spPr/>
      <dgm:t>
        <a:bodyPr/>
        <a:lstStyle/>
        <a:p>
          <a:endParaRPr lang="en-IN"/>
        </a:p>
      </dgm:t>
    </dgm:pt>
    <dgm:pt modelId="{3A584A77-CA3C-4FDE-A04D-C96C3531D10B}" type="sibTrans" cxnId="{986631FD-CD2C-46F3-93B7-A4FAC3966C2A}">
      <dgm:prSet/>
      <dgm:spPr/>
      <dgm:t>
        <a:bodyPr/>
        <a:lstStyle/>
        <a:p>
          <a:endParaRPr lang="en-IN"/>
        </a:p>
      </dgm:t>
    </dgm:pt>
    <dgm:pt modelId="{67B1C378-ABB7-4795-9CB0-DA310B895B79}">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IN" dirty="0"/>
        </a:p>
      </dgm:t>
    </dgm:pt>
    <dgm:pt modelId="{ADD03CB9-5B32-4881-B50A-542E8D4A1176}" type="parTrans" cxnId="{9A6E4408-D944-40CB-9867-6EBFF3BAC61C}">
      <dgm:prSet/>
      <dgm:spPr/>
      <dgm:t>
        <a:bodyPr/>
        <a:lstStyle/>
        <a:p>
          <a:endParaRPr lang="en-IN"/>
        </a:p>
      </dgm:t>
    </dgm:pt>
    <dgm:pt modelId="{CFD1516F-E39C-4864-B6BA-F73D7D474606}" type="sibTrans" cxnId="{9A6E4408-D944-40CB-9867-6EBFF3BAC61C}">
      <dgm:prSet/>
      <dgm:spPr/>
      <dgm:t>
        <a:bodyPr/>
        <a:lstStyle/>
        <a:p>
          <a:endParaRPr lang="en-IN"/>
        </a:p>
      </dgm:t>
    </dgm:pt>
    <dgm:pt modelId="{09C42567-0A3B-4474-92E7-0350AB9ABA4B}">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E" sz="2400" u="none" dirty="0">
              <a:latin typeface="Calibri" panose="020F0502020204030204" pitchFamily="34" charset="0"/>
              <a:cs typeface="Calibri" panose="020F0502020204030204" pitchFamily="34" charset="0"/>
            </a:rPr>
            <a:t>I will not go anywhere, I will stay at home and clean my room.</a:t>
          </a:r>
          <a:endParaRPr lang="en-IN" sz="2400" dirty="0">
            <a:latin typeface="Calibri" panose="020F0502020204030204" pitchFamily="34" charset="0"/>
            <a:cs typeface="Calibri" panose="020F0502020204030204" pitchFamily="34" charset="0"/>
          </a:endParaRPr>
        </a:p>
      </dgm:t>
    </dgm:pt>
    <dgm:pt modelId="{81E141C1-AC05-4A1E-8393-96605D0D7CC3}" type="parTrans" cxnId="{E4DD09DD-7C26-44E0-B2C5-CFEDB7956144}">
      <dgm:prSet/>
      <dgm:spPr/>
      <dgm:t>
        <a:bodyPr/>
        <a:lstStyle/>
        <a:p>
          <a:endParaRPr lang="en-IN"/>
        </a:p>
      </dgm:t>
    </dgm:pt>
    <dgm:pt modelId="{D91394B7-7520-4BF5-9C61-4A2A90EA0059}" type="sibTrans" cxnId="{E4DD09DD-7C26-44E0-B2C5-CFEDB7956144}">
      <dgm:prSet/>
      <dgm:spPr/>
      <dgm:t>
        <a:bodyPr/>
        <a:lstStyle/>
        <a:p>
          <a:endParaRPr lang="en-IN"/>
        </a:p>
      </dgm:t>
    </dgm:pt>
    <dgm:pt modelId="{D5DC261C-DF91-45FE-B5FF-E1F9B6A8B3B6}">
      <dgm:prSet phldrT="[Tex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IN" dirty="0"/>
        </a:p>
      </dgm:t>
    </dgm:pt>
    <dgm:pt modelId="{C7E4459C-C683-4043-B915-DA729966FD82}" type="parTrans" cxnId="{E78B57EA-3245-422F-93C2-E9EC10938407}">
      <dgm:prSet/>
      <dgm:spPr/>
      <dgm:t>
        <a:bodyPr/>
        <a:lstStyle/>
        <a:p>
          <a:endParaRPr lang="en-IN"/>
        </a:p>
      </dgm:t>
    </dgm:pt>
    <dgm:pt modelId="{849F467C-AF24-4EC4-9AEE-51F042FCE08C}" type="sibTrans" cxnId="{E78B57EA-3245-422F-93C2-E9EC10938407}">
      <dgm:prSet/>
      <dgm:spPr/>
      <dgm:t>
        <a:bodyPr/>
        <a:lstStyle/>
        <a:p>
          <a:endParaRPr lang="en-IN"/>
        </a:p>
      </dgm:t>
    </dgm:pt>
    <dgm:pt modelId="{7A536477-87DD-4985-9C55-1F1C3EFA073A}">
      <dgm:prSet phldrT="[Tex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E" sz="2400" u="none" dirty="0">
              <a:latin typeface="Calibri" panose="020F0502020204030204" pitchFamily="34" charset="0"/>
              <a:cs typeface="Calibri" panose="020F0502020204030204" pitchFamily="34" charset="0"/>
            </a:rPr>
            <a:t>I will prepare for the upcoming test.</a:t>
          </a:r>
          <a:endParaRPr lang="en-IN" sz="2400" dirty="0">
            <a:latin typeface="Calibri" panose="020F0502020204030204" pitchFamily="34" charset="0"/>
            <a:cs typeface="Calibri" panose="020F0502020204030204" pitchFamily="34" charset="0"/>
          </a:endParaRPr>
        </a:p>
      </dgm:t>
    </dgm:pt>
    <dgm:pt modelId="{E6106799-8528-4A99-885C-56849FFD2158}" type="parTrans" cxnId="{05D5F35F-E655-4CD0-8D64-C9F347966B9A}">
      <dgm:prSet/>
      <dgm:spPr/>
      <dgm:t>
        <a:bodyPr/>
        <a:lstStyle/>
        <a:p>
          <a:endParaRPr lang="en-IN"/>
        </a:p>
      </dgm:t>
    </dgm:pt>
    <dgm:pt modelId="{CB762CDB-CF7A-4A84-BC5D-B75788DFB7B0}" type="sibTrans" cxnId="{05D5F35F-E655-4CD0-8D64-C9F347966B9A}">
      <dgm:prSet/>
      <dgm:spPr/>
      <dgm:t>
        <a:bodyPr/>
        <a:lstStyle/>
        <a:p>
          <a:endParaRPr lang="en-IN"/>
        </a:p>
      </dgm:t>
    </dgm:pt>
    <dgm:pt modelId="{A313B103-462A-441E-9D8E-991AC1055777}">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IN"/>
        </a:p>
      </dgm:t>
    </dgm:pt>
    <dgm:pt modelId="{D146B816-615D-4867-8E35-25BF9D9861FD}" type="parTrans" cxnId="{EB9E1CA5-1C48-4342-B181-740A53B766A2}">
      <dgm:prSet/>
      <dgm:spPr/>
      <dgm:t>
        <a:bodyPr/>
        <a:lstStyle/>
        <a:p>
          <a:endParaRPr lang="en-IN"/>
        </a:p>
      </dgm:t>
    </dgm:pt>
    <dgm:pt modelId="{8D9624AB-71FA-4054-8CA3-4188EA81A438}" type="sibTrans" cxnId="{EB9E1CA5-1C48-4342-B181-740A53B766A2}">
      <dgm:prSet/>
      <dgm:spPr/>
      <dgm:t>
        <a:bodyPr/>
        <a:lstStyle/>
        <a:p>
          <a:endParaRPr lang="en-IN"/>
        </a:p>
      </dgm:t>
    </dgm:pt>
    <dgm:pt modelId="{293CEDB7-A733-488E-9751-0CA0FBC5E32D}">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endParaRPr lang="en-IN"/>
        </a:p>
      </dgm:t>
    </dgm:pt>
    <dgm:pt modelId="{3E676B4D-B734-41FF-81A0-D144100E6618}" type="parTrans" cxnId="{783A3533-A98D-4466-A6F7-451C1386E829}">
      <dgm:prSet/>
      <dgm:spPr/>
      <dgm:t>
        <a:bodyPr/>
        <a:lstStyle/>
        <a:p>
          <a:endParaRPr lang="en-IN"/>
        </a:p>
      </dgm:t>
    </dgm:pt>
    <dgm:pt modelId="{932C5B08-6558-43B3-8497-8EB1DA744730}" type="sibTrans" cxnId="{783A3533-A98D-4466-A6F7-451C1386E829}">
      <dgm:prSet/>
      <dgm:spPr/>
      <dgm:t>
        <a:bodyPr/>
        <a:lstStyle/>
        <a:p>
          <a:endParaRPr lang="en-IN"/>
        </a:p>
      </dgm:t>
    </dgm:pt>
    <dgm:pt modelId="{C4477980-1CCE-40DA-8815-D064C9467AEE}">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E" sz="2400" u="none" dirty="0"/>
            <a:t>I will help my mother in the kitchen.</a:t>
          </a:r>
          <a:endParaRPr lang="en-IN" sz="2400" dirty="0"/>
        </a:p>
      </dgm:t>
    </dgm:pt>
    <dgm:pt modelId="{DA30EE57-E8DC-448A-BDC4-8306AF5E75BC}" type="parTrans" cxnId="{EAB8CD3D-9BFE-4016-B47A-528A4E727467}">
      <dgm:prSet/>
      <dgm:spPr/>
      <dgm:t>
        <a:bodyPr/>
        <a:lstStyle/>
        <a:p>
          <a:endParaRPr lang="en-IN"/>
        </a:p>
      </dgm:t>
    </dgm:pt>
    <dgm:pt modelId="{343462F7-30F7-4AF5-8327-03B858A56E10}" type="sibTrans" cxnId="{EAB8CD3D-9BFE-4016-B47A-528A4E727467}">
      <dgm:prSet/>
      <dgm:spPr/>
      <dgm:t>
        <a:bodyPr/>
        <a:lstStyle/>
        <a:p>
          <a:endParaRPr lang="en-IN"/>
        </a:p>
      </dgm:t>
    </dgm:pt>
    <dgm:pt modelId="{29B02A71-ACB5-4FDC-8FD0-5AA765B90BA3}">
      <dgm:prSet custT="1"/>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r>
            <a:rPr lang="en-IE" sz="2400" u="none" dirty="0">
              <a:latin typeface="Calibri" panose="020F0502020204030204" pitchFamily="34" charset="0"/>
              <a:cs typeface="Calibri" panose="020F0502020204030204" pitchFamily="34" charset="0"/>
            </a:rPr>
            <a:t>I will read the new story book.</a:t>
          </a:r>
          <a:endParaRPr lang="en-IN" sz="2400" dirty="0">
            <a:latin typeface="Calibri" panose="020F0502020204030204" pitchFamily="34" charset="0"/>
            <a:cs typeface="Calibri" panose="020F0502020204030204" pitchFamily="34" charset="0"/>
          </a:endParaRPr>
        </a:p>
      </dgm:t>
    </dgm:pt>
    <dgm:pt modelId="{7DE14D3B-6427-438F-86DF-561165EF6946}" type="parTrans" cxnId="{767593EB-9F6E-4998-9AEF-04AEBB5ADDBA}">
      <dgm:prSet/>
      <dgm:spPr/>
      <dgm:t>
        <a:bodyPr/>
        <a:lstStyle/>
        <a:p>
          <a:endParaRPr lang="en-IN"/>
        </a:p>
      </dgm:t>
    </dgm:pt>
    <dgm:pt modelId="{4F6CD82A-7323-4AD0-9D25-BAB9F48A9862}" type="sibTrans" cxnId="{767593EB-9F6E-4998-9AEF-04AEBB5ADDBA}">
      <dgm:prSet/>
      <dgm:spPr/>
      <dgm:t>
        <a:bodyPr/>
        <a:lstStyle/>
        <a:p>
          <a:endParaRPr lang="en-IN"/>
        </a:p>
      </dgm:t>
    </dgm:pt>
    <dgm:pt modelId="{B57C26B5-4263-4081-BABB-313DEDC56C6E}" type="pres">
      <dgm:prSet presAssocID="{51E87CAE-94BE-45B5-BCCD-EABCC5877128}" presName="linearFlow" presStyleCnt="0">
        <dgm:presLayoutVars>
          <dgm:dir/>
          <dgm:animLvl val="lvl"/>
          <dgm:resizeHandles val="exact"/>
        </dgm:presLayoutVars>
      </dgm:prSet>
      <dgm:spPr/>
    </dgm:pt>
    <dgm:pt modelId="{EF503DAD-ADAC-4D3A-8D97-767407FA7189}" type="pres">
      <dgm:prSet presAssocID="{B5AF30E9-E33F-42E9-811D-01CBAE8E3E5C}"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F3A32DC4-3C8F-4F1D-835B-B27574B418A0}" type="pres">
      <dgm:prSet presAssocID="{B5AF30E9-E33F-42E9-811D-01CBAE8E3E5C}" presName="parentText" presStyleLbl="alignNode1" presStyleIdx="0" presStyleCnt="5">
        <dgm:presLayoutVars>
          <dgm:chMax val="1"/>
          <dgm:bulletEnabled val="1"/>
        </dgm:presLayoutVars>
      </dgm:prSet>
      <dgm:spPr/>
    </dgm:pt>
    <dgm:pt modelId="{C7973B20-8DD9-4115-979F-5AD1E6C306BF}" type="pres">
      <dgm:prSet presAssocID="{B5AF30E9-E33F-42E9-811D-01CBAE8E3E5C}" presName="descendantText" presStyleLbl="alignAcc1" presStyleIdx="0" presStyleCnt="5">
        <dgm:presLayoutVars>
          <dgm:bulletEnabled val="1"/>
        </dgm:presLayoutVars>
      </dgm:prSet>
      <dgm:spPr/>
    </dgm:pt>
    <dgm:pt modelId="{CB68B007-F7C2-4E0A-8767-9D5031846297}" type="pres">
      <dgm:prSet presAssocID="{A0E4D045-1F62-4E3C-9FB0-A1EFC5583D93}" presName="sp"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D989B20-6D97-45C1-B9B4-725C70EE8D17}" type="pres">
      <dgm:prSet presAssocID="{67B1C378-ABB7-4795-9CB0-DA310B895B79}"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B314CCBD-B107-42B0-8094-DBF57E8D787F}" type="pres">
      <dgm:prSet presAssocID="{67B1C378-ABB7-4795-9CB0-DA310B895B79}" presName="parentText" presStyleLbl="alignNode1" presStyleIdx="1" presStyleCnt="5">
        <dgm:presLayoutVars>
          <dgm:chMax val="1"/>
          <dgm:bulletEnabled val="1"/>
        </dgm:presLayoutVars>
      </dgm:prSet>
      <dgm:spPr/>
    </dgm:pt>
    <dgm:pt modelId="{E4079EE5-C5FB-4598-AC22-1A08EDC76D17}" type="pres">
      <dgm:prSet presAssocID="{67B1C378-ABB7-4795-9CB0-DA310B895B79}" presName="descendantText" presStyleLbl="alignAcc1" presStyleIdx="1" presStyleCnt="5">
        <dgm:presLayoutVars>
          <dgm:bulletEnabled val="1"/>
        </dgm:presLayoutVars>
      </dgm:prSet>
      <dgm:spPr/>
    </dgm:pt>
    <dgm:pt modelId="{E5C5586B-E3C3-478D-AF83-241F098F842C}" type="pres">
      <dgm:prSet presAssocID="{CFD1516F-E39C-4864-B6BA-F73D7D474606}" presName="sp"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CF535F4E-0242-4D26-839C-5921B940CC1A}" type="pres">
      <dgm:prSet presAssocID="{D5DC261C-DF91-45FE-B5FF-E1F9B6A8B3B6}"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DE65379-3139-4987-9B9C-5BB4E26E893F}" type="pres">
      <dgm:prSet presAssocID="{D5DC261C-DF91-45FE-B5FF-E1F9B6A8B3B6}" presName="parentText" presStyleLbl="alignNode1" presStyleIdx="2" presStyleCnt="5">
        <dgm:presLayoutVars>
          <dgm:chMax val="1"/>
          <dgm:bulletEnabled val="1"/>
        </dgm:presLayoutVars>
      </dgm:prSet>
      <dgm:spPr/>
    </dgm:pt>
    <dgm:pt modelId="{23A0E034-C9D8-40E6-96E7-FCD92B150726}" type="pres">
      <dgm:prSet presAssocID="{D5DC261C-DF91-45FE-B5FF-E1F9B6A8B3B6}" presName="descendantText" presStyleLbl="alignAcc1" presStyleIdx="2" presStyleCnt="5">
        <dgm:presLayoutVars>
          <dgm:bulletEnabled val="1"/>
        </dgm:presLayoutVars>
      </dgm:prSet>
      <dgm:spPr/>
    </dgm:pt>
    <dgm:pt modelId="{7CDA5F93-517A-42C7-A3D5-D34E6384B2C2}" type="pres">
      <dgm:prSet presAssocID="{849F467C-AF24-4EC4-9AEE-51F042FCE08C}" presName="sp"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5AA203DB-008E-4162-865B-123B9772C7ED}" type="pres">
      <dgm:prSet presAssocID="{A313B103-462A-441E-9D8E-991AC1055777}"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B94D371B-2C51-4890-91CB-1CD393A76C7E}" type="pres">
      <dgm:prSet presAssocID="{A313B103-462A-441E-9D8E-991AC1055777}" presName="parentText" presStyleLbl="alignNode1" presStyleIdx="3" presStyleCnt="5">
        <dgm:presLayoutVars>
          <dgm:chMax val="1"/>
          <dgm:bulletEnabled val="1"/>
        </dgm:presLayoutVars>
      </dgm:prSet>
      <dgm:spPr/>
    </dgm:pt>
    <dgm:pt modelId="{BCD86FC9-995B-4F7B-97F4-E3B887439551}" type="pres">
      <dgm:prSet presAssocID="{A313B103-462A-441E-9D8E-991AC1055777}" presName="descendantText" presStyleLbl="alignAcc1" presStyleIdx="3" presStyleCnt="5">
        <dgm:presLayoutVars>
          <dgm:bulletEnabled val="1"/>
        </dgm:presLayoutVars>
      </dgm:prSet>
      <dgm:spPr/>
    </dgm:pt>
    <dgm:pt modelId="{8FFE9646-BABC-4747-B215-E1BA5EFD2686}" type="pres">
      <dgm:prSet presAssocID="{8D9624AB-71FA-4054-8CA3-4188EA81A438}" presName="sp"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55713C5D-2191-422D-99BA-3230B486208C}" type="pres">
      <dgm:prSet presAssocID="{293CEDB7-A733-488E-9751-0CA0FBC5E32D}"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5AA2E051-1985-45A9-9218-D6B3124866D5}" type="pres">
      <dgm:prSet presAssocID="{293CEDB7-A733-488E-9751-0CA0FBC5E32D}" presName="parentText" presStyleLbl="alignNode1" presStyleIdx="4" presStyleCnt="5">
        <dgm:presLayoutVars>
          <dgm:chMax val="1"/>
          <dgm:bulletEnabled val="1"/>
        </dgm:presLayoutVars>
      </dgm:prSet>
      <dgm:spPr/>
    </dgm:pt>
    <dgm:pt modelId="{D281111D-4168-4BEC-86DA-5A93B5093336}" type="pres">
      <dgm:prSet presAssocID="{293CEDB7-A733-488E-9751-0CA0FBC5E32D}" presName="descendantText" presStyleLbl="alignAcc1" presStyleIdx="4" presStyleCnt="5">
        <dgm:presLayoutVars>
          <dgm:bulletEnabled val="1"/>
        </dgm:presLayoutVars>
      </dgm:prSet>
      <dgm:spPr/>
    </dgm:pt>
  </dgm:ptLst>
  <dgm:cxnLst>
    <dgm:cxn modelId="{9A6E4408-D944-40CB-9867-6EBFF3BAC61C}" srcId="{51E87CAE-94BE-45B5-BCCD-EABCC5877128}" destId="{67B1C378-ABB7-4795-9CB0-DA310B895B79}" srcOrd="1" destOrd="0" parTransId="{ADD03CB9-5B32-4881-B50A-542E8D4A1176}" sibTransId="{CFD1516F-E39C-4864-B6BA-F73D7D474606}"/>
    <dgm:cxn modelId="{369E4D26-3613-4F5E-9BB5-2A425F24054E}" type="presOf" srcId="{D749DF26-6869-4203-9138-02B9DA299CD8}" destId="{C7973B20-8DD9-4115-979F-5AD1E6C306BF}" srcOrd="0" destOrd="0" presId="urn:microsoft.com/office/officeart/2005/8/layout/chevron2"/>
    <dgm:cxn modelId="{783A3533-A98D-4466-A6F7-451C1386E829}" srcId="{51E87CAE-94BE-45B5-BCCD-EABCC5877128}" destId="{293CEDB7-A733-488E-9751-0CA0FBC5E32D}" srcOrd="4" destOrd="0" parTransId="{3E676B4D-B734-41FF-81A0-D144100E6618}" sibTransId="{932C5B08-6558-43B3-8497-8EB1DA744730}"/>
    <dgm:cxn modelId="{EAB8CD3D-9BFE-4016-B47A-528A4E727467}" srcId="{A313B103-462A-441E-9D8E-991AC1055777}" destId="{C4477980-1CCE-40DA-8815-D064C9467AEE}" srcOrd="0" destOrd="0" parTransId="{DA30EE57-E8DC-448A-BDC4-8306AF5E75BC}" sibTransId="{343462F7-30F7-4AF5-8327-03B858A56E10}"/>
    <dgm:cxn modelId="{8729E45F-17A2-4699-89B6-AE8ED19C9009}" srcId="{51E87CAE-94BE-45B5-BCCD-EABCC5877128}" destId="{B5AF30E9-E33F-42E9-811D-01CBAE8E3E5C}" srcOrd="0" destOrd="0" parTransId="{C7016426-DD3D-4801-8431-90811EDAB2CD}" sibTransId="{A0E4D045-1F62-4E3C-9FB0-A1EFC5583D93}"/>
    <dgm:cxn modelId="{05D5F35F-E655-4CD0-8D64-C9F347966B9A}" srcId="{D5DC261C-DF91-45FE-B5FF-E1F9B6A8B3B6}" destId="{7A536477-87DD-4985-9C55-1F1C3EFA073A}" srcOrd="0" destOrd="0" parTransId="{E6106799-8528-4A99-885C-56849FFD2158}" sibTransId="{CB762CDB-CF7A-4A84-BC5D-B75788DFB7B0}"/>
    <dgm:cxn modelId="{1E092443-0916-49FC-BC53-D81E5AA1D7B7}" type="presOf" srcId="{7A536477-87DD-4985-9C55-1F1C3EFA073A}" destId="{23A0E034-C9D8-40E6-96E7-FCD92B150726}" srcOrd="0" destOrd="0" presId="urn:microsoft.com/office/officeart/2005/8/layout/chevron2"/>
    <dgm:cxn modelId="{209A8C8C-1E8B-40F3-AA6F-190D46036C7C}" type="presOf" srcId="{C4477980-1CCE-40DA-8815-D064C9467AEE}" destId="{BCD86FC9-995B-4F7B-97F4-E3B887439551}" srcOrd="0" destOrd="0" presId="urn:microsoft.com/office/officeart/2005/8/layout/chevron2"/>
    <dgm:cxn modelId="{EB9E1CA5-1C48-4342-B181-740A53B766A2}" srcId="{51E87CAE-94BE-45B5-BCCD-EABCC5877128}" destId="{A313B103-462A-441E-9D8E-991AC1055777}" srcOrd="3" destOrd="0" parTransId="{D146B816-615D-4867-8E35-25BF9D9861FD}" sibTransId="{8D9624AB-71FA-4054-8CA3-4188EA81A438}"/>
    <dgm:cxn modelId="{C4B477B1-B1F0-43D1-B716-7165702022E8}" type="presOf" srcId="{A313B103-462A-441E-9D8E-991AC1055777}" destId="{B94D371B-2C51-4890-91CB-1CD393A76C7E}" srcOrd="0" destOrd="0" presId="urn:microsoft.com/office/officeart/2005/8/layout/chevron2"/>
    <dgm:cxn modelId="{93C904B3-2F09-4C4D-A752-2CC6BEEFDDFD}" type="presOf" srcId="{D5DC261C-DF91-45FE-B5FF-E1F9B6A8B3B6}" destId="{1DE65379-3139-4987-9B9C-5BB4E26E893F}" srcOrd="0" destOrd="0" presId="urn:microsoft.com/office/officeart/2005/8/layout/chevron2"/>
    <dgm:cxn modelId="{8BDA32CF-D689-460E-98AF-10C2BC95AB9B}" type="presOf" srcId="{09C42567-0A3B-4474-92E7-0350AB9ABA4B}" destId="{E4079EE5-C5FB-4598-AC22-1A08EDC76D17}" srcOrd="0" destOrd="0" presId="urn:microsoft.com/office/officeart/2005/8/layout/chevron2"/>
    <dgm:cxn modelId="{6E2EA2D0-5C4F-41E1-89A9-2051C58D32F8}" type="presOf" srcId="{293CEDB7-A733-488E-9751-0CA0FBC5E32D}" destId="{5AA2E051-1985-45A9-9218-D6B3124866D5}" srcOrd="0" destOrd="0" presId="urn:microsoft.com/office/officeart/2005/8/layout/chevron2"/>
    <dgm:cxn modelId="{779A52D1-F4C3-4A55-B1FF-DEF47D5BFD7C}" type="presOf" srcId="{B5AF30E9-E33F-42E9-811D-01CBAE8E3E5C}" destId="{F3A32DC4-3C8F-4F1D-835B-B27574B418A0}" srcOrd="0" destOrd="0" presId="urn:microsoft.com/office/officeart/2005/8/layout/chevron2"/>
    <dgm:cxn modelId="{E4DD09DD-7C26-44E0-B2C5-CFEDB7956144}" srcId="{67B1C378-ABB7-4795-9CB0-DA310B895B79}" destId="{09C42567-0A3B-4474-92E7-0350AB9ABA4B}" srcOrd="0" destOrd="0" parTransId="{81E141C1-AC05-4A1E-8393-96605D0D7CC3}" sibTransId="{D91394B7-7520-4BF5-9C61-4A2A90EA0059}"/>
    <dgm:cxn modelId="{9E5C5ADE-C63D-4301-B9CA-356549431A26}" type="presOf" srcId="{67B1C378-ABB7-4795-9CB0-DA310B895B79}" destId="{B314CCBD-B107-42B0-8094-DBF57E8D787F}" srcOrd="0" destOrd="0" presId="urn:microsoft.com/office/officeart/2005/8/layout/chevron2"/>
    <dgm:cxn modelId="{413181E7-5C22-42C7-A6FB-AFD710B0A2E8}" type="presOf" srcId="{51E87CAE-94BE-45B5-BCCD-EABCC5877128}" destId="{B57C26B5-4263-4081-BABB-313DEDC56C6E}" srcOrd="0" destOrd="0" presId="urn:microsoft.com/office/officeart/2005/8/layout/chevron2"/>
    <dgm:cxn modelId="{E78B57EA-3245-422F-93C2-E9EC10938407}" srcId="{51E87CAE-94BE-45B5-BCCD-EABCC5877128}" destId="{D5DC261C-DF91-45FE-B5FF-E1F9B6A8B3B6}" srcOrd="2" destOrd="0" parTransId="{C7E4459C-C683-4043-B915-DA729966FD82}" sibTransId="{849F467C-AF24-4EC4-9AEE-51F042FCE08C}"/>
    <dgm:cxn modelId="{767593EB-9F6E-4998-9AEF-04AEBB5ADDBA}" srcId="{293CEDB7-A733-488E-9751-0CA0FBC5E32D}" destId="{29B02A71-ACB5-4FDC-8FD0-5AA765B90BA3}" srcOrd="0" destOrd="0" parTransId="{7DE14D3B-6427-438F-86DF-561165EF6946}" sibTransId="{4F6CD82A-7323-4AD0-9D25-BAB9F48A9862}"/>
    <dgm:cxn modelId="{FF31C6F1-98EC-4996-B3D7-68E97DF4A62C}" type="presOf" srcId="{29B02A71-ACB5-4FDC-8FD0-5AA765B90BA3}" destId="{D281111D-4168-4BEC-86DA-5A93B5093336}" srcOrd="0" destOrd="0" presId="urn:microsoft.com/office/officeart/2005/8/layout/chevron2"/>
    <dgm:cxn modelId="{986631FD-CD2C-46F3-93B7-A4FAC3966C2A}" srcId="{B5AF30E9-E33F-42E9-811D-01CBAE8E3E5C}" destId="{D749DF26-6869-4203-9138-02B9DA299CD8}" srcOrd="0" destOrd="0" parTransId="{4F113AAF-877C-4B1A-AB1E-F8B1E01E6DF7}" sibTransId="{3A584A77-CA3C-4FDE-A04D-C96C3531D10B}"/>
    <dgm:cxn modelId="{402335D7-DF8C-44C2-A0C2-B3826F7D0148}" type="presParOf" srcId="{B57C26B5-4263-4081-BABB-313DEDC56C6E}" destId="{EF503DAD-ADAC-4D3A-8D97-767407FA7189}" srcOrd="0" destOrd="0" presId="urn:microsoft.com/office/officeart/2005/8/layout/chevron2"/>
    <dgm:cxn modelId="{C619F303-C186-4E6E-B273-307A29F63BED}" type="presParOf" srcId="{EF503DAD-ADAC-4D3A-8D97-767407FA7189}" destId="{F3A32DC4-3C8F-4F1D-835B-B27574B418A0}" srcOrd="0" destOrd="0" presId="urn:microsoft.com/office/officeart/2005/8/layout/chevron2"/>
    <dgm:cxn modelId="{C19A5811-E3B7-4758-9ADF-47CF82AB32FA}" type="presParOf" srcId="{EF503DAD-ADAC-4D3A-8D97-767407FA7189}" destId="{C7973B20-8DD9-4115-979F-5AD1E6C306BF}" srcOrd="1" destOrd="0" presId="urn:microsoft.com/office/officeart/2005/8/layout/chevron2"/>
    <dgm:cxn modelId="{8B9BCE44-B9DA-46AB-B959-BE75CE2E0301}" type="presParOf" srcId="{B57C26B5-4263-4081-BABB-313DEDC56C6E}" destId="{CB68B007-F7C2-4E0A-8767-9D5031846297}" srcOrd="1" destOrd="0" presId="urn:microsoft.com/office/officeart/2005/8/layout/chevron2"/>
    <dgm:cxn modelId="{304195BE-F185-47E9-8114-D5C2D2710D00}" type="presParOf" srcId="{B57C26B5-4263-4081-BABB-313DEDC56C6E}" destId="{0D989B20-6D97-45C1-B9B4-725C70EE8D17}" srcOrd="2" destOrd="0" presId="urn:microsoft.com/office/officeart/2005/8/layout/chevron2"/>
    <dgm:cxn modelId="{7A85A818-C90F-4B7C-A8C9-8585BB743979}" type="presParOf" srcId="{0D989B20-6D97-45C1-B9B4-725C70EE8D17}" destId="{B314CCBD-B107-42B0-8094-DBF57E8D787F}" srcOrd="0" destOrd="0" presId="urn:microsoft.com/office/officeart/2005/8/layout/chevron2"/>
    <dgm:cxn modelId="{A73F4E4D-5A50-46F8-A379-5B2E7041E8E7}" type="presParOf" srcId="{0D989B20-6D97-45C1-B9B4-725C70EE8D17}" destId="{E4079EE5-C5FB-4598-AC22-1A08EDC76D17}" srcOrd="1" destOrd="0" presId="urn:microsoft.com/office/officeart/2005/8/layout/chevron2"/>
    <dgm:cxn modelId="{2A16A01C-F12C-420B-950F-20953560EB75}" type="presParOf" srcId="{B57C26B5-4263-4081-BABB-313DEDC56C6E}" destId="{E5C5586B-E3C3-478D-AF83-241F098F842C}" srcOrd="3" destOrd="0" presId="urn:microsoft.com/office/officeart/2005/8/layout/chevron2"/>
    <dgm:cxn modelId="{C6A0583F-CC7E-4D74-8226-A2D7C3350CDF}" type="presParOf" srcId="{B57C26B5-4263-4081-BABB-313DEDC56C6E}" destId="{CF535F4E-0242-4D26-839C-5921B940CC1A}" srcOrd="4" destOrd="0" presId="urn:microsoft.com/office/officeart/2005/8/layout/chevron2"/>
    <dgm:cxn modelId="{8309F811-6116-4798-A1B7-6D91A6D60094}" type="presParOf" srcId="{CF535F4E-0242-4D26-839C-5921B940CC1A}" destId="{1DE65379-3139-4987-9B9C-5BB4E26E893F}" srcOrd="0" destOrd="0" presId="urn:microsoft.com/office/officeart/2005/8/layout/chevron2"/>
    <dgm:cxn modelId="{947DE46A-480C-491C-A348-81993FD455FB}" type="presParOf" srcId="{CF535F4E-0242-4D26-839C-5921B940CC1A}" destId="{23A0E034-C9D8-40E6-96E7-FCD92B150726}" srcOrd="1" destOrd="0" presId="urn:microsoft.com/office/officeart/2005/8/layout/chevron2"/>
    <dgm:cxn modelId="{5271CC97-8659-46C2-AD2D-07CDBEC67EE5}" type="presParOf" srcId="{B57C26B5-4263-4081-BABB-313DEDC56C6E}" destId="{7CDA5F93-517A-42C7-A3D5-D34E6384B2C2}" srcOrd="5" destOrd="0" presId="urn:microsoft.com/office/officeart/2005/8/layout/chevron2"/>
    <dgm:cxn modelId="{D437600C-58BC-4F54-BA1B-5731114EEBF7}" type="presParOf" srcId="{B57C26B5-4263-4081-BABB-313DEDC56C6E}" destId="{5AA203DB-008E-4162-865B-123B9772C7ED}" srcOrd="6" destOrd="0" presId="urn:microsoft.com/office/officeart/2005/8/layout/chevron2"/>
    <dgm:cxn modelId="{D29AA300-8727-4A52-8552-0A11CD68E943}" type="presParOf" srcId="{5AA203DB-008E-4162-865B-123B9772C7ED}" destId="{B94D371B-2C51-4890-91CB-1CD393A76C7E}" srcOrd="0" destOrd="0" presId="urn:microsoft.com/office/officeart/2005/8/layout/chevron2"/>
    <dgm:cxn modelId="{8224F3E6-9C5F-4EB7-A55F-FBEFAC29CC64}" type="presParOf" srcId="{5AA203DB-008E-4162-865B-123B9772C7ED}" destId="{BCD86FC9-995B-4F7B-97F4-E3B887439551}" srcOrd="1" destOrd="0" presId="urn:microsoft.com/office/officeart/2005/8/layout/chevron2"/>
    <dgm:cxn modelId="{AC85070D-E2FE-49B3-AF9D-9ADBFD1BEFC3}" type="presParOf" srcId="{B57C26B5-4263-4081-BABB-313DEDC56C6E}" destId="{8FFE9646-BABC-4747-B215-E1BA5EFD2686}" srcOrd="7" destOrd="0" presId="urn:microsoft.com/office/officeart/2005/8/layout/chevron2"/>
    <dgm:cxn modelId="{3A3D020B-3BF6-4140-BE91-4072A30B044D}" type="presParOf" srcId="{B57C26B5-4263-4081-BABB-313DEDC56C6E}" destId="{55713C5D-2191-422D-99BA-3230B486208C}" srcOrd="8" destOrd="0" presId="urn:microsoft.com/office/officeart/2005/8/layout/chevron2"/>
    <dgm:cxn modelId="{B9552407-B45D-4230-B98E-E81700D3A67B}" type="presParOf" srcId="{55713C5D-2191-422D-99BA-3230B486208C}" destId="{5AA2E051-1985-45A9-9218-D6B3124866D5}" srcOrd="0" destOrd="0" presId="urn:microsoft.com/office/officeart/2005/8/layout/chevron2"/>
    <dgm:cxn modelId="{0B38D148-F907-4CB7-A9D0-BE5E0763E3AB}" type="presParOf" srcId="{55713C5D-2191-422D-99BA-3230B486208C}" destId="{D281111D-4168-4BEC-86DA-5A93B509333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372839-2640-4FF6-AC34-E6AAF9E8324F}" type="doc">
      <dgm:prSet loTypeId="urn:microsoft.com/office/officeart/2005/8/layout/vList3" loCatId="list" qsTypeId="urn:microsoft.com/office/officeart/2005/8/quickstyle/simple3" qsCatId="simple" csTypeId="urn:microsoft.com/office/officeart/2005/8/colors/colorful1" csCatId="colorful" phldr="1"/>
      <dgm:spPr>
        <a:scene3d>
          <a:camera prst="orthographicFront">
            <a:rot lat="0" lon="0" rev="0"/>
          </a:camera>
          <a:lightRig rig="contrasting" dir="t">
            <a:rot lat="0" lon="0" rev="1500000"/>
          </a:lightRig>
        </a:scene3d>
      </dgm:spPr>
    </dgm:pt>
    <dgm:pt modelId="{29A040D0-2BF6-4C63-82F7-A5184C30E4AB}">
      <dgm:prSet phldrT="[Text]" custT="1"/>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r>
            <a:rPr lang="en-IE" sz="2400" dirty="0">
              <a:latin typeface="Calibri" panose="020F0502020204030204" pitchFamily="34" charset="0"/>
              <a:cs typeface="Calibri" panose="020F0502020204030204" pitchFamily="34" charset="0"/>
            </a:rPr>
            <a:t>    I will become a doctor.  </a:t>
          </a:r>
          <a:endParaRPr lang="en-IN" sz="2400" dirty="0">
            <a:latin typeface="Calibri" panose="020F0502020204030204" pitchFamily="34" charset="0"/>
            <a:cs typeface="Calibri" panose="020F0502020204030204" pitchFamily="34" charset="0"/>
          </a:endParaRPr>
        </a:p>
      </dgm:t>
    </dgm:pt>
    <dgm:pt modelId="{BAE6F88E-3E27-4861-9A93-4C02516CA95E}" type="parTrans" cxnId="{52D438C9-B02D-4504-9F2D-9740B2168335}">
      <dgm:prSet/>
      <dgm:spPr/>
      <dgm:t>
        <a:bodyPr/>
        <a:lstStyle/>
        <a:p>
          <a:endParaRPr lang="en-IN"/>
        </a:p>
      </dgm:t>
    </dgm:pt>
    <dgm:pt modelId="{5CBD14A9-D587-484B-8F38-A4780F8B0EE1}" type="sibTrans" cxnId="{52D438C9-B02D-4504-9F2D-9740B2168335}">
      <dgm:prSet/>
      <dgm:spPr/>
      <dgm:t>
        <a:bodyPr/>
        <a:lstStyle/>
        <a:p>
          <a:endParaRPr lang="en-IN"/>
        </a:p>
      </dgm:t>
    </dgm:pt>
    <dgm:pt modelId="{43FA7E01-398E-456A-84B2-A6207FFA0924}">
      <dgm:prSet phldrT="[Text]" custT="1"/>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marL="273050" indent="0" algn="l"/>
          <a:r>
            <a:rPr lang="en-IE" sz="2400" dirty="0"/>
            <a:t>I will not go abroad and work.  I will stay in India and serve in the   Indian Army.</a:t>
          </a:r>
          <a:endParaRPr lang="en-IN" sz="2400" dirty="0"/>
        </a:p>
      </dgm:t>
    </dgm:pt>
    <dgm:pt modelId="{B92E9228-080E-47D6-8007-E960FBC196C9}" type="parTrans" cxnId="{E120141F-F8AC-4202-98C7-180E6528D7DA}">
      <dgm:prSet/>
      <dgm:spPr/>
      <dgm:t>
        <a:bodyPr/>
        <a:lstStyle/>
        <a:p>
          <a:endParaRPr lang="en-IN"/>
        </a:p>
      </dgm:t>
    </dgm:pt>
    <dgm:pt modelId="{12D7FA78-FB08-4433-A0CE-3CC06DB8DDC0}" type="sibTrans" cxnId="{E120141F-F8AC-4202-98C7-180E6528D7DA}">
      <dgm:prSet/>
      <dgm:spPr/>
      <dgm:t>
        <a:bodyPr/>
        <a:lstStyle/>
        <a:p>
          <a:endParaRPr lang="en-IN"/>
        </a:p>
      </dgm:t>
    </dgm:pt>
    <dgm:pt modelId="{FD057FE6-A350-4AFB-945B-ACA33DF32133}">
      <dgm:prSet phldrT="[Text]" custT="1"/>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r>
            <a:rPr lang="en-IE" sz="2400" dirty="0">
              <a:latin typeface="Calibri" panose="020F0502020204030204" pitchFamily="34" charset="0"/>
              <a:cs typeface="Calibri" panose="020F0502020204030204" pitchFamily="34" charset="0"/>
            </a:rPr>
            <a:t>    I will become a scientist.</a:t>
          </a:r>
          <a:endParaRPr lang="en-IN" sz="2400" dirty="0">
            <a:latin typeface="Calibri" panose="020F0502020204030204" pitchFamily="34" charset="0"/>
            <a:cs typeface="Calibri" panose="020F0502020204030204" pitchFamily="34" charset="0"/>
          </a:endParaRPr>
        </a:p>
      </dgm:t>
    </dgm:pt>
    <dgm:pt modelId="{DC9C5F3C-EE50-4C5D-8FB7-B3C9D835EA5A}" type="parTrans" cxnId="{6DBA9A4A-F266-4A39-AAF5-2662489DC64B}">
      <dgm:prSet/>
      <dgm:spPr/>
      <dgm:t>
        <a:bodyPr/>
        <a:lstStyle/>
        <a:p>
          <a:endParaRPr lang="en-IN"/>
        </a:p>
      </dgm:t>
    </dgm:pt>
    <dgm:pt modelId="{ED391B20-9265-4ECF-B7E7-EA30A5B27DF1}" type="sibTrans" cxnId="{6DBA9A4A-F266-4A39-AAF5-2662489DC64B}">
      <dgm:prSet/>
      <dgm:spPr/>
      <dgm:t>
        <a:bodyPr/>
        <a:lstStyle/>
        <a:p>
          <a:endParaRPr lang="en-IN"/>
        </a:p>
      </dgm:t>
    </dgm:pt>
    <dgm:pt modelId="{938C1CCD-67C7-4C23-8B8D-9176BFBDB61C}">
      <dgm:prSet custT="1"/>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marL="273050" indent="0" algn="l"/>
          <a:r>
            <a:rPr lang="en-IE" sz="2400" dirty="0"/>
            <a:t>I will not leave my parents alone.  I will take care of them when they are old.</a:t>
          </a:r>
          <a:endParaRPr lang="en-IN" sz="2400" dirty="0"/>
        </a:p>
      </dgm:t>
    </dgm:pt>
    <dgm:pt modelId="{8136DBC4-A556-45C6-B35E-8AFECBAEFECF}" type="parTrans" cxnId="{A344DFA0-FDF8-492E-A65E-620BCCFBC216}">
      <dgm:prSet/>
      <dgm:spPr/>
      <dgm:t>
        <a:bodyPr/>
        <a:lstStyle/>
        <a:p>
          <a:endParaRPr lang="en-IN"/>
        </a:p>
      </dgm:t>
    </dgm:pt>
    <dgm:pt modelId="{6CFEA963-CC8D-47BA-9F6F-1096A74DC265}" type="sibTrans" cxnId="{A344DFA0-FDF8-492E-A65E-620BCCFBC216}">
      <dgm:prSet/>
      <dgm:spPr/>
      <dgm:t>
        <a:bodyPr/>
        <a:lstStyle/>
        <a:p>
          <a:endParaRPr lang="en-IN"/>
        </a:p>
      </dgm:t>
    </dgm:pt>
    <dgm:pt modelId="{D4123DA5-2F6E-4B4E-8635-E5940FA98560}">
      <dgm:prSet custT="1"/>
      <dgm:spPr>
        <a:solidFill>
          <a:schemeClr val="bg1"/>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algn="l"/>
          <a:r>
            <a:rPr lang="en-IE" sz="2400" dirty="0">
              <a:latin typeface="Calibri" panose="020F0502020204030204" pitchFamily="34" charset="0"/>
              <a:cs typeface="Calibri" panose="020F0502020204030204" pitchFamily="34" charset="0"/>
            </a:rPr>
            <a:t>    I will become a writer of children’s story books.</a:t>
          </a:r>
          <a:endParaRPr lang="en-IN" sz="2400" dirty="0">
            <a:latin typeface="Calibri" panose="020F0502020204030204" pitchFamily="34" charset="0"/>
            <a:cs typeface="Calibri" panose="020F0502020204030204" pitchFamily="34" charset="0"/>
          </a:endParaRPr>
        </a:p>
      </dgm:t>
    </dgm:pt>
    <dgm:pt modelId="{23E1C3FE-DDCE-461C-9099-207F25219EFA}" type="parTrans" cxnId="{1A36DB57-EA75-492F-BFEE-8220B9E1A6D0}">
      <dgm:prSet/>
      <dgm:spPr/>
      <dgm:t>
        <a:bodyPr/>
        <a:lstStyle/>
        <a:p>
          <a:endParaRPr lang="en-IN"/>
        </a:p>
      </dgm:t>
    </dgm:pt>
    <dgm:pt modelId="{B8DBE9E6-1508-497B-858D-2323E1767182}" type="sibTrans" cxnId="{1A36DB57-EA75-492F-BFEE-8220B9E1A6D0}">
      <dgm:prSet/>
      <dgm:spPr/>
      <dgm:t>
        <a:bodyPr/>
        <a:lstStyle/>
        <a:p>
          <a:endParaRPr lang="en-IN"/>
        </a:p>
      </dgm:t>
    </dgm:pt>
    <dgm:pt modelId="{9E8C0C7D-218A-41F6-808A-1FE6978736A7}" type="pres">
      <dgm:prSet presAssocID="{5B372839-2640-4FF6-AC34-E6AAF9E8324F}" presName="linearFlow" presStyleCnt="0">
        <dgm:presLayoutVars>
          <dgm:dir/>
          <dgm:resizeHandles val="exact"/>
        </dgm:presLayoutVars>
      </dgm:prSet>
      <dgm:spPr/>
    </dgm:pt>
    <dgm:pt modelId="{39C61DA3-A3E4-4403-B7C6-5CDDBF701864}" type="pres">
      <dgm:prSet presAssocID="{29A040D0-2BF6-4C63-82F7-A5184C30E4AB}"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7A618326-3C97-4042-96E8-A48D7C237451}" type="pres">
      <dgm:prSet presAssocID="{29A040D0-2BF6-4C63-82F7-A5184C30E4AB}" presName="imgShp" presStyleLbl="fgImgPlace1" presStyleIdx="0" presStyleCnt="5" custLinFactX="-100000" custLinFactNeighborX="-107868" custLinFactNeighborY="-309"/>
      <dgm:spPr>
        <a:solidFill>
          <a:schemeClr val="accent6">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0DA26A25-EE6B-4EF2-B11E-A69B4D7D7A40}" type="pres">
      <dgm:prSet presAssocID="{29A040D0-2BF6-4C63-82F7-A5184C30E4AB}" presName="txShp" presStyleLbl="node1" presStyleIdx="0" presStyleCnt="5" custScaleX="150376" custLinFactNeighborX="-22703" custLinFactNeighborY="-424">
        <dgm:presLayoutVars>
          <dgm:bulletEnabled val="1"/>
        </dgm:presLayoutVars>
      </dgm:prSet>
      <dgm:spPr/>
    </dgm:pt>
    <dgm:pt modelId="{96EE4485-8FF5-44A5-BC35-EDEDAD70F4BA}" type="pres">
      <dgm:prSet presAssocID="{5CBD14A9-D587-484B-8F38-A4780F8B0EE1}" presName="spacing"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34CD9A8F-DC47-4E56-9FC0-FBC247955D88}" type="pres">
      <dgm:prSet presAssocID="{43FA7E01-398E-456A-84B2-A6207FFA0924}"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E6BBC02E-E8E2-4AC7-8AC2-427E38FB85EF}" type="pres">
      <dgm:prSet presAssocID="{43FA7E01-398E-456A-84B2-A6207FFA0924}" presName="imgShp" presStyleLbl="fgImgPlace1" presStyleIdx="1" presStyleCnt="5" custLinFactX="-97096" custLinFactNeighborX="-100000" custLinFactNeighborY="-889"/>
      <dgm:spPr>
        <a:solidFill>
          <a:schemeClr val="accent3">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49BE8F53-227D-4769-B379-5198CC4018B7}" type="pres">
      <dgm:prSet presAssocID="{43FA7E01-398E-456A-84B2-A6207FFA0924}" presName="txShp" presStyleLbl="node1" presStyleIdx="1" presStyleCnt="5" custScaleX="150376" custLinFactNeighborX="-16688" custLinFactNeighborY="-2468">
        <dgm:presLayoutVars>
          <dgm:bulletEnabled val="1"/>
        </dgm:presLayoutVars>
      </dgm:prSet>
      <dgm:spPr/>
    </dgm:pt>
    <dgm:pt modelId="{56326F6D-60B1-47E6-9D45-E4074E622D9D}" type="pres">
      <dgm:prSet presAssocID="{12D7FA78-FB08-4433-A0CE-3CC06DB8DDC0}" presName="spacing"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6F1F22AB-022E-4620-A909-5BFEE76A0554}" type="pres">
      <dgm:prSet presAssocID="{FD057FE6-A350-4AFB-945B-ACA33DF32133}"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5B2A8746-D82E-41A5-979F-F2F67EB882A2}" type="pres">
      <dgm:prSet presAssocID="{FD057FE6-A350-4AFB-945B-ACA33DF32133}" presName="imgShp" presStyleLbl="fgImgPlace1" presStyleIdx="2" presStyleCnt="5" custAng="1371361" custLinFactX="-65810" custLinFactNeighborX="-100000" custLinFactNeighborY="-8742"/>
      <dgm:spPr>
        <a:solidFill>
          <a:schemeClr val="accent4">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109F6D0B-7199-4102-B445-39BEF2171066}" type="pres">
      <dgm:prSet presAssocID="{FD057FE6-A350-4AFB-945B-ACA33DF32133}" presName="txShp" presStyleLbl="node1" presStyleIdx="2" presStyleCnt="5" custScaleX="150376" custLinFactNeighborX="0" custLinFactNeighborY="-13032">
        <dgm:presLayoutVars>
          <dgm:bulletEnabled val="1"/>
        </dgm:presLayoutVars>
      </dgm:prSet>
      <dgm:spPr/>
    </dgm:pt>
    <dgm:pt modelId="{A82EC3FB-7728-4166-B175-EF7392C6566C}" type="pres">
      <dgm:prSet presAssocID="{ED391B20-9265-4ECF-B7E7-EA30A5B27DF1}" presName="spacing"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D11CC5A6-C6D2-4F8A-B979-6B6BEFB48E11}" type="pres">
      <dgm:prSet presAssocID="{938C1CCD-67C7-4C23-8B8D-9176BFBDB61C}"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A4E9285C-7655-47A8-9A91-A65BFC5C9760}" type="pres">
      <dgm:prSet presAssocID="{938C1CCD-67C7-4C23-8B8D-9176BFBDB61C}" presName="imgShp" presStyleLbl="fgImgPlace1" presStyleIdx="3" presStyleCnt="5" custLinFactX="-97096" custLinFactNeighborX="-100000" custLinFactNeighborY="-12821"/>
      <dgm:spPr>
        <a:solidFill>
          <a:schemeClr val="accent5">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CB99B298-9497-4DFC-BFAD-46B0EB2A82E0}" type="pres">
      <dgm:prSet presAssocID="{938C1CCD-67C7-4C23-8B8D-9176BFBDB61C}" presName="txShp" presStyleLbl="node1" presStyleIdx="3" presStyleCnt="5" custScaleX="150376" custLinFactNeighborX="-21500" custLinFactNeighborY="-14849">
        <dgm:presLayoutVars>
          <dgm:bulletEnabled val="1"/>
        </dgm:presLayoutVars>
      </dgm:prSet>
      <dgm:spPr/>
    </dgm:pt>
    <dgm:pt modelId="{5587E04A-BBAA-4AA7-B15A-E7612EB35B0B}" type="pres">
      <dgm:prSet presAssocID="{6CFEA963-CC8D-47BA-9F6F-1096A74DC265}" presName="spacing"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8424574C-741F-41AD-85FC-EB4BF71E497C}" type="pres">
      <dgm:prSet presAssocID="{D4123DA5-2F6E-4B4E-8635-E5940FA98560}" presName="composite" presStyleCnt="0"/>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84485C33-A342-430D-BB51-56ADAD89E4B7}" type="pres">
      <dgm:prSet presAssocID="{D4123DA5-2F6E-4B4E-8635-E5940FA98560}" presName="imgShp" presStyleLbl="fgImgPlace1" presStyleIdx="4" presStyleCnt="5" custLinFactX="-100000" custLinFactNeighborX="-100551" custLinFactNeighborY="-13401"/>
      <dgm:spPr>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pt>
    <dgm:pt modelId="{3F3F5079-6859-4A2D-9220-CD82B22A98B2}" type="pres">
      <dgm:prSet presAssocID="{D4123DA5-2F6E-4B4E-8635-E5940FA98560}" presName="txShp" presStyleLbl="node1" presStyleIdx="4" presStyleCnt="5" custScaleX="150376" custLinFactNeighborX="0" custLinFactNeighborY="-13401">
        <dgm:presLayoutVars>
          <dgm:bulletEnabled val="1"/>
        </dgm:presLayoutVars>
      </dgm:prSet>
      <dgm:spPr/>
    </dgm:pt>
  </dgm:ptLst>
  <dgm:cxnLst>
    <dgm:cxn modelId="{6C12330D-4D84-4D53-9B1A-327FE43D2573}" type="presOf" srcId="{938C1CCD-67C7-4C23-8B8D-9176BFBDB61C}" destId="{CB99B298-9497-4DFC-BFAD-46B0EB2A82E0}" srcOrd="0" destOrd="0" presId="urn:microsoft.com/office/officeart/2005/8/layout/vList3"/>
    <dgm:cxn modelId="{E120141F-F8AC-4202-98C7-180E6528D7DA}" srcId="{5B372839-2640-4FF6-AC34-E6AAF9E8324F}" destId="{43FA7E01-398E-456A-84B2-A6207FFA0924}" srcOrd="1" destOrd="0" parTransId="{B92E9228-080E-47D6-8007-E960FBC196C9}" sibTransId="{12D7FA78-FB08-4433-A0CE-3CC06DB8DDC0}"/>
    <dgm:cxn modelId="{6F59302D-01AA-427E-8083-1B216BAC0FB6}" type="presOf" srcId="{5B372839-2640-4FF6-AC34-E6AAF9E8324F}" destId="{9E8C0C7D-218A-41F6-808A-1FE6978736A7}" srcOrd="0" destOrd="0" presId="urn:microsoft.com/office/officeart/2005/8/layout/vList3"/>
    <dgm:cxn modelId="{29FE1440-1F39-4968-A1D8-6A371F3110D7}" type="presOf" srcId="{43FA7E01-398E-456A-84B2-A6207FFA0924}" destId="{49BE8F53-227D-4769-B379-5198CC4018B7}" srcOrd="0" destOrd="0" presId="urn:microsoft.com/office/officeart/2005/8/layout/vList3"/>
    <dgm:cxn modelId="{3DAB145E-5F55-4E8E-A5C7-E7915A33F5F3}" type="presOf" srcId="{D4123DA5-2F6E-4B4E-8635-E5940FA98560}" destId="{3F3F5079-6859-4A2D-9220-CD82B22A98B2}" srcOrd="0" destOrd="0" presId="urn:microsoft.com/office/officeart/2005/8/layout/vList3"/>
    <dgm:cxn modelId="{74C2EA48-8435-4F20-9647-BEA974A1DD09}" type="presOf" srcId="{FD057FE6-A350-4AFB-945B-ACA33DF32133}" destId="{109F6D0B-7199-4102-B445-39BEF2171066}" srcOrd="0" destOrd="0" presId="urn:microsoft.com/office/officeart/2005/8/layout/vList3"/>
    <dgm:cxn modelId="{6DBA9A4A-F266-4A39-AAF5-2662489DC64B}" srcId="{5B372839-2640-4FF6-AC34-E6AAF9E8324F}" destId="{FD057FE6-A350-4AFB-945B-ACA33DF32133}" srcOrd="2" destOrd="0" parTransId="{DC9C5F3C-EE50-4C5D-8FB7-B3C9D835EA5A}" sibTransId="{ED391B20-9265-4ECF-B7E7-EA30A5B27DF1}"/>
    <dgm:cxn modelId="{1A36DB57-EA75-492F-BFEE-8220B9E1A6D0}" srcId="{5B372839-2640-4FF6-AC34-E6AAF9E8324F}" destId="{D4123DA5-2F6E-4B4E-8635-E5940FA98560}" srcOrd="4" destOrd="0" parTransId="{23E1C3FE-DDCE-461C-9099-207F25219EFA}" sibTransId="{B8DBE9E6-1508-497B-858D-2323E1767182}"/>
    <dgm:cxn modelId="{A344DFA0-FDF8-492E-A65E-620BCCFBC216}" srcId="{5B372839-2640-4FF6-AC34-E6AAF9E8324F}" destId="{938C1CCD-67C7-4C23-8B8D-9176BFBDB61C}" srcOrd="3" destOrd="0" parTransId="{8136DBC4-A556-45C6-B35E-8AFECBAEFECF}" sibTransId="{6CFEA963-CC8D-47BA-9F6F-1096A74DC265}"/>
    <dgm:cxn modelId="{52D438C9-B02D-4504-9F2D-9740B2168335}" srcId="{5B372839-2640-4FF6-AC34-E6AAF9E8324F}" destId="{29A040D0-2BF6-4C63-82F7-A5184C30E4AB}" srcOrd="0" destOrd="0" parTransId="{BAE6F88E-3E27-4861-9A93-4C02516CA95E}" sibTransId="{5CBD14A9-D587-484B-8F38-A4780F8B0EE1}"/>
    <dgm:cxn modelId="{DCCA5BF2-69B0-49F6-AF03-44CD4A39A6E1}" type="presOf" srcId="{29A040D0-2BF6-4C63-82F7-A5184C30E4AB}" destId="{0DA26A25-EE6B-4EF2-B11E-A69B4D7D7A40}" srcOrd="0" destOrd="0" presId="urn:microsoft.com/office/officeart/2005/8/layout/vList3"/>
    <dgm:cxn modelId="{4B7CEE55-8334-437F-85E8-B3D9CC5FEB38}" type="presParOf" srcId="{9E8C0C7D-218A-41F6-808A-1FE6978736A7}" destId="{39C61DA3-A3E4-4403-B7C6-5CDDBF701864}" srcOrd="0" destOrd="0" presId="urn:microsoft.com/office/officeart/2005/8/layout/vList3"/>
    <dgm:cxn modelId="{421D4493-969A-402F-B743-2CC914A32BAB}" type="presParOf" srcId="{39C61DA3-A3E4-4403-B7C6-5CDDBF701864}" destId="{7A618326-3C97-4042-96E8-A48D7C237451}" srcOrd="0" destOrd="0" presId="urn:microsoft.com/office/officeart/2005/8/layout/vList3"/>
    <dgm:cxn modelId="{7DC7DEB0-4899-41D2-A11D-598993294F82}" type="presParOf" srcId="{39C61DA3-A3E4-4403-B7C6-5CDDBF701864}" destId="{0DA26A25-EE6B-4EF2-B11E-A69B4D7D7A40}" srcOrd="1" destOrd="0" presId="urn:microsoft.com/office/officeart/2005/8/layout/vList3"/>
    <dgm:cxn modelId="{4313FF4C-6588-4D63-B9BF-33F610AFDEF9}" type="presParOf" srcId="{9E8C0C7D-218A-41F6-808A-1FE6978736A7}" destId="{96EE4485-8FF5-44A5-BC35-EDEDAD70F4BA}" srcOrd="1" destOrd="0" presId="urn:microsoft.com/office/officeart/2005/8/layout/vList3"/>
    <dgm:cxn modelId="{0DD42675-C3B1-442C-A2DD-4AA064A249F7}" type="presParOf" srcId="{9E8C0C7D-218A-41F6-808A-1FE6978736A7}" destId="{34CD9A8F-DC47-4E56-9FC0-FBC247955D88}" srcOrd="2" destOrd="0" presId="urn:microsoft.com/office/officeart/2005/8/layout/vList3"/>
    <dgm:cxn modelId="{0A815C89-4DA0-45D5-9D94-1AD7B2A77597}" type="presParOf" srcId="{34CD9A8F-DC47-4E56-9FC0-FBC247955D88}" destId="{E6BBC02E-E8E2-4AC7-8AC2-427E38FB85EF}" srcOrd="0" destOrd="0" presId="urn:microsoft.com/office/officeart/2005/8/layout/vList3"/>
    <dgm:cxn modelId="{756C485D-7905-4640-B9BE-04C9C2EF546F}" type="presParOf" srcId="{34CD9A8F-DC47-4E56-9FC0-FBC247955D88}" destId="{49BE8F53-227D-4769-B379-5198CC4018B7}" srcOrd="1" destOrd="0" presId="urn:microsoft.com/office/officeart/2005/8/layout/vList3"/>
    <dgm:cxn modelId="{974D7925-620C-44C9-8929-085685D4F2D2}" type="presParOf" srcId="{9E8C0C7D-218A-41F6-808A-1FE6978736A7}" destId="{56326F6D-60B1-47E6-9D45-E4074E622D9D}" srcOrd="3" destOrd="0" presId="urn:microsoft.com/office/officeart/2005/8/layout/vList3"/>
    <dgm:cxn modelId="{8F7EEAA2-90C6-47E5-9367-99FC2F48A958}" type="presParOf" srcId="{9E8C0C7D-218A-41F6-808A-1FE6978736A7}" destId="{6F1F22AB-022E-4620-A909-5BFEE76A0554}" srcOrd="4" destOrd="0" presId="urn:microsoft.com/office/officeart/2005/8/layout/vList3"/>
    <dgm:cxn modelId="{F1F0A1EF-3C88-4658-ADA8-F72371084E3B}" type="presParOf" srcId="{6F1F22AB-022E-4620-A909-5BFEE76A0554}" destId="{5B2A8746-D82E-41A5-979F-F2F67EB882A2}" srcOrd="0" destOrd="0" presId="urn:microsoft.com/office/officeart/2005/8/layout/vList3"/>
    <dgm:cxn modelId="{3815D6D3-70B7-4BC3-8975-BC83AA0F4E43}" type="presParOf" srcId="{6F1F22AB-022E-4620-A909-5BFEE76A0554}" destId="{109F6D0B-7199-4102-B445-39BEF2171066}" srcOrd="1" destOrd="0" presId="urn:microsoft.com/office/officeart/2005/8/layout/vList3"/>
    <dgm:cxn modelId="{0ABB1003-C5CD-40F2-8323-8F5E0D509F49}" type="presParOf" srcId="{9E8C0C7D-218A-41F6-808A-1FE6978736A7}" destId="{A82EC3FB-7728-4166-B175-EF7392C6566C}" srcOrd="5" destOrd="0" presId="urn:microsoft.com/office/officeart/2005/8/layout/vList3"/>
    <dgm:cxn modelId="{549FC35A-A6CD-42E9-8E69-BAC682AAF9B3}" type="presParOf" srcId="{9E8C0C7D-218A-41F6-808A-1FE6978736A7}" destId="{D11CC5A6-C6D2-4F8A-B979-6B6BEFB48E11}" srcOrd="6" destOrd="0" presId="urn:microsoft.com/office/officeart/2005/8/layout/vList3"/>
    <dgm:cxn modelId="{08848252-D20C-4A1B-9651-9D56012C76EC}" type="presParOf" srcId="{D11CC5A6-C6D2-4F8A-B979-6B6BEFB48E11}" destId="{A4E9285C-7655-47A8-9A91-A65BFC5C9760}" srcOrd="0" destOrd="0" presId="urn:microsoft.com/office/officeart/2005/8/layout/vList3"/>
    <dgm:cxn modelId="{6273FE8B-AE6A-4BEB-8BEA-E1185BCDB0BC}" type="presParOf" srcId="{D11CC5A6-C6D2-4F8A-B979-6B6BEFB48E11}" destId="{CB99B298-9497-4DFC-BFAD-46B0EB2A82E0}" srcOrd="1" destOrd="0" presId="urn:microsoft.com/office/officeart/2005/8/layout/vList3"/>
    <dgm:cxn modelId="{AD17C72E-E4FF-4389-A370-0DF0FCA2E4BF}" type="presParOf" srcId="{9E8C0C7D-218A-41F6-808A-1FE6978736A7}" destId="{5587E04A-BBAA-4AA7-B15A-E7612EB35B0B}" srcOrd="7" destOrd="0" presId="urn:microsoft.com/office/officeart/2005/8/layout/vList3"/>
    <dgm:cxn modelId="{742C0488-C785-494E-9944-71902203EBDD}" type="presParOf" srcId="{9E8C0C7D-218A-41F6-808A-1FE6978736A7}" destId="{8424574C-741F-41AD-85FC-EB4BF71E497C}" srcOrd="8" destOrd="0" presId="urn:microsoft.com/office/officeart/2005/8/layout/vList3"/>
    <dgm:cxn modelId="{DDF40A7A-0A44-4490-805F-AEFB60199DFC}" type="presParOf" srcId="{8424574C-741F-41AD-85FC-EB4BF71E497C}" destId="{84485C33-A342-430D-BB51-56ADAD89E4B7}" srcOrd="0" destOrd="0" presId="urn:microsoft.com/office/officeart/2005/8/layout/vList3"/>
    <dgm:cxn modelId="{B4CCEA16-D8AF-4C97-A917-29DEDA8C257A}" type="presParOf" srcId="{8424574C-741F-41AD-85FC-EB4BF71E497C}" destId="{3F3F5079-6859-4A2D-9220-CD82B22A98B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32DC4-3C8F-4F1D-835B-B27574B418A0}">
      <dsp:nvSpPr>
        <dsp:cNvPr id="0" name=""/>
        <dsp:cNvSpPr/>
      </dsp:nvSpPr>
      <dsp:spPr>
        <a:xfrm rot="5400000">
          <a:off x="-148852" y="150363"/>
          <a:ext cx="992348" cy="694643"/>
        </a:xfrm>
        <a:prstGeom prst="chevron">
          <a:avLst/>
        </a:prstGeom>
        <a:solidFill>
          <a:schemeClr val="accent2">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endParaRPr lang="en-IN" sz="1900" kern="1200" dirty="0"/>
        </a:p>
      </dsp:txBody>
      <dsp:txXfrm rot="-5400000">
        <a:off x="1" y="348833"/>
        <a:ext cx="694643" cy="297705"/>
      </dsp:txXfrm>
    </dsp:sp>
    <dsp:sp modelId="{C7973B20-8DD9-4115-979F-5AD1E6C306BF}">
      <dsp:nvSpPr>
        <dsp:cNvPr id="0" name=""/>
        <dsp:cNvSpPr/>
      </dsp:nvSpPr>
      <dsp:spPr>
        <a:xfrm rot="5400000">
          <a:off x="5070050" y="-4373895"/>
          <a:ext cx="645026" cy="9395840"/>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I will play football with my friends.</a:t>
          </a:r>
          <a:endParaRPr lang="en-IN" sz="2400" kern="1200" dirty="0">
            <a:latin typeface="Calibri" panose="020F0502020204030204" pitchFamily="34" charset="0"/>
            <a:cs typeface="Calibri" panose="020F0502020204030204" pitchFamily="34" charset="0"/>
          </a:endParaRPr>
        </a:p>
      </dsp:txBody>
      <dsp:txXfrm rot="-5400000">
        <a:off x="694643" y="33000"/>
        <a:ext cx="9364352" cy="582050"/>
      </dsp:txXfrm>
    </dsp:sp>
    <dsp:sp modelId="{B314CCBD-B107-42B0-8094-DBF57E8D787F}">
      <dsp:nvSpPr>
        <dsp:cNvPr id="0" name=""/>
        <dsp:cNvSpPr/>
      </dsp:nvSpPr>
      <dsp:spPr>
        <a:xfrm rot="5400000">
          <a:off x="-148852" y="1024354"/>
          <a:ext cx="992348" cy="694643"/>
        </a:xfrm>
        <a:prstGeom prst="chevron">
          <a:avLst/>
        </a:prstGeom>
        <a:solidFill>
          <a:schemeClr val="accent3">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endParaRPr lang="en-IN" sz="1900" kern="1200" dirty="0"/>
        </a:p>
      </dsp:txBody>
      <dsp:txXfrm rot="-5400000">
        <a:off x="1" y="1222824"/>
        <a:ext cx="694643" cy="297705"/>
      </dsp:txXfrm>
    </dsp:sp>
    <dsp:sp modelId="{E4079EE5-C5FB-4598-AC22-1A08EDC76D17}">
      <dsp:nvSpPr>
        <dsp:cNvPr id="0" name=""/>
        <dsp:cNvSpPr/>
      </dsp:nvSpPr>
      <dsp:spPr>
        <a:xfrm rot="5400000">
          <a:off x="5070050" y="-3499904"/>
          <a:ext cx="645026" cy="9395840"/>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I will not go anywhere, I will stay at home and clean my room.</a:t>
          </a:r>
          <a:endParaRPr lang="en-IN" sz="2400" kern="1200" dirty="0">
            <a:latin typeface="Calibri" panose="020F0502020204030204" pitchFamily="34" charset="0"/>
            <a:cs typeface="Calibri" panose="020F0502020204030204" pitchFamily="34" charset="0"/>
          </a:endParaRPr>
        </a:p>
      </dsp:txBody>
      <dsp:txXfrm rot="-5400000">
        <a:off x="694643" y="906991"/>
        <a:ext cx="9364352" cy="582050"/>
      </dsp:txXfrm>
    </dsp:sp>
    <dsp:sp modelId="{1DE65379-3139-4987-9B9C-5BB4E26E893F}">
      <dsp:nvSpPr>
        <dsp:cNvPr id="0" name=""/>
        <dsp:cNvSpPr/>
      </dsp:nvSpPr>
      <dsp:spPr>
        <a:xfrm rot="5400000">
          <a:off x="-148852" y="1898346"/>
          <a:ext cx="992348" cy="694643"/>
        </a:xfrm>
        <a:prstGeom prst="chevron">
          <a:avLst/>
        </a:prstGeom>
        <a:solidFill>
          <a:schemeClr val="accent4">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endParaRPr lang="en-IN" sz="1900" kern="1200" dirty="0"/>
        </a:p>
      </dsp:txBody>
      <dsp:txXfrm rot="-5400000">
        <a:off x="1" y="2096816"/>
        <a:ext cx="694643" cy="297705"/>
      </dsp:txXfrm>
    </dsp:sp>
    <dsp:sp modelId="{23A0E034-C9D8-40E6-96E7-FCD92B150726}">
      <dsp:nvSpPr>
        <dsp:cNvPr id="0" name=""/>
        <dsp:cNvSpPr/>
      </dsp:nvSpPr>
      <dsp:spPr>
        <a:xfrm rot="5400000">
          <a:off x="5070050" y="-2625913"/>
          <a:ext cx="645026" cy="9395840"/>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I will prepare for the upcoming test.</a:t>
          </a:r>
          <a:endParaRPr lang="en-IN" sz="2400" kern="1200" dirty="0">
            <a:latin typeface="Calibri" panose="020F0502020204030204" pitchFamily="34" charset="0"/>
            <a:cs typeface="Calibri" panose="020F0502020204030204" pitchFamily="34" charset="0"/>
          </a:endParaRPr>
        </a:p>
      </dsp:txBody>
      <dsp:txXfrm rot="-5400000">
        <a:off x="694643" y="1780982"/>
        <a:ext cx="9364352" cy="582050"/>
      </dsp:txXfrm>
    </dsp:sp>
    <dsp:sp modelId="{B94D371B-2C51-4890-91CB-1CD393A76C7E}">
      <dsp:nvSpPr>
        <dsp:cNvPr id="0" name=""/>
        <dsp:cNvSpPr/>
      </dsp:nvSpPr>
      <dsp:spPr>
        <a:xfrm rot="5400000">
          <a:off x="-148852" y="2772337"/>
          <a:ext cx="992348" cy="694643"/>
        </a:xfrm>
        <a:prstGeom prst="chevron">
          <a:avLst/>
        </a:prstGeom>
        <a:solidFill>
          <a:schemeClr val="accent5">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endParaRPr lang="en-IN" sz="1900" kern="1200"/>
        </a:p>
      </dsp:txBody>
      <dsp:txXfrm rot="-5400000">
        <a:off x="1" y="2970807"/>
        <a:ext cx="694643" cy="297705"/>
      </dsp:txXfrm>
    </dsp:sp>
    <dsp:sp modelId="{BCD86FC9-995B-4F7B-97F4-E3B887439551}">
      <dsp:nvSpPr>
        <dsp:cNvPr id="0" name=""/>
        <dsp:cNvSpPr/>
      </dsp:nvSpPr>
      <dsp:spPr>
        <a:xfrm rot="5400000">
          <a:off x="5070050" y="-1751921"/>
          <a:ext cx="645026" cy="9395840"/>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t>I will help my mother in the kitchen.</a:t>
          </a:r>
          <a:endParaRPr lang="en-IN" sz="2400" kern="1200" dirty="0"/>
        </a:p>
      </dsp:txBody>
      <dsp:txXfrm rot="-5400000">
        <a:off x="694643" y="2654974"/>
        <a:ext cx="9364352" cy="582050"/>
      </dsp:txXfrm>
    </dsp:sp>
    <dsp:sp modelId="{5AA2E051-1985-45A9-9218-D6B3124866D5}">
      <dsp:nvSpPr>
        <dsp:cNvPr id="0" name=""/>
        <dsp:cNvSpPr/>
      </dsp:nvSpPr>
      <dsp:spPr>
        <a:xfrm rot="5400000">
          <a:off x="-148852" y="3646328"/>
          <a:ext cx="992348" cy="694643"/>
        </a:xfrm>
        <a:prstGeom prst="chevron">
          <a:avLst/>
        </a:prstGeom>
        <a:solidFill>
          <a:schemeClr val="accent6">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endParaRPr lang="en-IN" sz="1900" kern="1200"/>
        </a:p>
      </dsp:txBody>
      <dsp:txXfrm rot="-5400000">
        <a:off x="1" y="3844798"/>
        <a:ext cx="694643" cy="297705"/>
      </dsp:txXfrm>
    </dsp:sp>
    <dsp:sp modelId="{D281111D-4168-4BEC-86DA-5A93B5093336}">
      <dsp:nvSpPr>
        <dsp:cNvPr id="0" name=""/>
        <dsp:cNvSpPr/>
      </dsp:nvSpPr>
      <dsp:spPr>
        <a:xfrm rot="5400000">
          <a:off x="5070050" y="-877930"/>
          <a:ext cx="645026" cy="9395840"/>
        </a:xfrm>
        <a:prstGeom prst="round2SameRect">
          <a:avLst/>
        </a:prstGeom>
        <a:solidFill>
          <a:schemeClr val="lt1">
            <a:alpha val="90000"/>
            <a:hueOff val="0"/>
            <a:satOff val="0"/>
            <a:lumOff val="0"/>
            <a:alphaOff val="0"/>
          </a:schemeClr>
        </a:solidFill>
        <a:ln w="25400"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en-IE" sz="2400" u="none" kern="1200" dirty="0">
              <a:latin typeface="Calibri" panose="020F0502020204030204" pitchFamily="34" charset="0"/>
              <a:cs typeface="Calibri" panose="020F0502020204030204" pitchFamily="34" charset="0"/>
            </a:rPr>
            <a:t>I will read the new story book.</a:t>
          </a:r>
          <a:endParaRPr lang="en-IN" sz="2400" kern="1200" dirty="0">
            <a:latin typeface="Calibri" panose="020F0502020204030204" pitchFamily="34" charset="0"/>
            <a:cs typeface="Calibri" panose="020F0502020204030204" pitchFamily="34" charset="0"/>
          </a:endParaRPr>
        </a:p>
      </dsp:txBody>
      <dsp:txXfrm rot="-5400000">
        <a:off x="694643" y="3528965"/>
        <a:ext cx="9364352" cy="582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A26A25-EE6B-4EF2-B11E-A69B4D7D7A40}">
      <dsp:nvSpPr>
        <dsp:cNvPr id="0" name=""/>
        <dsp:cNvSpPr/>
      </dsp:nvSpPr>
      <dsp:spPr>
        <a:xfrm rot="10800000">
          <a:off x="-1" y="0"/>
          <a:ext cx="9601203" cy="782898"/>
        </a:xfrm>
        <a:prstGeom prst="homePlate">
          <a:avLst/>
        </a:prstGeom>
        <a:solidFill>
          <a:schemeClr val="bg1"/>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345237" tIns="91440" rIns="170688" bIns="91440" numCol="1" spcCol="1270" anchor="ctr" anchorCtr="0">
          <a:noAutofit/>
        </a:bodyPr>
        <a:lstStyle/>
        <a:p>
          <a:pPr marL="0" lvl="0" indent="0" algn="l" defTabSz="1066800">
            <a:lnSpc>
              <a:spcPct val="90000"/>
            </a:lnSpc>
            <a:spcBef>
              <a:spcPct val="0"/>
            </a:spcBef>
            <a:spcAft>
              <a:spcPct val="35000"/>
            </a:spcAft>
            <a:buNone/>
          </a:pPr>
          <a:r>
            <a:rPr lang="en-IE" sz="2400" kern="1200" dirty="0">
              <a:latin typeface="Calibri" panose="020F0502020204030204" pitchFamily="34" charset="0"/>
              <a:cs typeface="Calibri" panose="020F0502020204030204" pitchFamily="34" charset="0"/>
            </a:rPr>
            <a:t>    I will become a doctor.  </a:t>
          </a:r>
          <a:endParaRPr lang="en-IN" sz="2400" kern="1200" dirty="0">
            <a:latin typeface="Calibri" panose="020F0502020204030204" pitchFamily="34" charset="0"/>
            <a:cs typeface="Calibri" panose="020F0502020204030204" pitchFamily="34" charset="0"/>
          </a:endParaRPr>
        </a:p>
      </dsp:txBody>
      <dsp:txXfrm rot="10800000">
        <a:off x="195723" y="0"/>
        <a:ext cx="9405479" cy="782898"/>
      </dsp:txXfrm>
    </dsp:sp>
    <dsp:sp modelId="{7A618326-3C97-4042-96E8-A48D7C237451}">
      <dsp:nvSpPr>
        <dsp:cNvPr id="0" name=""/>
        <dsp:cNvSpPr/>
      </dsp:nvSpPr>
      <dsp:spPr>
        <a:xfrm>
          <a:off x="0" y="0"/>
          <a:ext cx="782898" cy="782898"/>
        </a:xfrm>
        <a:prstGeom prst="ellipse">
          <a:avLst/>
        </a:prstGeom>
        <a:solidFill>
          <a:schemeClr val="accent6">
            <a:lumMod val="50000"/>
          </a:schemeClr>
        </a:soli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rgbClr r="0" g="0" b="0"/>
        </a:lnRef>
        <a:fillRef idx="1">
          <a:scrgbClr r="0" g="0" b="0"/>
        </a:fillRef>
        <a:effectRef idx="1">
          <a:scrgbClr r="0" g="0" b="0"/>
        </a:effectRef>
        <a:fontRef idx="minor"/>
      </dsp:style>
    </dsp:sp>
    <dsp:sp modelId="{49BE8F53-227D-4769-B379-5198CC4018B7}">
      <dsp:nvSpPr>
        <dsp:cNvPr id="0" name=""/>
        <dsp:cNvSpPr/>
      </dsp:nvSpPr>
      <dsp:spPr>
        <a:xfrm rot="10800000">
          <a:off x="-1" y="997991"/>
          <a:ext cx="9601203" cy="782898"/>
        </a:xfrm>
        <a:prstGeom prst="homePlate">
          <a:avLst/>
        </a:prstGeom>
        <a:solidFill>
          <a:schemeClr val="bg1"/>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345237" tIns="91440" rIns="170688" bIns="91440" numCol="1" spcCol="1270" anchor="ctr" anchorCtr="0">
          <a:noAutofit/>
        </a:bodyPr>
        <a:lstStyle/>
        <a:p>
          <a:pPr marL="273050" lvl="0" indent="0" algn="l" defTabSz="1066800">
            <a:lnSpc>
              <a:spcPct val="90000"/>
            </a:lnSpc>
            <a:spcBef>
              <a:spcPct val="0"/>
            </a:spcBef>
            <a:spcAft>
              <a:spcPct val="35000"/>
            </a:spcAft>
            <a:buNone/>
          </a:pPr>
          <a:r>
            <a:rPr lang="en-IE" sz="2400" kern="1200" dirty="0"/>
            <a:t>I will not go abroad and work.  I will stay in India and serve in the   Indian Army.</a:t>
          </a:r>
          <a:endParaRPr lang="en-IN" sz="2400" kern="1200" dirty="0"/>
        </a:p>
      </dsp:txBody>
      <dsp:txXfrm rot="10800000">
        <a:off x="195723" y="997991"/>
        <a:ext cx="9405479" cy="782898"/>
      </dsp:txXfrm>
    </dsp:sp>
    <dsp:sp modelId="{E6BBC02E-E8E2-4AC7-8AC2-427E38FB85EF}">
      <dsp:nvSpPr>
        <dsp:cNvPr id="0" name=""/>
        <dsp:cNvSpPr/>
      </dsp:nvSpPr>
      <dsp:spPr>
        <a:xfrm>
          <a:off x="0" y="1010353"/>
          <a:ext cx="782898" cy="782898"/>
        </a:xfrm>
        <a:prstGeom prst="ellipse">
          <a:avLst/>
        </a:prstGeom>
        <a:solidFill>
          <a:schemeClr val="accent3">
            <a:lumMod val="75000"/>
          </a:schemeClr>
        </a:soli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rgbClr r="0" g="0" b="0"/>
        </a:lnRef>
        <a:fillRef idx="1">
          <a:scrgbClr r="0" g="0" b="0"/>
        </a:fillRef>
        <a:effectRef idx="1">
          <a:scrgbClr r="0" g="0" b="0"/>
        </a:effectRef>
        <a:fontRef idx="minor"/>
      </dsp:style>
    </dsp:sp>
    <dsp:sp modelId="{109F6D0B-7199-4102-B445-39BEF2171066}">
      <dsp:nvSpPr>
        <dsp:cNvPr id="0" name=""/>
        <dsp:cNvSpPr/>
      </dsp:nvSpPr>
      <dsp:spPr>
        <a:xfrm rot="10800000">
          <a:off x="-1" y="1931885"/>
          <a:ext cx="9601203" cy="782898"/>
        </a:xfrm>
        <a:prstGeom prst="homePlate">
          <a:avLst/>
        </a:prstGeom>
        <a:solidFill>
          <a:schemeClr val="bg1"/>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345237" tIns="91440" rIns="170688" bIns="91440" numCol="1" spcCol="1270" anchor="ctr" anchorCtr="0">
          <a:noAutofit/>
        </a:bodyPr>
        <a:lstStyle/>
        <a:p>
          <a:pPr marL="0" lvl="0" indent="0" algn="l" defTabSz="1066800">
            <a:lnSpc>
              <a:spcPct val="90000"/>
            </a:lnSpc>
            <a:spcBef>
              <a:spcPct val="0"/>
            </a:spcBef>
            <a:spcAft>
              <a:spcPct val="35000"/>
            </a:spcAft>
            <a:buNone/>
          </a:pPr>
          <a:r>
            <a:rPr lang="en-IE" sz="2400" kern="1200" dirty="0">
              <a:latin typeface="Calibri" panose="020F0502020204030204" pitchFamily="34" charset="0"/>
              <a:cs typeface="Calibri" panose="020F0502020204030204" pitchFamily="34" charset="0"/>
            </a:rPr>
            <a:t>    I will become a scientist.</a:t>
          </a:r>
          <a:endParaRPr lang="en-IN" sz="2400" kern="1200" dirty="0">
            <a:latin typeface="Calibri" panose="020F0502020204030204" pitchFamily="34" charset="0"/>
            <a:cs typeface="Calibri" panose="020F0502020204030204" pitchFamily="34" charset="0"/>
          </a:endParaRPr>
        </a:p>
      </dsp:txBody>
      <dsp:txXfrm rot="10800000">
        <a:off x="195723" y="1931885"/>
        <a:ext cx="9405479" cy="782898"/>
      </dsp:txXfrm>
    </dsp:sp>
    <dsp:sp modelId="{5B2A8746-D82E-41A5-979F-F2F67EB882A2}">
      <dsp:nvSpPr>
        <dsp:cNvPr id="0" name=""/>
        <dsp:cNvSpPr/>
      </dsp:nvSpPr>
      <dsp:spPr>
        <a:xfrm rot="1371361">
          <a:off x="-81372" y="1965472"/>
          <a:ext cx="782898" cy="782898"/>
        </a:xfrm>
        <a:prstGeom prst="ellipse">
          <a:avLst/>
        </a:prstGeom>
        <a:solidFill>
          <a:schemeClr val="accent4">
            <a:lumMod val="75000"/>
          </a:schemeClr>
        </a:soli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rgbClr r="0" g="0" b="0"/>
        </a:lnRef>
        <a:fillRef idx="1">
          <a:scrgbClr r="0" g="0" b="0"/>
        </a:fillRef>
        <a:effectRef idx="1">
          <a:scrgbClr r="0" g="0" b="0"/>
        </a:effectRef>
        <a:fontRef idx="minor"/>
      </dsp:style>
    </dsp:sp>
    <dsp:sp modelId="{CB99B298-9497-4DFC-BFAD-46B0EB2A82E0}">
      <dsp:nvSpPr>
        <dsp:cNvPr id="0" name=""/>
        <dsp:cNvSpPr/>
      </dsp:nvSpPr>
      <dsp:spPr>
        <a:xfrm rot="10800000">
          <a:off x="-1" y="2934260"/>
          <a:ext cx="9601203" cy="782898"/>
        </a:xfrm>
        <a:prstGeom prst="homePlate">
          <a:avLst/>
        </a:prstGeom>
        <a:solidFill>
          <a:schemeClr val="bg1"/>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345237" tIns="91440" rIns="170688" bIns="91440" numCol="1" spcCol="1270" anchor="ctr" anchorCtr="0">
          <a:noAutofit/>
        </a:bodyPr>
        <a:lstStyle/>
        <a:p>
          <a:pPr marL="273050" lvl="0" indent="0" algn="l" defTabSz="1066800">
            <a:lnSpc>
              <a:spcPct val="90000"/>
            </a:lnSpc>
            <a:spcBef>
              <a:spcPct val="0"/>
            </a:spcBef>
            <a:spcAft>
              <a:spcPct val="35000"/>
            </a:spcAft>
            <a:buNone/>
          </a:pPr>
          <a:r>
            <a:rPr lang="en-IE" sz="2400" kern="1200" dirty="0"/>
            <a:t>I will not leave my parents alone.  I will take care of them when they are old.</a:t>
          </a:r>
          <a:endParaRPr lang="en-IN" sz="2400" kern="1200" dirty="0"/>
        </a:p>
      </dsp:txBody>
      <dsp:txXfrm rot="10800000">
        <a:off x="195723" y="2934260"/>
        <a:ext cx="9405479" cy="782898"/>
      </dsp:txXfrm>
    </dsp:sp>
    <dsp:sp modelId="{A4E9285C-7655-47A8-9A91-A65BFC5C9760}">
      <dsp:nvSpPr>
        <dsp:cNvPr id="0" name=""/>
        <dsp:cNvSpPr/>
      </dsp:nvSpPr>
      <dsp:spPr>
        <a:xfrm>
          <a:off x="0" y="2950137"/>
          <a:ext cx="782898" cy="782898"/>
        </a:xfrm>
        <a:prstGeom prst="ellipse">
          <a:avLst/>
        </a:prstGeom>
        <a:solidFill>
          <a:schemeClr val="accent5">
            <a:lumMod val="75000"/>
          </a:schemeClr>
        </a:soli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rgbClr r="0" g="0" b="0"/>
        </a:lnRef>
        <a:fillRef idx="1">
          <a:scrgbClr r="0" g="0" b="0"/>
        </a:fillRef>
        <a:effectRef idx="1">
          <a:scrgbClr r="0" g="0" b="0"/>
        </a:effectRef>
        <a:fontRef idx="minor"/>
      </dsp:style>
    </dsp:sp>
    <dsp:sp modelId="{3F3F5079-6859-4A2D-9220-CD82B22A98B2}">
      <dsp:nvSpPr>
        <dsp:cNvPr id="0" name=""/>
        <dsp:cNvSpPr/>
      </dsp:nvSpPr>
      <dsp:spPr>
        <a:xfrm rot="10800000">
          <a:off x="-1" y="3962196"/>
          <a:ext cx="9601203" cy="782898"/>
        </a:xfrm>
        <a:prstGeom prst="homePlate">
          <a:avLst/>
        </a:prstGeom>
        <a:solidFill>
          <a:schemeClr val="bg1"/>
        </a:solidFill>
        <a:ln>
          <a:noFill/>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0">
          <a:scrgbClr r="0" g="0" b="0"/>
        </a:lnRef>
        <a:fillRef idx="2">
          <a:scrgbClr r="0" g="0" b="0"/>
        </a:fillRef>
        <a:effectRef idx="1">
          <a:scrgbClr r="0" g="0" b="0"/>
        </a:effectRef>
        <a:fontRef idx="minor">
          <a:schemeClr val="dk1"/>
        </a:fontRef>
      </dsp:style>
      <dsp:txBody>
        <a:bodyPr spcFirstLastPara="0" vert="horz" wrap="square" lIns="345237" tIns="91440" rIns="170688" bIns="91440" numCol="1" spcCol="1270" anchor="ctr" anchorCtr="0">
          <a:noAutofit/>
        </a:bodyPr>
        <a:lstStyle/>
        <a:p>
          <a:pPr marL="0" lvl="0" indent="0" algn="l" defTabSz="1066800">
            <a:lnSpc>
              <a:spcPct val="90000"/>
            </a:lnSpc>
            <a:spcBef>
              <a:spcPct val="0"/>
            </a:spcBef>
            <a:spcAft>
              <a:spcPct val="35000"/>
            </a:spcAft>
            <a:buNone/>
          </a:pPr>
          <a:r>
            <a:rPr lang="en-IE" sz="2400" kern="1200" dirty="0">
              <a:latin typeface="Calibri" panose="020F0502020204030204" pitchFamily="34" charset="0"/>
              <a:cs typeface="Calibri" panose="020F0502020204030204" pitchFamily="34" charset="0"/>
            </a:rPr>
            <a:t>    I will become a writer of children’s story books.</a:t>
          </a:r>
          <a:endParaRPr lang="en-IN" sz="2400" kern="1200" dirty="0">
            <a:latin typeface="Calibri" panose="020F0502020204030204" pitchFamily="34" charset="0"/>
            <a:cs typeface="Calibri" panose="020F0502020204030204" pitchFamily="34" charset="0"/>
          </a:endParaRPr>
        </a:p>
      </dsp:txBody>
      <dsp:txXfrm rot="10800000">
        <a:off x="195723" y="3962196"/>
        <a:ext cx="9405479" cy="782898"/>
      </dsp:txXfrm>
    </dsp:sp>
    <dsp:sp modelId="{84485C33-A342-430D-BB51-56ADAD89E4B7}">
      <dsp:nvSpPr>
        <dsp:cNvPr id="0" name=""/>
        <dsp:cNvSpPr/>
      </dsp:nvSpPr>
      <dsp:spPr>
        <a:xfrm>
          <a:off x="0" y="3962196"/>
          <a:ext cx="782898" cy="782898"/>
        </a:xfrm>
        <a:prstGeom prst="ellipse">
          <a:avLst/>
        </a:prstGeom>
        <a:solidFill>
          <a:schemeClr val="accent6">
            <a:lumMod val="75000"/>
          </a:schemeClr>
        </a:soli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D5F73-10C3-4CF1-9748-6957144C0F88}" type="datetimeFigureOut">
              <a:rPr lang="en-US" smtClean="0"/>
              <a:pPr/>
              <a:t>11/22/2022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9F57-8124-4820-B21D-41E3E4B5EDC9}" type="slidenum">
              <a:rPr lang="en-IN" smtClean="0"/>
              <a:pPr/>
              <a:t>‹#›</a:t>
            </a:fld>
            <a:endParaRPr lang="en-IN"/>
          </a:p>
        </p:txBody>
      </p:sp>
    </p:spTree>
    <p:extLst>
      <p:ext uri="{BB962C8B-B14F-4D97-AF65-F5344CB8AC3E}">
        <p14:creationId xmlns:p14="http://schemas.microsoft.com/office/powerpoint/2010/main" val="349608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spcBef>
                <a:spcPts val="0"/>
              </a:spcBef>
              <a:spcAft>
                <a:spcPts val="0"/>
              </a:spcAft>
            </a:pPr>
            <a:r>
              <a:rPr lang="en-US" sz="1800" b="1" i="0" u="none" strike="noStrike" dirty="0">
                <a:solidFill>
                  <a:srgbClr val="000000"/>
                </a:solidFill>
                <a:effectLst/>
                <a:latin typeface="Calibri" panose="020F0502020204030204" pitchFamily="34" charset="0"/>
              </a:rPr>
              <a:t>Notes for Teacher</a:t>
            </a:r>
            <a:r>
              <a:rPr lang="en-US" sz="1800" b="0" i="0" u="none" strike="noStrike" dirty="0">
                <a:solidFill>
                  <a:srgbClr val="000000"/>
                </a:solidFill>
                <a:effectLst/>
                <a:latin typeface="Calibri" panose="020F0502020204030204" pitchFamily="34" charset="0"/>
              </a:rPr>
              <a:t> – N/A</a:t>
            </a:r>
          </a:p>
          <a:p>
            <a:pPr rtl="0">
              <a:spcBef>
                <a:spcPts val="0"/>
              </a:spcBef>
              <a:spcAft>
                <a:spcPts val="0"/>
              </a:spcAft>
            </a:pPr>
            <a:br>
              <a:rPr lang="en-US" sz="1800" b="0" i="0" u="none" strike="noStrike" dirty="0">
                <a:solidFill>
                  <a:srgbClr val="000000"/>
                </a:solidFill>
                <a:effectLst/>
                <a:latin typeface="Calibri" panose="020F0502020204030204" pitchFamily="34" charset="0"/>
              </a:rPr>
            </a:br>
            <a:r>
              <a:rPr lang="en-US" sz="1800" b="1" i="0" u="none" strike="noStrike" dirty="0">
                <a:solidFill>
                  <a:srgbClr val="000000"/>
                </a:solidFill>
                <a:effectLst/>
                <a:latin typeface="Calibri" panose="020F0502020204030204" pitchFamily="34" charset="0"/>
              </a:rPr>
              <a:t>Suggestions: </a:t>
            </a:r>
            <a:r>
              <a:rPr lang="en-US" sz="1800" b="0" i="0" u="none" strike="noStrike" dirty="0">
                <a:solidFill>
                  <a:srgbClr val="000000"/>
                </a:solidFill>
                <a:effectLst/>
                <a:latin typeface="Calibri" panose="020F0502020204030204" pitchFamily="34" charset="0"/>
              </a:rPr>
              <a:t>N/A</a:t>
            </a:r>
            <a:br>
              <a:rPr lang="en-US" sz="1800" b="0" i="0" u="none" strike="noStrike" dirty="0">
                <a:solidFill>
                  <a:srgbClr val="000000"/>
                </a:solidFill>
                <a:effectLst/>
                <a:latin typeface="Calibri" panose="020F0502020204030204" pitchFamily="34" charset="0"/>
              </a:rPr>
            </a:br>
            <a:endParaRPr lang="en-US" b="0" dirty="0">
              <a:effectLst/>
            </a:endParaRPr>
          </a:p>
          <a:p>
            <a:pPr rtl="0">
              <a:spcBef>
                <a:spcPts val="0"/>
              </a:spcBef>
              <a:spcAft>
                <a:spcPts val="0"/>
              </a:spcAft>
            </a:pPr>
            <a:r>
              <a:rPr lang="en-US" sz="1800" b="1" i="0" u="none" strike="noStrike" dirty="0">
                <a:solidFill>
                  <a:srgbClr val="000000"/>
                </a:solidFill>
                <a:effectLst/>
                <a:latin typeface="Calibri" panose="020F0502020204030204" pitchFamily="34" charset="0"/>
              </a:rPr>
              <a:t>Source of Multimedia used in this slide - </a:t>
            </a:r>
            <a:r>
              <a:rPr lang="en-US" sz="1800" b="0" i="0" u="none" strike="noStrike" dirty="0">
                <a:solidFill>
                  <a:srgbClr val="000000"/>
                </a:solidFill>
                <a:effectLst/>
                <a:latin typeface="Calibri" panose="020F0502020204030204" pitchFamily="34" charset="0"/>
              </a:rPr>
              <a:t>N/A </a:t>
            </a:r>
            <a:endParaRPr lang="en-IN" b="0"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dirty="0">
                <a:solidFill>
                  <a:srgbClr val="000000"/>
                </a:solidFill>
                <a:effectLst/>
                <a:latin typeface="Calibri" panose="020F0502020204030204" pitchFamily="34" charset="0"/>
              </a:rPr>
              <a:t>Notes for Teacher</a:t>
            </a:r>
            <a:r>
              <a:rPr lang="en-US" sz="1200" b="0" i="0" u="none" strike="noStrike" dirty="0">
                <a:solidFill>
                  <a:srgbClr val="000000"/>
                </a:solidFill>
                <a:effectLst/>
                <a:latin typeface="Calibri" panose="020F0502020204030204" pitchFamily="34" charset="0"/>
              </a:rPr>
              <a:t> – </a:t>
            </a:r>
            <a:r>
              <a:rPr lang="en-IE" sz="1200" kern="1200" dirty="0">
                <a:solidFill>
                  <a:schemeClr val="tx1"/>
                </a:solidFill>
                <a:effectLst/>
                <a:latin typeface="+mn-lt"/>
                <a:ea typeface="+mn-ea"/>
                <a:cs typeface="+mn-cs"/>
              </a:rPr>
              <a:t>The teacher could begin the class by talking about how the Simple Future Tense is an integral part of our daily conversations and unknowingly we use it often</a:t>
            </a:r>
            <a:endParaRPr lang="en-US" sz="1200" b="0" i="0" u="none" strike="noStrike" dirty="0">
              <a:solidFill>
                <a:srgbClr val="000000"/>
              </a:solidFill>
              <a:effectLst/>
              <a:latin typeface="Calibri" panose="020F0502020204030204" pitchFamily="34" charset="0"/>
            </a:endParaRPr>
          </a:p>
          <a:p>
            <a:pPr rtl="0">
              <a:spcBef>
                <a:spcPts val="0"/>
              </a:spcBef>
              <a:spcAft>
                <a:spcPts val="0"/>
              </a:spcAft>
            </a:pPr>
            <a:br>
              <a:rPr lang="en-US" sz="1200" b="0" i="0" u="none" strike="noStrike" dirty="0">
                <a:solidFill>
                  <a:srgbClr val="000000"/>
                </a:solidFill>
                <a:effectLst/>
                <a:latin typeface="Calibri" panose="020F0502020204030204" pitchFamily="34" charset="0"/>
              </a:rPr>
            </a:br>
            <a:r>
              <a:rPr lang="en-US" sz="1200" b="1" i="0" u="none" strike="noStrike" dirty="0">
                <a:solidFill>
                  <a:srgbClr val="000000"/>
                </a:solidFill>
                <a:effectLst/>
                <a:latin typeface="Calibri" panose="020F0502020204030204" pitchFamily="34" charset="0"/>
              </a:rPr>
              <a:t>Suggestions: </a:t>
            </a:r>
            <a:r>
              <a:rPr lang="en-US" sz="1200" b="0" i="0" u="none" strike="noStrike" dirty="0">
                <a:solidFill>
                  <a:srgbClr val="000000"/>
                </a:solidFill>
                <a:effectLst/>
                <a:latin typeface="Calibri" panose="020F0502020204030204" pitchFamily="34" charset="0"/>
              </a:rPr>
              <a:t>N/A</a:t>
            </a:r>
            <a:br>
              <a:rPr lang="en-US" sz="1200" b="0" i="0" u="none" strike="noStrike" dirty="0">
                <a:solidFill>
                  <a:srgbClr val="000000"/>
                </a:solidFill>
                <a:effectLst/>
                <a:latin typeface="Calibri" panose="020F0502020204030204" pitchFamily="34" charset="0"/>
              </a:rPr>
            </a:br>
            <a:endParaRPr lang="en-US" sz="1200" b="0" dirty="0">
              <a:effectLst/>
            </a:endParaRPr>
          </a:p>
          <a:p>
            <a:pPr rtl="0">
              <a:spcBef>
                <a:spcPts val="0"/>
              </a:spcBef>
              <a:spcAft>
                <a:spcPts val="0"/>
              </a:spcAft>
            </a:pPr>
            <a:r>
              <a:rPr lang="en-US" sz="1200" b="1" i="0" u="none" strike="noStrike" dirty="0">
                <a:solidFill>
                  <a:srgbClr val="000000"/>
                </a:solidFill>
                <a:effectLst/>
                <a:latin typeface="Calibri" panose="020F0502020204030204" pitchFamily="34" charset="0"/>
              </a:rPr>
              <a:t>Source of Multimedia used in this slide - </a:t>
            </a:r>
          </a:p>
          <a:p>
            <a:pPr rtl="0">
              <a:spcBef>
                <a:spcPts val="0"/>
              </a:spcBef>
              <a:spcAft>
                <a:spcPts val="0"/>
              </a:spcAft>
            </a:pPr>
            <a:r>
              <a:rPr lang="en-US" sz="1800" b="0" i="0" u="none" strike="noStrike" dirty="0">
                <a:solidFill>
                  <a:srgbClr val="0000FF"/>
                </a:solidFill>
                <a:effectLst/>
                <a:latin typeface="Calibri" panose="020F0502020204030204" pitchFamily="34" charset="0"/>
              </a:rPr>
              <a:t>https://pixabay.com/photos/indian-women-female-sari-nice-4460367/</a:t>
            </a:r>
            <a:endParaRPr lang="en-US" b="0" dirty="0">
              <a:effectLst/>
            </a:endParaRPr>
          </a:p>
          <a:p>
            <a:pPr rtl="0">
              <a:spcBef>
                <a:spcPts val="0"/>
              </a:spcBef>
              <a:spcAft>
                <a:spcPts val="0"/>
              </a:spcAft>
            </a:pPr>
            <a:r>
              <a:rPr lang="en-US" sz="1800" b="0" i="0" u="none" strike="noStrike" dirty="0">
                <a:solidFill>
                  <a:srgbClr val="0000FF"/>
                </a:solidFill>
                <a:effectLst/>
                <a:latin typeface="Calibri" panose="020F0502020204030204" pitchFamily="34" charset="0"/>
              </a:rPr>
              <a:t>https://pixabay.com/photos/women-indian-female-mother-woman-4419735/</a:t>
            </a:r>
            <a:endParaRPr lang="en-US" b="0" dirty="0">
              <a:effectLst/>
            </a:endParaRPr>
          </a:p>
          <a:p>
            <a:br>
              <a:rPr lang="en-US" dirty="0"/>
            </a:br>
            <a:endParaRPr lang="en-IN" sz="1200" b="0"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2</a:t>
            </a:fld>
            <a:endParaRPr lang="en-IN"/>
          </a:p>
        </p:txBody>
      </p:sp>
    </p:spTree>
    <p:extLst>
      <p:ext uri="{BB962C8B-B14F-4D97-AF65-F5344CB8AC3E}">
        <p14:creationId xmlns:p14="http://schemas.microsoft.com/office/powerpoint/2010/main" val="1281212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US" sz="1800" b="1" i="0" u="none" strike="noStrike" dirty="0">
                <a:solidFill>
                  <a:srgbClr val="000000"/>
                </a:solidFill>
                <a:effectLst/>
                <a:latin typeface="Calibri" panose="020F0502020204030204" pitchFamily="34" charset="0"/>
              </a:rPr>
              <a:t>Notes for Teacher</a:t>
            </a:r>
            <a:r>
              <a:rPr lang="en-US" sz="1800" b="0" i="0" u="none" strike="noStrike" dirty="0">
                <a:solidFill>
                  <a:srgbClr val="000000"/>
                </a:solidFill>
                <a:effectLst/>
                <a:latin typeface="Calibri" panose="020F0502020204030204" pitchFamily="34" charset="0"/>
              </a:rPr>
              <a:t> –</a:t>
            </a:r>
            <a:r>
              <a:rPr lang="en-IE" sz="1200" kern="1200" dirty="0">
                <a:solidFill>
                  <a:schemeClr val="tx1"/>
                </a:solidFill>
                <a:effectLst/>
                <a:latin typeface="+mn-lt"/>
                <a:ea typeface="+mn-ea"/>
                <a:cs typeface="+mn-cs"/>
              </a:rPr>
              <a:t>The teacher could let the students identify the verb forms of Simple Future Tense used in the conversation.</a:t>
            </a:r>
            <a:endParaRPr lang="en-IN" sz="1200" kern="1200" dirty="0">
              <a:solidFill>
                <a:schemeClr val="tx1"/>
              </a:solidFill>
              <a:effectLst/>
              <a:latin typeface="+mn-lt"/>
              <a:ea typeface="+mn-ea"/>
              <a:cs typeface="+mn-cs"/>
            </a:endParaRPr>
          </a:p>
          <a:p>
            <a:r>
              <a:rPr lang="en-IE" sz="1200" kern="1200" dirty="0">
                <a:solidFill>
                  <a:schemeClr val="tx1"/>
                </a:solidFill>
                <a:effectLst/>
                <a:latin typeface="+mn-lt"/>
                <a:ea typeface="+mn-ea"/>
                <a:cs typeface="+mn-cs"/>
              </a:rPr>
              <a:t> Now the teacher could ask questions and encourage students (a conscious pick of active and passive students could be called) to answer.  The teacher could put forth questions that would have the Simple Future Tense in the answer.</a:t>
            </a:r>
            <a:endParaRPr lang="en-US" sz="1800" b="0" i="0" u="none" strike="noStrike" dirty="0">
              <a:solidFill>
                <a:srgbClr val="000000"/>
              </a:solidFill>
              <a:effectLst/>
              <a:latin typeface="Calibri" panose="020F0502020204030204" pitchFamily="34" charset="0"/>
            </a:endParaRPr>
          </a:p>
          <a:p>
            <a:pPr rtl="0">
              <a:spcBef>
                <a:spcPts val="0"/>
              </a:spcBef>
              <a:spcAft>
                <a:spcPts val="0"/>
              </a:spcAft>
            </a:pPr>
            <a:br>
              <a:rPr lang="en-US" sz="1800" b="0" i="0" u="none" strike="noStrike" dirty="0">
                <a:solidFill>
                  <a:srgbClr val="000000"/>
                </a:solidFill>
                <a:effectLst/>
                <a:latin typeface="Calibri" panose="020F0502020204030204" pitchFamily="34" charset="0"/>
              </a:rPr>
            </a:br>
            <a:r>
              <a:rPr lang="en-US" sz="1800" b="1" i="0" u="none" strike="noStrike" dirty="0">
                <a:solidFill>
                  <a:srgbClr val="000000"/>
                </a:solidFill>
                <a:effectLst/>
                <a:latin typeface="Calibri" panose="020F0502020204030204" pitchFamily="34" charset="0"/>
              </a:rPr>
              <a:t>Suggestions: </a:t>
            </a:r>
            <a:r>
              <a:rPr lang="en-US" sz="1800" b="0" i="0" u="none" strike="noStrike" dirty="0">
                <a:solidFill>
                  <a:srgbClr val="000000"/>
                </a:solidFill>
                <a:effectLst/>
                <a:latin typeface="Calibri" panose="020F0502020204030204" pitchFamily="34" charset="0"/>
              </a:rPr>
              <a:t>N/A</a:t>
            </a:r>
            <a:br>
              <a:rPr lang="en-US" sz="1800" b="0" i="0" u="none" strike="noStrike" dirty="0">
                <a:solidFill>
                  <a:srgbClr val="000000"/>
                </a:solidFill>
                <a:effectLst/>
                <a:latin typeface="Calibri" panose="020F0502020204030204" pitchFamily="34" charset="0"/>
              </a:rPr>
            </a:br>
            <a:endParaRPr lang="en-US" sz="1800" b="0" dirty="0">
              <a:effectLst/>
            </a:endParaRPr>
          </a:p>
          <a:p>
            <a:pPr rtl="0">
              <a:spcBef>
                <a:spcPts val="0"/>
              </a:spcBef>
              <a:spcAft>
                <a:spcPts val="0"/>
              </a:spcAft>
            </a:pPr>
            <a:r>
              <a:rPr lang="en-US" sz="1800" b="1" i="0" u="none" strike="noStrike" dirty="0">
                <a:solidFill>
                  <a:srgbClr val="000000"/>
                </a:solidFill>
                <a:effectLst/>
                <a:latin typeface="Calibri" panose="020F0502020204030204" pitchFamily="34" charset="0"/>
              </a:rPr>
              <a:t>Source of Multimedia used in this slide - </a:t>
            </a:r>
            <a:r>
              <a:rPr lang="en-US" sz="1800" b="0" i="0" u="none" strike="noStrike" dirty="0">
                <a:solidFill>
                  <a:srgbClr val="000000"/>
                </a:solidFill>
                <a:effectLst/>
                <a:latin typeface="Calibri" panose="020F0502020204030204" pitchFamily="34" charset="0"/>
              </a:rPr>
              <a:t>N/A</a:t>
            </a:r>
            <a:endParaRPr lang="en-IN" sz="1800"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3</a:t>
            </a:fld>
            <a:endParaRPr lang="en-IN"/>
          </a:p>
        </p:txBody>
      </p:sp>
    </p:spTree>
    <p:extLst>
      <p:ext uri="{BB962C8B-B14F-4D97-AF65-F5344CB8AC3E}">
        <p14:creationId xmlns:p14="http://schemas.microsoft.com/office/powerpoint/2010/main" val="1160654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u="none" strike="noStrike" dirty="0">
                <a:solidFill>
                  <a:srgbClr val="000000"/>
                </a:solidFill>
                <a:effectLst/>
                <a:latin typeface="Calibri" panose="020F0502020204030204" pitchFamily="34" charset="0"/>
              </a:rPr>
              <a:t>Notes for Teacher</a:t>
            </a:r>
            <a:r>
              <a:rPr lang="en-US" sz="1200" b="0" i="0" u="none" strike="noStrike" dirty="0">
                <a:solidFill>
                  <a:srgbClr val="000000"/>
                </a:solidFill>
                <a:effectLst/>
                <a:latin typeface="Calibri" panose="020F0502020204030204" pitchFamily="34" charset="0"/>
              </a:rPr>
              <a:t> – </a:t>
            </a:r>
            <a:r>
              <a:rPr lang="en-IE" sz="1200" kern="1200" dirty="0">
                <a:solidFill>
                  <a:schemeClr val="tx1"/>
                </a:solidFill>
                <a:effectLst/>
                <a:latin typeface="+mn-lt"/>
                <a:ea typeface="+mn-ea"/>
                <a:cs typeface="+mn-cs"/>
              </a:rPr>
              <a:t>The teacher could let students identify the Verb form used for Simple Future Tense.</a:t>
            </a:r>
            <a:endParaRPr lang="en-IN"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IE" sz="1200" kern="1200" dirty="0">
                <a:solidFill>
                  <a:schemeClr val="tx1"/>
                </a:solidFill>
                <a:effectLst/>
                <a:latin typeface="+mn-lt"/>
                <a:ea typeface="+mn-ea"/>
                <a:cs typeface="+mn-cs"/>
              </a:rPr>
              <a:t>The teacher may add more suitable questions from imagination.  However, the emphasis should be on the correct use of Simple Future Tense in the answers.  A watch on ethical answers is essential to keep the purpose of the activity from losing its value.</a:t>
            </a:r>
            <a:endParaRPr lang="en-IN"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IE" sz="1200" kern="1200" dirty="0">
                <a:solidFill>
                  <a:schemeClr val="tx1"/>
                </a:solidFill>
                <a:effectLst/>
                <a:latin typeface="+mn-lt"/>
                <a:ea typeface="+mn-ea"/>
                <a:cs typeface="+mn-cs"/>
              </a:rPr>
              <a:t> The class could then be concluded by helping the students relate to the use of Simple Future Tense in their regular conversations.</a:t>
            </a:r>
            <a:endParaRPr lang="en-US" sz="1200" b="0" i="0" u="none" strike="noStrike" dirty="0">
              <a:solidFill>
                <a:srgbClr val="000000"/>
              </a:solidFill>
              <a:effectLst/>
              <a:latin typeface="Calibri" panose="020F0502020204030204" pitchFamily="34" charset="0"/>
            </a:endParaRPr>
          </a:p>
          <a:p>
            <a:pPr rtl="0">
              <a:spcBef>
                <a:spcPts val="0"/>
              </a:spcBef>
              <a:spcAft>
                <a:spcPts val="0"/>
              </a:spcAft>
            </a:pPr>
            <a:br>
              <a:rPr lang="en-US" sz="1200" b="0" i="0" u="none" strike="noStrike" dirty="0">
                <a:solidFill>
                  <a:srgbClr val="000000"/>
                </a:solidFill>
                <a:effectLst/>
                <a:latin typeface="Calibri" panose="020F0502020204030204" pitchFamily="34" charset="0"/>
              </a:rPr>
            </a:br>
            <a:r>
              <a:rPr lang="en-US" sz="1200" b="1" i="0" u="none" strike="noStrike" dirty="0">
                <a:solidFill>
                  <a:srgbClr val="000000"/>
                </a:solidFill>
                <a:effectLst/>
                <a:latin typeface="Calibri" panose="020F0502020204030204" pitchFamily="34" charset="0"/>
              </a:rPr>
              <a:t>Suggestions: </a:t>
            </a:r>
            <a:r>
              <a:rPr lang="en-US" sz="1200" b="0" i="0" u="none" strike="noStrike" dirty="0">
                <a:solidFill>
                  <a:srgbClr val="000000"/>
                </a:solidFill>
                <a:effectLst/>
                <a:latin typeface="Calibri" panose="020F0502020204030204" pitchFamily="34" charset="0"/>
              </a:rPr>
              <a:t>N/A</a:t>
            </a:r>
            <a:br>
              <a:rPr lang="en-US" sz="1200" b="0" i="0" u="none" strike="noStrike" dirty="0">
                <a:solidFill>
                  <a:srgbClr val="000000"/>
                </a:solidFill>
                <a:effectLst/>
                <a:latin typeface="Calibri" panose="020F0502020204030204" pitchFamily="34" charset="0"/>
              </a:rPr>
            </a:br>
            <a:endParaRPr lang="en-US" b="0" dirty="0">
              <a:effectLst/>
            </a:endParaRPr>
          </a:p>
          <a:p>
            <a:pPr rtl="0">
              <a:spcBef>
                <a:spcPts val="0"/>
              </a:spcBef>
              <a:spcAft>
                <a:spcPts val="0"/>
              </a:spcAft>
            </a:pPr>
            <a:r>
              <a:rPr lang="en-US" sz="1200" b="1" i="0" u="none" strike="noStrike" dirty="0">
                <a:solidFill>
                  <a:srgbClr val="000000"/>
                </a:solidFill>
                <a:effectLst/>
                <a:latin typeface="Calibri" panose="020F0502020204030204" pitchFamily="34" charset="0"/>
              </a:rPr>
              <a:t>Source of Multimedia used in this slide - </a:t>
            </a:r>
            <a:r>
              <a:rPr lang="en-US" sz="1200" b="0" i="0" u="none" strike="noStrike" dirty="0">
                <a:solidFill>
                  <a:srgbClr val="000000"/>
                </a:solidFill>
                <a:effectLst/>
                <a:latin typeface="Calibri" panose="020F0502020204030204" pitchFamily="34" charset="0"/>
              </a:rPr>
              <a:t>N/A</a:t>
            </a:r>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4</a:t>
            </a:fld>
            <a:endParaRPr lang="en-IN"/>
          </a:p>
        </p:txBody>
      </p:sp>
    </p:spTree>
    <p:extLst>
      <p:ext uri="{BB962C8B-B14F-4D97-AF65-F5344CB8AC3E}">
        <p14:creationId xmlns:p14="http://schemas.microsoft.com/office/powerpoint/2010/main" val="2566349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spcBef>
                <a:spcPts val="0"/>
              </a:spcBef>
              <a:spcAft>
                <a:spcPts val="0"/>
              </a:spcAft>
            </a:pPr>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26533" y="890666"/>
            <a:ext cx="9718104" cy="1615170"/>
          </a:xfrm>
          <a:prstGeom prst="rect">
            <a:avLst/>
          </a:prstGeom>
        </p:spPr>
        <p:txBody>
          <a:bodyPr anchor="ctr">
            <a:noAutofit/>
          </a:bodyPr>
          <a:lstStyle>
            <a:lvl1pPr>
              <a:defRPr sz="5400"/>
            </a:lvl1pPr>
          </a:lstStyle>
          <a:p>
            <a:r>
              <a:rPr lang="en-US" dirty="0"/>
              <a:t>Click to add Asset Title</a:t>
            </a:r>
            <a:br>
              <a:rPr lang="en-US" dirty="0"/>
            </a:br>
            <a:r>
              <a:rPr lang="en-US" dirty="0"/>
              <a:t>(Size 54)</a:t>
            </a:r>
            <a:endParaRPr lang="en-IN" dirty="0"/>
          </a:p>
        </p:txBody>
      </p:sp>
      <p:sp>
        <p:nvSpPr>
          <p:cNvPr id="3" name="Subtitle 2"/>
          <p:cNvSpPr>
            <a:spLocks noGrp="1"/>
          </p:cNvSpPr>
          <p:nvPr>
            <p:ph type="subTitle" idx="1" hasCustomPrompt="1"/>
          </p:nvPr>
        </p:nvSpPr>
        <p:spPr>
          <a:xfrm>
            <a:off x="1703512" y="293314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973F3153-D2E2-4CB5-92E1-0FDE2E66A4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9336" y="85825"/>
            <a:ext cx="902286" cy="957155"/>
          </a:xfrm>
          <a:prstGeom prst="rect">
            <a:avLst/>
          </a:prstGeom>
        </p:spPr>
      </p:pic>
      <p:pic>
        <p:nvPicPr>
          <p:cNvPr id="20" name="Picture 19" descr="Calendar&#10;&#10;Description automatically generated with low confidence">
            <a:extLst>
              <a:ext uri="{FF2B5EF4-FFF2-40B4-BE49-F238E27FC236}">
                <a16:creationId xmlns:a16="http://schemas.microsoft.com/office/drawing/2014/main" id="{6EBBC086-E00A-4962-9292-B0040BE00F6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104115"/>
            <a:ext cx="963251" cy="938865"/>
          </a:xfrm>
          <a:prstGeom prst="rect">
            <a:avLst/>
          </a:prstGeom>
        </p:spPr>
      </p:pic>
      <p:pic>
        <p:nvPicPr>
          <p:cNvPr id="22" name="Picture 21" descr="Graphical user interface&#10;&#10;Description automatically generated">
            <a:extLst>
              <a:ext uri="{FF2B5EF4-FFF2-40B4-BE49-F238E27FC236}">
                <a16:creationId xmlns:a16="http://schemas.microsoft.com/office/drawing/2014/main" id="{05DA5C60-62E1-4C74-BD39-4D382ABD82F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17985" y="5854048"/>
            <a:ext cx="914479" cy="914479"/>
          </a:xfrm>
          <a:prstGeom prst="rect">
            <a:avLst/>
          </a:prstGeom>
        </p:spPr>
      </p:pic>
      <p:sp>
        <p:nvSpPr>
          <p:cNvPr id="10" name="TextBox 9">
            <a:extLst>
              <a:ext uri="{FF2B5EF4-FFF2-40B4-BE49-F238E27FC236}">
                <a16:creationId xmlns:a16="http://schemas.microsoft.com/office/drawing/2014/main" id="{5C30149E-B435-4079-A99C-F6BCE4B5BC9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20341" y="1169591"/>
            <a:ext cx="10351317" cy="451881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p:txBody>
      </p:sp>
      <p:pic>
        <p:nvPicPr>
          <p:cNvPr id="4" name="Picture 3" descr="Graphical user interface&#10;&#10;Description automatically generated">
            <a:extLst>
              <a:ext uri="{FF2B5EF4-FFF2-40B4-BE49-F238E27FC236}">
                <a16:creationId xmlns:a16="http://schemas.microsoft.com/office/drawing/2014/main" id="{85DBA303-D024-4521-A193-E3AB283348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887505"/>
            <a:ext cx="914479" cy="914479"/>
          </a:xfrm>
          <a:prstGeom prst="rect">
            <a:avLst/>
          </a:prstGeom>
        </p:spPr>
      </p:pic>
      <p:pic>
        <p:nvPicPr>
          <p:cNvPr id="6" name="Picture 5" descr="Calendar&#10;&#10;Description automatically generated with low confidence">
            <a:extLst>
              <a:ext uri="{FF2B5EF4-FFF2-40B4-BE49-F238E27FC236}">
                <a16:creationId xmlns:a16="http://schemas.microsoft.com/office/drawing/2014/main" id="{D9480DD8-19E9-4AC1-82D6-82D57BD60FE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2344" y="116632"/>
            <a:ext cx="312731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10;&#10;Description automatically generated">
            <a:extLst>
              <a:ext uri="{FF2B5EF4-FFF2-40B4-BE49-F238E27FC236}">
                <a16:creationId xmlns:a16="http://schemas.microsoft.com/office/drawing/2014/main" id="{7F2A4449-9196-447D-8D22-7EDED6D549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923293"/>
            <a:ext cx="914479" cy="914479"/>
          </a:xfrm>
          <a:prstGeom prst="rect">
            <a:avLst/>
          </a:prstGeom>
        </p:spPr>
      </p:pic>
      <p:pic>
        <p:nvPicPr>
          <p:cNvPr id="5" name="Picture 4" descr="Calendar&#10;&#10;Description automatically generated with low confidence">
            <a:extLst>
              <a:ext uri="{FF2B5EF4-FFF2-40B4-BE49-F238E27FC236}">
                <a16:creationId xmlns:a16="http://schemas.microsoft.com/office/drawing/2014/main" id="{5FC82D0F-6676-431E-9073-5F9C57D014C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404311"/>
            <a:ext cx="12220074" cy="1905000"/>
          </a:xfrm>
          <a:prstGeom prst="rect">
            <a:avLst/>
          </a:prstGeom>
          <a:gradFill>
            <a:gsLst>
              <a:gs pos="0">
                <a:srgbClr val="FBEAC7"/>
              </a:gs>
              <a:gs pos="52000">
                <a:srgbClr val="FEE7F2"/>
              </a:gs>
              <a:gs pos="0">
                <a:srgbClr val="FAC77D"/>
              </a:gs>
              <a:gs pos="100000">
                <a:srgbClr val="FBA97D"/>
              </a:gs>
              <a:gs pos="82001">
                <a:srgbClr val="FBD49C"/>
              </a:gs>
              <a:gs pos="100000">
                <a:srgbClr val="FEE7F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I will</a:t>
            </a:r>
            <a:endParaRPr lang="en-IN" sz="5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28">
            <a:extLst>
              <a:ext uri="{FF2B5EF4-FFF2-40B4-BE49-F238E27FC236}">
                <a16:creationId xmlns:a16="http://schemas.microsoft.com/office/drawing/2014/main" id="{21C2F70E-8E83-48ED-87BA-3214A54D7B08}"/>
              </a:ext>
            </a:extLst>
          </p:cNvPr>
          <p:cNvSpPr/>
          <p:nvPr/>
        </p:nvSpPr>
        <p:spPr>
          <a:xfrm>
            <a:off x="3543300" y="166135"/>
            <a:ext cx="5105400" cy="692431"/>
          </a:xfrm>
          <a:prstGeom prst="roundRect">
            <a:avLst>
              <a:gd name="adj" fmla="val 50000"/>
            </a:avLst>
          </a:prstGeom>
          <a:solidFill>
            <a:srgbClr val="FF979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Will</a:t>
            </a:r>
            <a:endParaRPr lang="en-IN" sz="3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 name="Oval Callout 3"/>
          <p:cNvSpPr/>
          <p:nvPr/>
        </p:nvSpPr>
        <p:spPr>
          <a:xfrm>
            <a:off x="8233611" y="1524000"/>
            <a:ext cx="3352800" cy="1371600"/>
          </a:xfrm>
          <a:prstGeom prst="wedgeEllipseCallout">
            <a:avLst>
              <a:gd name="adj1" fmla="val -42329"/>
              <a:gd name="adj2" fmla="val 71857"/>
            </a:avLst>
          </a:prstGeom>
          <a:noFill/>
          <a:ln>
            <a:solidFill>
              <a:srgbClr val="D75F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200" dirty="0">
                <a:solidFill>
                  <a:schemeClr val="tx1"/>
                </a:solidFill>
              </a:rPr>
              <a:t>It has been a busy day. I </a:t>
            </a:r>
            <a:r>
              <a:rPr lang="en-IE" sz="2200" u="sng" dirty="0">
                <a:solidFill>
                  <a:srgbClr val="C00000"/>
                </a:solidFill>
              </a:rPr>
              <a:t>will go</a:t>
            </a:r>
            <a:r>
              <a:rPr lang="en-IE" sz="2200" dirty="0">
                <a:solidFill>
                  <a:srgbClr val="C00000"/>
                </a:solidFill>
              </a:rPr>
              <a:t> </a:t>
            </a:r>
            <a:r>
              <a:rPr lang="en-IE" sz="2200" dirty="0">
                <a:solidFill>
                  <a:schemeClr val="tx1"/>
                </a:solidFill>
              </a:rPr>
              <a:t>home and take rest.</a:t>
            </a:r>
            <a:endParaRPr lang="en-IN" sz="2200" dirty="0">
              <a:solidFill>
                <a:schemeClr val="tx1"/>
              </a:solidFill>
            </a:endParaRPr>
          </a:p>
        </p:txBody>
      </p:sp>
      <p:sp>
        <p:nvSpPr>
          <p:cNvPr id="8" name="Oval Callout 7"/>
          <p:cNvSpPr/>
          <p:nvPr/>
        </p:nvSpPr>
        <p:spPr>
          <a:xfrm>
            <a:off x="457200" y="1226231"/>
            <a:ext cx="4118811" cy="1440769"/>
          </a:xfrm>
          <a:prstGeom prst="wedgeEllipseCallout">
            <a:avLst>
              <a:gd name="adj1" fmla="val 37795"/>
              <a:gd name="adj2" fmla="val 62500"/>
            </a:avLst>
          </a:prstGeom>
          <a:noFill/>
          <a:ln>
            <a:solidFill>
              <a:srgbClr val="D75FD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IE" sz="2000" dirty="0">
              <a:solidFill>
                <a:schemeClr val="tx1"/>
              </a:solidFill>
            </a:endParaRPr>
          </a:p>
          <a:p>
            <a:r>
              <a:rPr lang="en-IE" sz="2200" dirty="0">
                <a:solidFill>
                  <a:schemeClr val="tx1"/>
                </a:solidFill>
              </a:rPr>
              <a:t>I am tired too. But, I </a:t>
            </a:r>
            <a:r>
              <a:rPr lang="en-IE" sz="2200" u="sng" dirty="0">
                <a:solidFill>
                  <a:srgbClr val="C00000"/>
                </a:solidFill>
              </a:rPr>
              <a:t>will not rest</a:t>
            </a:r>
            <a:r>
              <a:rPr lang="en-IE" sz="2200" dirty="0">
                <a:solidFill>
                  <a:srgbClr val="C00000"/>
                </a:solidFill>
              </a:rPr>
              <a:t> </a:t>
            </a:r>
            <a:r>
              <a:rPr lang="en-IE" sz="2200" dirty="0">
                <a:solidFill>
                  <a:schemeClr val="tx1"/>
                </a:solidFill>
              </a:rPr>
              <a:t>until I finish all the pending work</a:t>
            </a:r>
            <a:r>
              <a:rPr lang="en-IE" sz="2000" dirty="0">
                <a:solidFill>
                  <a:schemeClr val="tx1"/>
                </a:solidFill>
              </a:rPr>
              <a:t>.</a:t>
            </a:r>
            <a:endParaRPr lang="en-IN" sz="2000" dirty="0">
              <a:solidFill>
                <a:schemeClr val="tx1"/>
              </a:solidFill>
            </a:endParaRPr>
          </a:p>
          <a:p>
            <a:r>
              <a:rPr lang="en-IE" sz="2000" dirty="0">
                <a:solidFill>
                  <a:schemeClr val="tx1"/>
                </a:solidFill>
              </a:rPr>
              <a:t> </a:t>
            </a:r>
            <a:endParaRPr lang="en-IN" sz="2000" dirty="0">
              <a:solidFill>
                <a:schemeClr val="tx1"/>
              </a:solidFill>
            </a:endParaRP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t="6573" b="6573"/>
          <a:stretch/>
        </p:blipFill>
        <p:spPr bwMode="auto">
          <a:xfrm>
            <a:off x="2971800" y="2971800"/>
            <a:ext cx="2617944" cy="341071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t="11199" b="11199"/>
          <a:stretch/>
        </p:blipFill>
        <p:spPr bwMode="auto">
          <a:xfrm>
            <a:off x="5715000" y="2971800"/>
            <a:ext cx="2615184" cy="3410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3999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
                                        <p:tgtEl>
                                          <p:spTgt spid="11"/>
                                        </p:tgtEl>
                                      </p:cBhvr>
                                    </p:animEffect>
                                  </p:childTnLst>
                                </p:cTn>
                              </p:par>
                            </p:childTnLst>
                          </p:cTn>
                        </p:par>
                        <p:par>
                          <p:cTn id="8" fill="hold">
                            <p:stCondLst>
                              <p:cond delay="10"/>
                            </p:stCondLst>
                            <p:childTnLst>
                              <p:par>
                                <p:cTn id="9" presetID="10" presetClass="entr" presetSubtype="0"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2010"/>
                            </p:stCondLst>
                            <p:childTnLst>
                              <p:par>
                                <p:cTn id="13" presetID="10" presetClass="entr" presetSubtype="0" fill="hold" nodeType="afterEffect">
                                  <p:stCondLst>
                                    <p:cond delay="100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childTnLst>
                          </p:cTn>
                        </p:par>
                        <p:par>
                          <p:cTn id="16" fill="hold">
                            <p:stCondLst>
                              <p:cond delay="4010"/>
                            </p:stCondLst>
                            <p:childTnLst>
                              <p:par>
                                <p:cTn id="17" presetID="10" presetClass="entr" presetSubtype="0" fill="hold" grpId="0" nodeType="afterEffect">
                                  <p:stCondLst>
                                    <p:cond delay="100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43000"/>
            <a:ext cx="10210800" cy="461665"/>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IE" sz="2400" b="1" dirty="0">
                <a:latin typeface="Calibri" panose="020F0502020204030204" pitchFamily="34" charset="0"/>
                <a:cs typeface="Calibri" panose="020F0502020204030204" pitchFamily="34" charset="0"/>
              </a:rPr>
              <a:t>1. We have a long weekend coming up. What will you do to spend it usefully?</a:t>
            </a:r>
            <a:endParaRPr lang="en-IN" sz="2400" b="1" dirty="0">
              <a:latin typeface="Calibri" panose="020F0502020204030204" pitchFamily="34" charset="0"/>
              <a:cs typeface="Calibri" panose="020F0502020204030204" pitchFamily="34" charset="0"/>
            </a:endParaRPr>
          </a:p>
        </p:txBody>
      </p:sp>
      <p:graphicFrame>
        <p:nvGraphicFramePr>
          <p:cNvPr id="3" name="Diagram 2"/>
          <p:cNvGraphicFramePr/>
          <p:nvPr>
            <p:extLst>
              <p:ext uri="{D42A27DB-BD31-4B8C-83A1-F6EECF244321}">
                <p14:modId xmlns:p14="http://schemas.microsoft.com/office/powerpoint/2010/main" val="412143768"/>
              </p:ext>
            </p:extLst>
          </p:nvPr>
        </p:nvGraphicFramePr>
        <p:xfrm>
          <a:off x="838200" y="1905000"/>
          <a:ext cx="10090484" cy="4491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Rounded Corners 28">
            <a:extLst>
              <a:ext uri="{FF2B5EF4-FFF2-40B4-BE49-F238E27FC236}">
                <a16:creationId xmlns:a16="http://schemas.microsoft.com/office/drawing/2014/main" id="{21C2F70E-8E83-48ED-87BA-3214A54D7B08}"/>
              </a:ext>
            </a:extLst>
          </p:cNvPr>
          <p:cNvSpPr/>
          <p:nvPr/>
        </p:nvSpPr>
        <p:spPr>
          <a:xfrm>
            <a:off x="3543300" y="166135"/>
            <a:ext cx="5105400" cy="692431"/>
          </a:xfrm>
          <a:prstGeom prst="roundRect">
            <a:avLst>
              <a:gd name="adj" fmla="val 50000"/>
            </a:avLst>
          </a:prstGeom>
          <a:solidFill>
            <a:srgbClr val="FF979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Will</a:t>
            </a:r>
            <a:endParaRPr lang="en-IN" sz="3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102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F3A32DC4-3C8F-4F1D-835B-B27574B418A0}"/>
                                            </p:graphicEl>
                                          </p:spTgt>
                                        </p:tgtEl>
                                        <p:attrNameLst>
                                          <p:attrName>style.visibility</p:attrName>
                                        </p:attrNameLst>
                                      </p:cBhvr>
                                      <p:to>
                                        <p:strVal val="visible"/>
                                      </p:to>
                                    </p:set>
                                    <p:animEffect transition="in" filter="wipe(left)">
                                      <p:cBhvr>
                                        <p:cTn id="7" dur="1000"/>
                                        <p:tgtEl>
                                          <p:spTgt spid="3">
                                            <p:graphicEl>
                                              <a:dgm id="{F3A32DC4-3C8F-4F1D-835B-B27574B418A0}"/>
                                            </p:graphicEl>
                                          </p:spTgt>
                                        </p:tgtEl>
                                      </p:cBhvr>
                                    </p:animEffect>
                                  </p:childTnLst>
                                </p:cTn>
                              </p:par>
                            </p:childTnLst>
                          </p:cTn>
                        </p:par>
                        <p:par>
                          <p:cTn id="8" fill="hold">
                            <p:stCondLst>
                              <p:cond delay="1000"/>
                            </p:stCondLst>
                            <p:childTnLst>
                              <p:par>
                                <p:cTn id="9" presetID="22" presetClass="entr" presetSubtype="8" fill="hold" grpId="0" nodeType="afterEffect">
                                  <p:stCondLst>
                                    <p:cond delay="1000"/>
                                  </p:stCondLst>
                                  <p:childTnLst>
                                    <p:set>
                                      <p:cBhvr>
                                        <p:cTn id="10" dur="1" fill="hold">
                                          <p:stCondLst>
                                            <p:cond delay="0"/>
                                          </p:stCondLst>
                                        </p:cTn>
                                        <p:tgtEl>
                                          <p:spTgt spid="3">
                                            <p:graphicEl>
                                              <a:dgm id="{C7973B20-8DD9-4115-979F-5AD1E6C306BF}"/>
                                            </p:graphicEl>
                                          </p:spTgt>
                                        </p:tgtEl>
                                        <p:attrNameLst>
                                          <p:attrName>style.visibility</p:attrName>
                                        </p:attrNameLst>
                                      </p:cBhvr>
                                      <p:to>
                                        <p:strVal val="visible"/>
                                      </p:to>
                                    </p:set>
                                    <p:animEffect transition="in" filter="wipe(left)">
                                      <p:cBhvr>
                                        <p:cTn id="11" dur="1000"/>
                                        <p:tgtEl>
                                          <p:spTgt spid="3">
                                            <p:graphicEl>
                                              <a:dgm id="{C7973B20-8DD9-4115-979F-5AD1E6C306BF}"/>
                                            </p:graphicEl>
                                          </p:spTgt>
                                        </p:tgtEl>
                                      </p:cBhvr>
                                    </p:animEffect>
                                  </p:childTnLst>
                                </p:cTn>
                              </p:par>
                            </p:childTnLst>
                          </p:cTn>
                        </p:par>
                        <p:par>
                          <p:cTn id="12" fill="hold">
                            <p:stCondLst>
                              <p:cond delay="3000"/>
                            </p:stCondLst>
                            <p:childTnLst>
                              <p:par>
                                <p:cTn id="13" presetID="22" presetClass="entr" presetSubtype="8" fill="hold" grpId="0" nodeType="afterEffect">
                                  <p:stCondLst>
                                    <p:cond delay="1000"/>
                                  </p:stCondLst>
                                  <p:childTnLst>
                                    <p:set>
                                      <p:cBhvr>
                                        <p:cTn id="14" dur="1" fill="hold">
                                          <p:stCondLst>
                                            <p:cond delay="0"/>
                                          </p:stCondLst>
                                        </p:cTn>
                                        <p:tgtEl>
                                          <p:spTgt spid="3">
                                            <p:graphicEl>
                                              <a:dgm id="{B314CCBD-B107-42B0-8094-DBF57E8D787F}"/>
                                            </p:graphicEl>
                                          </p:spTgt>
                                        </p:tgtEl>
                                        <p:attrNameLst>
                                          <p:attrName>style.visibility</p:attrName>
                                        </p:attrNameLst>
                                      </p:cBhvr>
                                      <p:to>
                                        <p:strVal val="visible"/>
                                      </p:to>
                                    </p:set>
                                    <p:animEffect transition="in" filter="wipe(left)">
                                      <p:cBhvr>
                                        <p:cTn id="15" dur="1000"/>
                                        <p:tgtEl>
                                          <p:spTgt spid="3">
                                            <p:graphicEl>
                                              <a:dgm id="{B314CCBD-B107-42B0-8094-DBF57E8D787F}"/>
                                            </p:graphicEl>
                                          </p:spTgt>
                                        </p:tgtEl>
                                      </p:cBhvr>
                                    </p:animEffect>
                                  </p:childTnLst>
                                </p:cTn>
                              </p:par>
                            </p:childTnLst>
                          </p:cTn>
                        </p:par>
                        <p:par>
                          <p:cTn id="16" fill="hold">
                            <p:stCondLst>
                              <p:cond delay="5000"/>
                            </p:stCondLst>
                            <p:childTnLst>
                              <p:par>
                                <p:cTn id="17" presetID="22" presetClass="entr" presetSubtype="8" fill="hold" grpId="0" nodeType="afterEffect">
                                  <p:stCondLst>
                                    <p:cond delay="1000"/>
                                  </p:stCondLst>
                                  <p:childTnLst>
                                    <p:set>
                                      <p:cBhvr>
                                        <p:cTn id="18" dur="1" fill="hold">
                                          <p:stCondLst>
                                            <p:cond delay="0"/>
                                          </p:stCondLst>
                                        </p:cTn>
                                        <p:tgtEl>
                                          <p:spTgt spid="3">
                                            <p:graphicEl>
                                              <a:dgm id="{E4079EE5-C5FB-4598-AC22-1A08EDC76D17}"/>
                                            </p:graphicEl>
                                          </p:spTgt>
                                        </p:tgtEl>
                                        <p:attrNameLst>
                                          <p:attrName>style.visibility</p:attrName>
                                        </p:attrNameLst>
                                      </p:cBhvr>
                                      <p:to>
                                        <p:strVal val="visible"/>
                                      </p:to>
                                    </p:set>
                                    <p:animEffect transition="in" filter="wipe(left)">
                                      <p:cBhvr>
                                        <p:cTn id="19" dur="1000"/>
                                        <p:tgtEl>
                                          <p:spTgt spid="3">
                                            <p:graphicEl>
                                              <a:dgm id="{E4079EE5-C5FB-4598-AC22-1A08EDC76D17}"/>
                                            </p:graphicEl>
                                          </p:spTgt>
                                        </p:tgtEl>
                                      </p:cBhvr>
                                    </p:animEffect>
                                  </p:childTnLst>
                                </p:cTn>
                              </p:par>
                            </p:childTnLst>
                          </p:cTn>
                        </p:par>
                        <p:par>
                          <p:cTn id="20" fill="hold">
                            <p:stCondLst>
                              <p:cond delay="7000"/>
                            </p:stCondLst>
                            <p:childTnLst>
                              <p:par>
                                <p:cTn id="21" presetID="22" presetClass="entr" presetSubtype="8" fill="hold" grpId="0" nodeType="afterEffect">
                                  <p:stCondLst>
                                    <p:cond delay="1000"/>
                                  </p:stCondLst>
                                  <p:childTnLst>
                                    <p:set>
                                      <p:cBhvr>
                                        <p:cTn id="22" dur="1" fill="hold">
                                          <p:stCondLst>
                                            <p:cond delay="0"/>
                                          </p:stCondLst>
                                        </p:cTn>
                                        <p:tgtEl>
                                          <p:spTgt spid="3">
                                            <p:graphicEl>
                                              <a:dgm id="{1DE65379-3139-4987-9B9C-5BB4E26E893F}"/>
                                            </p:graphicEl>
                                          </p:spTgt>
                                        </p:tgtEl>
                                        <p:attrNameLst>
                                          <p:attrName>style.visibility</p:attrName>
                                        </p:attrNameLst>
                                      </p:cBhvr>
                                      <p:to>
                                        <p:strVal val="visible"/>
                                      </p:to>
                                    </p:set>
                                    <p:animEffect transition="in" filter="wipe(left)">
                                      <p:cBhvr>
                                        <p:cTn id="23" dur="1000"/>
                                        <p:tgtEl>
                                          <p:spTgt spid="3">
                                            <p:graphicEl>
                                              <a:dgm id="{1DE65379-3139-4987-9B9C-5BB4E26E893F}"/>
                                            </p:graphicEl>
                                          </p:spTgt>
                                        </p:tgtEl>
                                      </p:cBhvr>
                                    </p:animEffect>
                                  </p:childTnLst>
                                </p:cTn>
                              </p:par>
                            </p:childTnLst>
                          </p:cTn>
                        </p:par>
                        <p:par>
                          <p:cTn id="24" fill="hold">
                            <p:stCondLst>
                              <p:cond delay="9000"/>
                            </p:stCondLst>
                            <p:childTnLst>
                              <p:par>
                                <p:cTn id="25" presetID="22" presetClass="entr" presetSubtype="8" fill="hold" grpId="0" nodeType="afterEffect">
                                  <p:stCondLst>
                                    <p:cond delay="1000"/>
                                  </p:stCondLst>
                                  <p:childTnLst>
                                    <p:set>
                                      <p:cBhvr>
                                        <p:cTn id="26" dur="1" fill="hold">
                                          <p:stCondLst>
                                            <p:cond delay="0"/>
                                          </p:stCondLst>
                                        </p:cTn>
                                        <p:tgtEl>
                                          <p:spTgt spid="3">
                                            <p:graphicEl>
                                              <a:dgm id="{23A0E034-C9D8-40E6-96E7-FCD92B150726}"/>
                                            </p:graphicEl>
                                          </p:spTgt>
                                        </p:tgtEl>
                                        <p:attrNameLst>
                                          <p:attrName>style.visibility</p:attrName>
                                        </p:attrNameLst>
                                      </p:cBhvr>
                                      <p:to>
                                        <p:strVal val="visible"/>
                                      </p:to>
                                    </p:set>
                                    <p:animEffect transition="in" filter="wipe(left)">
                                      <p:cBhvr>
                                        <p:cTn id="27" dur="1000"/>
                                        <p:tgtEl>
                                          <p:spTgt spid="3">
                                            <p:graphicEl>
                                              <a:dgm id="{23A0E034-C9D8-40E6-96E7-FCD92B150726}"/>
                                            </p:graphicEl>
                                          </p:spTgt>
                                        </p:tgtEl>
                                      </p:cBhvr>
                                    </p:animEffect>
                                  </p:childTnLst>
                                </p:cTn>
                              </p:par>
                            </p:childTnLst>
                          </p:cTn>
                        </p:par>
                        <p:par>
                          <p:cTn id="28" fill="hold">
                            <p:stCondLst>
                              <p:cond delay="11000"/>
                            </p:stCondLst>
                            <p:childTnLst>
                              <p:par>
                                <p:cTn id="29" presetID="22" presetClass="entr" presetSubtype="8" fill="hold" grpId="0" nodeType="afterEffect">
                                  <p:stCondLst>
                                    <p:cond delay="1000"/>
                                  </p:stCondLst>
                                  <p:childTnLst>
                                    <p:set>
                                      <p:cBhvr>
                                        <p:cTn id="30" dur="1" fill="hold">
                                          <p:stCondLst>
                                            <p:cond delay="0"/>
                                          </p:stCondLst>
                                        </p:cTn>
                                        <p:tgtEl>
                                          <p:spTgt spid="3">
                                            <p:graphicEl>
                                              <a:dgm id="{B94D371B-2C51-4890-91CB-1CD393A76C7E}"/>
                                            </p:graphicEl>
                                          </p:spTgt>
                                        </p:tgtEl>
                                        <p:attrNameLst>
                                          <p:attrName>style.visibility</p:attrName>
                                        </p:attrNameLst>
                                      </p:cBhvr>
                                      <p:to>
                                        <p:strVal val="visible"/>
                                      </p:to>
                                    </p:set>
                                    <p:animEffect transition="in" filter="wipe(left)">
                                      <p:cBhvr>
                                        <p:cTn id="31" dur="1000"/>
                                        <p:tgtEl>
                                          <p:spTgt spid="3">
                                            <p:graphicEl>
                                              <a:dgm id="{B94D371B-2C51-4890-91CB-1CD393A76C7E}"/>
                                            </p:graphicEl>
                                          </p:spTgt>
                                        </p:tgtEl>
                                      </p:cBhvr>
                                    </p:animEffect>
                                  </p:childTnLst>
                                </p:cTn>
                              </p:par>
                            </p:childTnLst>
                          </p:cTn>
                        </p:par>
                        <p:par>
                          <p:cTn id="32" fill="hold">
                            <p:stCondLst>
                              <p:cond delay="13000"/>
                            </p:stCondLst>
                            <p:childTnLst>
                              <p:par>
                                <p:cTn id="33" presetID="22" presetClass="entr" presetSubtype="8" fill="hold" grpId="0" nodeType="afterEffect">
                                  <p:stCondLst>
                                    <p:cond delay="1000"/>
                                  </p:stCondLst>
                                  <p:childTnLst>
                                    <p:set>
                                      <p:cBhvr>
                                        <p:cTn id="34" dur="1" fill="hold">
                                          <p:stCondLst>
                                            <p:cond delay="0"/>
                                          </p:stCondLst>
                                        </p:cTn>
                                        <p:tgtEl>
                                          <p:spTgt spid="3">
                                            <p:graphicEl>
                                              <a:dgm id="{BCD86FC9-995B-4F7B-97F4-E3B887439551}"/>
                                            </p:graphicEl>
                                          </p:spTgt>
                                        </p:tgtEl>
                                        <p:attrNameLst>
                                          <p:attrName>style.visibility</p:attrName>
                                        </p:attrNameLst>
                                      </p:cBhvr>
                                      <p:to>
                                        <p:strVal val="visible"/>
                                      </p:to>
                                    </p:set>
                                    <p:animEffect transition="in" filter="wipe(left)">
                                      <p:cBhvr>
                                        <p:cTn id="35" dur="1000"/>
                                        <p:tgtEl>
                                          <p:spTgt spid="3">
                                            <p:graphicEl>
                                              <a:dgm id="{BCD86FC9-995B-4F7B-97F4-E3B887439551}"/>
                                            </p:graphicEl>
                                          </p:spTgt>
                                        </p:tgtEl>
                                      </p:cBhvr>
                                    </p:animEffect>
                                  </p:childTnLst>
                                </p:cTn>
                              </p:par>
                            </p:childTnLst>
                          </p:cTn>
                        </p:par>
                        <p:par>
                          <p:cTn id="36" fill="hold">
                            <p:stCondLst>
                              <p:cond delay="15000"/>
                            </p:stCondLst>
                            <p:childTnLst>
                              <p:par>
                                <p:cTn id="37" presetID="22" presetClass="entr" presetSubtype="8" fill="hold" grpId="0" nodeType="afterEffect">
                                  <p:stCondLst>
                                    <p:cond delay="1000"/>
                                  </p:stCondLst>
                                  <p:childTnLst>
                                    <p:set>
                                      <p:cBhvr>
                                        <p:cTn id="38" dur="1" fill="hold">
                                          <p:stCondLst>
                                            <p:cond delay="0"/>
                                          </p:stCondLst>
                                        </p:cTn>
                                        <p:tgtEl>
                                          <p:spTgt spid="3">
                                            <p:graphicEl>
                                              <a:dgm id="{5AA2E051-1985-45A9-9218-D6B3124866D5}"/>
                                            </p:graphicEl>
                                          </p:spTgt>
                                        </p:tgtEl>
                                        <p:attrNameLst>
                                          <p:attrName>style.visibility</p:attrName>
                                        </p:attrNameLst>
                                      </p:cBhvr>
                                      <p:to>
                                        <p:strVal val="visible"/>
                                      </p:to>
                                    </p:set>
                                    <p:animEffect transition="in" filter="wipe(left)">
                                      <p:cBhvr>
                                        <p:cTn id="39" dur="1000"/>
                                        <p:tgtEl>
                                          <p:spTgt spid="3">
                                            <p:graphicEl>
                                              <a:dgm id="{5AA2E051-1985-45A9-9218-D6B3124866D5}"/>
                                            </p:graphicEl>
                                          </p:spTgt>
                                        </p:tgtEl>
                                      </p:cBhvr>
                                    </p:animEffect>
                                  </p:childTnLst>
                                </p:cTn>
                              </p:par>
                            </p:childTnLst>
                          </p:cTn>
                        </p:par>
                        <p:par>
                          <p:cTn id="40" fill="hold">
                            <p:stCondLst>
                              <p:cond delay="17000"/>
                            </p:stCondLst>
                            <p:childTnLst>
                              <p:par>
                                <p:cTn id="41" presetID="22" presetClass="entr" presetSubtype="8" fill="hold" grpId="0" nodeType="afterEffect">
                                  <p:stCondLst>
                                    <p:cond delay="1000"/>
                                  </p:stCondLst>
                                  <p:childTnLst>
                                    <p:set>
                                      <p:cBhvr>
                                        <p:cTn id="42" dur="1" fill="hold">
                                          <p:stCondLst>
                                            <p:cond delay="0"/>
                                          </p:stCondLst>
                                        </p:cTn>
                                        <p:tgtEl>
                                          <p:spTgt spid="3">
                                            <p:graphicEl>
                                              <a:dgm id="{D281111D-4168-4BEC-86DA-5A93B5093336}"/>
                                            </p:graphicEl>
                                          </p:spTgt>
                                        </p:tgtEl>
                                        <p:attrNameLst>
                                          <p:attrName>style.visibility</p:attrName>
                                        </p:attrNameLst>
                                      </p:cBhvr>
                                      <p:to>
                                        <p:strVal val="visible"/>
                                      </p:to>
                                    </p:set>
                                    <p:animEffect transition="in" filter="wipe(left)">
                                      <p:cBhvr>
                                        <p:cTn id="43" dur="1000"/>
                                        <p:tgtEl>
                                          <p:spTgt spid="3">
                                            <p:graphicEl>
                                              <a:dgm id="{D281111D-4168-4BEC-86DA-5A93B509333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09294891"/>
              </p:ext>
            </p:extLst>
          </p:nvPr>
        </p:nvGraphicFramePr>
        <p:xfrm>
          <a:off x="1295400" y="1624718"/>
          <a:ext cx="9601200" cy="4850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Rounded Corners 28">
            <a:extLst>
              <a:ext uri="{FF2B5EF4-FFF2-40B4-BE49-F238E27FC236}">
                <a16:creationId xmlns:a16="http://schemas.microsoft.com/office/drawing/2014/main" id="{21C2F70E-8E83-48ED-87BA-3214A54D7B08}"/>
              </a:ext>
            </a:extLst>
          </p:cNvPr>
          <p:cNvSpPr/>
          <p:nvPr/>
        </p:nvSpPr>
        <p:spPr>
          <a:xfrm>
            <a:off x="3543300" y="166135"/>
            <a:ext cx="5105400" cy="692431"/>
          </a:xfrm>
          <a:prstGeom prst="roundRect">
            <a:avLst>
              <a:gd name="adj" fmla="val 50000"/>
            </a:avLst>
          </a:prstGeom>
          <a:solidFill>
            <a:srgbClr val="FF979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Will</a:t>
            </a:r>
            <a:endParaRPr lang="en-IN" sz="3600" b="1" dirty="0">
              <a:solidFill>
                <a:schemeClr val="tx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7" name="Rectangle 6"/>
          <p:cNvSpPr/>
          <p:nvPr/>
        </p:nvSpPr>
        <p:spPr>
          <a:xfrm>
            <a:off x="1034716" y="992832"/>
            <a:ext cx="6232358" cy="461665"/>
          </a:xfrm>
          <a:prstGeom prst="rect">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en-IE" sz="2400" b="1" dirty="0"/>
              <a:t>2.  What will you like to be when you grow up?</a:t>
            </a:r>
            <a:endParaRPr lang="en-IN" sz="2400" b="1" dirty="0"/>
          </a:p>
        </p:txBody>
      </p:sp>
    </p:spTree>
    <p:extLst>
      <p:ext uri="{BB962C8B-B14F-4D97-AF65-F5344CB8AC3E}">
        <p14:creationId xmlns:p14="http://schemas.microsoft.com/office/powerpoint/2010/main" val="740489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900"/>
                                  </p:stCondLst>
                                  <p:childTnLst>
                                    <p:set>
                                      <p:cBhvr>
                                        <p:cTn id="6" dur="1" fill="hold">
                                          <p:stCondLst>
                                            <p:cond delay="0"/>
                                          </p:stCondLst>
                                        </p:cTn>
                                        <p:tgtEl>
                                          <p:spTgt spid="5">
                                            <p:graphicEl>
                                              <a:dgm id="{7A618326-3C97-4042-96E8-A48D7C237451}"/>
                                            </p:graphicEl>
                                          </p:spTgt>
                                        </p:tgtEl>
                                        <p:attrNameLst>
                                          <p:attrName>style.visibility</p:attrName>
                                        </p:attrNameLst>
                                      </p:cBhvr>
                                      <p:to>
                                        <p:strVal val="visible"/>
                                      </p:to>
                                    </p:set>
                                    <p:animEffect transition="in" filter="wipe(left)">
                                      <p:cBhvr>
                                        <p:cTn id="7" dur="100"/>
                                        <p:tgtEl>
                                          <p:spTgt spid="5">
                                            <p:graphicEl>
                                              <a:dgm id="{7A618326-3C97-4042-96E8-A48D7C237451}"/>
                                            </p:graphicEl>
                                          </p:spTgt>
                                        </p:tgtEl>
                                      </p:cBhvr>
                                    </p:animEffect>
                                  </p:childTnLst>
                                </p:cTn>
                              </p:par>
                            </p:childTnLst>
                          </p:cTn>
                        </p:par>
                        <p:par>
                          <p:cTn id="8" fill="hold">
                            <p:stCondLst>
                              <p:cond delay="1000"/>
                            </p:stCondLst>
                            <p:childTnLst>
                              <p:par>
                                <p:cTn id="9" presetID="22" presetClass="entr" presetSubtype="8" fill="hold" grpId="0" nodeType="afterEffect">
                                  <p:stCondLst>
                                    <p:cond delay="1000"/>
                                  </p:stCondLst>
                                  <p:childTnLst>
                                    <p:set>
                                      <p:cBhvr>
                                        <p:cTn id="10" dur="1" fill="hold">
                                          <p:stCondLst>
                                            <p:cond delay="0"/>
                                          </p:stCondLst>
                                        </p:cTn>
                                        <p:tgtEl>
                                          <p:spTgt spid="5">
                                            <p:graphicEl>
                                              <a:dgm id="{0DA26A25-EE6B-4EF2-B11E-A69B4D7D7A40}"/>
                                            </p:graphicEl>
                                          </p:spTgt>
                                        </p:tgtEl>
                                        <p:attrNameLst>
                                          <p:attrName>style.visibility</p:attrName>
                                        </p:attrNameLst>
                                      </p:cBhvr>
                                      <p:to>
                                        <p:strVal val="visible"/>
                                      </p:to>
                                    </p:set>
                                    <p:animEffect transition="in" filter="wipe(left)">
                                      <p:cBhvr>
                                        <p:cTn id="11" dur="1000"/>
                                        <p:tgtEl>
                                          <p:spTgt spid="5">
                                            <p:graphicEl>
                                              <a:dgm id="{0DA26A25-EE6B-4EF2-B11E-A69B4D7D7A40}"/>
                                            </p:graphic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5">
                                            <p:graphicEl>
                                              <a:dgm id="{E6BBC02E-E8E2-4AC7-8AC2-427E38FB85EF}"/>
                                            </p:graphicEl>
                                          </p:spTgt>
                                        </p:tgtEl>
                                        <p:attrNameLst>
                                          <p:attrName>style.visibility</p:attrName>
                                        </p:attrNameLst>
                                      </p:cBhvr>
                                      <p:to>
                                        <p:strVal val="visible"/>
                                      </p:to>
                                    </p:set>
                                    <p:animEffect transition="in" filter="wipe(left)">
                                      <p:cBhvr>
                                        <p:cTn id="15" dur="1000"/>
                                        <p:tgtEl>
                                          <p:spTgt spid="5">
                                            <p:graphicEl>
                                              <a:dgm id="{E6BBC02E-E8E2-4AC7-8AC2-427E38FB85EF}"/>
                                            </p:graphicEl>
                                          </p:spTgt>
                                        </p:tgtEl>
                                      </p:cBhvr>
                                    </p:animEffect>
                                  </p:childTnLst>
                                </p:cTn>
                              </p:par>
                            </p:childTnLst>
                          </p:cTn>
                        </p:par>
                        <p:par>
                          <p:cTn id="16" fill="hold">
                            <p:stCondLst>
                              <p:cond delay="4000"/>
                            </p:stCondLst>
                            <p:childTnLst>
                              <p:par>
                                <p:cTn id="17" presetID="22" presetClass="entr" presetSubtype="8" fill="hold" grpId="0" nodeType="afterEffect">
                                  <p:stCondLst>
                                    <p:cond delay="1000"/>
                                  </p:stCondLst>
                                  <p:childTnLst>
                                    <p:set>
                                      <p:cBhvr>
                                        <p:cTn id="18" dur="1" fill="hold">
                                          <p:stCondLst>
                                            <p:cond delay="0"/>
                                          </p:stCondLst>
                                        </p:cTn>
                                        <p:tgtEl>
                                          <p:spTgt spid="5">
                                            <p:graphicEl>
                                              <a:dgm id="{49BE8F53-227D-4769-B379-5198CC4018B7}"/>
                                            </p:graphicEl>
                                          </p:spTgt>
                                        </p:tgtEl>
                                        <p:attrNameLst>
                                          <p:attrName>style.visibility</p:attrName>
                                        </p:attrNameLst>
                                      </p:cBhvr>
                                      <p:to>
                                        <p:strVal val="visible"/>
                                      </p:to>
                                    </p:set>
                                    <p:animEffect transition="in" filter="wipe(left)">
                                      <p:cBhvr>
                                        <p:cTn id="19" dur="1000"/>
                                        <p:tgtEl>
                                          <p:spTgt spid="5">
                                            <p:graphicEl>
                                              <a:dgm id="{49BE8F53-227D-4769-B379-5198CC4018B7}"/>
                                            </p:graphicEl>
                                          </p:spTgt>
                                        </p:tgtEl>
                                      </p:cBhvr>
                                    </p:animEffect>
                                  </p:childTnLst>
                                </p:cTn>
                              </p:par>
                            </p:childTnLst>
                          </p:cTn>
                        </p:par>
                        <p:par>
                          <p:cTn id="20" fill="hold">
                            <p:stCondLst>
                              <p:cond delay="6000"/>
                            </p:stCondLst>
                            <p:childTnLst>
                              <p:par>
                                <p:cTn id="21" presetID="22" presetClass="entr" presetSubtype="8" fill="hold" grpId="0" nodeType="afterEffect">
                                  <p:stCondLst>
                                    <p:cond delay="0"/>
                                  </p:stCondLst>
                                  <p:childTnLst>
                                    <p:set>
                                      <p:cBhvr>
                                        <p:cTn id="22" dur="1" fill="hold">
                                          <p:stCondLst>
                                            <p:cond delay="0"/>
                                          </p:stCondLst>
                                        </p:cTn>
                                        <p:tgtEl>
                                          <p:spTgt spid="5">
                                            <p:graphicEl>
                                              <a:dgm id="{5B2A8746-D82E-41A5-979F-F2F67EB882A2}"/>
                                            </p:graphicEl>
                                          </p:spTgt>
                                        </p:tgtEl>
                                        <p:attrNameLst>
                                          <p:attrName>style.visibility</p:attrName>
                                        </p:attrNameLst>
                                      </p:cBhvr>
                                      <p:to>
                                        <p:strVal val="visible"/>
                                      </p:to>
                                    </p:set>
                                    <p:animEffect transition="in" filter="wipe(left)">
                                      <p:cBhvr>
                                        <p:cTn id="23" dur="1000"/>
                                        <p:tgtEl>
                                          <p:spTgt spid="5">
                                            <p:graphicEl>
                                              <a:dgm id="{5B2A8746-D82E-41A5-979F-F2F67EB882A2}"/>
                                            </p:graphicEl>
                                          </p:spTgt>
                                        </p:tgtEl>
                                      </p:cBhvr>
                                    </p:animEffect>
                                  </p:childTnLst>
                                </p:cTn>
                              </p:par>
                            </p:childTnLst>
                          </p:cTn>
                        </p:par>
                        <p:par>
                          <p:cTn id="24" fill="hold">
                            <p:stCondLst>
                              <p:cond delay="7000"/>
                            </p:stCondLst>
                            <p:childTnLst>
                              <p:par>
                                <p:cTn id="25" presetID="22" presetClass="entr" presetSubtype="8" fill="hold" grpId="0" nodeType="afterEffect">
                                  <p:stCondLst>
                                    <p:cond delay="1000"/>
                                  </p:stCondLst>
                                  <p:childTnLst>
                                    <p:set>
                                      <p:cBhvr>
                                        <p:cTn id="26" dur="1" fill="hold">
                                          <p:stCondLst>
                                            <p:cond delay="0"/>
                                          </p:stCondLst>
                                        </p:cTn>
                                        <p:tgtEl>
                                          <p:spTgt spid="5">
                                            <p:graphicEl>
                                              <a:dgm id="{109F6D0B-7199-4102-B445-39BEF2171066}"/>
                                            </p:graphicEl>
                                          </p:spTgt>
                                        </p:tgtEl>
                                        <p:attrNameLst>
                                          <p:attrName>style.visibility</p:attrName>
                                        </p:attrNameLst>
                                      </p:cBhvr>
                                      <p:to>
                                        <p:strVal val="visible"/>
                                      </p:to>
                                    </p:set>
                                    <p:animEffect transition="in" filter="wipe(left)">
                                      <p:cBhvr>
                                        <p:cTn id="27" dur="1000"/>
                                        <p:tgtEl>
                                          <p:spTgt spid="5">
                                            <p:graphicEl>
                                              <a:dgm id="{109F6D0B-7199-4102-B445-39BEF2171066}"/>
                                            </p:graphicEl>
                                          </p:spTgt>
                                        </p:tgtEl>
                                      </p:cBhvr>
                                    </p:animEffect>
                                  </p:childTnLst>
                                </p:cTn>
                              </p:par>
                            </p:childTnLst>
                          </p:cTn>
                        </p:par>
                        <p:par>
                          <p:cTn id="28" fill="hold">
                            <p:stCondLst>
                              <p:cond delay="9000"/>
                            </p:stCondLst>
                            <p:childTnLst>
                              <p:par>
                                <p:cTn id="29" presetID="22" presetClass="entr" presetSubtype="8" fill="hold" grpId="0" nodeType="afterEffect">
                                  <p:stCondLst>
                                    <p:cond delay="0"/>
                                  </p:stCondLst>
                                  <p:childTnLst>
                                    <p:set>
                                      <p:cBhvr>
                                        <p:cTn id="30" dur="1" fill="hold">
                                          <p:stCondLst>
                                            <p:cond delay="0"/>
                                          </p:stCondLst>
                                        </p:cTn>
                                        <p:tgtEl>
                                          <p:spTgt spid="5">
                                            <p:graphicEl>
                                              <a:dgm id="{A4E9285C-7655-47A8-9A91-A65BFC5C9760}"/>
                                            </p:graphicEl>
                                          </p:spTgt>
                                        </p:tgtEl>
                                        <p:attrNameLst>
                                          <p:attrName>style.visibility</p:attrName>
                                        </p:attrNameLst>
                                      </p:cBhvr>
                                      <p:to>
                                        <p:strVal val="visible"/>
                                      </p:to>
                                    </p:set>
                                    <p:animEffect transition="in" filter="wipe(left)">
                                      <p:cBhvr>
                                        <p:cTn id="31" dur="1000"/>
                                        <p:tgtEl>
                                          <p:spTgt spid="5">
                                            <p:graphicEl>
                                              <a:dgm id="{A4E9285C-7655-47A8-9A91-A65BFC5C9760}"/>
                                            </p:graphicEl>
                                          </p:spTgt>
                                        </p:tgtEl>
                                      </p:cBhvr>
                                    </p:animEffect>
                                  </p:childTnLst>
                                </p:cTn>
                              </p:par>
                            </p:childTnLst>
                          </p:cTn>
                        </p:par>
                        <p:par>
                          <p:cTn id="32" fill="hold">
                            <p:stCondLst>
                              <p:cond delay="10000"/>
                            </p:stCondLst>
                            <p:childTnLst>
                              <p:par>
                                <p:cTn id="33" presetID="22" presetClass="entr" presetSubtype="8" fill="hold" grpId="0" nodeType="afterEffect">
                                  <p:stCondLst>
                                    <p:cond delay="1000"/>
                                  </p:stCondLst>
                                  <p:childTnLst>
                                    <p:set>
                                      <p:cBhvr>
                                        <p:cTn id="34" dur="1" fill="hold">
                                          <p:stCondLst>
                                            <p:cond delay="0"/>
                                          </p:stCondLst>
                                        </p:cTn>
                                        <p:tgtEl>
                                          <p:spTgt spid="5">
                                            <p:graphicEl>
                                              <a:dgm id="{CB99B298-9497-4DFC-BFAD-46B0EB2A82E0}"/>
                                            </p:graphicEl>
                                          </p:spTgt>
                                        </p:tgtEl>
                                        <p:attrNameLst>
                                          <p:attrName>style.visibility</p:attrName>
                                        </p:attrNameLst>
                                      </p:cBhvr>
                                      <p:to>
                                        <p:strVal val="visible"/>
                                      </p:to>
                                    </p:set>
                                    <p:animEffect transition="in" filter="wipe(left)">
                                      <p:cBhvr>
                                        <p:cTn id="35" dur="1000"/>
                                        <p:tgtEl>
                                          <p:spTgt spid="5">
                                            <p:graphicEl>
                                              <a:dgm id="{CB99B298-9497-4DFC-BFAD-46B0EB2A82E0}"/>
                                            </p:graphicEl>
                                          </p:spTgt>
                                        </p:tgtEl>
                                      </p:cBhvr>
                                    </p:animEffect>
                                  </p:childTnLst>
                                </p:cTn>
                              </p:par>
                            </p:childTnLst>
                          </p:cTn>
                        </p:par>
                        <p:par>
                          <p:cTn id="36" fill="hold">
                            <p:stCondLst>
                              <p:cond delay="12000"/>
                            </p:stCondLst>
                            <p:childTnLst>
                              <p:par>
                                <p:cTn id="37" presetID="22" presetClass="entr" presetSubtype="8" fill="hold" grpId="0" nodeType="afterEffect">
                                  <p:stCondLst>
                                    <p:cond delay="0"/>
                                  </p:stCondLst>
                                  <p:childTnLst>
                                    <p:set>
                                      <p:cBhvr>
                                        <p:cTn id="38" dur="1" fill="hold">
                                          <p:stCondLst>
                                            <p:cond delay="0"/>
                                          </p:stCondLst>
                                        </p:cTn>
                                        <p:tgtEl>
                                          <p:spTgt spid="5">
                                            <p:graphicEl>
                                              <a:dgm id="{84485C33-A342-430D-BB51-56ADAD89E4B7}"/>
                                            </p:graphicEl>
                                          </p:spTgt>
                                        </p:tgtEl>
                                        <p:attrNameLst>
                                          <p:attrName>style.visibility</p:attrName>
                                        </p:attrNameLst>
                                      </p:cBhvr>
                                      <p:to>
                                        <p:strVal val="visible"/>
                                      </p:to>
                                    </p:set>
                                    <p:animEffect transition="in" filter="wipe(left)">
                                      <p:cBhvr>
                                        <p:cTn id="39" dur="1000"/>
                                        <p:tgtEl>
                                          <p:spTgt spid="5">
                                            <p:graphicEl>
                                              <a:dgm id="{84485C33-A342-430D-BB51-56ADAD89E4B7}"/>
                                            </p:graphicEl>
                                          </p:spTgt>
                                        </p:tgtEl>
                                      </p:cBhvr>
                                    </p:animEffect>
                                  </p:childTnLst>
                                </p:cTn>
                              </p:par>
                            </p:childTnLst>
                          </p:cTn>
                        </p:par>
                        <p:par>
                          <p:cTn id="40" fill="hold">
                            <p:stCondLst>
                              <p:cond delay="13000"/>
                            </p:stCondLst>
                            <p:childTnLst>
                              <p:par>
                                <p:cTn id="41" presetID="22" presetClass="entr" presetSubtype="8" fill="hold" grpId="0" nodeType="afterEffect">
                                  <p:stCondLst>
                                    <p:cond delay="1000"/>
                                  </p:stCondLst>
                                  <p:childTnLst>
                                    <p:set>
                                      <p:cBhvr>
                                        <p:cTn id="42" dur="1" fill="hold">
                                          <p:stCondLst>
                                            <p:cond delay="0"/>
                                          </p:stCondLst>
                                        </p:cTn>
                                        <p:tgtEl>
                                          <p:spTgt spid="5">
                                            <p:graphicEl>
                                              <a:dgm id="{3F3F5079-6859-4A2D-9220-CD82B22A98B2}"/>
                                            </p:graphicEl>
                                          </p:spTgt>
                                        </p:tgtEl>
                                        <p:attrNameLst>
                                          <p:attrName>style.visibility</p:attrName>
                                        </p:attrNameLst>
                                      </p:cBhvr>
                                      <p:to>
                                        <p:strVal val="visible"/>
                                      </p:to>
                                    </p:set>
                                    <p:animEffect transition="in" filter="wipe(left)">
                                      <p:cBhvr>
                                        <p:cTn id="43" dur="1000"/>
                                        <p:tgtEl>
                                          <p:spTgt spid="5">
                                            <p:graphicEl>
                                              <a:dgm id="{3F3F5079-6859-4A2D-9220-CD82B22A98B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uiExpand="1">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2344" y="142876"/>
            <a:ext cx="3127312" cy="500042"/>
          </a:xfrm>
        </p:spPr>
        <p:txBody>
          <a:bodyPr>
            <a:normAutofit fontScale="90000"/>
          </a:bodyPr>
          <a:lstStyle/>
          <a:p>
            <a:r>
              <a:rPr lang="en-IN" dirty="0"/>
              <a:t>MM Index</a:t>
            </a:r>
          </a:p>
        </p:txBody>
      </p:sp>
      <p:graphicFrame>
        <p:nvGraphicFramePr>
          <p:cNvPr id="3" name="Table 2"/>
          <p:cNvGraphicFramePr>
            <a:graphicFrameLocks noGrp="1"/>
          </p:cNvGraphicFramePr>
          <p:nvPr>
            <p:extLst>
              <p:ext uri="{D42A27DB-BD31-4B8C-83A1-F6EECF244321}">
                <p14:modId xmlns:p14="http://schemas.microsoft.com/office/powerpoint/2010/main" val="1796706287"/>
              </p:ext>
            </p:extLst>
          </p:nvPr>
        </p:nvGraphicFramePr>
        <p:xfrm>
          <a:off x="1127448" y="990600"/>
          <a:ext cx="9937104" cy="1162861"/>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435728">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11727">
                <a:tc>
                  <a:txBody>
                    <a:bodyPr/>
                    <a:lstStyle/>
                    <a:p>
                      <a:pPr algn="ctr"/>
                      <a:r>
                        <a:rPr lang="en-IN" sz="900" dirty="0"/>
                        <a:t>2</a:t>
                      </a:r>
                    </a:p>
                  </a:txBody>
                  <a:tcPr/>
                </a:tc>
                <a:tc>
                  <a:txBody>
                    <a:bodyPr/>
                    <a:lstStyle/>
                    <a:p>
                      <a:endParaRPr lang="en-IN" sz="900" dirty="0"/>
                    </a:p>
                  </a:txBody>
                  <a:tcPr/>
                </a:tc>
                <a:tc>
                  <a:txBody>
                    <a:bodyPr/>
                    <a:lstStyle/>
                    <a:p>
                      <a:pPr rtl="0"/>
                      <a:r>
                        <a:rPr lang="en-US" sz="900" b="0" i="0" u="none" strike="noStrike" kern="1200" dirty="0">
                          <a:solidFill>
                            <a:schemeClr val="dk1"/>
                          </a:solidFill>
                          <a:effectLst/>
                          <a:latin typeface="+mn-lt"/>
                          <a:ea typeface="+mn-ea"/>
                          <a:cs typeface="+mn-cs"/>
                        </a:rPr>
                        <a:t>/https://pixabay.com/photos/indian-women-female-sari-nice-4460367/</a:t>
                      </a:r>
                      <a:endParaRPr lang="en-US" sz="900" b="0" dirty="0">
                        <a:effectLst/>
                      </a:endParaRPr>
                    </a:p>
                    <a:p>
                      <a:pPr rtl="0"/>
                      <a:r>
                        <a:rPr lang="en-US" sz="900" b="0" i="0" u="none" strike="noStrike" kern="1200" dirty="0">
                          <a:solidFill>
                            <a:schemeClr val="dk1"/>
                          </a:solidFill>
                          <a:effectLst/>
                          <a:latin typeface="+mn-lt"/>
                          <a:ea typeface="+mn-ea"/>
                          <a:cs typeface="+mn-cs"/>
                        </a:rPr>
                        <a:t>https://pixabay.com/photos/women-indian-female-mother-woman-4419735</a:t>
                      </a:r>
                      <a:endParaRPr lang="en-US" sz="900" b="0" dirty="0">
                        <a:effectLst/>
                      </a:endParaRPr>
                    </a:p>
                  </a:txBody>
                  <a:tcPr marL="31750" marR="31750" marT="31750" marB="31750" anchor="ctr"/>
                </a:tc>
                <a:extLst>
                  <a:ext uri="{0D108BD9-81ED-4DB2-BD59-A6C34878D82A}">
                    <a16:rowId xmlns:a16="http://schemas.microsoft.com/office/drawing/2014/main" val="10001"/>
                  </a:ext>
                </a:extLst>
              </a:tr>
              <a:tr h="389313">
                <a:tc>
                  <a:txBody>
                    <a:bodyPr/>
                    <a:lstStyle/>
                    <a:p>
                      <a:endParaRPr lang="en-IN" dirty="0"/>
                    </a:p>
                  </a:txBody>
                  <a:tcPr/>
                </a:tc>
                <a:tc>
                  <a:txBody>
                    <a:bodyPr/>
                    <a:lstStyle/>
                    <a:p>
                      <a:endParaRPr lang="en-IN" sz="900" dirty="0"/>
                    </a:p>
                  </a:txBody>
                  <a:tcPr/>
                </a:tc>
                <a:tc>
                  <a:txBody>
                    <a:bodyPr/>
                    <a:lstStyle/>
                    <a:p>
                      <a:endParaRPr lang="en-IN" dirty="0"/>
                    </a:p>
                  </a:txBody>
                  <a:tcPr/>
                </a:tc>
                <a:extLst>
                  <a:ext uri="{0D108BD9-81ED-4DB2-BD59-A6C34878D82A}">
                    <a16:rowId xmlns:a16="http://schemas.microsoft.com/office/drawing/2014/main" val="10002"/>
                  </a:ext>
                </a:extLst>
              </a:tr>
            </a:tbl>
          </a:graphicData>
        </a:graphic>
      </p:graphicFrame>
      <p:pic>
        <p:nvPicPr>
          <p:cNvPr id="4" name="Picture 2">
            <a:extLst>
              <a:ext uri="{FF2B5EF4-FFF2-40B4-BE49-F238E27FC236}">
                <a16:creationId xmlns:a16="http://schemas.microsoft.com/office/drawing/2014/main" id="{659EF572-40D0-C8F6-E82C-86B1E381899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t="6573" b="6573"/>
          <a:stretch/>
        </p:blipFill>
        <p:spPr bwMode="auto">
          <a:xfrm>
            <a:off x="2286000" y="1470471"/>
            <a:ext cx="165724" cy="21590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52086721-9BD1-99B8-C5FD-3C9F7563342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t="11199" b="11199"/>
          <a:stretch/>
        </p:blipFill>
        <p:spPr bwMode="auto">
          <a:xfrm>
            <a:off x="2667000" y="1476221"/>
            <a:ext cx="155864" cy="21522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2565</TotalTime>
  <Words>508</Words>
  <Application>Microsoft Office PowerPoint</Application>
  <PresentationFormat>Widescreen</PresentationFormat>
  <Paragraphs>50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92</cp:revision>
  <dcterms:created xsi:type="dcterms:W3CDTF">2020-08-28T09:38:22Z</dcterms:created>
  <dcterms:modified xsi:type="dcterms:W3CDTF">2022-11-22T14:47:33Z</dcterms:modified>
</cp:coreProperties>
</file>