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6" r:id="rId4"/>
    <p:sldId id="267" r:id="rId5"/>
    <p:sldId id="269" r:id="rId6"/>
    <p:sldId id="270" r:id="rId7"/>
    <p:sldId id="271" r:id="rId8"/>
    <p:sldId id="273" r:id="rId9"/>
    <p:sldId id="274" r:id="rId10"/>
    <p:sldId id="275" r:id="rId11"/>
    <p:sldId id="276"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CC"/>
    <a:srgbClr val="9BBB59"/>
    <a:srgbClr val="C0504D"/>
    <a:srgbClr val="4F81BD"/>
    <a:srgbClr val="91CC53"/>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751" autoAdjust="0"/>
  </p:normalViewPr>
  <p:slideViewPr>
    <p:cSldViewPr>
      <p:cViewPr varScale="1">
        <p:scale>
          <a:sx n="82" d="100"/>
          <a:sy n="82" d="100"/>
        </p:scale>
        <p:origin x="1600" y="184"/>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63FCF-EB07-4405-8E50-2DF523C4C7CF}" type="datetimeFigureOut">
              <a:rPr lang="en-US" smtClean="0"/>
              <a:pPr/>
              <a:t>12/21/22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117F3-D578-453C-A69F-AF307B3027E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Mother SSSVV Gallery</a:t>
            </a: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10</a:t>
            </a:fld>
            <a:endParaRPr lang="en-IN"/>
          </a:p>
        </p:txBody>
      </p:sp>
    </p:spTree>
    <p:extLst>
      <p:ext uri="{BB962C8B-B14F-4D97-AF65-F5344CB8AC3E}">
        <p14:creationId xmlns:p14="http://schemas.microsoft.com/office/powerpoint/2010/main" val="160672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Process Infographics  SSSVV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11</a:t>
            </a:fld>
            <a:endParaRPr lang="en-IN"/>
          </a:p>
        </p:txBody>
      </p:sp>
    </p:spTree>
    <p:extLst>
      <p:ext uri="{BB962C8B-B14F-4D97-AF65-F5344CB8AC3E}">
        <p14:creationId xmlns:p14="http://schemas.microsoft.com/office/powerpoint/2010/main" val="325095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Process Infographics SSSVV</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3</a:t>
            </a:fld>
            <a:endParaRPr lang="en-IN"/>
          </a:p>
        </p:txBody>
      </p:sp>
    </p:spTree>
    <p:extLst>
      <p:ext uri="{BB962C8B-B14F-4D97-AF65-F5344CB8AC3E}">
        <p14:creationId xmlns:p14="http://schemas.microsoft.com/office/powerpoint/2010/main" val="346209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SSSVV Gallery search word - family</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4</a:t>
            </a:fld>
            <a:endParaRPr lang="en-IN"/>
          </a:p>
        </p:txBody>
      </p:sp>
    </p:spTree>
    <p:extLst>
      <p:ext uri="{BB962C8B-B14F-4D97-AF65-F5344CB8AC3E}">
        <p14:creationId xmlns:p14="http://schemas.microsoft.com/office/powerpoint/2010/main" val="392539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Music Teacher SSSVV Gallery</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5</a:t>
            </a:fld>
            <a:endParaRPr lang="en-IN"/>
          </a:p>
        </p:txBody>
      </p:sp>
    </p:spTree>
    <p:extLst>
      <p:ext uri="{BB962C8B-B14F-4D97-AF65-F5344CB8AC3E}">
        <p14:creationId xmlns:p14="http://schemas.microsoft.com/office/powerpoint/2010/main" val="411150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Mother SSSVV Gallery</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6</a:t>
            </a:fld>
            <a:endParaRPr lang="en-IN"/>
          </a:p>
        </p:txBody>
      </p:sp>
    </p:spTree>
    <p:extLst>
      <p:ext uri="{BB962C8B-B14F-4D97-AF65-F5344CB8AC3E}">
        <p14:creationId xmlns:p14="http://schemas.microsoft.com/office/powerpoint/2010/main" val="183384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Mother SSSVV Gallery</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7</a:t>
            </a:fld>
            <a:endParaRPr lang="en-IN"/>
          </a:p>
        </p:txBody>
      </p:sp>
    </p:spTree>
    <p:extLst>
      <p:ext uri="{BB962C8B-B14F-4D97-AF65-F5344CB8AC3E}">
        <p14:creationId xmlns:p14="http://schemas.microsoft.com/office/powerpoint/2010/main" val="234581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Mother SSSVV Gallery</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8</a:t>
            </a:fld>
            <a:endParaRPr lang="en-IN"/>
          </a:p>
        </p:txBody>
      </p:sp>
    </p:spTree>
    <p:extLst>
      <p:ext uri="{BB962C8B-B14F-4D97-AF65-F5344CB8AC3E}">
        <p14:creationId xmlns:p14="http://schemas.microsoft.com/office/powerpoint/2010/main" val="2821171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Mother SSSVV Gallery</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9</a:t>
            </a:fld>
            <a:endParaRPr lang="en-IN"/>
          </a:p>
        </p:txBody>
      </p:sp>
    </p:spTree>
    <p:extLst>
      <p:ext uri="{BB962C8B-B14F-4D97-AF65-F5344CB8AC3E}">
        <p14:creationId xmlns:p14="http://schemas.microsoft.com/office/powerpoint/2010/main" val="177044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9155" y="836582"/>
            <a:ext cx="10363200" cy="1512297"/>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78509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561099B0-7160-48EE-9392-7E92AD91E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32" y="38099"/>
            <a:ext cx="902286" cy="957155"/>
          </a:xfrm>
          <a:prstGeom prst="rect">
            <a:avLst/>
          </a:prstGeom>
        </p:spPr>
      </p:pic>
      <p:pic>
        <p:nvPicPr>
          <p:cNvPr id="19" name="Picture 18" descr="A picture containing text, night sky&#10;&#10;Description automatically generated">
            <a:extLst>
              <a:ext uri="{FF2B5EF4-FFF2-40B4-BE49-F238E27FC236}">
                <a16:creationId xmlns:a16="http://schemas.microsoft.com/office/drawing/2014/main" id="{7B47226B-318E-494E-AD71-BFA94D79CE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1EEDD738-94BA-4D39-9B0E-6BB90D2D7F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F1FC6F74-8A38-4692-848A-4DCCCC9B9439}"/>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night sky&#10;&#10;Description automatically generated">
            <a:extLst>
              <a:ext uri="{FF2B5EF4-FFF2-40B4-BE49-F238E27FC236}">
                <a16:creationId xmlns:a16="http://schemas.microsoft.com/office/drawing/2014/main" id="{DF7FF9F2-3489-4F6D-A30B-2F0931ED6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094A42EF-3D19-4F8F-892C-FDFE4FA21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2322"/>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night sky&#10;&#10;Description automatically generated">
            <a:extLst>
              <a:ext uri="{FF2B5EF4-FFF2-40B4-BE49-F238E27FC236}">
                <a16:creationId xmlns:a16="http://schemas.microsoft.com/office/drawing/2014/main" id="{4832AE60-5C29-48B6-95CC-812084D90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FEE9CED9-8D8B-4D2A-95EC-21CAE5CD84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vectors/notes-music-sheet-music-musical-311995/" TargetMode="External"/><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hyperlink" Target="https://pixabay.com/vectors/asian-cartoon-child-kids-mural-1294104/" TargetMode="External"/><Relationship Id="rId7" Type="http://schemas.openxmlformats.org/officeDocument/2006/relationships/hyperlink" Target="https://pixabay.com/vectors/cricket-bat-cricketer-player-33064/" TargetMode="External"/><Relationship Id="rId12" Type="http://schemas.openxmlformats.org/officeDocument/2006/relationships/image" Target="../media/image17.png"/><Relationship Id="rId17" Type="http://schemas.openxmlformats.org/officeDocument/2006/relationships/image" Target="../media/image21.png"/><Relationship Id="rId2" Type="http://schemas.openxmlformats.org/officeDocument/2006/relationships/notesSlide" Target="../notesSlides/notesSlide12.xml"/><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hyperlink" Target="https://pixabay.com/illustrations/girl-singing-music-female-people-1292241/" TargetMode="External"/><Relationship Id="rId11" Type="http://schemas.openxmlformats.org/officeDocument/2006/relationships/hyperlink" Target="https://pixabay.com/vectors/girl-school-pupil-desk-answer-say-307747/" TargetMode="External"/><Relationship Id="rId5" Type="http://schemas.openxmlformats.org/officeDocument/2006/relationships/hyperlink" Target="https://pixabay.com/illustrations/cricket-cricket-sport-ball-game-3311473/" TargetMode="External"/><Relationship Id="rId15" Type="http://schemas.openxmlformats.org/officeDocument/2006/relationships/image" Target="../media/image19.png"/><Relationship Id="rId10" Type="http://schemas.openxmlformats.org/officeDocument/2006/relationships/hyperlink" Target="https://pixabay.com/id/users/azmeyart-design-18960884/" TargetMode="External"/><Relationship Id="rId19" Type="http://schemas.openxmlformats.org/officeDocument/2006/relationships/image" Target="../media/image11.png"/><Relationship Id="rId4" Type="http://schemas.openxmlformats.org/officeDocument/2006/relationships/hyperlink" Target="https://pixabay.com/id/users/openclipart-vectors-30363/" TargetMode="External"/><Relationship Id="rId9" Type="http://schemas.openxmlformats.org/officeDocument/2006/relationships/hyperlink" Target="https://pixabay.com/vectors/cartoon-father-dad-happy-son-7041484/" TargetMode="Externa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2A970F4C-CED8-80D0-49A9-8D10EC9211EA}"/>
              </a:ext>
            </a:extLst>
          </p:cNvPr>
          <p:cNvSpPr/>
          <p:nvPr/>
        </p:nvSpPr>
        <p:spPr>
          <a:xfrm>
            <a:off x="2783632" y="2276872"/>
            <a:ext cx="7200800" cy="2160240"/>
          </a:xfrm>
          <a:prstGeom prst="rightArrow">
            <a:avLst>
              <a:gd name="adj1" fmla="val 75168"/>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sp>
        <p:nvSpPr>
          <p:cNvPr id="2" name="Title 1"/>
          <p:cNvSpPr>
            <a:spLocks noGrp="1"/>
          </p:cNvSpPr>
          <p:nvPr>
            <p:ph type="ctrTitle"/>
          </p:nvPr>
        </p:nvSpPr>
        <p:spPr>
          <a:xfrm>
            <a:off x="3575720" y="2924945"/>
            <a:ext cx="5072829" cy="792087"/>
          </a:xfrm>
        </p:spPr>
        <p:txBody>
          <a:bodyPr/>
          <a:lstStyle/>
          <a:p>
            <a:r>
              <a:rPr lang="en-IN" b="1" dirty="0">
                <a:ln w="9525">
                  <a:solidFill>
                    <a:schemeClr val="bg1"/>
                  </a:solidFill>
                  <a:prstDash val="solid"/>
                </a:ln>
                <a:effectLst>
                  <a:outerShdw blurRad="12700" dist="38100" dir="2700000" algn="tl" rotWithShape="0">
                    <a:schemeClr val="bg1">
                      <a:lumMod val="50000"/>
                    </a:schemeClr>
                  </a:outerShdw>
                </a:effectLst>
              </a:rPr>
              <a:t>Focus on Future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D8021B-7A5D-975A-212F-B0D0F018D871}"/>
              </a:ext>
            </a:extLst>
          </p:cNvPr>
          <p:cNvPicPr>
            <a:picLocks noChangeAspect="1"/>
          </p:cNvPicPr>
          <p:nvPr/>
        </p:nvPicPr>
        <p:blipFill rotWithShape="1">
          <a:blip r:embed="rId3">
            <a:extLst>
              <a:ext uri="{28A0092B-C50C-407E-A947-70E740481C1C}">
                <a14:useLocalDpi xmlns:a14="http://schemas.microsoft.com/office/drawing/2010/main" val="0"/>
              </a:ext>
            </a:extLst>
          </a:blip>
          <a:srcRect t="6273" r="5894" b="5444"/>
          <a:stretch/>
        </p:blipFill>
        <p:spPr>
          <a:xfrm>
            <a:off x="10255138" y="2143850"/>
            <a:ext cx="1516013" cy="4000569"/>
          </a:xfrm>
          <a:prstGeom prst="rect">
            <a:avLst/>
          </a:prstGeom>
        </p:spPr>
      </p:pic>
      <p:pic>
        <p:nvPicPr>
          <p:cNvPr id="4" name="Picture 3">
            <a:extLst>
              <a:ext uri="{FF2B5EF4-FFF2-40B4-BE49-F238E27FC236}">
                <a16:creationId xmlns:a16="http://schemas.microsoft.com/office/drawing/2014/main" id="{AE6A024C-336F-7D97-B334-A8DF6A970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559" y="1967581"/>
            <a:ext cx="1733792" cy="3391373"/>
          </a:xfrm>
          <a:prstGeom prst="rect">
            <a:avLst/>
          </a:prstGeom>
        </p:spPr>
      </p:pic>
      <p:pic>
        <p:nvPicPr>
          <p:cNvPr id="7" name="Picture 6">
            <a:extLst>
              <a:ext uri="{FF2B5EF4-FFF2-40B4-BE49-F238E27FC236}">
                <a16:creationId xmlns:a16="http://schemas.microsoft.com/office/drawing/2014/main" id="{3D934C97-1691-0DAD-BABF-6C2CD78587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630" t="2735" r="24315" b="5916"/>
          <a:stretch/>
        </p:blipFill>
        <p:spPr>
          <a:xfrm>
            <a:off x="8596027" y="2687630"/>
            <a:ext cx="1676437" cy="4167141"/>
          </a:xfrm>
          <a:prstGeom prst="rect">
            <a:avLst/>
          </a:prstGeom>
        </p:spPr>
      </p:pic>
      <p:pic>
        <p:nvPicPr>
          <p:cNvPr id="10" name="Picture 9">
            <a:extLst>
              <a:ext uri="{FF2B5EF4-FFF2-40B4-BE49-F238E27FC236}">
                <a16:creationId xmlns:a16="http://schemas.microsoft.com/office/drawing/2014/main" id="{560551EF-B3DF-78A5-10A2-6DD021AE26FE}"/>
              </a:ext>
            </a:extLst>
          </p:cNvPr>
          <p:cNvPicPr>
            <a:picLocks noChangeAspect="1"/>
          </p:cNvPicPr>
          <p:nvPr/>
        </p:nvPicPr>
        <p:blipFill rotWithShape="1">
          <a:blip r:embed="rId6">
            <a:extLst>
              <a:ext uri="{28A0092B-C50C-407E-A947-70E740481C1C}">
                <a14:useLocalDpi xmlns:a14="http://schemas.microsoft.com/office/drawing/2010/main" val="0"/>
              </a:ext>
            </a:extLst>
          </a:blip>
          <a:srcRect b="30237"/>
          <a:stretch/>
        </p:blipFill>
        <p:spPr>
          <a:xfrm>
            <a:off x="1499997" y="4638518"/>
            <a:ext cx="1943652" cy="1851184"/>
          </a:xfrm>
          <a:prstGeom prst="rect">
            <a:avLst/>
          </a:prstGeom>
        </p:spPr>
      </p:pic>
      <p:sp>
        <p:nvSpPr>
          <p:cNvPr id="18" name="Freeform: Shape 17">
            <a:extLst>
              <a:ext uri="{FF2B5EF4-FFF2-40B4-BE49-F238E27FC236}">
                <a16:creationId xmlns:a16="http://schemas.microsoft.com/office/drawing/2014/main" id="{A79F168F-B262-BE41-B60A-427E85007F1E}"/>
              </a:ext>
            </a:extLst>
          </p:cNvPr>
          <p:cNvSpPr/>
          <p:nvPr/>
        </p:nvSpPr>
        <p:spPr>
          <a:xfrm>
            <a:off x="3048552" y="1196752"/>
            <a:ext cx="7367928" cy="1094008"/>
          </a:xfrm>
          <a:custGeom>
            <a:avLst/>
            <a:gdLst>
              <a:gd name="connsiteX0" fmla="*/ 1812184 w 9132815"/>
              <a:gd name="connsiteY0" fmla="*/ 0 h 2283058"/>
              <a:gd name="connsiteX1" fmla="*/ 2134876 w 9132815"/>
              <a:gd name="connsiteY1" fmla="*/ 0 h 2283058"/>
              <a:gd name="connsiteX2" fmla="*/ 3005520 w 9132815"/>
              <a:gd name="connsiteY2" fmla="*/ 0 h 2283058"/>
              <a:gd name="connsiteX3" fmla="*/ 3513413 w 9132815"/>
              <a:gd name="connsiteY3" fmla="*/ 0 h 2283058"/>
              <a:gd name="connsiteX4" fmla="*/ 4779285 w 9132815"/>
              <a:gd name="connsiteY4" fmla="*/ 0 h 2283058"/>
              <a:gd name="connsiteX5" fmla="*/ 5287178 w 9132815"/>
              <a:gd name="connsiteY5" fmla="*/ 0 h 2283058"/>
              <a:gd name="connsiteX6" fmla="*/ 5907977 w 9132815"/>
              <a:gd name="connsiteY6" fmla="*/ 0 h 2283058"/>
              <a:gd name="connsiteX7" fmla="*/ 6157822 w 9132815"/>
              <a:gd name="connsiteY7" fmla="*/ 0 h 2283058"/>
              <a:gd name="connsiteX8" fmla="*/ 6480514 w 9132815"/>
              <a:gd name="connsiteY8" fmla="*/ 0 h 2283058"/>
              <a:gd name="connsiteX9" fmla="*/ 7681742 w 9132815"/>
              <a:gd name="connsiteY9" fmla="*/ 0 h 2283058"/>
              <a:gd name="connsiteX10" fmla="*/ 8552386 w 9132815"/>
              <a:gd name="connsiteY10" fmla="*/ 0 h 2283058"/>
              <a:gd name="connsiteX11" fmla="*/ 8875078 w 9132815"/>
              <a:gd name="connsiteY11" fmla="*/ 0 h 2283058"/>
              <a:gd name="connsiteX12" fmla="*/ 9132815 w 9132815"/>
              <a:gd name="connsiteY12" fmla="*/ 257737 h 2283058"/>
              <a:gd name="connsiteX13" fmla="*/ 9132815 w 9132815"/>
              <a:gd name="connsiteY13" fmla="*/ 902060 h 2283058"/>
              <a:gd name="connsiteX14" fmla="*/ 9132815 w 9132815"/>
              <a:gd name="connsiteY14" fmla="*/ 1288652 h 2283058"/>
              <a:gd name="connsiteX15" fmla="*/ 8875078 w 9132815"/>
              <a:gd name="connsiteY15" fmla="*/ 1546389 h 2283058"/>
              <a:gd name="connsiteX16" fmla="*/ 8552386 w 9132815"/>
              <a:gd name="connsiteY16" fmla="*/ 1546389 h 2283058"/>
              <a:gd name="connsiteX17" fmla="*/ 8853129 w 9132815"/>
              <a:gd name="connsiteY17" fmla="*/ 2208924 h 2283058"/>
              <a:gd name="connsiteX18" fmla="*/ 7681742 w 9132815"/>
              <a:gd name="connsiteY18" fmla="*/ 1546389 h 2283058"/>
              <a:gd name="connsiteX19" fmla="*/ 6480514 w 9132815"/>
              <a:gd name="connsiteY19" fmla="*/ 1546389 h 2283058"/>
              <a:gd name="connsiteX20" fmla="*/ 6157822 w 9132815"/>
              <a:gd name="connsiteY20" fmla="*/ 1546389 h 2283058"/>
              <a:gd name="connsiteX21" fmla="*/ 6458565 w 9132815"/>
              <a:gd name="connsiteY21" fmla="*/ 2208924 h 2283058"/>
              <a:gd name="connsiteX22" fmla="*/ 5287178 w 9132815"/>
              <a:gd name="connsiteY22" fmla="*/ 1546389 h 2283058"/>
              <a:gd name="connsiteX23" fmla="*/ 4779285 w 9132815"/>
              <a:gd name="connsiteY23" fmla="*/ 1546389 h 2283058"/>
              <a:gd name="connsiteX24" fmla="*/ 3513413 w 9132815"/>
              <a:gd name="connsiteY24" fmla="*/ 1546389 h 2283058"/>
              <a:gd name="connsiteX25" fmla="*/ 3005520 w 9132815"/>
              <a:gd name="connsiteY25" fmla="*/ 1546389 h 2283058"/>
              <a:gd name="connsiteX26" fmla="*/ 0 w 9132815"/>
              <a:gd name="connsiteY26" fmla="*/ 2283058 h 2283058"/>
              <a:gd name="connsiteX27" fmla="*/ 2134876 w 9132815"/>
              <a:gd name="connsiteY27" fmla="*/ 1546389 h 2283058"/>
              <a:gd name="connsiteX28" fmla="*/ 1812184 w 9132815"/>
              <a:gd name="connsiteY28" fmla="*/ 1546389 h 2283058"/>
              <a:gd name="connsiteX29" fmla="*/ 1554447 w 9132815"/>
              <a:gd name="connsiteY29" fmla="*/ 1288652 h 2283058"/>
              <a:gd name="connsiteX30" fmla="*/ 1554447 w 9132815"/>
              <a:gd name="connsiteY30" fmla="*/ 902060 h 2283058"/>
              <a:gd name="connsiteX31" fmla="*/ 1554447 w 9132815"/>
              <a:gd name="connsiteY31" fmla="*/ 257737 h 2283058"/>
              <a:gd name="connsiteX32" fmla="*/ 1812184 w 9132815"/>
              <a:gd name="connsiteY32" fmla="*/ 0 h 228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2815" h="2283058">
                <a:moveTo>
                  <a:pt x="1812184" y="0"/>
                </a:moveTo>
                <a:lnTo>
                  <a:pt x="2134876" y="0"/>
                </a:lnTo>
                <a:lnTo>
                  <a:pt x="3005520" y="0"/>
                </a:lnTo>
                <a:lnTo>
                  <a:pt x="3513413" y="0"/>
                </a:lnTo>
                <a:lnTo>
                  <a:pt x="4779285" y="0"/>
                </a:lnTo>
                <a:lnTo>
                  <a:pt x="5287178" y="0"/>
                </a:lnTo>
                <a:lnTo>
                  <a:pt x="5907977" y="0"/>
                </a:lnTo>
                <a:lnTo>
                  <a:pt x="6157822" y="0"/>
                </a:lnTo>
                <a:lnTo>
                  <a:pt x="6480514" y="0"/>
                </a:lnTo>
                <a:lnTo>
                  <a:pt x="7681742" y="0"/>
                </a:lnTo>
                <a:lnTo>
                  <a:pt x="8552386" y="0"/>
                </a:lnTo>
                <a:lnTo>
                  <a:pt x="8875078" y="0"/>
                </a:lnTo>
                <a:cubicBezTo>
                  <a:pt x="9017422" y="0"/>
                  <a:pt x="9132815" y="115393"/>
                  <a:pt x="9132815" y="257737"/>
                </a:cubicBezTo>
                <a:lnTo>
                  <a:pt x="9132815" y="902060"/>
                </a:lnTo>
                <a:lnTo>
                  <a:pt x="9132815" y="1288652"/>
                </a:lnTo>
                <a:cubicBezTo>
                  <a:pt x="9132815" y="1430996"/>
                  <a:pt x="9017422" y="1546389"/>
                  <a:pt x="8875078" y="1546389"/>
                </a:cubicBezTo>
                <a:lnTo>
                  <a:pt x="8552386" y="1546389"/>
                </a:lnTo>
                <a:lnTo>
                  <a:pt x="8853129" y="2208924"/>
                </a:lnTo>
                <a:lnTo>
                  <a:pt x="7681742" y="1546389"/>
                </a:lnTo>
                <a:lnTo>
                  <a:pt x="6480514" y="1546389"/>
                </a:lnTo>
                <a:lnTo>
                  <a:pt x="6157822" y="1546389"/>
                </a:lnTo>
                <a:lnTo>
                  <a:pt x="6458565" y="2208924"/>
                </a:lnTo>
                <a:lnTo>
                  <a:pt x="5287178" y="1546389"/>
                </a:lnTo>
                <a:lnTo>
                  <a:pt x="4779285" y="1546389"/>
                </a:lnTo>
                <a:lnTo>
                  <a:pt x="3513413" y="1546389"/>
                </a:lnTo>
                <a:lnTo>
                  <a:pt x="3005520" y="1546389"/>
                </a:lnTo>
                <a:lnTo>
                  <a:pt x="0" y="2283058"/>
                </a:lnTo>
                <a:lnTo>
                  <a:pt x="2134876" y="1546389"/>
                </a:lnTo>
                <a:lnTo>
                  <a:pt x="1812184" y="1546389"/>
                </a:lnTo>
                <a:cubicBezTo>
                  <a:pt x="1669840" y="1546389"/>
                  <a:pt x="1554447" y="1430996"/>
                  <a:pt x="1554447" y="1288652"/>
                </a:cubicBezTo>
                <a:lnTo>
                  <a:pt x="1554447" y="902060"/>
                </a:lnTo>
                <a:lnTo>
                  <a:pt x="1554447" y="257737"/>
                </a:lnTo>
                <a:cubicBezTo>
                  <a:pt x="1554447" y="115393"/>
                  <a:pt x="1669840" y="0"/>
                  <a:pt x="1812184"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4000"/>
              </a:lnSpc>
              <a:spcBef>
                <a:spcPts val="1200"/>
              </a:spcBef>
              <a:spcAft>
                <a:spcPts val="1200"/>
              </a:spcAft>
            </a:pPr>
            <a:r>
              <a:rPr lang="en-IE" sz="2400" i="1" dirty="0">
                <a:solidFill>
                  <a:srgbClr val="C00000"/>
                </a:solidFill>
                <a:effectLst/>
                <a:latin typeface="Calibri" panose="020F0502020204030204" pitchFamily="34" charset="0"/>
                <a:ea typeface="Calibri" panose="020F0502020204030204" pitchFamily="34" charset="0"/>
              </a:rPr>
              <a:t>Yes Dear, we will all come!</a:t>
            </a:r>
            <a:endParaRPr lang="en-IN" sz="2400" dirty="0">
              <a:solidFill>
                <a:srgbClr val="C00000"/>
              </a:solidFill>
              <a:effectLst/>
              <a:latin typeface="Calibri" panose="020F0502020204030204" pitchFamily="34" charset="0"/>
              <a:ea typeface="Calibri" panose="020F0502020204030204" pitchFamily="34" charset="0"/>
            </a:endParaRPr>
          </a:p>
          <a:p>
            <a:pPr algn="ctr"/>
            <a:endParaRPr lang="en-IN" sz="2400" b="1" dirty="0">
              <a:solidFill>
                <a:srgbClr val="C00000"/>
              </a:solidFill>
            </a:endParaRPr>
          </a:p>
        </p:txBody>
      </p:sp>
      <p:sp>
        <p:nvSpPr>
          <p:cNvPr id="19" name="Speech Bubble: Oval 18">
            <a:extLst>
              <a:ext uri="{FF2B5EF4-FFF2-40B4-BE49-F238E27FC236}">
                <a16:creationId xmlns:a16="http://schemas.microsoft.com/office/drawing/2014/main" id="{A4788590-8E61-B858-3EA7-E1607CFC6D66}"/>
              </a:ext>
            </a:extLst>
          </p:cNvPr>
          <p:cNvSpPr/>
          <p:nvPr/>
        </p:nvSpPr>
        <p:spPr>
          <a:xfrm>
            <a:off x="3719735" y="2132620"/>
            <a:ext cx="4824537" cy="4464732"/>
          </a:xfrm>
          <a:prstGeom prst="wedgeEllipseCallout">
            <a:avLst>
              <a:gd name="adj1" fmla="val -63132"/>
              <a:gd name="adj2" fmla="val 6412"/>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lIns="0" tIns="457200" rIns="0" rtlCol="0" anchor="ctr"/>
          <a:lstStyle/>
          <a:p>
            <a:pPr algn="ctr">
              <a:lnSpc>
                <a:spcPct val="114000"/>
              </a:lnSpc>
              <a:spcBef>
                <a:spcPts val="1200"/>
              </a:spcBef>
              <a:spcAft>
                <a:spcPts val="600"/>
              </a:spcAft>
            </a:pPr>
            <a:r>
              <a:rPr lang="en-IE" sz="2400" dirty="0">
                <a:solidFill>
                  <a:schemeClr val="accent3">
                    <a:lumMod val="50000"/>
                  </a:schemeClr>
                </a:solidFill>
                <a:effectLst/>
                <a:latin typeface="Calibri" panose="020F0502020204030204" pitchFamily="34" charset="0"/>
                <a:ea typeface="Calibri" panose="020F0502020204030204" pitchFamily="34" charset="0"/>
              </a:rPr>
              <a:t>Hey. Why did you exclude me? I will also come with Ma and Pa to cheer you up. But you three will also have to attend my competition to cheer me up. When I see all the three of you, I’ll be even more motivated to sing well.</a:t>
            </a:r>
            <a:endParaRPr lang="en-IN" sz="2400" dirty="0">
              <a:solidFill>
                <a:schemeClr val="accent3">
                  <a:lumMod val="50000"/>
                </a:schemeClr>
              </a:solidFill>
              <a:effectLst/>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949B3AF4-A3DD-44F0-E57F-4E0BBC8B0BE1}"/>
              </a:ext>
            </a:extLst>
          </p:cNvPr>
          <p:cNvSpPr txBox="1">
            <a:spLocks/>
          </p:cNvSpPr>
          <p:nvPr/>
        </p:nvSpPr>
        <p:spPr>
          <a:xfrm>
            <a:off x="3575184" y="127423"/>
            <a:ext cx="5072829" cy="792087"/>
          </a:xfrm>
          <a:prstGeom prst="rect">
            <a:avLst/>
          </a:prstGeom>
          <a:gradFill>
            <a:gsLst>
              <a:gs pos="31000">
                <a:schemeClr val="accent1">
                  <a:lumMod val="5000"/>
                  <a:lumOff val="95000"/>
                </a:schemeClr>
              </a:gs>
              <a:gs pos="100000">
                <a:schemeClr val="accent1">
                  <a:lumMod val="30000"/>
                  <a:lumOff val="70000"/>
                </a:schemeClr>
              </a:gs>
            </a:gsLst>
            <a:lin ang="5400000" scaled="1"/>
          </a:gra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dirty="0">
                <a:ln w="9525">
                  <a:solidFill>
                    <a:schemeClr val="bg1"/>
                  </a:solidFill>
                  <a:prstDash val="solid"/>
                </a:ln>
                <a:effectLst>
                  <a:outerShdw blurRad="12700" dist="38100" dir="2700000" algn="tl" rotWithShape="0">
                    <a:schemeClr val="bg1">
                      <a:lumMod val="50000"/>
                    </a:schemeClr>
                  </a:outerShdw>
                </a:effectLst>
              </a:rPr>
              <a:t>Focus on Future</a:t>
            </a:r>
          </a:p>
        </p:txBody>
      </p:sp>
    </p:spTree>
    <p:extLst>
      <p:ext uri="{BB962C8B-B14F-4D97-AF65-F5344CB8AC3E}">
        <p14:creationId xmlns:p14="http://schemas.microsoft.com/office/powerpoint/2010/main" val="119158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7952E8C9-CADB-A8B5-90D1-16F2368B189C}"/>
              </a:ext>
            </a:extLst>
          </p:cNvPr>
          <p:cNvGrpSpPr/>
          <p:nvPr/>
        </p:nvGrpSpPr>
        <p:grpSpPr>
          <a:xfrm>
            <a:off x="1126988" y="2852500"/>
            <a:ext cx="2441162" cy="2520716"/>
            <a:chOff x="2380561" y="2713527"/>
            <a:chExt cx="1481500" cy="3312804"/>
          </a:xfrm>
        </p:grpSpPr>
        <p:sp>
          <p:nvSpPr>
            <p:cNvPr id="116" name="Rounded Rectangle 73">
              <a:extLst>
                <a:ext uri="{FF2B5EF4-FFF2-40B4-BE49-F238E27FC236}">
                  <a16:creationId xmlns:a16="http://schemas.microsoft.com/office/drawing/2014/main" id="{79622A22-2270-5CED-C417-4C2A73DE4B39}"/>
                </a:ext>
              </a:extLst>
            </p:cNvPr>
            <p:cNvSpPr/>
            <p:nvPr/>
          </p:nvSpPr>
          <p:spPr>
            <a:xfrm>
              <a:off x="2380561" y="2713527"/>
              <a:ext cx="1463178" cy="3312804"/>
            </a:xfrm>
            <a:prstGeom prst="roundRect">
              <a:avLst>
                <a:gd name="adj" fmla="val 1071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sz="2800">
                <a:latin typeface="Calibri" panose="020F0502020204030204" pitchFamily="34" charset="0"/>
                <a:cs typeface="Calibri" panose="020F0502020204030204" pitchFamily="34" charset="0"/>
              </a:endParaRPr>
            </a:p>
          </p:txBody>
        </p:sp>
        <p:sp>
          <p:nvSpPr>
            <p:cNvPr id="117" name="TextBox 116">
              <a:extLst>
                <a:ext uri="{FF2B5EF4-FFF2-40B4-BE49-F238E27FC236}">
                  <a16:creationId xmlns:a16="http://schemas.microsoft.com/office/drawing/2014/main" id="{D6F62B27-3A12-0882-2E9F-105AE1039E7F}"/>
                </a:ext>
              </a:extLst>
            </p:cNvPr>
            <p:cNvSpPr txBox="1"/>
            <p:nvPr/>
          </p:nvSpPr>
          <p:spPr>
            <a:xfrm>
              <a:off x="2380562" y="2728104"/>
              <a:ext cx="1481499" cy="1577932"/>
            </a:xfrm>
            <a:prstGeom prst="rect">
              <a:avLst/>
            </a:prstGeom>
            <a:noFill/>
          </p:spPr>
          <p:txBody>
            <a:bodyPr wrap="square" rtlCol="0" anchor="t">
              <a:spAutoFit/>
            </a:bodyPr>
            <a:lstStyle/>
            <a:p>
              <a:pPr lvl="0" algn="ctr">
                <a:lnSpc>
                  <a:spcPct val="114000"/>
                </a:lnSpc>
                <a:spcBef>
                  <a:spcPts val="1200"/>
                </a:spcBef>
                <a:spcAft>
                  <a:spcPts val="0"/>
                </a:spcAft>
                <a:buSzPts val="1200"/>
              </a:pPr>
              <a:r>
                <a:rPr lang="en-IE" sz="2800" u="none" strike="noStrike" dirty="0">
                  <a:solidFill>
                    <a:srgbClr val="C00000"/>
                  </a:solidFill>
                  <a:effectLst/>
                  <a:latin typeface="Calibri" panose="020F0502020204030204" pitchFamily="34" charset="0"/>
                  <a:ea typeface="Calibri" panose="020F0502020204030204" pitchFamily="34" charset="0"/>
                </a:rPr>
                <a:t>Aim high </a:t>
              </a:r>
            </a:p>
            <a:p>
              <a:pPr lvl="0" algn="ctr">
                <a:lnSpc>
                  <a:spcPct val="114000"/>
                </a:lnSpc>
                <a:spcBef>
                  <a:spcPts val="1200"/>
                </a:spcBef>
                <a:spcAft>
                  <a:spcPts val="0"/>
                </a:spcAft>
                <a:buSzPts val="1200"/>
              </a:pPr>
              <a:r>
                <a:rPr lang="en-IE" sz="2800" u="none" strike="noStrike" dirty="0">
                  <a:effectLst/>
                  <a:latin typeface="Calibri" panose="020F0502020204030204" pitchFamily="34" charset="0"/>
                  <a:ea typeface="Calibri" panose="020F0502020204030204" pitchFamily="34" charset="0"/>
                </a:rPr>
                <a:t> </a:t>
              </a:r>
              <a:r>
                <a:rPr lang="en-IE" sz="2800" u="none" strike="noStrike" dirty="0">
                  <a:solidFill>
                    <a:srgbClr val="C00000"/>
                  </a:solidFill>
                  <a:effectLst/>
                  <a:latin typeface="Calibri" panose="020F0502020204030204" pitchFamily="34" charset="0"/>
                  <a:ea typeface="Calibri" panose="020F0502020204030204" pitchFamily="34" charset="0"/>
                </a:rPr>
                <a:t>Work hard.</a:t>
              </a:r>
            </a:p>
          </p:txBody>
        </p:sp>
      </p:grpSp>
      <p:grpSp>
        <p:nvGrpSpPr>
          <p:cNvPr id="118" name="Group 117">
            <a:extLst>
              <a:ext uri="{FF2B5EF4-FFF2-40B4-BE49-F238E27FC236}">
                <a16:creationId xmlns:a16="http://schemas.microsoft.com/office/drawing/2014/main" id="{E5504F74-2328-30AC-92FE-6DA8FB8819CF}"/>
              </a:ext>
            </a:extLst>
          </p:cNvPr>
          <p:cNvGrpSpPr/>
          <p:nvPr/>
        </p:nvGrpSpPr>
        <p:grpSpPr>
          <a:xfrm>
            <a:off x="983432" y="2256369"/>
            <a:ext cx="2713870" cy="523220"/>
            <a:chOff x="2344212" y="2117396"/>
            <a:chExt cx="1647001" cy="523220"/>
          </a:xfrm>
        </p:grpSpPr>
        <p:sp>
          <p:nvSpPr>
            <p:cNvPr id="119" name="Chevron 78">
              <a:extLst>
                <a:ext uri="{FF2B5EF4-FFF2-40B4-BE49-F238E27FC236}">
                  <a16:creationId xmlns:a16="http://schemas.microsoft.com/office/drawing/2014/main" id="{92945451-C6F5-297B-CB4F-4FA2119A8DAC}"/>
                </a:ext>
              </a:extLst>
            </p:cNvPr>
            <p:cNvSpPr/>
            <p:nvPr/>
          </p:nvSpPr>
          <p:spPr>
            <a:xfrm>
              <a:off x="2344212" y="2146695"/>
              <a:ext cx="1647001" cy="46462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120" name="TextBox 119">
              <a:extLst>
                <a:ext uri="{FF2B5EF4-FFF2-40B4-BE49-F238E27FC236}">
                  <a16:creationId xmlns:a16="http://schemas.microsoft.com/office/drawing/2014/main" id="{793F2513-6FBC-9AB6-1E37-7C76E6BA0BEE}"/>
                </a:ext>
              </a:extLst>
            </p:cNvPr>
            <p:cNvSpPr txBox="1"/>
            <p:nvPr/>
          </p:nvSpPr>
          <p:spPr>
            <a:xfrm>
              <a:off x="2572536" y="2117396"/>
              <a:ext cx="1279135" cy="523220"/>
            </a:xfrm>
            <a:prstGeom prst="rect">
              <a:avLst/>
            </a:prstGeom>
            <a:noFill/>
          </p:spPr>
          <p:txBody>
            <a:bodyPr wrap="square" rtlCol="0">
              <a:spAutoFit/>
            </a:bodyPr>
            <a:lstStyle/>
            <a:p>
              <a:pPr algn="ctr"/>
              <a:r>
                <a:rPr lang="en-US" altLang="ko-KR" sz="2800" b="1" dirty="0">
                  <a:solidFill>
                    <a:schemeClr val="bg1"/>
                  </a:solidFill>
                  <a:latin typeface="Calibri" panose="020F0502020204030204" pitchFamily="34" charset="0"/>
                  <a:cs typeface="Calibri" panose="020F0502020204030204" pitchFamily="34" charset="0"/>
                </a:rPr>
                <a:t>1</a:t>
              </a:r>
              <a:endParaRPr lang="ko-KR" altLang="en-US" sz="2800" b="1" dirty="0">
                <a:solidFill>
                  <a:schemeClr val="bg1"/>
                </a:solidFill>
                <a:latin typeface="Calibri" panose="020F0502020204030204" pitchFamily="34" charset="0"/>
                <a:cs typeface="Calibri" panose="020F0502020204030204" pitchFamily="34" charset="0"/>
              </a:endParaRPr>
            </a:p>
          </p:txBody>
        </p:sp>
      </p:grpSp>
      <p:grpSp>
        <p:nvGrpSpPr>
          <p:cNvPr id="121" name="Group 120">
            <a:extLst>
              <a:ext uri="{FF2B5EF4-FFF2-40B4-BE49-F238E27FC236}">
                <a16:creationId xmlns:a16="http://schemas.microsoft.com/office/drawing/2014/main" id="{27AA5C5E-2040-A500-664A-37AF4A0A27E4}"/>
              </a:ext>
            </a:extLst>
          </p:cNvPr>
          <p:cNvGrpSpPr/>
          <p:nvPr/>
        </p:nvGrpSpPr>
        <p:grpSpPr>
          <a:xfrm>
            <a:off x="3575720" y="2256369"/>
            <a:ext cx="2685062" cy="523220"/>
            <a:chOff x="3843739" y="2117396"/>
            <a:chExt cx="1647001" cy="523220"/>
          </a:xfrm>
        </p:grpSpPr>
        <p:sp>
          <p:nvSpPr>
            <p:cNvPr id="122" name="Chevron 81">
              <a:extLst>
                <a:ext uri="{FF2B5EF4-FFF2-40B4-BE49-F238E27FC236}">
                  <a16:creationId xmlns:a16="http://schemas.microsoft.com/office/drawing/2014/main" id="{2F7BE5E7-E801-2406-12AC-649F49FDCEDA}"/>
                </a:ext>
              </a:extLst>
            </p:cNvPr>
            <p:cNvSpPr/>
            <p:nvPr/>
          </p:nvSpPr>
          <p:spPr>
            <a:xfrm>
              <a:off x="3843739" y="2146695"/>
              <a:ext cx="1647001" cy="46462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123" name="TextBox 122">
              <a:extLst>
                <a:ext uri="{FF2B5EF4-FFF2-40B4-BE49-F238E27FC236}">
                  <a16:creationId xmlns:a16="http://schemas.microsoft.com/office/drawing/2014/main" id="{B5459A37-0263-798A-1797-5E53ECB476FF}"/>
                </a:ext>
              </a:extLst>
            </p:cNvPr>
            <p:cNvSpPr txBox="1"/>
            <p:nvPr/>
          </p:nvSpPr>
          <p:spPr>
            <a:xfrm>
              <a:off x="4081625" y="2117396"/>
              <a:ext cx="1279135" cy="523220"/>
            </a:xfrm>
            <a:prstGeom prst="rect">
              <a:avLst/>
            </a:prstGeom>
            <a:noFill/>
          </p:spPr>
          <p:txBody>
            <a:bodyPr wrap="square" rtlCol="0">
              <a:spAutoFit/>
            </a:bodyPr>
            <a:lstStyle/>
            <a:p>
              <a:pPr algn="ctr"/>
              <a:r>
                <a:rPr lang="en-US" altLang="ko-KR" sz="2800" b="1" dirty="0">
                  <a:solidFill>
                    <a:schemeClr val="bg1"/>
                  </a:solidFill>
                  <a:latin typeface="Calibri" panose="020F0502020204030204" pitchFamily="34" charset="0"/>
                  <a:cs typeface="Calibri" panose="020F0502020204030204" pitchFamily="34" charset="0"/>
                </a:rPr>
                <a:t>2</a:t>
              </a:r>
              <a:endParaRPr lang="ko-KR" altLang="en-US" sz="2800" b="1" dirty="0">
                <a:solidFill>
                  <a:schemeClr val="bg1"/>
                </a:solidFill>
                <a:latin typeface="Calibri" panose="020F0502020204030204" pitchFamily="34" charset="0"/>
                <a:cs typeface="Calibri" panose="020F0502020204030204" pitchFamily="34" charset="0"/>
              </a:endParaRPr>
            </a:p>
          </p:txBody>
        </p:sp>
      </p:grpSp>
      <p:grpSp>
        <p:nvGrpSpPr>
          <p:cNvPr id="124" name="Group 123">
            <a:extLst>
              <a:ext uri="{FF2B5EF4-FFF2-40B4-BE49-F238E27FC236}">
                <a16:creationId xmlns:a16="http://schemas.microsoft.com/office/drawing/2014/main" id="{7908129A-8F9F-93E8-7459-976AC8F9EAD6}"/>
              </a:ext>
            </a:extLst>
          </p:cNvPr>
          <p:cNvGrpSpPr/>
          <p:nvPr/>
        </p:nvGrpSpPr>
        <p:grpSpPr>
          <a:xfrm>
            <a:off x="6141985" y="2242129"/>
            <a:ext cx="2546303" cy="523220"/>
            <a:chOff x="5343266" y="2112120"/>
            <a:chExt cx="1647001" cy="523220"/>
          </a:xfrm>
        </p:grpSpPr>
        <p:sp>
          <p:nvSpPr>
            <p:cNvPr id="125" name="Chevron 84">
              <a:extLst>
                <a:ext uri="{FF2B5EF4-FFF2-40B4-BE49-F238E27FC236}">
                  <a16:creationId xmlns:a16="http://schemas.microsoft.com/office/drawing/2014/main" id="{6F95FDD9-F825-AD5B-FE2D-524FB3B369AA}"/>
                </a:ext>
              </a:extLst>
            </p:cNvPr>
            <p:cNvSpPr/>
            <p:nvPr/>
          </p:nvSpPr>
          <p:spPr>
            <a:xfrm>
              <a:off x="5343266" y="2146695"/>
              <a:ext cx="1647001" cy="46462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126" name="TextBox 125">
              <a:extLst>
                <a:ext uri="{FF2B5EF4-FFF2-40B4-BE49-F238E27FC236}">
                  <a16:creationId xmlns:a16="http://schemas.microsoft.com/office/drawing/2014/main" id="{3AA373A6-A75A-3A2F-1279-ADF52847EF4C}"/>
                </a:ext>
              </a:extLst>
            </p:cNvPr>
            <p:cNvSpPr txBox="1"/>
            <p:nvPr/>
          </p:nvSpPr>
          <p:spPr>
            <a:xfrm>
              <a:off x="5588728" y="2112120"/>
              <a:ext cx="1279135" cy="523220"/>
            </a:xfrm>
            <a:prstGeom prst="rect">
              <a:avLst/>
            </a:prstGeom>
            <a:noFill/>
          </p:spPr>
          <p:txBody>
            <a:bodyPr wrap="square" rtlCol="0">
              <a:spAutoFit/>
            </a:bodyPr>
            <a:lstStyle/>
            <a:p>
              <a:pPr algn="ctr"/>
              <a:r>
                <a:rPr lang="en-US" altLang="ko-KR" sz="2800" b="1" dirty="0">
                  <a:solidFill>
                    <a:schemeClr val="bg1"/>
                  </a:solidFill>
                  <a:latin typeface="Calibri" panose="020F0502020204030204" pitchFamily="34" charset="0"/>
                  <a:cs typeface="Calibri" panose="020F0502020204030204" pitchFamily="34" charset="0"/>
                </a:rPr>
                <a:t>3</a:t>
              </a:r>
              <a:endParaRPr lang="ko-KR" altLang="en-US" sz="2800" b="1" dirty="0">
                <a:solidFill>
                  <a:schemeClr val="bg1"/>
                </a:solidFill>
                <a:latin typeface="Calibri" panose="020F0502020204030204" pitchFamily="34" charset="0"/>
                <a:cs typeface="Calibri" panose="020F0502020204030204" pitchFamily="34" charset="0"/>
              </a:endParaRPr>
            </a:p>
          </p:txBody>
        </p:sp>
      </p:grpSp>
      <p:grpSp>
        <p:nvGrpSpPr>
          <p:cNvPr id="127" name="Group 126">
            <a:extLst>
              <a:ext uri="{FF2B5EF4-FFF2-40B4-BE49-F238E27FC236}">
                <a16:creationId xmlns:a16="http://schemas.microsoft.com/office/drawing/2014/main" id="{7E719B28-CB77-A55A-E7A5-9B01FD0D7289}"/>
              </a:ext>
            </a:extLst>
          </p:cNvPr>
          <p:cNvGrpSpPr/>
          <p:nvPr/>
        </p:nvGrpSpPr>
        <p:grpSpPr>
          <a:xfrm>
            <a:off x="8544272" y="2256369"/>
            <a:ext cx="2495273" cy="523220"/>
            <a:chOff x="6842793" y="2117396"/>
            <a:chExt cx="1647001" cy="523220"/>
          </a:xfrm>
        </p:grpSpPr>
        <p:sp>
          <p:nvSpPr>
            <p:cNvPr id="128" name="Chevron 87">
              <a:extLst>
                <a:ext uri="{FF2B5EF4-FFF2-40B4-BE49-F238E27FC236}">
                  <a16:creationId xmlns:a16="http://schemas.microsoft.com/office/drawing/2014/main" id="{5042D9F5-28DD-79B4-E2BA-0DD3D1135FD8}"/>
                </a:ext>
              </a:extLst>
            </p:cNvPr>
            <p:cNvSpPr/>
            <p:nvPr/>
          </p:nvSpPr>
          <p:spPr>
            <a:xfrm>
              <a:off x="6842793" y="2146695"/>
              <a:ext cx="1647001" cy="4646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129" name="TextBox 128">
              <a:extLst>
                <a:ext uri="{FF2B5EF4-FFF2-40B4-BE49-F238E27FC236}">
                  <a16:creationId xmlns:a16="http://schemas.microsoft.com/office/drawing/2014/main" id="{7B3F20A0-B5F9-E861-2B51-B7E7D78F634E}"/>
                </a:ext>
              </a:extLst>
            </p:cNvPr>
            <p:cNvSpPr txBox="1"/>
            <p:nvPr/>
          </p:nvSpPr>
          <p:spPr>
            <a:xfrm>
              <a:off x="7096929" y="2117396"/>
              <a:ext cx="1279135" cy="523220"/>
            </a:xfrm>
            <a:prstGeom prst="rect">
              <a:avLst/>
            </a:prstGeom>
            <a:noFill/>
          </p:spPr>
          <p:txBody>
            <a:bodyPr wrap="square" rtlCol="0">
              <a:spAutoFit/>
            </a:bodyPr>
            <a:lstStyle/>
            <a:p>
              <a:pPr algn="ctr"/>
              <a:r>
                <a:rPr lang="en-IN" altLang="ko-KR" sz="2800" b="1" dirty="0">
                  <a:solidFill>
                    <a:schemeClr val="bg1"/>
                  </a:solidFill>
                  <a:latin typeface="Calibri" panose="020F0502020204030204" pitchFamily="34" charset="0"/>
                  <a:cs typeface="Calibri" panose="020F0502020204030204" pitchFamily="34" charset="0"/>
                </a:rPr>
                <a:t>4</a:t>
              </a:r>
              <a:endParaRPr lang="ko-KR" altLang="en-US" sz="2800" b="1" dirty="0">
                <a:solidFill>
                  <a:schemeClr val="bg1"/>
                </a:solidFill>
                <a:latin typeface="Calibri" panose="020F0502020204030204" pitchFamily="34" charset="0"/>
                <a:cs typeface="Calibri" panose="020F0502020204030204" pitchFamily="34" charset="0"/>
              </a:endParaRPr>
            </a:p>
          </p:txBody>
        </p:sp>
      </p:grpSp>
      <p:grpSp>
        <p:nvGrpSpPr>
          <p:cNvPr id="130" name="Group 129">
            <a:extLst>
              <a:ext uri="{FF2B5EF4-FFF2-40B4-BE49-F238E27FC236}">
                <a16:creationId xmlns:a16="http://schemas.microsoft.com/office/drawing/2014/main" id="{35AC42C7-C384-F7D5-71F6-2C2F34C98470}"/>
              </a:ext>
            </a:extLst>
          </p:cNvPr>
          <p:cNvGrpSpPr/>
          <p:nvPr/>
        </p:nvGrpSpPr>
        <p:grpSpPr>
          <a:xfrm>
            <a:off x="3705565" y="2852500"/>
            <a:ext cx="2401885" cy="2520716"/>
            <a:chOff x="3886784" y="2713527"/>
            <a:chExt cx="1473302" cy="3312804"/>
          </a:xfrm>
        </p:grpSpPr>
        <p:sp>
          <p:nvSpPr>
            <p:cNvPr id="131" name="Rounded Rectangle 90">
              <a:extLst>
                <a:ext uri="{FF2B5EF4-FFF2-40B4-BE49-F238E27FC236}">
                  <a16:creationId xmlns:a16="http://schemas.microsoft.com/office/drawing/2014/main" id="{6B9497F2-13F5-FE8E-A189-BA28907DEF81}"/>
                </a:ext>
              </a:extLst>
            </p:cNvPr>
            <p:cNvSpPr/>
            <p:nvPr/>
          </p:nvSpPr>
          <p:spPr>
            <a:xfrm>
              <a:off x="3886838" y="2713527"/>
              <a:ext cx="1456428" cy="3312804"/>
            </a:xfrm>
            <a:prstGeom prst="roundRect">
              <a:avLst>
                <a:gd name="adj" fmla="val 10715"/>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sz="2800">
                <a:latin typeface="Calibri" panose="020F0502020204030204" pitchFamily="34" charset="0"/>
                <a:cs typeface="Calibri" panose="020F0502020204030204" pitchFamily="34" charset="0"/>
              </a:endParaRPr>
            </a:p>
          </p:txBody>
        </p:sp>
        <p:sp>
          <p:nvSpPr>
            <p:cNvPr id="132" name="TextBox 131">
              <a:extLst>
                <a:ext uri="{FF2B5EF4-FFF2-40B4-BE49-F238E27FC236}">
                  <a16:creationId xmlns:a16="http://schemas.microsoft.com/office/drawing/2014/main" id="{CE312B44-2D7A-7D51-0DC0-DF98B8C745C8}"/>
                </a:ext>
              </a:extLst>
            </p:cNvPr>
            <p:cNvSpPr txBox="1"/>
            <p:nvPr/>
          </p:nvSpPr>
          <p:spPr>
            <a:xfrm>
              <a:off x="3886784" y="2728104"/>
              <a:ext cx="1473302" cy="2666851"/>
            </a:xfrm>
            <a:prstGeom prst="rect">
              <a:avLst/>
            </a:prstGeom>
            <a:noFill/>
          </p:spPr>
          <p:txBody>
            <a:bodyPr wrap="square" rtlCol="0" anchor="t">
              <a:spAutoFit/>
            </a:bodyPr>
            <a:lstStyle/>
            <a:p>
              <a:pPr lvl="0" algn="ctr">
                <a:lnSpc>
                  <a:spcPct val="114000"/>
                </a:lnSpc>
                <a:buSzPts val="1200"/>
              </a:pPr>
              <a:r>
                <a:rPr lang="en-IE" sz="2800" u="none" strike="noStrike" dirty="0">
                  <a:solidFill>
                    <a:srgbClr val="C00000"/>
                  </a:solidFill>
                  <a:effectLst/>
                  <a:latin typeface="Calibri" panose="020F0502020204030204" pitchFamily="34" charset="0"/>
                  <a:ea typeface="Calibri" panose="020F0502020204030204" pitchFamily="34" charset="0"/>
                </a:rPr>
                <a:t>Stay focused </a:t>
              </a:r>
              <a:r>
                <a:rPr lang="en-IE" sz="2800" u="none" strike="noStrike" dirty="0">
                  <a:effectLst/>
                  <a:latin typeface="Calibri" panose="020F0502020204030204" pitchFamily="34" charset="0"/>
                  <a:ea typeface="Calibri" panose="020F0502020204030204" pitchFamily="34" charset="0"/>
                </a:rPr>
                <a:t>on what you want to achieve.</a:t>
              </a:r>
            </a:p>
          </p:txBody>
        </p:sp>
      </p:grpSp>
      <p:grpSp>
        <p:nvGrpSpPr>
          <p:cNvPr id="133" name="Group 132">
            <a:extLst>
              <a:ext uri="{FF2B5EF4-FFF2-40B4-BE49-F238E27FC236}">
                <a16:creationId xmlns:a16="http://schemas.microsoft.com/office/drawing/2014/main" id="{EC52170C-CF35-46C0-3D5C-2DA3746EC0CC}"/>
              </a:ext>
            </a:extLst>
          </p:cNvPr>
          <p:cNvGrpSpPr/>
          <p:nvPr/>
        </p:nvGrpSpPr>
        <p:grpSpPr>
          <a:xfrm>
            <a:off x="6220786" y="2843536"/>
            <a:ext cx="2279998" cy="2520716"/>
            <a:chOff x="5393114" y="2713527"/>
            <a:chExt cx="1474749" cy="3312804"/>
          </a:xfrm>
        </p:grpSpPr>
        <p:sp>
          <p:nvSpPr>
            <p:cNvPr id="134" name="Rounded Rectangle 93">
              <a:extLst>
                <a:ext uri="{FF2B5EF4-FFF2-40B4-BE49-F238E27FC236}">
                  <a16:creationId xmlns:a16="http://schemas.microsoft.com/office/drawing/2014/main" id="{CAF54E5E-5D1A-BAF2-3BD9-D416F0BA44C6}"/>
                </a:ext>
              </a:extLst>
            </p:cNvPr>
            <p:cNvSpPr/>
            <p:nvPr/>
          </p:nvSpPr>
          <p:spPr>
            <a:xfrm>
              <a:off x="5393114" y="2713527"/>
              <a:ext cx="1449678" cy="3312804"/>
            </a:xfrm>
            <a:prstGeom prst="roundRect">
              <a:avLst>
                <a:gd name="adj" fmla="val 10715"/>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sz="2800">
                <a:latin typeface="Calibri" panose="020F0502020204030204" pitchFamily="34" charset="0"/>
                <a:cs typeface="Calibri" panose="020F0502020204030204" pitchFamily="34" charset="0"/>
              </a:endParaRPr>
            </a:p>
          </p:txBody>
        </p:sp>
        <p:sp>
          <p:nvSpPr>
            <p:cNvPr id="135" name="TextBox 134">
              <a:extLst>
                <a:ext uri="{FF2B5EF4-FFF2-40B4-BE49-F238E27FC236}">
                  <a16:creationId xmlns:a16="http://schemas.microsoft.com/office/drawing/2014/main" id="{D1B97B47-BC84-967F-0568-1E48945AA046}"/>
                </a:ext>
              </a:extLst>
            </p:cNvPr>
            <p:cNvSpPr txBox="1"/>
            <p:nvPr/>
          </p:nvSpPr>
          <p:spPr>
            <a:xfrm>
              <a:off x="5411436" y="2731981"/>
              <a:ext cx="1456427" cy="2021268"/>
            </a:xfrm>
            <a:prstGeom prst="rect">
              <a:avLst/>
            </a:prstGeom>
            <a:noFill/>
          </p:spPr>
          <p:txBody>
            <a:bodyPr wrap="square" rtlCol="0" anchor="t">
              <a:spAutoFit/>
            </a:bodyPr>
            <a:lstStyle/>
            <a:p>
              <a:pPr lvl="0" algn="ctr">
                <a:lnSpc>
                  <a:spcPct val="114000"/>
                </a:lnSpc>
                <a:buSzPts val="1200"/>
              </a:pPr>
              <a:r>
                <a:rPr lang="en-IE" sz="2800" u="none" strike="noStrike" dirty="0">
                  <a:solidFill>
                    <a:srgbClr val="C00000"/>
                  </a:solidFill>
                  <a:effectLst/>
                  <a:latin typeface="Calibri" panose="020F0502020204030204" pitchFamily="34" charset="0"/>
                  <a:ea typeface="Calibri" panose="020F0502020204030204" pitchFamily="34" charset="0"/>
                </a:rPr>
                <a:t>Work hard </a:t>
              </a:r>
              <a:r>
                <a:rPr lang="en-IE" sz="2800" u="none" strike="noStrike" dirty="0">
                  <a:effectLst/>
                  <a:latin typeface="Calibri" panose="020F0502020204030204" pitchFamily="34" charset="0"/>
                  <a:ea typeface="Calibri" panose="020F0502020204030204" pitchFamily="34" charset="0"/>
                </a:rPr>
                <a:t>to realise your dreams.</a:t>
              </a:r>
            </a:p>
          </p:txBody>
        </p:sp>
      </p:grpSp>
      <p:grpSp>
        <p:nvGrpSpPr>
          <p:cNvPr id="136" name="Group 135">
            <a:extLst>
              <a:ext uri="{FF2B5EF4-FFF2-40B4-BE49-F238E27FC236}">
                <a16:creationId xmlns:a16="http://schemas.microsoft.com/office/drawing/2014/main" id="{1FF54FF4-AFF7-2171-9A2B-FBB780CA5920}"/>
              </a:ext>
            </a:extLst>
          </p:cNvPr>
          <p:cNvGrpSpPr/>
          <p:nvPr/>
        </p:nvGrpSpPr>
        <p:grpSpPr>
          <a:xfrm>
            <a:off x="8592819" y="2852500"/>
            <a:ext cx="2261618" cy="2520716"/>
            <a:chOff x="6891874" y="2713527"/>
            <a:chExt cx="1393435" cy="3312804"/>
          </a:xfrm>
        </p:grpSpPr>
        <p:sp>
          <p:nvSpPr>
            <p:cNvPr id="137" name="Rounded Rectangle 96">
              <a:extLst>
                <a:ext uri="{FF2B5EF4-FFF2-40B4-BE49-F238E27FC236}">
                  <a16:creationId xmlns:a16="http://schemas.microsoft.com/office/drawing/2014/main" id="{3E946D62-7B04-B966-633D-F761B137958C}"/>
                </a:ext>
              </a:extLst>
            </p:cNvPr>
            <p:cNvSpPr/>
            <p:nvPr/>
          </p:nvSpPr>
          <p:spPr>
            <a:xfrm>
              <a:off x="6899392" y="2713527"/>
              <a:ext cx="1378400" cy="3312804"/>
            </a:xfrm>
            <a:prstGeom prst="roundRect">
              <a:avLst>
                <a:gd name="adj" fmla="val 107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sz="2800">
                <a:latin typeface="Calibri" panose="020F0502020204030204" pitchFamily="34" charset="0"/>
                <a:cs typeface="Calibri" panose="020F0502020204030204" pitchFamily="34" charset="0"/>
              </a:endParaRPr>
            </a:p>
          </p:txBody>
        </p:sp>
        <p:sp>
          <p:nvSpPr>
            <p:cNvPr id="138" name="TextBox 137">
              <a:extLst>
                <a:ext uri="{FF2B5EF4-FFF2-40B4-BE49-F238E27FC236}">
                  <a16:creationId xmlns:a16="http://schemas.microsoft.com/office/drawing/2014/main" id="{1CACE541-8900-2D8E-9F12-44345A243A8B}"/>
                </a:ext>
              </a:extLst>
            </p:cNvPr>
            <p:cNvSpPr txBox="1"/>
            <p:nvPr/>
          </p:nvSpPr>
          <p:spPr>
            <a:xfrm>
              <a:off x="6891874" y="2723017"/>
              <a:ext cx="1393435" cy="2952774"/>
            </a:xfrm>
            <a:prstGeom prst="rect">
              <a:avLst/>
            </a:prstGeom>
            <a:noFill/>
          </p:spPr>
          <p:txBody>
            <a:bodyPr wrap="square" rtlCol="0" anchor="t">
              <a:spAutoFit/>
            </a:bodyPr>
            <a:lstStyle/>
            <a:p>
              <a:pPr lvl="0" algn="ctr"/>
              <a:r>
                <a:rPr lang="en-IE" sz="2800" dirty="0">
                  <a:effectLst/>
                  <a:latin typeface="Calibri" panose="020F0502020204030204" pitchFamily="34" charset="0"/>
                  <a:ea typeface="Calibri" panose="020F0502020204030204" pitchFamily="34" charset="0"/>
                </a:rPr>
                <a:t>With </a:t>
              </a:r>
              <a:r>
                <a:rPr lang="en-IE" sz="2800" dirty="0">
                  <a:solidFill>
                    <a:srgbClr val="C00000"/>
                  </a:solidFill>
                  <a:effectLst/>
                  <a:latin typeface="Calibri" panose="020F0502020204030204" pitchFamily="34" charset="0"/>
                  <a:ea typeface="Calibri" panose="020F0502020204030204" pitchFamily="34" charset="0"/>
                </a:rPr>
                <a:t>focus</a:t>
              </a:r>
              <a:r>
                <a:rPr lang="en-IE" sz="2800" dirty="0">
                  <a:effectLst/>
                  <a:latin typeface="Calibri" panose="020F0502020204030204" pitchFamily="34" charset="0"/>
                  <a:ea typeface="Calibri" panose="020F0502020204030204" pitchFamily="34" charset="0"/>
                </a:rPr>
                <a:t> and </a:t>
              </a:r>
              <a:r>
                <a:rPr lang="en-IE" sz="2800" dirty="0">
                  <a:solidFill>
                    <a:srgbClr val="C00000"/>
                  </a:solidFill>
                  <a:effectLst/>
                  <a:latin typeface="Calibri" panose="020F0502020204030204" pitchFamily="34" charset="0"/>
                  <a:ea typeface="Calibri" panose="020F0502020204030204" pitchFamily="34" charset="0"/>
                </a:rPr>
                <a:t>hard work </a:t>
              </a:r>
              <a:r>
                <a:rPr lang="en-IE" sz="2800" dirty="0">
                  <a:effectLst/>
                  <a:latin typeface="Calibri" panose="020F0502020204030204" pitchFamily="34" charset="0"/>
                  <a:ea typeface="Calibri" panose="020F0502020204030204" pitchFamily="34" charset="0"/>
                </a:rPr>
                <a:t>our </a:t>
              </a:r>
              <a:r>
                <a:rPr lang="en-IE" sz="2800" dirty="0">
                  <a:solidFill>
                    <a:srgbClr val="C00000"/>
                  </a:solidFill>
                  <a:effectLst/>
                  <a:latin typeface="Calibri" panose="020F0502020204030204" pitchFamily="34" charset="0"/>
                  <a:ea typeface="Calibri" panose="020F0502020204030204" pitchFamily="34" charset="0"/>
                </a:rPr>
                <a:t>dreams come true.</a:t>
              </a:r>
              <a:endParaRPr lang="en-US" sz="2800" dirty="0">
                <a:solidFill>
                  <a:srgbClr val="C00000"/>
                </a:solidFill>
                <a:latin typeface="Calibri" panose="020F0502020204030204" pitchFamily="34" charset="0"/>
                <a:cs typeface="Calibri" panose="020F0502020204030204" pitchFamily="34" charset="0"/>
              </a:endParaRPr>
            </a:p>
          </p:txBody>
        </p:sp>
      </p:grpSp>
      <p:sp>
        <p:nvSpPr>
          <p:cNvPr id="145" name="Title 1">
            <a:extLst>
              <a:ext uri="{FF2B5EF4-FFF2-40B4-BE49-F238E27FC236}">
                <a16:creationId xmlns:a16="http://schemas.microsoft.com/office/drawing/2014/main" id="{E7EA1443-D9B9-555B-9358-FF0E1C5E05EF}"/>
              </a:ext>
            </a:extLst>
          </p:cNvPr>
          <p:cNvSpPr>
            <a:spLocks noGrp="1"/>
          </p:cNvSpPr>
          <p:nvPr>
            <p:ph type="title"/>
          </p:nvPr>
        </p:nvSpPr>
        <p:spPr>
          <a:xfrm>
            <a:off x="3050231" y="1190792"/>
            <a:ext cx="5997296" cy="654032"/>
          </a:xfrm>
          <a:ln w="57150"/>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noAutofit/>
          </a:bodyPr>
          <a:lstStyle/>
          <a:p>
            <a:r>
              <a:rPr lang="en-IE" sz="3600" b="1" i="1" dirty="0">
                <a:solidFill>
                  <a:srgbClr val="C0504D"/>
                </a:solidFill>
                <a:latin typeface="Calibri" panose="020F0502020204030204" pitchFamily="34" charset="0"/>
                <a:ea typeface="Calibri" panose="020F0502020204030204" pitchFamily="34" charset="0"/>
              </a:rPr>
              <a:t>Points to Ponder</a:t>
            </a:r>
            <a:r>
              <a:rPr lang="en-IE" sz="3600" b="1" i="1" dirty="0">
                <a:solidFill>
                  <a:srgbClr val="C00000"/>
                </a:solidFill>
                <a:latin typeface="Calibri" panose="020F0502020204030204" pitchFamily="34" charset="0"/>
                <a:ea typeface="Calibri" panose="020F0502020204030204" pitchFamily="34" charset="0"/>
              </a:rPr>
              <a:t>/reflect</a:t>
            </a:r>
            <a:endParaRPr lang="en-IN" b="1" i="1" dirty="0">
              <a:solidFill>
                <a:srgbClr val="C00000"/>
              </a:solidFill>
            </a:endParaRPr>
          </a:p>
        </p:txBody>
      </p:sp>
      <p:sp>
        <p:nvSpPr>
          <p:cNvPr id="2" name="Title 1">
            <a:extLst>
              <a:ext uri="{FF2B5EF4-FFF2-40B4-BE49-F238E27FC236}">
                <a16:creationId xmlns:a16="http://schemas.microsoft.com/office/drawing/2014/main" id="{E9492967-067D-D01B-9C77-EF67914FD7B7}"/>
              </a:ext>
            </a:extLst>
          </p:cNvPr>
          <p:cNvSpPr txBox="1">
            <a:spLocks/>
          </p:cNvSpPr>
          <p:nvPr/>
        </p:nvSpPr>
        <p:spPr>
          <a:xfrm>
            <a:off x="3575184" y="127423"/>
            <a:ext cx="5072829" cy="792087"/>
          </a:xfrm>
          <a:prstGeom prst="rect">
            <a:avLst/>
          </a:prstGeom>
          <a:gradFill>
            <a:gsLst>
              <a:gs pos="31000">
                <a:schemeClr val="accent1">
                  <a:lumMod val="5000"/>
                  <a:lumOff val="95000"/>
                </a:schemeClr>
              </a:gs>
              <a:gs pos="100000">
                <a:schemeClr val="accent1">
                  <a:lumMod val="30000"/>
                  <a:lumOff val="70000"/>
                </a:schemeClr>
              </a:gs>
            </a:gsLst>
            <a:lin ang="5400000" scaled="1"/>
          </a:gra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dirty="0">
                <a:ln w="9525">
                  <a:solidFill>
                    <a:schemeClr val="bg1"/>
                  </a:solidFill>
                  <a:prstDash val="solid"/>
                </a:ln>
                <a:effectLst>
                  <a:outerShdw blurRad="12700" dist="38100" dir="2700000" algn="tl" rotWithShape="0">
                    <a:schemeClr val="bg1">
                      <a:lumMod val="50000"/>
                    </a:schemeClr>
                  </a:outerShdw>
                </a:effectLst>
              </a:rPr>
              <a:t>Focus on Future</a:t>
            </a:r>
          </a:p>
        </p:txBody>
      </p:sp>
    </p:spTree>
    <p:extLst>
      <p:ext uri="{BB962C8B-B14F-4D97-AF65-F5344CB8AC3E}">
        <p14:creationId xmlns:p14="http://schemas.microsoft.com/office/powerpoint/2010/main" val="11612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up)">
                                      <p:cBhvr>
                                        <p:cTn id="11" dur="1000"/>
                                        <p:tgtEl>
                                          <p:spTgt spid="1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wipe(left)">
                                      <p:cBhvr>
                                        <p:cTn id="16" dur="1000"/>
                                        <p:tgtEl>
                                          <p:spTgt spid="121"/>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wipe(up)">
                                      <p:cBhvr>
                                        <p:cTn id="20" dur="1000"/>
                                        <p:tgtEl>
                                          <p:spTgt spid="1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wipe(left)">
                                      <p:cBhvr>
                                        <p:cTn id="25" dur="1000"/>
                                        <p:tgtEl>
                                          <p:spTgt spid="124"/>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wipe(up)">
                                      <p:cBhvr>
                                        <p:cTn id="29" dur="1000"/>
                                        <p:tgtEl>
                                          <p:spTgt spid="1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wipe(left)">
                                      <p:cBhvr>
                                        <p:cTn id="34" dur="1000"/>
                                        <p:tgtEl>
                                          <p:spTgt spid="127"/>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136"/>
                                        </p:tgtEl>
                                        <p:attrNameLst>
                                          <p:attrName>style.visibility</p:attrName>
                                        </p:attrNameLst>
                                      </p:cBhvr>
                                      <p:to>
                                        <p:strVal val="visible"/>
                                      </p:to>
                                    </p:set>
                                    <p:animEffect transition="in" filter="wipe(up)">
                                      <p:cBhvr>
                                        <p:cTn id="38"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3678344-BA90-4966-BE23-0177B4F4B779}"/>
              </a:ext>
            </a:extLst>
          </p:cNvPr>
          <p:cNvGraphicFramePr>
            <a:graphicFrameLocks noGrp="1"/>
          </p:cNvGraphicFramePr>
          <p:nvPr>
            <p:extLst>
              <p:ext uri="{D42A27DB-BD31-4B8C-83A1-F6EECF244321}">
                <p14:modId xmlns:p14="http://schemas.microsoft.com/office/powerpoint/2010/main" val="2117363095"/>
              </p:ext>
            </p:extLst>
          </p:nvPr>
        </p:nvGraphicFramePr>
        <p:xfrm>
          <a:off x="1055440" y="700344"/>
          <a:ext cx="9937104" cy="340151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493322">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484698">
                <a:tc>
                  <a:txBody>
                    <a:bodyPr/>
                    <a:lstStyle/>
                    <a:p>
                      <a:pPr algn="ctr"/>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u="sng" kern="1200" dirty="0">
                          <a:solidFill>
                            <a:schemeClr val="dk1"/>
                          </a:solidFill>
                          <a:effectLst/>
                          <a:latin typeface="+mn-lt"/>
                          <a:ea typeface="+mn-ea"/>
                          <a:cs typeface="+mn-cs"/>
                          <a:hlinkClick r:id="rId3"/>
                        </a:rPr>
                        <a:t>https://pixabay.com/vectors/asian-cartoon-child-kids-mural-1294104/</a:t>
                      </a:r>
                      <a:r>
                        <a:rPr lang="en-IN" sz="900" u="none" kern="1200" dirty="0">
                          <a:solidFill>
                            <a:schemeClr val="dk1"/>
                          </a:solidFill>
                          <a:effectLst/>
                          <a:latin typeface="+mn-lt"/>
                          <a:ea typeface="+mn-ea"/>
                          <a:cs typeface="+mn-cs"/>
                        </a:rPr>
                        <a:t> - Attribution to </a:t>
                      </a:r>
                      <a:r>
                        <a:rPr lang="en-US" sz="900" b="0" i="0" u="none" strike="noStrike" kern="1200" dirty="0">
                          <a:solidFill>
                            <a:schemeClr val="dk1"/>
                          </a:solidFill>
                          <a:effectLst/>
                          <a:latin typeface="+mn-lt"/>
                          <a:ea typeface="+mn-ea"/>
                          <a:cs typeface="+mn-cs"/>
                          <a:hlinkClick r:id="rId4"/>
                        </a:rPr>
                        <a:t>OpenClipart-Vectors</a:t>
                      </a:r>
                      <a:endParaRPr lang="en-IN" sz="900" u="none"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484698">
                <a:tc>
                  <a:txBody>
                    <a:bodyPr/>
                    <a:lstStyle/>
                    <a:p>
                      <a:pPr algn="ctr"/>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u="sng" kern="1200" dirty="0">
                          <a:solidFill>
                            <a:schemeClr val="dk1"/>
                          </a:solidFill>
                          <a:effectLst/>
                          <a:latin typeface="+mn-lt"/>
                          <a:ea typeface="+mn-ea"/>
                          <a:cs typeface="+mn-cs"/>
                          <a:hlinkClick r:id="rId5"/>
                        </a:rPr>
                        <a:t>https://pixabay.com/illustrations/cricket-cricket-sport-ball-game-3311473/</a:t>
                      </a:r>
                      <a:r>
                        <a:rPr lang="en-IN" sz="900" u="sng" kern="1200" dirty="0">
                          <a:solidFill>
                            <a:schemeClr val="dk1"/>
                          </a:solidFill>
                          <a:effectLst/>
                          <a:latin typeface="+mn-lt"/>
                          <a:ea typeface="+mn-ea"/>
                          <a:cs typeface="+mn-cs"/>
                        </a:rPr>
                        <a:t> - </a:t>
                      </a:r>
                      <a:r>
                        <a:rPr lang="en-IN" sz="900" u="none" kern="1200" dirty="0">
                          <a:solidFill>
                            <a:schemeClr val="dk1"/>
                          </a:solidFill>
                          <a:effectLst/>
                          <a:latin typeface="+mn-lt"/>
                          <a:ea typeface="+mn-ea"/>
                          <a:cs typeface="+mn-cs"/>
                        </a:rPr>
                        <a:t>Attribution –</a:t>
                      </a:r>
                      <a:r>
                        <a:rPr lang="en-IN" sz="900" u="sng" kern="1200" dirty="0">
                          <a:solidFill>
                            <a:schemeClr val="dk1"/>
                          </a:solidFill>
                          <a:effectLst/>
                          <a:latin typeface="+mn-lt"/>
                          <a:ea typeface="+mn-ea"/>
                          <a:cs typeface="+mn-cs"/>
                        </a:rPr>
                        <a:t> </a:t>
                      </a:r>
                      <a:r>
                        <a:rPr lang="en-IN" sz="900" kern="1200" dirty="0" err="1">
                          <a:solidFill>
                            <a:schemeClr val="dk1"/>
                          </a:solidFill>
                          <a:effectLst/>
                          <a:latin typeface="+mn-lt"/>
                          <a:ea typeface="+mn-ea"/>
                          <a:cs typeface="+mn-cs"/>
                        </a:rPr>
                        <a:t>LillyCantabile</a:t>
                      </a:r>
                      <a:endParaRPr lang="en-IN" sz="9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u="sng" kern="1200" dirty="0">
                          <a:solidFill>
                            <a:schemeClr val="dk1"/>
                          </a:solidFill>
                          <a:effectLst/>
                          <a:latin typeface="+mn-lt"/>
                          <a:ea typeface="+mn-ea"/>
                          <a:cs typeface="+mn-cs"/>
                          <a:hlinkClick r:id="rId6"/>
                        </a:rPr>
                        <a:t>https://pixabay.com/illustrations/girl-singing-music-female-people-1292241/</a:t>
                      </a:r>
                      <a:r>
                        <a:rPr lang="en-IN" sz="900" u="sng" kern="1200" dirty="0">
                          <a:solidFill>
                            <a:schemeClr val="dk1"/>
                          </a:solidFill>
                          <a:effectLst/>
                          <a:latin typeface="+mn-lt"/>
                          <a:ea typeface="+mn-ea"/>
                          <a:cs typeface="+mn-cs"/>
                        </a:rPr>
                        <a:t> - </a:t>
                      </a:r>
                      <a:r>
                        <a:rPr lang="en-IN" sz="900" u="none" kern="1200" dirty="0">
                          <a:solidFill>
                            <a:schemeClr val="dk1"/>
                          </a:solidFill>
                          <a:effectLst/>
                          <a:latin typeface="+mn-lt"/>
                          <a:ea typeface="+mn-ea"/>
                          <a:cs typeface="+mn-cs"/>
                        </a:rPr>
                        <a:t>Attribution - </a:t>
                      </a:r>
                      <a:r>
                        <a:rPr lang="en-IN" sz="900" u="none" kern="1200" dirty="0" err="1">
                          <a:solidFill>
                            <a:schemeClr val="dk1"/>
                          </a:solidFill>
                          <a:effectLst/>
                          <a:latin typeface="+mn-lt"/>
                          <a:ea typeface="+mn-ea"/>
                          <a:cs typeface="+mn-cs"/>
                        </a:rPr>
                        <a:t>Josemairing</a:t>
                      </a:r>
                      <a:endParaRPr lang="en-IN" sz="900" u="none" kern="1200" dirty="0">
                        <a:solidFill>
                          <a:schemeClr val="dk1"/>
                        </a:solidFill>
                        <a:effectLst/>
                        <a:latin typeface="+mn-lt"/>
                        <a:ea typeface="+mn-ea"/>
                        <a:cs typeface="+mn-cs"/>
                      </a:endParaRPr>
                    </a:p>
                  </a:txBody>
                  <a:tcPr/>
                </a:tc>
                <a:extLst>
                  <a:ext uri="{0D108BD9-81ED-4DB2-BD59-A6C34878D82A}">
                    <a16:rowId xmlns:a16="http://schemas.microsoft.com/office/drawing/2014/main" val="10003"/>
                  </a:ext>
                </a:extLst>
              </a:tr>
              <a:tr h="484698">
                <a:tc>
                  <a:txBody>
                    <a:bodyPr/>
                    <a:lstStyle/>
                    <a:p>
                      <a:pPr algn="ctr"/>
                      <a:r>
                        <a:rPr lang="en-IN" sz="900" dirty="0"/>
                        <a:t>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u="sng" kern="1200" dirty="0">
                          <a:solidFill>
                            <a:schemeClr val="dk1"/>
                          </a:solidFill>
                          <a:effectLst/>
                          <a:latin typeface="+mn-lt"/>
                          <a:ea typeface="+mn-ea"/>
                          <a:cs typeface="+mn-cs"/>
                          <a:hlinkClick r:id="rId7"/>
                        </a:rPr>
                        <a:t>https://pixabay.com/vectors/cricket-bat-cricketer-player-33064/</a:t>
                      </a:r>
                      <a:r>
                        <a:rPr lang="en-IN" sz="900" u="none" kern="1200" dirty="0">
                          <a:solidFill>
                            <a:schemeClr val="dk1"/>
                          </a:solidFill>
                          <a:effectLst/>
                          <a:latin typeface="+mn-lt"/>
                          <a:ea typeface="+mn-ea"/>
                          <a:cs typeface="+mn-cs"/>
                        </a:rPr>
                        <a:t> - Attribution - </a:t>
                      </a:r>
                      <a:r>
                        <a:rPr lang="en-IN" sz="900" kern="1200" dirty="0" err="1">
                          <a:solidFill>
                            <a:schemeClr val="dk1"/>
                          </a:solidFill>
                          <a:effectLst/>
                          <a:latin typeface="+mn-lt"/>
                          <a:ea typeface="+mn-ea"/>
                          <a:cs typeface="+mn-cs"/>
                        </a:rPr>
                        <a:t>Clker</a:t>
                      </a:r>
                      <a:r>
                        <a:rPr lang="en-IN" sz="900" kern="1200" dirty="0">
                          <a:solidFill>
                            <a:schemeClr val="dk1"/>
                          </a:solidFill>
                          <a:effectLst/>
                          <a:latin typeface="+mn-lt"/>
                          <a:ea typeface="+mn-ea"/>
                          <a:cs typeface="+mn-cs"/>
                        </a:rPr>
                        <a:t>-Free-Vector-Images</a:t>
                      </a:r>
                      <a:r>
                        <a:rPr lang="en-IN" sz="900" u="sng"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u="sng" kern="1200" dirty="0">
                          <a:solidFill>
                            <a:schemeClr val="dk1"/>
                          </a:solidFill>
                          <a:effectLst/>
                          <a:latin typeface="+mn-lt"/>
                          <a:ea typeface="+mn-ea"/>
                          <a:cs typeface="+mn-cs"/>
                          <a:hlinkClick r:id="rId8"/>
                        </a:rPr>
                        <a:t>https://pixabay.com/vectors/notes-music-sheet-music-musical-311995/</a:t>
                      </a:r>
                      <a:r>
                        <a:rPr lang="en-IN" sz="900" u="sng" kern="1200" dirty="0">
                          <a:solidFill>
                            <a:schemeClr val="dk1"/>
                          </a:solidFill>
                          <a:effectLst/>
                          <a:latin typeface="+mn-lt"/>
                          <a:ea typeface="+mn-ea"/>
                          <a:cs typeface="+mn-cs"/>
                        </a:rPr>
                        <a:t> - </a:t>
                      </a:r>
                      <a:r>
                        <a:rPr lang="en-IN" sz="900" u="none" kern="1200" dirty="0">
                          <a:solidFill>
                            <a:schemeClr val="dk1"/>
                          </a:solidFill>
                          <a:effectLst/>
                          <a:latin typeface="+mn-lt"/>
                          <a:ea typeface="+mn-ea"/>
                          <a:cs typeface="+mn-cs"/>
                        </a:rPr>
                        <a:t>Attribution - </a:t>
                      </a:r>
                      <a:r>
                        <a:rPr lang="en-IN" sz="900" kern="1200" dirty="0" err="1">
                          <a:solidFill>
                            <a:schemeClr val="dk1"/>
                          </a:solidFill>
                          <a:effectLst/>
                          <a:latin typeface="+mn-lt"/>
                          <a:ea typeface="+mn-ea"/>
                          <a:cs typeface="+mn-cs"/>
                        </a:rPr>
                        <a:t>Clker</a:t>
                      </a:r>
                      <a:r>
                        <a:rPr lang="en-IN" sz="900" kern="1200" dirty="0">
                          <a:solidFill>
                            <a:schemeClr val="dk1"/>
                          </a:solidFill>
                          <a:effectLst/>
                          <a:latin typeface="+mn-lt"/>
                          <a:ea typeface="+mn-ea"/>
                          <a:cs typeface="+mn-cs"/>
                        </a:rPr>
                        <a:t>-Free-Vector-Images</a:t>
                      </a:r>
                    </a:p>
                  </a:txBody>
                  <a:tcPr/>
                </a:tc>
                <a:extLst>
                  <a:ext uri="{0D108BD9-81ED-4DB2-BD59-A6C34878D82A}">
                    <a16:rowId xmlns:a16="http://schemas.microsoft.com/office/drawing/2014/main" val="10005"/>
                  </a:ext>
                </a:extLst>
              </a:tr>
              <a:tr h="484698">
                <a:tc>
                  <a:txBody>
                    <a:bodyPr/>
                    <a:lstStyle/>
                    <a:p>
                      <a:pPr algn="ctr"/>
                      <a:r>
                        <a:rPr lang="en-IN" sz="900" dirty="0"/>
                        <a:t>5 - 10</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u="sng" kern="1200" dirty="0">
                          <a:solidFill>
                            <a:schemeClr val="dk1"/>
                          </a:solidFill>
                          <a:effectLst/>
                          <a:latin typeface="+mn-lt"/>
                          <a:ea typeface="+mn-ea"/>
                          <a:cs typeface="+mn-cs"/>
                          <a:hlinkClick r:id="rId9"/>
                        </a:rPr>
                        <a:t>https://pixabay.com/vectors/cartoon-father-dad-happy-son-7041484/</a:t>
                      </a:r>
                      <a:r>
                        <a:rPr lang="en-IN" sz="900" u="sng" kern="1200" dirty="0">
                          <a:solidFill>
                            <a:schemeClr val="dk1"/>
                          </a:solidFill>
                          <a:effectLst/>
                          <a:latin typeface="+mn-lt"/>
                          <a:ea typeface="+mn-ea"/>
                          <a:cs typeface="+mn-cs"/>
                        </a:rPr>
                        <a:t> - Attribution - </a:t>
                      </a:r>
                      <a:r>
                        <a:rPr lang="en-US" sz="900" b="0" i="0" u="none" strike="noStrike" kern="1200" dirty="0">
                          <a:solidFill>
                            <a:schemeClr val="dk1"/>
                          </a:solidFill>
                          <a:effectLst/>
                          <a:latin typeface="+mn-lt"/>
                          <a:ea typeface="+mn-ea"/>
                          <a:cs typeface="+mn-cs"/>
                          <a:hlinkClick r:id="rId10"/>
                        </a:rPr>
                        <a:t>azmeyart-design</a:t>
                      </a:r>
                      <a:endParaRPr lang="en-IN" sz="900" kern="1200" dirty="0">
                        <a:solidFill>
                          <a:schemeClr val="dk1"/>
                        </a:solidFill>
                        <a:effectLst/>
                        <a:latin typeface="+mn-lt"/>
                        <a:ea typeface="+mn-ea"/>
                        <a:cs typeface="+mn-cs"/>
                      </a:endParaRPr>
                    </a:p>
                  </a:txBody>
                  <a:tcPr/>
                </a:tc>
                <a:extLst>
                  <a:ext uri="{0D108BD9-81ED-4DB2-BD59-A6C34878D82A}">
                    <a16:rowId xmlns:a16="http://schemas.microsoft.com/office/drawing/2014/main" val="10007"/>
                  </a:ext>
                </a:extLst>
              </a:tr>
              <a:tr h="484698">
                <a:tc>
                  <a:txBody>
                    <a:bodyPr/>
                    <a:lstStyle/>
                    <a:p>
                      <a:pPr algn="ctr"/>
                      <a:r>
                        <a:rPr lang="en-IN" sz="900" dirty="0"/>
                        <a:t>6 - 10</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mn-lt"/>
                          <a:ea typeface="+mn-ea"/>
                          <a:cs typeface="+mn-cs"/>
                        </a:rPr>
                        <a:t>Girl:</a:t>
                      </a:r>
                      <a:r>
                        <a:rPr lang="en-IN" sz="900" b="0" i="0" u="none" strike="noStrike" kern="1200">
                          <a:solidFill>
                            <a:schemeClr val="dk1"/>
                          </a:solidFill>
                          <a:effectLst/>
                          <a:latin typeface="+mn-lt"/>
                          <a:ea typeface="+mn-ea"/>
                          <a:cs typeface="+mn-cs"/>
                        </a:rPr>
                        <a:t> </a:t>
                      </a:r>
                      <a:r>
                        <a:rPr lang="en-IN" sz="900" u="sng" kern="1200">
                          <a:solidFill>
                            <a:schemeClr val="dk1"/>
                          </a:solidFill>
                          <a:effectLst/>
                          <a:latin typeface="+mn-lt"/>
                          <a:ea typeface="+mn-ea"/>
                          <a:cs typeface="+mn-cs"/>
                          <a:hlinkClick r:id="rId11"/>
                        </a:rPr>
                        <a:t>https</a:t>
                      </a:r>
                      <a:r>
                        <a:rPr lang="en-IN" sz="900" u="sng" kern="1200" dirty="0">
                          <a:solidFill>
                            <a:schemeClr val="dk1"/>
                          </a:solidFill>
                          <a:effectLst/>
                          <a:latin typeface="+mn-lt"/>
                          <a:ea typeface="+mn-ea"/>
                          <a:cs typeface="+mn-cs"/>
                          <a:hlinkClick r:id="rId11"/>
                        </a:rPr>
                        <a:t>://pixabay.com/vectors/girl-school-pupil-desk-answer-say-307747/</a:t>
                      </a:r>
                      <a:r>
                        <a:rPr lang="en-IN" sz="900" u="sng" kern="1200" dirty="0">
                          <a:solidFill>
                            <a:schemeClr val="dk1"/>
                          </a:solidFill>
                          <a:effectLst/>
                          <a:latin typeface="+mn-lt"/>
                          <a:ea typeface="+mn-ea"/>
                          <a:cs typeface="+mn-cs"/>
                        </a:rPr>
                        <a:t> </a:t>
                      </a:r>
                      <a:r>
                        <a:rPr lang="en-IN" sz="900" u="none" kern="1200" dirty="0">
                          <a:solidFill>
                            <a:schemeClr val="dk1"/>
                          </a:solidFill>
                          <a:effectLst/>
                          <a:latin typeface="+mn-lt"/>
                          <a:ea typeface="+mn-ea"/>
                          <a:cs typeface="+mn-cs"/>
                        </a:rPr>
                        <a:t>Attribution - </a:t>
                      </a:r>
                      <a:r>
                        <a:rPr lang="en-IN" sz="900" kern="1200" dirty="0" err="1">
                          <a:solidFill>
                            <a:schemeClr val="dk1"/>
                          </a:solidFill>
                          <a:effectLst/>
                          <a:latin typeface="+mn-lt"/>
                          <a:ea typeface="+mn-ea"/>
                          <a:cs typeface="+mn-cs"/>
                        </a:rPr>
                        <a:t>Clker</a:t>
                      </a:r>
                      <a:r>
                        <a:rPr lang="en-IN" sz="900" kern="1200" dirty="0">
                          <a:solidFill>
                            <a:schemeClr val="dk1"/>
                          </a:solidFill>
                          <a:effectLst/>
                          <a:latin typeface="+mn-lt"/>
                          <a:ea typeface="+mn-ea"/>
                          <a:cs typeface="+mn-cs"/>
                        </a:rPr>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kern="1200" dirty="0">
                          <a:solidFill>
                            <a:schemeClr val="dk1"/>
                          </a:solidFill>
                          <a:effectLst/>
                          <a:latin typeface="+mn-lt"/>
                          <a:ea typeface="+mn-ea"/>
                          <a:cs typeface="+mn-cs"/>
                        </a:rPr>
                        <a:t>Boy: </a:t>
                      </a:r>
                      <a:r>
                        <a:rPr lang="en-IN" sz="900" u="sng" kern="1200" dirty="0">
                          <a:solidFill>
                            <a:schemeClr val="dk1"/>
                          </a:solidFill>
                          <a:effectLst/>
                          <a:latin typeface="+mn-lt"/>
                          <a:ea typeface="+mn-ea"/>
                          <a:cs typeface="+mn-cs"/>
                          <a:hlinkClick r:id="rId9"/>
                        </a:rPr>
                        <a:t>https://pixabay.com/vectors/cartoon-father-dad-happy-son-7041484/</a:t>
                      </a:r>
                      <a:r>
                        <a:rPr lang="en-IN" sz="900" u="sng" kern="1200" dirty="0">
                          <a:solidFill>
                            <a:schemeClr val="dk1"/>
                          </a:solidFill>
                          <a:effectLst/>
                          <a:latin typeface="+mn-lt"/>
                          <a:ea typeface="+mn-ea"/>
                          <a:cs typeface="+mn-cs"/>
                        </a:rPr>
                        <a:t> - Attribution - </a:t>
                      </a:r>
                      <a:r>
                        <a:rPr lang="en-US" sz="900" b="0" i="0" u="none" strike="noStrike" kern="1200" dirty="0">
                          <a:solidFill>
                            <a:schemeClr val="dk1"/>
                          </a:solidFill>
                          <a:effectLst/>
                          <a:latin typeface="+mn-lt"/>
                          <a:ea typeface="+mn-ea"/>
                          <a:cs typeface="+mn-cs"/>
                          <a:hlinkClick r:id="rId10"/>
                        </a:rPr>
                        <a:t>azmeyart-design</a:t>
                      </a:r>
                      <a:endParaRPr lang="en-US" sz="900" b="0"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2015389848"/>
                  </a:ext>
                </a:extLst>
              </a:tr>
              <a:tr h="484698">
                <a:tc>
                  <a:txBody>
                    <a:bodyPr/>
                    <a:lstStyle/>
                    <a:p>
                      <a:pPr algn="ctr"/>
                      <a:endParaRPr lang="en-IN" sz="2000" dirty="0"/>
                    </a:p>
                  </a:txBody>
                  <a:tcPr/>
                </a:tc>
                <a:tc>
                  <a:txBody>
                    <a:bodyPr/>
                    <a:lstStyle/>
                    <a:p>
                      <a:endParaRPr lang="en-IN" sz="900" dirty="0"/>
                    </a:p>
                  </a:txBody>
                  <a:tcPr/>
                </a:tc>
                <a:tc>
                  <a:txBody>
                    <a:bodyPr/>
                    <a:lstStyle/>
                    <a:p>
                      <a:endParaRPr lang="en-IN" sz="2000" dirty="0"/>
                    </a:p>
                  </a:txBody>
                  <a:tcPr/>
                </a:tc>
                <a:extLst>
                  <a:ext uri="{0D108BD9-81ED-4DB2-BD59-A6C34878D82A}">
                    <a16:rowId xmlns:a16="http://schemas.microsoft.com/office/drawing/2014/main" val="10010"/>
                  </a:ext>
                </a:extLst>
              </a:tr>
            </a:tbl>
          </a:graphicData>
        </a:graphic>
      </p:graphicFrame>
      <p:pic>
        <p:nvPicPr>
          <p:cNvPr id="5" name="Picture 4">
            <a:extLst>
              <a:ext uri="{FF2B5EF4-FFF2-40B4-BE49-F238E27FC236}">
                <a16:creationId xmlns:a16="http://schemas.microsoft.com/office/drawing/2014/main" id="{C99CB0C1-93E3-7A9B-C7ED-F57715903C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06521" y="1342675"/>
            <a:ext cx="345615" cy="2861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331BD46-FE1F-8A53-13B3-B67D9BD338B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2118" r="37316"/>
          <a:stretch/>
        </p:blipFill>
        <p:spPr>
          <a:xfrm>
            <a:off x="2604387" y="1763485"/>
            <a:ext cx="247749" cy="405558"/>
          </a:xfrm>
          <a:prstGeom prst="rect">
            <a:avLst/>
          </a:prstGeom>
        </p:spPr>
      </p:pic>
      <p:pic>
        <p:nvPicPr>
          <p:cNvPr id="7" name="Picture 6">
            <a:extLst>
              <a:ext uri="{FF2B5EF4-FFF2-40B4-BE49-F238E27FC236}">
                <a16:creationId xmlns:a16="http://schemas.microsoft.com/office/drawing/2014/main" id="{F9EC094B-5B1F-C290-B802-F25896B2302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9359" t="14549" r="10375" b="17540"/>
          <a:stretch/>
        </p:blipFill>
        <p:spPr>
          <a:xfrm>
            <a:off x="2188576" y="1773025"/>
            <a:ext cx="204751" cy="279888"/>
          </a:xfrm>
          <a:prstGeom prst="rect">
            <a:avLst/>
          </a:prstGeom>
        </p:spPr>
      </p:pic>
      <p:pic>
        <p:nvPicPr>
          <p:cNvPr id="8" name="Picture 7">
            <a:extLst>
              <a:ext uri="{FF2B5EF4-FFF2-40B4-BE49-F238E27FC236}">
                <a16:creationId xmlns:a16="http://schemas.microsoft.com/office/drawing/2014/main" id="{E622AF1F-B0F2-31B6-EEE7-5D0D2BFF523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43750" y="2303524"/>
            <a:ext cx="357377" cy="318568"/>
          </a:xfrm>
          <a:prstGeom prst="rect">
            <a:avLst/>
          </a:prstGeom>
        </p:spPr>
      </p:pic>
      <p:pic>
        <p:nvPicPr>
          <p:cNvPr id="10" name="Picture 9">
            <a:extLst>
              <a:ext uri="{FF2B5EF4-FFF2-40B4-BE49-F238E27FC236}">
                <a16:creationId xmlns:a16="http://schemas.microsoft.com/office/drawing/2014/main" id="{DD883984-B935-0220-F73F-6F7DD7247A8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6273" r="5894" b="5444"/>
          <a:stretch/>
        </p:blipFill>
        <p:spPr>
          <a:xfrm>
            <a:off x="2355791" y="2742981"/>
            <a:ext cx="206441" cy="312187"/>
          </a:xfrm>
          <a:prstGeom prst="rect">
            <a:avLst/>
          </a:prstGeom>
        </p:spPr>
      </p:pic>
      <p:pic>
        <p:nvPicPr>
          <p:cNvPr id="11" name="Picture 10">
            <a:extLst>
              <a:ext uri="{FF2B5EF4-FFF2-40B4-BE49-F238E27FC236}">
                <a16:creationId xmlns:a16="http://schemas.microsoft.com/office/drawing/2014/main" id="{1220F1E8-3E5B-56EA-E909-BB92DD1FAA3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52136" y="3202231"/>
            <a:ext cx="174734" cy="341788"/>
          </a:xfrm>
          <a:prstGeom prst="rect">
            <a:avLst/>
          </a:prstGeom>
        </p:spPr>
      </p:pic>
      <p:pic>
        <p:nvPicPr>
          <p:cNvPr id="12" name="Picture 11">
            <a:extLst>
              <a:ext uri="{FF2B5EF4-FFF2-40B4-BE49-F238E27FC236}">
                <a16:creationId xmlns:a16="http://schemas.microsoft.com/office/drawing/2014/main" id="{F9A4B3AB-2936-9927-B7CA-0A6FD4FFF74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52056" y="3271704"/>
            <a:ext cx="167961" cy="229304"/>
          </a:xfrm>
          <a:prstGeom prst="rect">
            <a:avLst/>
          </a:prstGeom>
        </p:spPr>
      </p:pic>
      <p:pic>
        <p:nvPicPr>
          <p:cNvPr id="28" name="Picture 27">
            <a:extLst>
              <a:ext uri="{FF2B5EF4-FFF2-40B4-BE49-F238E27FC236}">
                <a16:creationId xmlns:a16="http://schemas.microsoft.com/office/drawing/2014/main" id="{4A3E1551-0CCA-56B8-77B2-06F1629816F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864316" y="2303524"/>
            <a:ext cx="401185" cy="2626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182680"/>
            <a:ext cx="5997296" cy="654032"/>
          </a:xfrm>
          <a:ln w="57150"/>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noAutofit/>
          </a:bodyPr>
          <a:lstStyle/>
          <a:p>
            <a:r>
              <a:rPr lang="en-IE" b="1" i="1" dirty="0">
                <a:solidFill>
                  <a:srgbClr val="91CC5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Concept</a:t>
            </a:r>
            <a:r>
              <a:rPr lang="en-IE" b="1" i="1"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 </a:t>
            </a:r>
            <a:r>
              <a:rPr lang="en-IE" b="1"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Value Connection</a:t>
            </a:r>
            <a:endParaRPr lang="en-IN" dirty="0">
              <a:solidFill>
                <a:srgbClr val="C00000"/>
              </a:solidFill>
              <a:effectLst>
                <a:outerShdw blurRad="38100" dist="38100" dir="2700000" algn="tl">
                  <a:srgbClr val="000000">
                    <a:alpha val="43137"/>
                  </a:srgbClr>
                </a:outerShdw>
              </a:effectLst>
            </a:endParaRPr>
          </a:p>
        </p:txBody>
      </p:sp>
      <p:grpSp>
        <p:nvGrpSpPr>
          <p:cNvPr id="82" name="Group 81">
            <a:extLst>
              <a:ext uri="{FF2B5EF4-FFF2-40B4-BE49-F238E27FC236}">
                <a16:creationId xmlns:a16="http://schemas.microsoft.com/office/drawing/2014/main" id="{36B1A9DF-CAB9-FE8E-D71E-F21FBEB8E800}"/>
              </a:ext>
            </a:extLst>
          </p:cNvPr>
          <p:cNvGrpSpPr/>
          <p:nvPr/>
        </p:nvGrpSpPr>
        <p:grpSpPr>
          <a:xfrm>
            <a:off x="479376" y="1313892"/>
            <a:ext cx="5795396" cy="2507882"/>
            <a:chOff x="300604" y="1628800"/>
            <a:chExt cx="5795396" cy="2507882"/>
          </a:xfrm>
        </p:grpSpPr>
        <p:sp>
          <p:nvSpPr>
            <p:cNvPr id="83" name="Hexagon 82">
              <a:extLst>
                <a:ext uri="{FF2B5EF4-FFF2-40B4-BE49-F238E27FC236}">
                  <a16:creationId xmlns:a16="http://schemas.microsoft.com/office/drawing/2014/main" id="{AEDF0343-0F0D-F89C-D24D-95229808AF8D}"/>
                </a:ext>
              </a:extLst>
            </p:cNvPr>
            <p:cNvSpPr/>
            <p:nvPr/>
          </p:nvSpPr>
          <p:spPr>
            <a:xfrm>
              <a:off x="3215680" y="1628800"/>
              <a:ext cx="2880320" cy="2507882"/>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reeform: Shape 83">
              <a:extLst>
                <a:ext uri="{FF2B5EF4-FFF2-40B4-BE49-F238E27FC236}">
                  <a16:creationId xmlns:a16="http://schemas.microsoft.com/office/drawing/2014/main" id="{911B36A7-517B-68A6-8971-57534A069CB5}"/>
                </a:ext>
              </a:extLst>
            </p:cNvPr>
            <p:cNvSpPr/>
            <p:nvPr/>
          </p:nvSpPr>
          <p:spPr>
            <a:xfrm>
              <a:off x="300604" y="2000338"/>
              <a:ext cx="5398103"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114300" dist="177800" dir="13500000" algn="b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nvGrpSpPr>
          <p:cNvPr id="86" name="Group 85">
            <a:extLst>
              <a:ext uri="{FF2B5EF4-FFF2-40B4-BE49-F238E27FC236}">
                <a16:creationId xmlns:a16="http://schemas.microsoft.com/office/drawing/2014/main" id="{C4BF0502-DF00-DD69-59F8-0AFB192D3249}"/>
              </a:ext>
            </a:extLst>
          </p:cNvPr>
          <p:cNvGrpSpPr/>
          <p:nvPr/>
        </p:nvGrpSpPr>
        <p:grpSpPr>
          <a:xfrm>
            <a:off x="5663952" y="3781567"/>
            <a:ext cx="5795395" cy="2507882"/>
            <a:chOff x="6346780" y="3129470"/>
            <a:chExt cx="5795395" cy="2507882"/>
          </a:xfrm>
        </p:grpSpPr>
        <p:sp>
          <p:nvSpPr>
            <p:cNvPr id="88" name="Hexagon 87">
              <a:extLst>
                <a:ext uri="{FF2B5EF4-FFF2-40B4-BE49-F238E27FC236}">
                  <a16:creationId xmlns:a16="http://schemas.microsoft.com/office/drawing/2014/main" id="{2581455B-C840-8513-7A94-74D39EC6A720}"/>
                </a:ext>
              </a:extLst>
            </p:cNvPr>
            <p:cNvSpPr/>
            <p:nvPr/>
          </p:nvSpPr>
          <p:spPr>
            <a:xfrm>
              <a:off x="6346780" y="3129470"/>
              <a:ext cx="2880320" cy="250788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9" name="Freeform: Shape 88">
              <a:extLst>
                <a:ext uri="{FF2B5EF4-FFF2-40B4-BE49-F238E27FC236}">
                  <a16:creationId xmlns:a16="http://schemas.microsoft.com/office/drawing/2014/main" id="{AB3463A1-862A-D436-080F-D19FD3065410}"/>
                </a:ext>
              </a:extLst>
            </p:cNvPr>
            <p:cNvSpPr/>
            <p:nvPr/>
          </p:nvSpPr>
          <p:spPr>
            <a:xfrm flipH="1">
              <a:off x="6744072" y="3501008"/>
              <a:ext cx="5398103"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87" name="TextBox 86">
            <a:extLst>
              <a:ext uri="{FF2B5EF4-FFF2-40B4-BE49-F238E27FC236}">
                <a16:creationId xmlns:a16="http://schemas.microsoft.com/office/drawing/2014/main" id="{998AF4D7-EDE5-27D5-998D-90D17A1D5B11}"/>
              </a:ext>
            </a:extLst>
          </p:cNvPr>
          <p:cNvSpPr txBox="1"/>
          <p:nvPr/>
        </p:nvSpPr>
        <p:spPr>
          <a:xfrm>
            <a:off x="6499655" y="4250724"/>
            <a:ext cx="4798428" cy="1549783"/>
          </a:xfrm>
          <a:prstGeom prst="rect">
            <a:avLst/>
          </a:prstGeom>
          <a:noFill/>
        </p:spPr>
        <p:txBody>
          <a:bodyPr wrap="square" rtlCol="0">
            <a:spAutoFit/>
          </a:bodyPr>
          <a:lstStyle/>
          <a:p>
            <a:pPr lvl="0" algn="ctr">
              <a:lnSpc>
                <a:spcPct val="115000"/>
              </a:lnSpc>
            </a:pPr>
            <a:r>
              <a:rPr lang="en-US" sz="2800" dirty="0"/>
              <a:t>In order to make our dreams come true in life, we must </a:t>
            </a:r>
            <a:r>
              <a:rPr lang="en-US" sz="2800" b="1" dirty="0">
                <a:solidFill>
                  <a:srgbClr val="C00000"/>
                </a:solidFill>
              </a:rPr>
              <a:t>remain focused </a:t>
            </a:r>
            <a:r>
              <a:rPr lang="en-US" sz="2800" dirty="0"/>
              <a:t>and </a:t>
            </a:r>
            <a:r>
              <a:rPr lang="en-US" sz="2800" b="1" dirty="0">
                <a:solidFill>
                  <a:srgbClr val="C00000"/>
                </a:solidFill>
              </a:rPr>
              <a:t>work hard</a:t>
            </a:r>
            <a:r>
              <a:rPr lang="en-US" sz="2800" dirty="0"/>
              <a:t>.</a:t>
            </a:r>
          </a:p>
        </p:txBody>
      </p:sp>
      <p:sp>
        <p:nvSpPr>
          <p:cNvPr id="90" name="TextBox 89">
            <a:extLst>
              <a:ext uri="{FF2B5EF4-FFF2-40B4-BE49-F238E27FC236}">
                <a16:creationId xmlns:a16="http://schemas.microsoft.com/office/drawing/2014/main" id="{17B2AAEA-C25E-F79E-65F8-628E1EE062DC}"/>
              </a:ext>
            </a:extLst>
          </p:cNvPr>
          <p:cNvSpPr txBox="1"/>
          <p:nvPr/>
        </p:nvSpPr>
        <p:spPr>
          <a:xfrm>
            <a:off x="623392" y="1844824"/>
            <a:ext cx="4975106" cy="1384995"/>
          </a:xfrm>
          <a:prstGeom prst="rect">
            <a:avLst/>
          </a:prstGeom>
          <a:noFill/>
        </p:spPr>
        <p:txBody>
          <a:bodyPr wrap="square" rtlCol="0">
            <a:spAutoFit/>
          </a:bodyPr>
          <a:lstStyle/>
          <a:p>
            <a:pPr algn="ctr"/>
            <a:r>
              <a:rPr lang="en-US" sz="2800" b="1" dirty="0">
                <a:solidFill>
                  <a:srgbClr val="C00000"/>
                </a:solidFill>
              </a:rPr>
              <a:t>The simple future tense </a:t>
            </a:r>
            <a:r>
              <a:rPr lang="en-US" sz="2800" dirty="0"/>
              <a:t>is a verb tense that focuses on </a:t>
            </a:r>
            <a:r>
              <a:rPr lang="en-US" sz="2800" b="1" dirty="0">
                <a:solidFill>
                  <a:srgbClr val="C00000"/>
                </a:solidFill>
              </a:rPr>
              <a:t>actions that happen in the future.</a:t>
            </a:r>
          </a:p>
        </p:txBody>
      </p:sp>
      <p:cxnSp>
        <p:nvCxnSpPr>
          <p:cNvPr id="91" name="Connector: Elbow 90">
            <a:extLst>
              <a:ext uri="{FF2B5EF4-FFF2-40B4-BE49-F238E27FC236}">
                <a16:creationId xmlns:a16="http://schemas.microsoft.com/office/drawing/2014/main" id="{B3D41F44-DA71-77A1-1144-8B86E744F5A9}"/>
              </a:ext>
            </a:extLst>
          </p:cNvPr>
          <p:cNvCxnSpPr>
            <a:cxnSpLocks/>
          </p:cNvCxnSpPr>
          <p:nvPr/>
        </p:nvCxnSpPr>
        <p:spPr>
          <a:xfrm rot="10800000" flipV="1">
            <a:off x="2279576" y="3850260"/>
            <a:ext cx="2776884" cy="2675083"/>
          </a:xfrm>
          <a:prstGeom prst="bentConnector3">
            <a:avLst>
              <a:gd name="adj1" fmla="val 2665"/>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2928094A-9425-5EF6-0EC1-AB1948B91E10}"/>
              </a:ext>
            </a:extLst>
          </p:cNvPr>
          <p:cNvCxnSpPr>
            <a:cxnSpLocks/>
          </p:cNvCxnSpPr>
          <p:nvPr/>
        </p:nvCxnSpPr>
        <p:spPr>
          <a:xfrm rot="10800000" flipV="1">
            <a:off x="7104114" y="1200404"/>
            <a:ext cx="3024334" cy="2572978"/>
          </a:xfrm>
          <a:prstGeom prst="bentConnector3">
            <a:avLst>
              <a:gd name="adj1" fmla="val 97998"/>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750"/>
                                        <p:tgtEl>
                                          <p:spTgt spid="90"/>
                                        </p:tgtEl>
                                      </p:cBhvr>
                                    </p:animEffect>
                                  </p:childTnLst>
                                </p:cTn>
                              </p:par>
                            </p:childTnLst>
                          </p:cTn>
                        </p:par>
                        <p:par>
                          <p:cTn id="8" fill="hold">
                            <p:stCondLst>
                              <p:cond delay="750"/>
                            </p:stCondLst>
                            <p:childTnLst>
                              <p:par>
                                <p:cTn id="9" presetID="22" presetClass="entr" presetSubtype="1" fill="hold" nodeType="afterEffect">
                                  <p:stCondLst>
                                    <p:cond delay="250"/>
                                  </p:stCondLst>
                                  <p:childTnLst>
                                    <p:set>
                                      <p:cBhvr>
                                        <p:cTn id="10" dur="1" fill="hold">
                                          <p:stCondLst>
                                            <p:cond delay="0"/>
                                          </p:stCondLst>
                                        </p:cTn>
                                        <p:tgtEl>
                                          <p:spTgt spid="91"/>
                                        </p:tgtEl>
                                        <p:attrNameLst>
                                          <p:attrName>style.visibility</p:attrName>
                                        </p:attrNameLst>
                                      </p:cBhvr>
                                      <p:to>
                                        <p:strVal val="visible"/>
                                      </p:to>
                                    </p:set>
                                    <p:animEffect transition="in" filter="wipe(up)">
                                      <p:cBhvr>
                                        <p:cTn id="11" dur="500"/>
                                        <p:tgtEl>
                                          <p:spTgt spid="91"/>
                                        </p:tgtEl>
                                      </p:cBhvr>
                                    </p:animEffect>
                                  </p:childTnLst>
                                </p:cTn>
                              </p:par>
                            </p:childTnLst>
                          </p:cTn>
                        </p:par>
                        <p:par>
                          <p:cTn id="12" fill="hold">
                            <p:stCondLst>
                              <p:cond delay="1500"/>
                            </p:stCondLst>
                            <p:childTnLst>
                              <p:par>
                                <p:cTn id="13" presetID="14" presetClass="entr" presetSubtype="10" fill="hold" nodeType="afterEffect">
                                  <p:stCondLst>
                                    <p:cond delay="250"/>
                                  </p:stCondLst>
                                  <p:childTnLst>
                                    <p:set>
                                      <p:cBhvr>
                                        <p:cTn id="14" dur="1" fill="hold">
                                          <p:stCondLst>
                                            <p:cond delay="0"/>
                                          </p:stCondLst>
                                        </p:cTn>
                                        <p:tgtEl>
                                          <p:spTgt spid="86"/>
                                        </p:tgtEl>
                                        <p:attrNameLst>
                                          <p:attrName>style.visibility</p:attrName>
                                        </p:attrNameLst>
                                      </p:cBhvr>
                                      <p:to>
                                        <p:strVal val="visible"/>
                                      </p:to>
                                    </p:set>
                                    <p:animEffect transition="in" filter="randombar(horizontal)">
                                      <p:cBhvr>
                                        <p:cTn id="15" dur="500"/>
                                        <p:tgtEl>
                                          <p:spTgt spid="86"/>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wipe(left)">
                                      <p:cBhvr>
                                        <p:cTn id="19" dur="750"/>
                                        <p:tgtEl>
                                          <p:spTgt spid="87"/>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down)">
                                      <p:cBhvr>
                                        <p:cTn id="2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34A040-2B74-35C8-EA0C-F2C9A59CB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49" y="1538370"/>
            <a:ext cx="5241050" cy="433890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602C290-5DD2-2BAD-54F7-10464614E016}"/>
              </a:ext>
            </a:extLst>
          </p:cNvPr>
          <p:cNvSpPr txBox="1"/>
          <p:nvPr/>
        </p:nvSpPr>
        <p:spPr>
          <a:xfrm>
            <a:off x="6816079" y="2330458"/>
            <a:ext cx="4574809" cy="1077218"/>
          </a:xfrm>
          <a:prstGeom prst="rect">
            <a:avLst/>
          </a:prstGeom>
          <a:ln w="57150"/>
          <a:scene3d>
            <a:camera prst="orthographicFront"/>
            <a:lightRig rig="threePt" dir="t"/>
          </a:scene3d>
          <a:sp3d>
            <a:bevelT w="101600" prst="rible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IE" sz="3200" dirty="0">
                <a:solidFill>
                  <a:srgbClr val="0070C0"/>
                </a:solidFill>
                <a:latin typeface="Calibri" panose="020F0502020204030204" pitchFamily="34" charset="0"/>
                <a:ea typeface="Calibri" panose="020F0502020204030204" pitchFamily="34" charset="0"/>
              </a:rPr>
              <a:t>Rohit and Rekha are siblings</a:t>
            </a:r>
            <a:endParaRPr lang="en-IN" sz="3200" dirty="0">
              <a:solidFill>
                <a:srgbClr val="0070C0"/>
              </a:solidFill>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D50409CF-981C-0890-45C5-B9C6B80FA647}"/>
              </a:ext>
            </a:extLst>
          </p:cNvPr>
          <p:cNvSpPr txBox="1"/>
          <p:nvPr/>
        </p:nvSpPr>
        <p:spPr>
          <a:xfrm>
            <a:off x="7051255" y="4466216"/>
            <a:ext cx="4104456" cy="1077218"/>
          </a:xfrm>
          <a:prstGeom prst="rect">
            <a:avLst/>
          </a:prstGeom>
          <a:ln w="57150"/>
          <a:scene3d>
            <a:camera prst="orthographicFront"/>
            <a:lightRig rig="threePt" dir="t"/>
          </a:scene3d>
          <a:sp3d>
            <a:bevelT w="101600" prst="rible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IE" sz="3200" dirty="0">
                <a:solidFill>
                  <a:srgbClr val="0070C0"/>
                </a:solidFill>
                <a:latin typeface="Calibri" panose="020F0502020204030204" pitchFamily="34" charset="0"/>
                <a:ea typeface="Calibri" panose="020F0502020204030204" pitchFamily="34" charset="0"/>
              </a:rPr>
              <a:t>They are both hardworking children</a:t>
            </a:r>
            <a:endParaRPr lang="en-IN" sz="3200" dirty="0">
              <a:solidFill>
                <a:srgbClr val="0070C0"/>
              </a:solidFill>
            </a:endParaRPr>
          </a:p>
        </p:txBody>
      </p:sp>
      <p:cxnSp>
        <p:nvCxnSpPr>
          <p:cNvPr id="13" name="Straight Connector 12">
            <a:extLst>
              <a:ext uri="{FF2B5EF4-FFF2-40B4-BE49-F238E27FC236}">
                <a16:creationId xmlns:a16="http://schemas.microsoft.com/office/drawing/2014/main" id="{E5FB28CE-7007-923E-4E5F-20982674E6D7}"/>
              </a:ext>
            </a:extLst>
          </p:cNvPr>
          <p:cNvCxnSpPr>
            <a:stCxn id="10" idx="2"/>
            <a:endCxn id="11" idx="0"/>
          </p:cNvCxnSpPr>
          <p:nvPr/>
        </p:nvCxnSpPr>
        <p:spPr>
          <a:xfrm flipH="1">
            <a:off x="9103483" y="3407676"/>
            <a:ext cx="1" cy="105854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5" name="Title 1">
            <a:extLst>
              <a:ext uri="{FF2B5EF4-FFF2-40B4-BE49-F238E27FC236}">
                <a16:creationId xmlns:a16="http://schemas.microsoft.com/office/drawing/2014/main" id="{7EC7BB24-886D-DCB0-78C0-638F877D3733}"/>
              </a:ext>
            </a:extLst>
          </p:cNvPr>
          <p:cNvSpPr txBox="1">
            <a:spLocks/>
          </p:cNvSpPr>
          <p:nvPr/>
        </p:nvSpPr>
        <p:spPr>
          <a:xfrm>
            <a:off x="3559586" y="127423"/>
            <a:ext cx="5072829" cy="792087"/>
          </a:xfrm>
          <a:prstGeom prst="rect">
            <a:avLst/>
          </a:prstGeom>
          <a:gradFill>
            <a:gsLst>
              <a:gs pos="31000">
                <a:schemeClr val="accent1">
                  <a:lumMod val="5000"/>
                  <a:lumOff val="95000"/>
                </a:schemeClr>
              </a:gs>
              <a:gs pos="100000">
                <a:schemeClr val="accent1">
                  <a:lumMod val="30000"/>
                  <a:lumOff val="70000"/>
                </a:schemeClr>
              </a:gs>
            </a:gsLst>
            <a:lin ang="5400000" scaled="1"/>
          </a:gra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dirty="0">
                <a:ln w="9525">
                  <a:solidFill>
                    <a:schemeClr val="bg1"/>
                  </a:solidFill>
                  <a:prstDash val="solid"/>
                </a:ln>
                <a:effectLst>
                  <a:outerShdw blurRad="12700" dist="38100" dir="2700000" algn="tl" rotWithShape="0">
                    <a:schemeClr val="bg1">
                      <a:lumMod val="50000"/>
                    </a:schemeClr>
                  </a:outerShdw>
                </a:effectLst>
              </a:rPr>
              <a:t>Story Time</a:t>
            </a:r>
          </a:p>
        </p:txBody>
      </p:sp>
    </p:spTree>
    <p:extLst>
      <p:ext uri="{BB962C8B-B14F-4D97-AF65-F5344CB8AC3E}">
        <p14:creationId xmlns:p14="http://schemas.microsoft.com/office/powerpoint/2010/main" val="360814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617AC2-DEE2-9E6F-89D5-A775B30AC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648" y="2100017"/>
            <a:ext cx="6840783" cy="4604756"/>
          </a:xfrm>
          <a:prstGeom prst="rect">
            <a:avLst/>
          </a:prstGeom>
          <a:ln>
            <a:noFill/>
          </a:ln>
          <a:effectLst>
            <a:softEdge rad="112500"/>
          </a:effectLst>
        </p:spPr>
      </p:pic>
      <p:sp>
        <p:nvSpPr>
          <p:cNvPr id="17" name="Thought Bubble: Cloud 16">
            <a:extLst>
              <a:ext uri="{FF2B5EF4-FFF2-40B4-BE49-F238E27FC236}">
                <a16:creationId xmlns:a16="http://schemas.microsoft.com/office/drawing/2014/main" id="{2CCFCDD7-7D2B-30CF-B681-780C7F4D0B76}"/>
              </a:ext>
            </a:extLst>
          </p:cNvPr>
          <p:cNvSpPr/>
          <p:nvPr/>
        </p:nvSpPr>
        <p:spPr>
          <a:xfrm>
            <a:off x="8502306" y="2281088"/>
            <a:ext cx="1308092" cy="1512168"/>
          </a:xfrm>
          <a:prstGeom prst="cloudCallout">
            <a:avLst>
              <a:gd name="adj1" fmla="val 13544"/>
              <a:gd name="adj2" fmla="val 55147"/>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reeform: Shape 7">
            <a:extLst>
              <a:ext uri="{FF2B5EF4-FFF2-40B4-BE49-F238E27FC236}">
                <a16:creationId xmlns:a16="http://schemas.microsoft.com/office/drawing/2014/main" id="{65D40206-3584-D6D1-F294-19A4CB032EDB}"/>
              </a:ext>
            </a:extLst>
          </p:cNvPr>
          <p:cNvSpPr/>
          <p:nvPr/>
        </p:nvSpPr>
        <p:spPr>
          <a:xfrm>
            <a:off x="5368417" y="919511"/>
            <a:ext cx="4688023" cy="2640858"/>
          </a:xfrm>
          <a:custGeom>
            <a:avLst/>
            <a:gdLst>
              <a:gd name="connsiteX0" fmla="*/ 186239 w 7092799"/>
              <a:gd name="connsiteY0" fmla="*/ 0 h 2707283"/>
              <a:gd name="connsiteX1" fmla="*/ 2058229 w 7092799"/>
              <a:gd name="connsiteY1" fmla="*/ 0 h 2707283"/>
              <a:gd name="connsiteX2" fmla="*/ 2940327 w 7092799"/>
              <a:gd name="connsiteY2" fmla="*/ 0 h 2707283"/>
              <a:gd name="connsiteX3" fmla="*/ 3342153 w 7092799"/>
              <a:gd name="connsiteY3" fmla="*/ 0 h 2707283"/>
              <a:gd name="connsiteX4" fmla="*/ 3414646 w 7092799"/>
              <a:gd name="connsiteY4" fmla="*/ 14636 h 2707283"/>
              <a:gd name="connsiteX5" fmla="*/ 3420849 w 7092799"/>
              <a:gd name="connsiteY5" fmla="*/ 18818 h 2707283"/>
              <a:gd name="connsiteX6" fmla="*/ 3426115 w 7092799"/>
              <a:gd name="connsiteY6" fmla="*/ 15268 h 2707283"/>
              <a:gd name="connsiteX7" fmla="*/ 3498607 w 7092799"/>
              <a:gd name="connsiteY7" fmla="*/ 632 h 2707283"/>
              <a:gd name="connsiteX8" fmla="*/ 5517619 w 7092799"/>
              <a:gd name="connsiteY8" fmla="*/ 632 h 2707283"/>
              <a:gd name="connsiteX9" fmla="*/ 6462727 w 7092799"/>
              <a:gd name="connsiteY9" fmla="*/ 632 h 2707283"/>
              <a:gd name="connsiteX10" fmla="*/ 6906560 w 7092799"/>
              <a:gd name="connsiteY10" fmla="*/ 632 h 2707283"/>
              <a:gd name="connsiteX11" fmla="*/ 7092799 w 7092799"/>
              <a:gd name="connsiteY11" fmla="*/ 186871 h 2707283"/>
              <a:gd name="connsiteX12" fmla="*/ 7092799 w 7092799"/>
              <a:gd name="connsiteY12" fmla="*/ 652455 h 2707283"/>
              <a:gd name="connsiteX13" fmla="*/ 7092799 w 7092799"/>
              <a:gd name="connsiteY13" fmla="*/ 931803 h 2707283"/>
              <a:gd name="connsiteX14" fmla="*/ 6906560 w 7092799"/>
              <a:gd name="connsiteY14" fmla="*/ 1118042 h 2707283"/>
              <a:gd name="connsiteX15" fmla="*/ 6462727 w 7092799"/>
              <a:gd name="connsiteY15" fmla="*/ 1118042 h 2707283"/>
              <a:gd name="connsiteX16" fmla="*/ 5407256 w 7092799"/>
              <a:gd name="connsiteY16" fmla="*/ 1867053 h 2707283"/>
              <a:gd name="connsiteX17" fmla="*/ 5517619 w 7092799"/>
              <a:gd name="connsiteY17" fmla="*/ 1118042 h 2707283"/>
              <a:gd name="connsiteX18" fmla="*/ 3498607 w 7092799"/>
              <a:gd name="connsiteY18" fmla="*/ 1118042 h 2707283"/>
              <a:gd name="connsiteX19" fmla="*/ 3426115 w 7092799"/>
              <a:gd name="connsiteY19" fmla="*/ 1103407 h 2707283"/>
              <a:gd name="connsiteX20" fmla="*/ 3419912 w 7092799"/>
              <a:gd name="connsiteY20" fmla="*/ 1099224 h 2707283"/>
              <a:gd name="connsiteX21" fmla="*/ 3414646 w 7092799"/>
              <a:gd name="connsiteY21" fmla="*/ 1102774 h 2707283"/>
              <a:gd name="connsiteX22" fmla="*/ 3342153 w 7092799"/>
              <a:gd name="connsiteY22" fmla="*/ 1117410 h 2707283"/>
              <a:gd name="connsiteX23" fmla="*/ 2940327 w 7092799"/>
              <a:gd name="connsiteY23" fmla="*/ 1117410 h 2707283"/>
              <a:gd name="connsiteX24" fmla="*/ 2635497 w 7092799"/>
              <a:gd name="connsiteY24" fmla="*/ 2707283 h 2707283"/>
              <a:gd name="connsiteX25" fmla="*/ 2058229 w 7092799"/>
              <a:gd name="connsiteY25" fmla="*/ 1117410 h 2707283"/>
              <a:gd name="connsiteX26" fmla="*/ 186239 w 7092799"/>
              <a:gd name="connsiteY26" fmla="*/ 1117410 h 2707283"/>
              <a:gd name="connsiteX27" fmla="*/ 0 w 7092799"/>
              <a:gd name="connsiteY27" fmla="*/ 931171 h 2707283"/>
              <a:gd name="connsiteX28" fmla="*/ 0 w 7092799"/>
              <a:gd name="connsiteY28" fmla="*/ 651823 h 2707283"/>
              <a:gd name="connsiteX29" fmla="*/ 0 w 7092799"/>
              <a:gd name="connsiteY29" fmla="*/ 186239 h 2707283"/>
              <a:gd name="connsiteX30" fmla="*/ 186239 w 7092799"/>
              <a:gd name="connsiteY30" fmla="*/ 0 h 2707283"/>
              <a:gd name="connsiteX0" fmla="*/ 186239 w 7092799"/>
              <a:gd name="connsiteY0" fmla="*/ 0 h 3131580"/>
              <a:gd name="connsiteX1" fmla="*/ 2058229 w 7092799"/>
              <a:gd name="connsiteY1" fmla="*/ 0 h 3131580"/>
              <a:gd name="connsiteX2" fmla="*/ 2940327 w 7092799"/>
              <a:gd name="connsiteY2" fmla="*/ 0 h 3131580"/>
              <a:gd name="connsiteX3" fmla="*/ 3342153 w 7092799"/>
              <a:gd name="connsiteY3" fmla="*/ 0 h 3131580"/>
              <a:gd name="connsiteX4" fmla="*/ 3414646 w 7092799"/>
              <a:gd name="connsiteY4" fmla="*/ 14636 h 3131580"/>
              <a:gd name="connsiteX5" fmla="*/ 3420849 w 7092799"/>
              <a:gd name="connsiteY5" fmla="*/ 18818 h 3131580"/>
              <a:gd name="connsiteX6" fmla="*/ 3426115 w 7092799"/>
              <a:gd name="connsiteY6" fmla="*/ 15268 h 3131580"/>
              <a:gd name="connsiteX7" fmla="*/ 3498607 w 7092799"/>
              <a:gd name="connsiteY7" fmla="*/ 632 h 3131580"/>
              <a:gd name="connsiteX8" fmla="*/ 5517619 w 7092799"/>
              <a:gd name="connsiteY8" fmla="*/ 632 h 3131580"/>
              <a:gd name="connsiteX9" fmla="*/ 6462727 w 7092799"/>
              <a:gd name="connsiteY9" fmla="*/ 632 h 3131580"/>
              <a:gd name="connsiteX10" fmla="*/ 6906560 w 7092799"/>
              <a:gd name="connsiteY10" fmla="*/ 632 h 3131580"/>
              <a:gd name="connsiteX11" fmla="*/ 7092799 w 7092799"/>
              <a:gd name="connsiteY11" fmla="*/ 186871 h 3131580"/>
              <a:gd name="connsiteX12" fmla="*/ 7092799 w 7092799"/>
              <a:gd name="connsiteY12" fmla="*/ 652455 h 3131580"/>
              <a:gd name="connsiteX13" fmla="*/ 7092799 w 7092799"/>
              <a:gd name="connsiteY13" fmla="*/ 931803 h 3131580"/>
              <a:gd name="connsiteX14" fmla="*/ 6906560 w 7092799"/>
              <a:gd name="connsiteY14" fmla="*/ 1118042 h 3131580"/>
              <a:gd name="connsiteX15" fmla="*/ 6462727 w 7092799"/>
              <a:gd name="connsiteY15" fmla="*/ 1118042 h 3131580"/>
              <a:gd name="connsiteX16" fmla="*/ 5407256 w 7092799"/>
              <a:gd name="connsiteY16" fmla="*/ 1867053 h 3131580"/>
              <a:gd name="connsiteX17" fmla="*/ 5517619 w 7092799"/>
              <a:gd name="connsiteY17" fmla="*/ 1118042 h 3131580"/>
              <a:gd name="connsiteX18" fmla="*/ 3498607 w 7092799"/>
              <a:gd name="connsiteY18" fmla="*/ 1118042 h 3131580"/>
              <a:gd name="connsiteX19" fmla="*/ 3426115 w 7092799"/>
              <a:gd name="connsiteY19" fmla="*/ 1103407 h 3131580"/>
              <a:gd name="connsiteX20" fmla="*/ 3419912 w 7092799"/>
              <a:gd name="connsiteY20" fmla="*/ 1099224 h 3131580"/>
              <a:gd name="connsiteX21" fmla="*/ 3414646 w 7092799"/>
              <a:gd name="connsiteY21" fmla="*/ 1102774 h 3131580"/>
              <a:gd name="connsiteX22" fmla="*/ 3342153 w 7092799"/>
              <a:gd name="connsiteY22" fmla="*/ 1117410 h 3131580"/>
              <a:gd name="connsiteX23" fmla="*/ 2940327 w 7092799"/>
              <a:gd name="connsiteY23" fmla="*/ 1117410 h 3131580"/>
              <a:gd name="connsiteX24" fmla="*/ 109193 w 7092799"/>
              <a:gd name="connsiteY24" fmla="*/ 3131580 h 3131580"/>
              <a:gd name="connsiteX25" fmla="*/ 2058229 w 7092799"/>
              <a:gd name="connsiteY25" fmla="*/ 1117410 h 3131580"/>
              <a:gd name="connsiteX26" fmla="*/ 186239 w 7092799"/>
              <a:gd name="connsiteY26" fmla="*/ 1117410 h 3131580"/>
              <a:gd name="connsiteX27" fmla="*/ 0 w 7092799"/>
              <a:gd name="connsiteY27" fmla="*/ 931171 h 3131580"/>
              <a:gd name="connsiteX28" fmla="*/ 0 w 7092799"/>
              <a:gd name="connsiteY28" fmla="*/ 651823 h 3131580"/>
              <a:gd name="connsiteX29" fmla="*/ 0 w 7092799"/>
              <a:gd name="connsiteY29" fmla="*/ 186239 h 3131580"/>
              <a:gd name="connsiteX30" fmla="*/ 186239 w 7092799"/>
              <a:gd name="connsiteY30" fmla="*/ 0 h 3131580"/>
              <a:gd name="connsiteX0" fmla="*/ 186239 w 7092799"/>
              <a:gd name="connsiteY0" fmla="*/ 0 h 3131580"/>
              <a:gd name="connsiteX1" fmla="*/ 2058229 w 7092799"/>
              <a:gd name="connsiteY1" fmla="*/ 0 h 3131580"/>
              <a:gd name="connsiteX2" fmla="*/ 2940327 w 7092799"/>
              <a:gd name="connsiteY2" fmla="*/ 0 h 3131580"/>
              <a:gd name="connsiteX3" fmla="*/ 3342153 w 7092799"/>
              <a:gd name="connsiteY3" fmla="*/ 0 h 3131580"/>
              <a:gd name="connsiteX4" fmla="*/ 3414646 w 7092799"/>
              <a:gd name="connsiteY4" fmla="*/ 14636 h 3131580"/>
              <a:gd name="connsiteX5" fmla="*/ 3420849 w 7092799"/>
              <a:gd name="connsiteY5" fmla="*/ 18818 h 3131580"/>
              <a:gd name="connsiteX6" fmla="*/ 3426115 w 7092799"/>
              <a:gd name="connsiteY6" fmla="*/ 15268 h 3131580"/>
              <a:gd name="connsiteX7" fmla="*/ 3498607 w 7092799"/>
              <a:gd name="connsiteY7" fmla="*/ 632 h 3131580"/>
              <a:gd name="connsiteX8" fmla="*/ 5517619 w 7092799"/>
              <a:gd name="connsiteY8" fmla="*/ 632 h 3131580"/>
              <a:gd name="connsiteX9" fmla="*/ 6462727 w 7092799"/>
              <a:gd name="connsiteY9" fmla="*/ 632 h 3131580"/>
              <a:gd name="connsiteX10" fmla="*/ 6906560 w 7092799"/>
              <a:gd name="connsiteY10" fmla="*/ 632 h 3131580"/>
              <a:gd name="connsiteX11" fmla="*/ 7092799 w 7092799"/>
              <a:gd name="connsiteY11" fmla="*/ 186871 h 3131580"/>
              <a:gd name="connsiteX12" fmla="*/ 7092799 w 7092799"/>
              <a:gd name="connsiteY12" fmla="*/ 652455 h 3131580"/>
              <a:gd name="connsiteX13" fmla="*/ 7092799 w 7092799"/>
              <a:gd name="connsiteY13" fmla="*/ 931803 h 3131580"/>
              <a:gd name="connsiteX14" fmla="*/ 6906560 w 7092799"/>
              <a:gd name="connsiteY14" fmla="*/ 1118042 h 3131580"/>
              <a:gd name="connsiteX15" fmla="*/ 6462727 w 7092799"/>
              <a:gd name="connsiteY15" fmla="*/ 1118042 h 3131580"/>
              <a:gd name="connsiteX16" fmla="*/ 3642855 w 7092799"/>
              <a:gd name="connsiteY16" fmla="*/ 1929912 h 3131580"/>
              <a:gd name="connsiteX17" fmla="*/ 5517619 w 7092799"/>
              <a:gd name="connsiteY17" fmla="*/ 1118042 h 3131580"/>
              <a:gd name="connsiteX18" fmla="*/ 3498607 w 7092799"/>
              <a:gd name="connsiteY18" fmla="*/ 1118042 h 3131580"/>
              <a:gd name="connsiteX19" fmla="*/ 3426115 w 7092799"/>
              <a:gd name="connsiteY19" fmla="*/ 1103407 h 3131580"/>
              <a:gd name="connsiteX20" fmla="*/ 3419912 w 7092799"/>
              <a:gd name="connsiteY20" fmla="*/ 1099224 h 3131580"/>
              <a:gd name="connsiteX21" fmla="*/ 3414646 w 7092799"/>
              <a:gd name="connsiteY21" fmla="*/ 1102774 h 3131580"/>
              <a:gd name="connsiteX22" fmla="*/ 3342153 w 7092799"/>
              <a:gd name="connsiteY22" fmla="*/ 1117410 h 3131580"/>
              <a:gd name="connsiteX23" fmla="*/ 2940327 w 7092799"/>
              <a:gd name="connsiteY23" fmla="*/ 1117410 h 3131580"/>
              <a:gd name="connsiteX24" fmla="*/ 109193 w 7092799"/>
              <a:gd name="connsiteY24" fmla="*/ 3131580 h 3131580"/>
              <a:gd name="connsiteX25" fmla="*/ 2058229 w 7092799"/>
              <a:gd name="connsiteY25" fmla="*/ 1117410 h 3131580"/>
              <a:gd name="connsiteX26" fmla="*/ 186239 w 7092799"/>
              <a:gd name="connsiteY26" fmla="*/ 1117410 h 3131580"/>
              <a:gd name="connsiteX27" fmla="*/ 0 w 7092799"/>
              <a:gd name="connsiteY27" fmla="*/ 931171 h 3131580"/>
              <a:gd name="connsiteX28" fmla="*/ 0 w 7092799"/>
              <a:gd name="connsiteY28" fmla="*/ 651823 h 3131580"/>
              <a:gd name="connsiteX29" fmla="*/ 0 w 7092799"/>
              <a:gd name="connsiteY29" fmla="*/ 186239 h 3131580"/>
              <a:gd name="connsiteX30" fmla="*/ 186239 w 7092799"/>
              <a:gd name="connsiteY30" fmla="*/ 0 h 313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92799" h="3131580">
                <a:moveTo>
                  <a:pt x="186239" y="0"/>
                </a:moveTo>
                <a:lnTo>
                  <a:pt x="2058229" y="0"/>
                </a:lnTo>
                <a:lnTo>
                  <a:pt x="2940327" y="0"/>
                </a:lnTo>
                <a:lnTo>
                  <a:pt x="3342153" y="0"/>
                </a:lnTo>
                <a:cubicBezTo>
                  <a:pt x="3367868" y="0"/>
                  <a:pt x="3392365" y="5211"/>
                  <a:pt x="3414646" y="14636"/>
                </a:cubicBezTo>
                <a:lnTo>
                  <a:pt x="3420849" y="18818"/>
                </a:lnTo>
                <a:lnTo>
                  <a:pt x="3426115" y="15268"/>
                </a:lnTo>
                <a:cubicBezTo>
                  <a:pt x="3448396" y="5843"/>
                  <a:pt x="3472893" y="632"/>
                  <a:pt x="3498607" y="632"/>
                </a:cubicBezTo>
                <a:lnTo>
                  <a:pt x="5517619" y="632"/>
                </a:lnTo>
                <a:lnTo>
                  <a:pt x="6462727" y="632"/>
                </a:lnTo>
                <a:lnTo>
                  <a:pt x="6906560" y="632"/>
                </a:lnTo>
                <a:cubicBezTo>
                  <a:pt x="7009417" y="632"/>
                  <a:pt x="7092799" y="84014"/>
                  <a:pt x="7092799" y="186871"/>
                </a:cubicBezTo>
                <a:lnTo>
                  <a:pt x="7092799" y="652455"/>
                </a:lnTo>
                <a:lnTo>
                  <a:pt x="7092799" y="931803"/>
                </a:lnTo>
                <a:cubicBezTo>
                  <a:pt x="7092799" y="1034660"/>
                  <a:pt x="7009417" y="1118042"/>
                  <a:pt x="6906560" y="1118042"/>
                </a:cubicBezTo>
                <a:lnTo>
                  <a:pt x="6462727" y="1118042"/>
                </a:lnTo>
                <a:lnTo>
                  <a:pt x="3642855" y="1929912"/>
                </a:lnTo>
                <a:lnTo>
                  <a:pt x="5517619" y="1118042"/>
                </a:lnTo>
                <a:lnTo>
                  <a:pt x="3498607" y="1118042"/>
                </a:lnTo>
                <a:cubicBezTo>
                  <a:pt x="3472893" y="1118042"/>
                  <a:pt x="3448396" y="1112831"/>
                  <a:pt x="3426115" y="1103407"/>
                </a:cubicBezTo>
                <a:lnTo>
                  <a:pt x="3419912" y="1099224"/>
                </a:lnTo>
                <a:lnTo>
                  <a:pt x="3414646" y="1102774"/>
                </a:lnTo>
                <a:cubicBezTo>
                  <a:pt x="3392365" y="1112199"/>
                  <a:pt x="3367868" y="1117410"/>
                  <a:pt x="3342153" y="1117410"/>
                </a:cubicBezTo>
                <a:lnTo>
                  <a:pt x="2940327" y="1117410"/>
                </a:lnTo>
                <a:lnTo>
                  <a:pt x="109193" y="3131580"/>
                </a:lnTo>
                <a:lnTo>
                  <a:pt x="2058229" y="1117410"/>
                </a:lnTo>
                <a:lnTo>
                  <a:pt x="186239" y="1117410"/>
                </a:lnTo>
                <a:cubicBezTo>
                  <a:pt x="83382" y="1117410"/>
                  <a:pt x="0" y="1034028"/>
                  <a:pt x="0" y="931171"/>
                </a:cubicBezTo>
                <a:lnTo>
                  <a:pt x="0" y="651823"/>
                </a:lnTo>
                <a:lnTo>
                  <a:pt x="0" y="186239"/>
                </a:lnTo>
                <a:cubicBezTo>
                  <a:pt x="0" y="83382"/>
                  <a:pt x="83382" y="0"/>
                  <a:pt x="186239"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kumimoji="0" lang="en-IE" sz="2200" i="0" u="none" strike="noStrike" kern="1200" cap="none" spc="0" normalizeH="0" baseline="0" noProof="0" dirty="0">
                <a:ln>
                  <a:noFill/>
                </a:ln>
                <a:solidFill>
                  <a:srgbClr val="C00000"/>
                </a:solidFill>
                <a:uLnTx/>
                <a:uFillTx/>
                <a:latin typeface="Calibri" panose="020F0502020204030204" pitchFamily="34" charset="0"/>
                <a:ea typeface="Calibri" panose="020F0502020204030204" pitchFamily="34" charset="0"/>
              </a:rPr>
              <a:t>What do you want to be </a:t>
            </a:r>
            <a:r>
              <a:rPr lang="en-IE" sz="2200" dirty="0">
                <a:solidFill>
                  <a:srgbClr val="C00000"/>
                </a:solidFill>
                <a:latin typeface="Calibri" panose="020F0502020204030204" pitchFamily="34" charset="0"/>
                <a:ea typeface="Calibri" panose="020F0502020204030204" pitchFamily="34" charset="0"/>
              </a:rPr>
              <a:t>when you </a:t>
            </a:r>
            <a:r>
              <a:rPr kumimoji="0" lang="en-IE" sz="2200" i="0" u="none" strike="noStrike" kern="1200" cap="none" spc="0" normalizeH="0" baseline="0" noProof="0" dirty="0">
                <a:ln>
                  <a:noFill/>
                </a:ln>
                <a:solidFill>
                  <a:srgbClr val="C00000"/>
                </a:solidFill>
                <a:uLnTx/>
                <a:uFillTx/>
                <a:latin typeface="Calibri" panose="020F0502020204030204" pitchFamily="34" charset="0"/>
                <a:ea typeface="Calibri" panose="020F0502020204030204" pitchFamily="34" charset="0"/>
              </a:rPr>
              <a:t>grow up?</a:t>
            </a:r>
            <a:endParaRPr lang="en-IN" sz="2200" dirty="0">
              <a:solidFill>
                <a:srgbClr val="C00000"/>
              </a:solidFill>
            </a:endParaRPr>
          </a:p>
        </p:txBody>
      </p:sp>
      <p:sp>
        <p:nvSpPr>
          <p:cNvPr id="12" name="Thought Bubble: Cloud 11">
            <a:extLst>
              <a:ext uri="{FF2B5EF4-FFF2-40B4-BE49-F238E27FC236}">
                <a16:creationId xmlns:a16="http://schemas.microsoft.com/office/drawing/2014/main" id="{BAD963D6-3D0E-4FD9-0E1A-4FAF76487B60}"/>
              </a:ext>
            </a:extLst>
          </p:cNvPr>
          <p:cNvSpPr/>
          <p:nvPr/>
        </p:nvSpPr>
        <p:spPr>
          <a:xfrm>
            <a:off x="1321695" y="3202559"/>
            <a:ext cx="1147031" cy="2059770"/>
          </a:xfrm>
          <a:prstGeom prst="cloudCallout">
            <a:avLst>
              <a:gd name="adj1" fmla="val 136026"/>
              <a:gd name="adj2" fmla="val 5477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Speech Bubble: Oval 13">
            <a:extLst>
              <a:ext uri="{FF2B5EF4-FFF2-40B4-BE49-F238E27FC236}">
                <a16:creationId xmlns:a16="http://schemas.microsoft.com/office/drawing/2014/main" id="{BEE0A3BD-2C70-895F-659E-49454106624A}"/>
              </a:ext>
            </a:extLst>
          </p:cNvPr>
          <p:cNvSpPr/>
          <p:nvPr/>
        </p:nvSpPr>
        <p:spPr>
          <a:xfrm>
            <a:off x="2542403" y="3074043"/>
            <a:ext cx="2138670" cy="1800200"/>
          </a:xfrm>
          <a:prstGeom prst="wedgeEllipseCallout">
            <a:avLst>
              <a:gd name="adj1" fmla="val 30109"/>
              <a:gd name="adj2" fmla="val 6112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solidFill>
                  <a:srgbClr val="7030A0"/>
                </a:solidFill>
                <a:effectLst/>
                <a:latin typeface="Calibri" panose="020F0502020204030204" pitchFamily="34" charset="0"/>
                <a:ea typeface="Calibri" panose="020F0502020204030204" pitchFamily="34" charset="0"/>
              </a:rPr>
              <a:t>I want to become a cricketer.</a:t>
            </a:r>
            <a:endParaRPr lang="en-IN" sz="2400" dirty="0">
              <a:solidFill>
                <a:srgbClr val="7030A0"/>
              </a:solidFill>
            </a:endParaRPr>
          </a:p>
        </p:txBody>
      </p:sp>
      <p:pic>
        <p:nvPicPr>
          <p:cNvPr id="15" name="Picture 14">
            <a:extLst>
              <a:ext uri="{FF2B5EF4-FFF2-40B4-BE49-F238E27FC236}">
                <a16:creationId xmlns:a16="http://schemas.microsoft.com/office/drawing/2014/main" id="{33204F70-C307-AC4D-C248-BD8CF15F12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118" r="37316"/>
          <a:stretch/>
        </p:blipFill>
        <p:spPr>
          <a:xfrm>
            <a:off x="1497099" y="3659656"/>
            <a:ext cx="741972" cy="1214587"/>
          </a:xfrm>
          <a:prstGeom prst="rect">
            <a:avLst/>
          </a:prstGeom>
        </p:spPr>
      </p:pic>
      <p:pic>
        <p:nvPicPr>
          <p:cNvPr id="16" name="Picture 15">
            <a:extLst>
              <a:ext uri="{FF2B5EF4-FFF2-40B4-BE49-F238E27FC236}">
                <a16:creationId xmlns:a16="http://schemas.microsoft.com/office/drawing/2014/main" id="{9E8873C7-DC5D-B5D2-4529-828A230EA9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359" t="14549" r="10375" b="17540"/>
          <a:stretch/>
        </p:blipFill>
        <p:spPr>
          <a:xfrm>
            <a:off x="8745155" y="2490489"/>
            <a:ext cx="822393" cy="1124183"/>
          </a:xfrm>
          <a:prstGeom prst="rect">
            <a:avLst/>
          </a:prstGeom>
        </p:spPr>
      </p:pic>
      <p:sp>
        <p:nvSpPr>
          <p:cNvPr id="18" name="Speech Bubble: Oval 17">
            <a:extLst>
              <a:ext uri="{FF2B5EF4-FFF2-40B4-BE49-F238E27FC236}">
                <a16:creationId xmlns:a16="http://schemas.microsoft.com/office/drawing/2014/main" id="{FE011807-7F47-8AC0-9F79-DA37F4B85180}"/>
              </a:ext>
            </a:extLst>
          </p:cNvPr>
          <p:cNvSpPr/>
          <p:nvPr/>
        </p:nvSpPr>
        <p:spPr>
          <a:xfrm>
            <a:off x="9908592" y="1842994"/>
            <a:ext cx="1944245" cy="1800200"/>
          </a:xfrm>
          <a:prstGeom prst="wedgeEllipseCallout">
            <a:avLst>
              <a:gd name="adj1" fmla="val -73487"/>
              <a:gd name="adj2" fmla="val 77601"/>
            </a:avLst>
          </a:prstGeom>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accent3">
                    <a:lumMod val="50000"/>
                  </a:schemeClr>
                </a:solidFill>
                <a:effectLst/>
                <a:latin typeface="Calibri" panose="020F0502020204030204" pitchFamily="34" charset="0"/>
                <a:ea typeface="Calibri" panose="020F0502020204030204" pitchFamily="34" charset="0"/>
              </a:rPr>
              <a:t>I want to become a singer.</a:t>
            </a:r>
            <a:endParaRPr lang="en-IN" sz="2400" dirty="0">
              <a:solidFill>
                <a:schemeClr val="accent3">
                  <a:lumMod val="50000"/>
                </a:schemeClr>
              </a:solidFill>
            </a:endParaRPr>
          </a:p>
        </p:txBody>
      </p:sp>
      <p:sp>
        <p:nvSpPr>
          <p:cNvPr id="3" name="Title 1">
            <a:extLst>
              <a:ext uri="{FF2B5EF4-FFF2-40B4-BE49-F238E27FC236}">
                <a16:creationId xmlns:a16="http://schemas.microsoft.com/office/drawing/2014/main" id="{63FCC2A7-DD6E-187C-BB2A-9843173F2659}"/>
              </a:ext>
            </a:extLst>
          </p:cNvPr>
          <p:cNvSpPr txBox="1">
            <a:spLocks/>
          </p:cNvSpPr>
          <p:nvPr/>
        </p:nvSpPr>
        <p:spPr>
          <a:xfrm>
            <a:off x="3575720" y="123312"/>
            <a:ext cx="5072829" cy="641392"/>
          </a:xfrm>
          <a:prstGeom prst="rect">
            <a:avLst/>
          </a:prstGeom>
          <a:gradFill>
            <a:gsLst>
              <a:gs pos="31000">
                <a:schemeClr val="accent1">
                  <a:lumMod val="5000"/>
                  <a:lumOff val="95000"/>
                </a:schemeClr>
              </a:gs>
              <a:gs pos="100000">
                <a:schemeClr val="accent1">
                  <a:lumMod val="30000"/>
                  <a:lumOff val="70000"/>
                </a:schemeClr>
              </a:gs>
            </a:gsLst>
            <a:lin ang="5400000" scaled="1"/>
          </a:gra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dirty="0">
                <a:ln w="9525">
                  <a:solidFill>
                    <a:schemeClr val="bg1"/>
                  </a:solidFill>
                  <a:prstDash val="solid"/>
                </a:ln>
                <a:effectLst>
                  <a:outerShdw blurRad="12700" dist="38100" dir="2700000" algn="tl" rotWithShape="0">
                    <a:schemeClr val="bg1">
                      <a:lumMod val="50000"/>
                    </a:schemeClr>
                  </a:outerShdw>
                </a:effectLst>
              </a:rPr>
              <a:t>Dreams</a:t>
            </a:r>
          </a:p>
        </p:txBody>
      </p:sp>
      <p:sp>
        <p:nvSpPr>
          <p:cNvPr id="13" name="Speech Bubble: Rectangle with Corners Rounded 2">
            <a:extLst>
              <a:ext uri="{FF2B5EF4-FFF2-40B4-BE49-F238E27FC236}">
                <a16:creationId xmlns:a16="http://schemas.microsoft.com/office/drawing/2014/main" id="{DE6F1812-65DA-A348-BA4D-40453316CAD9}"/>
              </a:ext>
            </a:extLst>
          </p:cNvPr>
          <p:cNvSpPr/>
          <p:nvPr/>
        </p:nvSpPr>
        <p:spPr>
          <a:xfrm>
            <a:off x="124714" y="918903"/>
            <a:ext cx="5136113" cy="1362185"/>
          </a:xfrm>
          <a:prstGeom prst="wedgeRoundRectCallout">
            <a:avLst>
              <a:gd name="adj1" fmla="val 44446"/>
              <a:gd name="adj2" fmla="val 1520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accent1"/>
                </a:solidFill>
                <a:effectLst/>
                <a:uLnTx/>
                <a:uFillTx/>
              </a:rPr>
              <a:t>That’s great. Rohit, I will arrange a coach for you and Rekha, I will look for a good music teacher for you.</a:t>
            </a:r>
            <a:endParaRPr lang="en-IN" sz="2400" dirty="0">
              <a:solidFill>
                <a:schemeClr val="accent1"/>
              </a:solidFill>
            </a:endParaRPr>
          </a:p>
        </p:txBody>
      </p:sp>
    </p:spTree>
    <p:extLst>
      <p:ext uri="{BB962C8B-B14F-4D97-AF65-F5344CB8AC3E}">
        <p14:creationId xmlns:p14="http://schemas.microsoft.com/office/powerpoint/2010/main" val="38496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1" presetClass="entr" presetSubtype="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2000"/>
                            </p:stCondLst>
                            <p:childTnLst>
                              <p:par>
                                <p:cTn id="15" presetID="22" presetClass="entr" presetSubtype="4"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p:stCondLst>
                              <p:cond delay="3250"/>
                            </p:stCondLst>
                            <p:childTnLst>
                              <p:par>
                                <p:cTn id="19" presetID="1" presetClass="entr" presetSubtype="0" fill="hold" grpId="0" nodeType="afterEffect">
                                  <p:stCondLst>
                                    <p:cond delay="125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4500"/>
                            </p:stCondLst>
                            <p:childTnLst>
                              <p:par>
                                <p:cTn id="22" presetID="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4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75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2" grpId="0" animBg="1"/>
      <p:bldP spid="14" grpId="0" animBg="1"/>
      <p:bldP spid="18"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50CFA-2014-8D27-EA00-47E9631499AB}"/>
              </a:ext>
            </a:extLst>
          </p:cNvPr>
          <p:cNvSpPr txBox="1"/>
          <p:nvPr/>
        </p:nvSpPr>
        <p:spPr>
          <a:xfrm>
            <a:off x="1631504" y="1046059"/>
            <a:ext cx="9001000" cy="1046761"/>
          </a:xfrm>
          <a:prstGeom prst="rect">
            <a:avLst/>
          </a:prstGeom>
          <a:noFill/>
        </p:spPr>
        <p:txBody>
          <a:bodyPr wrap="square">
            <a:spAutoFit/>
          </a:bodyPr>
          <a:lstStyle/>
          <a:p>
            <a:pPr algn="ctr">
              <a:lnSpc>
                <a:spcPct val="114000"/>
              </a:lnSpc>
              <a:spcBef>
                <a:spcPts val="1200"/>
              </a:spcBef>
              <a:spcAft>
                <a:spcPts val="600"/>
              </a:spcAft>
            </a:pPr>
            <a:r>
              <a:rPr lang="en-IE" sz="2800" dirty="0">
                <a:solidFill>
                  <a:srgbClr val="0070C0"/>
                </a:solidFill>
                <a:effectLst/>
                <a:latin typeface="Calibri" panose="020F0502020204030204" pitchFamily="34" charset="0"/>
                <a:ea typeface="Calibri" panose="020F0502020204030204" pitchFamily="34" charset="0"/>
              </a:rPr>
              <a:t>Their father quickly found them a cricket coach and music teacher respectively.</a:t>
            </a:r>
            <a:endParaRPr lang="en-IN" sz="2800" dirty="0">
              <a:solidFill>
                <a:srgbClr val="0070C0"/>
              </a:solidFill>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3EE02200-76B2-1955-1526-92470739E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796" y="2270172"/>
            <a:ext cx="3438842" cy="3065405"/>
          </a:xfrm>
          <a:prstGeom prst="rect">
            <a:avLst/>
          </a:prstGeom>
        </p:spPr>
      </p:pic>
      <p:pic>
        <p:nvPicPr>
          <p:cNvPr id="8" name="Picture 7">
            <a:extLst>
              <a:ext uri="{FF2B5EF4-FFF2-40B4-BE49-F238E27FC236}">
                <a16:creationId xmlns:a16="http://schemas.microsoft.com/office/drawing/2014/main" id="{BDD8021B-7A5D-975A-212F-B0D0F018D871}"/>
              </a:ext>
            </a:extLst>
          </p:cNvPr>
          <p:cNvPicPr>
            <a:picLocks noChangeAspect="1"/>
          </p:cNvPicPr>
          <p:nvPr/>
        </p:nvPicPr>
        <p:blipFill rotWithShape="1">
          <a:blip r:embed="rId4">
            <a:extLst>
              <a:ext uri="{28A0092B-C50C-407E-A947-70E740481C1C}">
                <a14:useLocalDpi xmlns:a14="http://schemas.microsoft.com/office/drawing/2010/main" val="0"/>
              </a:ext>
            </a:extLst>
          </a:blip>
          <a:srcRect t="6273" r="5894" b="5444"/>
          <a:stretch/>
        </p:blipFill>
        <p:spPr>
          <a:xfrm>
            <a:off x="412422" y="1515800"/>
            <a:ext cx="1789215" cy="4721512"/>
          </a:xfrm>
          <a:prstGeom prst="rect">
            <a:avLst/>
          </a:prstGeom>
        </p:spPr>
      </p:pic>
      <p:grpSp>
        <p:nvGrpSpPr>
          <p:cNvPr id="19" name="Group 18">
            <a:extLst>
              <a:ext uri="{FF2B5EF4-FFF2-40B4-BE49-F238E27FC236}">
                <a16:creationId xmlns:a16="http://schemas.microsoft.com/office/drawing/2014/main" id="{6556DB87-6A3D-E87A-57D2-874A7022C1D5}"/>
              </a:ext>
            </a:extLst>
          </p:cNvPr>
          <p:cNvGrpSpPr/>
          <p:nvPr/>
        </p:nvGrpSpPr>
        <p:grpSpPr>
          <a:xfrm>
            <a:off x="7320136" y="2083832"/>
            <a:ext cx="4059036" cy="4153480"/>
            <a:chOff x="1830712" y="188640"/>
            <a:chExt cx="4449520" cy="4153480"/>
          </a:xfrm>
        </p:grpSpPr>
        <p:pic>
          <p:nvPicPr>
            <p:cNvPr id="13" name="Picture 12">
              <a:extLst>
                <a:ext uri="{FF2B5EF4-FFF2-40B4-BE49-F238E27FC236}">
                  <a16:creationId xmlns:a16="http://schemas.microsoft.com/office/drawing/2014/main" id="{3B52ADFE-53F3-B778-1D46-DB5D1E56FB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709" t="4773" r="3391" b="3464"/>
            <a:stretch/>
          </p:blipFill>
          <p:spPr>
            <a:xfrm>
              <a:off x="3640616" y="188640"/>
              <a:ext cx="2639616" cy="4153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FB47DD64-E206-939D-2DA1-3AFD8C044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0712" y="1401284"/>
              <a:ext cx="2432871" cy="1453241"/>
            </a:xfrm>
            <a:prstGeom prst="rect">
              <a:avLst/>
            </a:prstGeom>
          </p:spPr>
        </p:pic>
      </p:grpSp>
      <p:sp>
        <p:nvSpPr>
          <p:cNvPr id="4" name="Title 1">
            <a:extLst>
              <a:ext uri="{FF2B5EF4-FFF2-40B4-BE49-F238E27FC236}">
                <a16:creationId xmlns:a16="http://schemas.microsoft.com/office/drawing/2014/main" id="{39BA1355-8D13-B58E-1839-DA168E291E0C}"/>
              </a:ext>
            </a:extLst>
          </p:cNvPr>
          <p:cNvSpPr txBox="1">
            <a:spLocks/>
          </p:cNvSpPr>
          <p:nvPr/>
        </p:nvSpPr>
        <p:spPr>
          <a:xfrm>
            <a:off x="3575184" y="127423"/>
            <a:ext cx="5072829" cy="792087"/>
          </a:xfrm>
          <a:prstGeom prst="rect">
            <a:avLst/>
          </a:prstGeom>
          <a:gradFill>
            <a:gsLst>
              <a:gs pos="31000">
                <a:schemeClr val="accent1">
                  <a:lumMod val="5000"/>
                  <a:lumOff val="95000"/>
                </a:schemeClr>
              </a:gs>
              <a:gs pos="100000">
                <a:schemeClr val="accent1">
                  <a:lumMod val="30000"/>
                  <a:lumOff val="70000"/>
                </a:schemeClr>
              </a:gs>
            </a:gsLst>
            <a:lin ang="5400000" scaled="1"/>
          </a:gra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dirty="0">
                <a:ln w="9525">
                  <a:solidFill>
                    <a:schemeClr val="bg1"/>
                  </a:solidFill>
                  <a:prstDash val="solid"/>
                </a:ln>
                <a:effectLst>
                  <a:outerShdw blurRad="12700" dist="38100" dir="2700000" algn="tl" rotWithShape="0">
                    <a:schemeClr val="bg1">
                      <a:lumMod val="50000"/>
                    </a:schemeClr>
                  </a:outerShdw>
                </a:effectLst>
              </a:rPr>
              <a:t>Story continues…</a:t>
            </a:r>
          </a:p>
        </p:txBody>
      </p:sp>
    </p:spTree>
    <p:extLst>
      <p:ext uri="{BB962C8B-B14F-4D97-AF65-F5344CB8AC3E}">
        <p14:creationId xmlns:p14="http://schemas.microsoft.com/office/powerpoint/2010/main" val="419516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100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6A024C-336F-7D97-B334-A8DF6A970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768" y="3504633"/>
            <a:ext cx="1733792" cy="3391373"/>
          </a:xfrm>
          <a:prstGeom prst="rect">
            <a:avLst/>
          </a:prstGeom>
        </p:spPr>
      </p:pic>
      <p:pic>
        <p:nvPicPr>
          <p:cNvPr id="11" name="Picture 10">
            <a:extLst>
              <a:ext uri="{FF2B5EF4-FFF2-40B4-BE49-F238E27FC236}">
                <a16:creationId xmlns:a16="http://schemas.microsoft.com/office/drawing/2014/main" id="{3441925A-AC5E-F6E4-D517-49D4B4393A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977" r="7300" b="4456"/>
          <a:stretch/>
        </p:blipFill>
        <p:spPr>
          <a:xfrm>
            <a:off x="391839" y="2176429"/>
            <a:ext cx="2140619" cy="4495882"/>
          </a:xfrm>
          <a:prstGeom prst="rect">
            <a:avLst/>
          </a:prstGeom>
        </p:spPr>
      </p:pic>
      <p:pic>
        <p:nvPicPr>
          <p:cNvPr id="16" name="Picture 15">
            <a:extLst>
              <a:ext uri="{FF2B5EF4-FFF2-40B4-BE49-F238E27FC236}">
                <a16:creationId xmlns:a16="http://schemas.microsoft.com/office/drawing/2014/main" id="{461DC34A-3E63-C40C-A2CD-696D155433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1457" y="3922334"/>
            <a:ext cx="1872208" cy="2555971"/>
          </a:xfrm>
          <a:prstGeom prst="rect">
            <a:avLst/>
          </a:prstGeom>
        </p:spPr>
      </p:pic>
      <p:sp>
        <p:nvSpPr>
          <p:cNvPr id="17" name="Speech Bubble: Rectangle with Corners Rounded 16">
            <a:extLst>
              <a:ext uri="{FF2B5EF4-FFF2-40B4-BE49-F238E27FC236}">
                <a16:creationId xmlns:a16="http://schemas.microsoft.com/office/drawing/2014/main" id="{64EE094F-FCBD-D5AA-7A43-2958F0016D7C}"/>
              </a:ext>
            </a:extLst>
          </p:cNvPr>
          <p:cNvSpPr/>
          <p:nvPr/>
        </p:nvSpPr>
        <p:spPr>
          <a:xfrm>
            <a:off x="1919536" y="1196752"/>
            <a:ext cx="3960440" cy="1798846"/>
          </a:xfrm>
          <a:prstGeom prst="wedgeRoundRectCallout">
            <a:avLst>
              <a:gd name="adj1" fmla="val -63376"/>
              <a:gd name="adj2" fmla="val 374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effectLst/>
                <a:latin typeface="Calibri" panose="020F0502020204030204" pitchFamily="34" charset="0"/>
                <a:ea typeface="Calibri" panose="020F0502020204030204" pitchFamily="34" charset="0"/>
              </a:rPr>
              <a:t>Now your papa has found you, your teachers. But do you know that it does not stop here? You will have to work hard to achieve your dreams.</a:t>
            </a:r>
            <a:endParaRPr lang="en-IN" sz="2200" dirty="0">
              <a:solidFill>
                <a:srgbClr val="C00000"/>
              </a:solidFill>
            </a:endParaRPr>
          </a:p>
        </p:txBody>
      </p:sp>
      <p:sp>
        <p:nvSpPr>
          <p:cNvPr id="21" name="Freeform: Shape 20">
            <a:extLst>
              <a:ext uri="{FF2B5EF4-FFF2-40B4-BE49-F238E27FC236}">
                <a16:creationId xmlns:a16="http://schemas.microsoft.com/office/drawing/2014/main" id="{95A9901B-534A-926B-A101-3EFB0E8CEB44}"/>
              </a:ext>
            </a:extLst>
          </p:cNvPr>
          <p:cNvSpPr/>
          <p:nvPr/>
        </p:nvSpPr>
        <p:spPr>
          <a:xfrm>
            <a:off x="5735960" y="2708921"/>
            <a:ext cx="5184638" cy="1213414"/>
          </a:xfrm>
          <a:custGeom>
            <a:avLst/>
            <a:gdLst>
              <a:gd name="connsiteX0" fmla="*/ 1779241 w 4248575"/>
              <a:gd name="connsiteY0" fmla="*/ 42 h 2014871"/>
              <a:gd name="connsiteX1" fmla="*/ 2043702 w 4248575"/>
              <a:gd name="connsiteY1" fmla="*/ 5610 h 2014871"/>
              <a:gd name="connsiteX2" fmla="*/ 2120844 w 4248575"/>
              <a:gd name="connsiteY2" fmla="*/ 10801 h 2014871"/>
              <a:gd name="connsiteX3" fmla="*/ 2341546 w 4248575"/>
              <a:gd name="connsiteY3" fmla="*/ 1075 h 2014871"/>
              <a:gd name="connsiteX4" fmla="*/ 3079762 w 4248575"/>
              <a:gd name="connsiteY4" fmla="*/ 38793 h 2014871"/>
              <a:gd name="connsiteX5" fmla="*/ 3200388 w 4248575"/>
              <a:gd name="connsiteY5" fmla="*/ 1165352 h 2014871"/>
              <a:gd name="connsiteX6" fmla="*/ 3341701 w 4248575"/>
              <a:gd name="connsiteY6" fmla="*/ 1854236 h 2014871"/>
              <a:gd name="connsiteX7" fmla="*/ 2532924 w 4248575"/>
              <a:gd name="connsiteY7" fmla="*/ 1220512 h 2014871"/>
              <a:gd name="connsiteX8" fmla="*/ 2165063 w 4248575"/>
              <a:gd name="connsiteY8" fmla="*/ 1213583 h 2014871"/>
              <a:gd name="connsiteX9" fmla="*/ 2128555 w 4248575"/>
              <a:gd name="connsiteY9" fmla="*/ 1210295 h 2014871"/>
              <a:gd name="connsiteX10" fmla="*/ 2097542 w 4248575"/>
              <a:gd name="connsiteY10" fmla="*/ 1212820 h 2014871"/>
              <a:gd name="connsiteX11" fmla="*/ 1844087 w 4248575"/>
              <a:gd name="connsiteY11" fmla="*/ 1221007 h 2014871"/>
              <a:gd name="connsiteX12" fmla="*/ 1099624 w 4248575"/>
              <a:gd name="connsiteY12" fmla="*/ 2014871 h 2014871"/>
              <a:gd name="connsiteX13" fmla="*/ 1166729 w 4248575"/>
              <a:gd name="connsiteY13" fmla="*/ 1182126 h 2014871"/>
              <a:gd name="connsiteX14" fmla="*/ 1013872 w 4248575"/>
              <a:gd name="connsiteY14" fmla="*/ 61340 h 2014871"/>
              <a:gd name="connsiteX15" fmla="*/ 1779241 w 4248575"/>
              <a:gd name="connsiteY15" fmla="*/ 42 h 201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8575" h="2014871">
                <a:moveTo>
                  <a:pt x="1779241" y="42"/>
                </a:moveTo>
                <a:cubicBezTo>
                  <a:pt x="1867321" y="-307"/>
                  <a:pt x="1955710" y="1537"/>
                  <a:pt x="2043702" y="5610"/>
                </a:cubicBezTo>
                <a:lnTo>
                  <a:pt x="2120844" y="10801"/>
                </a:lnTo>
                <a:lnTo>
                  <a:pt x="2341546" y="1075"/>
                </a:lnTo>
                <a:cubicBezTo>
                  <a:pt x="2591764" y="-3968"/>
                  <a:pt x="2843300" y="8753"/>
                  <a:pt x="3079762" y="38793"/>
                </a:cubicBezTo>
                <a:cubicBezTo>
                  <a:pt x="4578461" y="229188"/>
                  <a:pt x="4654419" y="938585"/>
                  <a:pt x="3200388" y="1165352"/>
                </a:cubicBezTo>
                <a:lnTo>
                  <a:pt x="3341701" y="1854236"/>
                </a:lnTo>
                <a:lnTo>
                  <a:pt x="2532924" y="1220512"/>
                </a:lnTo>
                <a:cubicBezTo>
                  <a:pt x="2408934" y="1222490"/>
                  <a:pt x="2285718" y="1220104"/>
                  <a:pt x="2165063" y="1213583"/>
                </a:cubicBezTo>
                <a:lnTo>
                  <a:pt x="2128555" y="1210295"/>
                </a:lnTo>
                <a:lnTo>
                  <a:pt x="2097542" y="1212820"/>
                </a:lnTo>
                <a:cubicBezTo>
                  <a:pt x="2014475" y="1217532"/>
                  <a:pt x="1929821" y="1220299"/>
                  <a:pt x="1844087" y="1221007"/>
                </a:cubicBezTo>
                <a:lnTo>
                  <a:pt x="1099624" y="2014871"/>
                </a:lnTo>
                <a:lnTo>
                  <a:pt x="1166729" y="1182126"/>
                </a:lnTo>
                <a:cubicBezTo>
                  <a:pt x="-313202" y="993400"/>
                  <a:pt x="-408370" y="295601"/>
                  <a:pt x="1013872" y="61340"/>
                </a:cubicBezTo>
                <a:cubicBezTo>
                  <a:pt x="1253532" y="21865"/>
                  <a:pt x="1514999" y="1089"/>
                  <a:pt x="1779241" y="42"/>
                </a:cubicBezTo>
                <a:close/>
              </a:path>
            </a:pathLst>
          </a:cu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wrap="square" bIns="640080" rtlCol="0" anchor="b">
            <a:noAutofit/>
          </a:bodyPr>
          <a:lstStyle/>
          <a:p>
            <a:pPr algn="ctr"/>
            <a:r>
              <a:rPr lang="en-IE" sz="2200" dirty="0">
                <a:solidFill>
                  <a:schemeClr val="accent3">
                    <a:lumMod val="50000"/>
                  </a:schemeClr>
                </a:solidFill>
                <a:effectLst/>
                <a:latin typeface="Calibri" panose="020F0502020204030204" pitchFamily="34" charset="0"/>
                <a:ea typeface="Calibri" panose="020F0502020204030204" pitchFamily="34" charset="0"/>
              </a:rPr>
              <a:t>Yes ma. We know. We will work hard.</a:t>
            </a:r>
            <a:endParaRPr lang="en-IN" sz="2200" dirty="0">
              <a:solidFill>
                <a:schemeClr val="accent3">
                  <a:lumMod val="50000"/>
                </a:schemeClr>
              </a:solidFill>
            </a:endParaRPr>
          </a:p>
        </p:txBody>
      </p:sp>
      <p:sp>
        <p:nvSpPr>
          <p:cNvPr id="2" name="Title 1">
            <a:extLst>
              <a:ext uri="{FF2B5EF4-FFF2-40B4-BE49-F238E27FC236}">
                <a16:creationId xmlns:a16="http://schemas.microsoft.com/office/drawing/2014/main" id="{F9D69A65-2AD9-6069-7D84-3B1F1AB03BF6}"/>
              </a:ext>
            </a:extLst>
          </p:cNvPr>
          <p:cNvSpPr txBox="1">
            <a:spLocks/>
          </p:cNvSpPr>
          <p:nvPr/>
        </p:nvSpPr>
        <p:spPr>
          <a:xfrm>
            <a:off x="3575184" y="127423"/>
            <a:ext cx="5072829" cy="792087"/>
          </a:xfrm>
          <a:prstGeom prst="rect">
            <a:avLst/>
          </a:prstGeom>
          <a:gradFill>
            <a:gsLst>
              <a:gs pos="31000">
                <a:schemeClr val="accent1">
                  <a:lumMod val="5000"/>
                  <a:lumOff val="95000"/>
                </a:schemeClr>
              </a:gs>
              <a:gs pos="100000">
                <a:schemeClr val="accent1">
                  <a:lumMod val="30000"/>
                  <a:lumOff val="70000"/>
                </a:schemeClr>
              </a:gs>
            </a:gsLst>
            <a:lin ang="5400000" scaled="1"/>
          </a:gra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dirty="0" err="1">
                <a:ln w="9525">
                  <a:solidFill>
                    <a:schemeClr val="bg1"/>
                  </a:solidFill>
                  <a:prstDash val="solid"/>
                </a:ln>
                <a:effectLst>
                  <a:outerShdw blurRad="12700" dist="38100" dir="2700000" algn="tl" rotWithShape="0">
                    <a:schemeClr val="bg1">
                      <a:lumMod val="50000"/>
                    </a:schemeClr>
                  </a:outerShdw>
                </a:effectLst>
              </a:rPr>
              <a:t>Hardwork</a:t>
            </a:r>
            <a:endParaRPr lang="en-IN"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3562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4" fill="hold" grpId="0" nodeType="afterEffect">
                                  <p:stCondLst>
                                    <p:cond delay="15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D8021B-7A5D-975A-212F-B0D0F018D871}"/>
              </a:ext>
            </a:extLst>
          </p:cNvPr>
          <p:cNvPicPr>
            <a:picLocks noChangeAspect="1"/>
          </p:cNvPicPr>
          <p:nvPr/>
        </p:nvPicPr>
        <p:blipFill rotWithShape="1">
          <a:blip r:embed="rId3">
            <a:extLst>
              <a:ext uri="{28A0092B-C50C-407E-A947-70E740481C1C}">
                <a14:useLocalDpi xmlns:a14="http://schemas.microsoft.com/office/drawing/2010/main" val="0"/>
              </a:ext>
            </a:extLst>
          </a:blip>
          <a:srcRect t="6273" r="5894" b="5444"/>
          <a:stretch/>
        </p:blipFill>
        <p:spPr>
          <a:xfrm>
            <a:off x="10645865" y="1501744"/>
            <a:ext cx="1516013" cy="4000569"/>
          </a:xfrm>
          <a:prstGeom prst="rect">
            <a:avLst/>
          </a:prstGeom>
        </p:spPr>
      </p:pic>
      <p:pic>
        <p:nvPicPr>
          <p:cNvPr id="4" name="Picture 3">
            <a:extLst>
              <a:ext uri="{FF2B5EF4-FFF2-40B4-BE49-F238E27FC236}">
                <a16:creationId xmlns:a16="http://schemas.microsoft.com/office/drawing/2014/main" id="{AE6A024C-336F-7D97-B334-A8DF6A970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387" y="3012826"/>
            <a:ext cx="1733792" cy="3391373"/>
          </a:xfrm>
          <a:prstGeom prst="rect">
            <a:avLst/>
          </a:prstGeom>
        </p:spPr>
      </p:pic>
      <p:pic>
        <p:nvPicPr>
          <p:cNvPr id="14" name="Picture 13">
            <a:extLst>
              <a:ext uri="{FF2B5EF4-FFF2-40B4-BE49-F238E27FC236}">
                <a16:creationId xmlns:a16="http://schemas.microsoft.com/office/drawing/2014/main" id="{8724A0AA-0688-75FF-3756-AC4D1E89FB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68" r="31839" b="4746"/>
          <a:stretch/>
        </p:blipFill>
        <p:spPr>
          <a:xfrm>
            <a:off x="-200656" y="1232050"/>
            <a:ext cx="1937405" cy="5367842"/>
          </a:xfrm>
          <a:prstGeom prst="rect">
            <a:avLst/>
          </a:prstGeom>
        </p:spPr>
      </p:pic>
      <p:sp>
        <p:nvSpPr>
          <p:cNvPr id="5" name="Speech Bubble: Rectangle with Corners Rounded 4">
            <a:extLst>
              <a:ext uri="{FF2B5EF4-FFF2-40B4-BE49-F238E27FC236}">
                <a16:creationId xmlns:a16="http://schemas.microsoft.com/office/drawing/2014/main" id="{2989CB6C-4C64-9799-E0F5-BCD6AABBA8C7}"/>
              </a:ext>
            </a:extLst>
          </p:cNvPr>
          <p:cNvSpPr/>
          <p:nvPr/>
        </p:nvSpPr>
        <p:spPr>
          <a:xfrm>
            <a:off x="1502516" y="1321962"/>
            <a:ext cx="2145212" cy="1008112"/>
          </a:xfrm>
          <a:prstGeom prst="wedgeRoundRectCallout">
            <a:avLst>
              <a:gd name="adj1" fmla="val -61153"/>
              <a:gd name="adj2" fmla="val 477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C00000"/>
                </a:solidFill>
                <a:effectLst/>
                <a:latin typeface="Calibri" panose="020F0502020204030204" pitchFamily="34" charset="0"/>
                <a:ea typeface="Calibri" panose="020F0502020204030204" pitchFamily="34" charset="0"/>
              </a:rPr>
              <a:t>What will you both do? </a:t>
            </a:r>
            <a:endParaRPr lang="en-IN" sz="2400" dirty="0">
              <a:solidFill>
                <a:srgbClr val="C00000"/>
              </a:solidFill>
            </a:endParaRPr>
          </a:p>
        </p:txBody>
      </p:sp>
      <p:sp>
        <p:nvSpPr>
          <p:cNvPr id="6" name="Speech Bubble: Oval 5">
            <a:extLst>
              <a:ext uri="{FF2B5EF4-FFF2-40B4-BE49-F238E27FC236}">
                <a16:creationId xmlns:a16="http://schemas.microsoft.com/office/drawing/2014/main" id="{99FEB7C4-A872-277A-9B67-ED4753439C8D}"/>
              </a:ext>
            </a:extLst>
          </p:cNvPr>
          <p:cNvSpPr/>
          <p:nvPr/>
        </p:nvSpPr>
        <p:spPr>
          <a:xfrm rot="21298165">
            <a:off x="3930689" y="1074471"/>
            <a:ext cx="6410810" cy="2862912"/>
          </a:xfrm>
          <a:prstGeom prst="wedgeEllipseCallout">
            <a:avLst>
              <a:gd name="adj1" fmla="val -57209"/>
              <a:gd name="adj2" fmla="val 19981"/>
            </a:avLst>
          </a:prstGeom>
        </p:spPr>
        <p:style>
          <a:lnRef idx="2">
            <a:schemeClr val="accent4"/>
          </a:lnRef>
          <a:fillRef idx="1">
            <a:schemeClr val="lt1"/>
          </a:fillRef>
          <a:effectRef idx="0">
            <a:schemeClr val="accent4"/>
          </a:effectRef>
          <a:fontRef idx="minor">
            <a:schemeClr val="dk1"/>
          </a:fontRef>
        </p:style>
        <p:txBody>
          <a:bodyPr lIns="0" tIns="365760" rIns="0" bIns="91440" rtlCol="0" anchor="ctr"/>
          <a:lstStyle/>
          <a:p>
            <a:pPr algn="ctr"/>
            <a:r>
              <a:rPr lang="en-IE" sz="2400" dirty="0">
                <a:solidFill>
                  <a:srgbClr val="7030A0"/>
                </a:solidFill>
                <a:effectLst/>
                <a:latin typeface="Calibri" panose="020F0502020204030204" pitchFamily="34" charset="0"/>
                <a:ea typeface="Calibri" panose="020F0502020204030204" pitchFamily="34" charset="0"/>
              </a:rPr>
              <a:t>Every day, I will get up early and go to practice. Thi</a:t>
            </a:r>
            <a:r>
              <a:rPr lang="en-IE" sz="2400" dirty="0">
                <a:solidFill>
                  <a:srgbClr val="7030A0"/>
                </a:solidFill>
                <a:latin typeface="Calibri" panose="020F0502020204030204" pitchFamily="34" charset="0"/>
                <a:ea typeface="Calibri" panose="020F0502020204030204" pitchFamily="34" charset="0"/>
              </a:rPr>
              <a:t>s weekend there will be an inter-school match. I’ll be practicing throughout the week because I want our team to win this game. If we win, our school will be proud of us.</a:t>
            </a:r>
            <a:endParaRPr lang="en-IN" sz="2200" dirty="0">
              <a:solidFill>
                <a:srgbClr val="7030A0"/>
              </a:solidFill>
            </a:endParaRPr>
          </a:p>
        </p:txBody>
      </p:sp>
      <p:pic>
        <p:nvPicPr>
          <p:cNvPr id="10" name="Picture 9">
            <a:extLst>
              <a:ext uri="{FF2B5EF4-FFF2-40B4-BE49-F238E27FC236}">
                <a16:creationId xmlns:a16="http://schemas.microsoft.com/office/drawing/2014/main" id="{560551EF-B3DF-78A5-10A2-6DD021AE26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817" y="4149080"/>
            <a:ext cx="1803195" cy="2461754"/>
          </a:xfrm>
          <a:prstGeom prst="rect">
            <a:avLst/>
          </a:prstGeom>
        </p:spPr>
      </p:pic>
      <p:sp>
        <p:nvSpPr>
          <p:cNvPr id="12" name="Speech Bubble: Rectangle with Corners Rounded 11">
            <a:extLst>
              <a:ext uri="{FF2B5EF4-FFF2-40B4-BE49-F238E27FC236}">
                <a16:creationId xmlns:a16="http://schemas.microsoft.com/office/drawing/2014/main" id="{95CD1395-BF08-69AE-0FC0-5951FBC0002D}"/>
              </a:ext>
            </a:extLst>
          </p:cNvPr>
          <p:cNvSpPr/>
          <p:nvPr/>
        </p:nvSpPr>
        <p:spPr>
          <a:xfrm>
            <a:off x="7752184" y="4149080"/>
            <a:ext cx="2736304" cy="1844824"/>
          </a:xfrm>
          <a:prstGeom prst="wedgeRoundRectCallout">
            <a:avLst>
              <a:gd name="adj1" fmla="val 66201"/>
              <a:gd name="adj2" fmla="val -1308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C00000"/>
                </a:solidFill>
                <a:effectLst/>
                <a:latin typeface="Calibri" panose="020F0502020204030204" pitchFamily="34" charset="0"/>
                <a:ea typeface="Calibri" panose="020F0502020204030204" pitchFamily="34" charset="0"/>
              </a:rPr>
              <a:t>Good. I will also accompany you every morning to your practice sessions.</a:t>
            </a:r>
            <a:endParaRPr lang="en-IN" sz="2400" dirty="0">
              <a:solidFill>
                <a:srgbClr val="C00000"/>
              </a:solidFill>
            </a:endParaRPr>
          </a:p>
        </p:txBody>
      </p:sp>
      <p:sp>
        <p:nvSpPr>
          <p:cNvPr id="2" name="Title 1">
            <a:extLst>
              <a:ext uri="{FF2B5EF4-FFF2-40B4-BE49-F238E27FC236}">
                <a16:creationId xmlns:a16="http://schemas.microsoft.com/office/drawing/2014/main" id="{34A51800-0197-9ED6-4E8B-B9A9C5D7D7CC}"/>
              </a:ext>
            </a:extLst>
          </p:cNvPr>
          <p:cNvSpPr txBox="1">
            <a:spLocks/>
          </p:cNvSpPr>
          <p:nvPr/>
        </p:nvSpPr>
        <p:spPr>
          <a:xfrm>
            <a:off x="3575184" y="127423"/>
            <a:ext cx="5072829" cy="792087"/>
          </a:xfrm>
          <a:prstGeom prst="rect">
            <a:avLst/>
          </a:prstGeom>
          <a:gradFill>
            <a:gsLst>
              <a:gs pos="31000">
                <a:schemeClr val="accent1">
                  <a:lumMod val="5000"/>
                  <a:lumOff val="95000"/>
                </a:schemeClr>
              </a:gs>
              <a:gs pos="100000">
                <a:schemeClr val="accent1">
                  <a:lumMod val="30000"/>
                  <a:lumOff val="70000"/>
                </a:schemeClr>
              </a:gs>
            </a:gsLst>
            <a:lin ang="5400000" scaled="1"/>
          </a:gra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dirty="0">
                <a:ln w="9525">
                  <a:solidFill>
                    <a:schemeClr val="bg1"/>
                  </a:solidFill>
                  <a:prstDash val="solid"/>
                </a:ln>
                <a:effectLst>
                  <a:outerShdw blurRad="12700" dist="38100" dir="2700000" algn="tl" rotWithShape="0">
                    <a:schemeClr val="bg1">
                      <a:lumMod val="50000"/>
                    </a:schemeClr>
                  </a:outerShdw>
                </a:effectLst>
              </a:rPr>
              <a:t>Hard work</a:t>
            </a:r>
          </a:p>
        </p:txBody>
      </p:sp>
    </p:spTree>
    <p:extLst>
      <p:ext uri="{BB962C8B-B14F-4D97-AF65-F5344CB8AC3E}">
        <p14:creationId xmlns:p14="http://schemas.microsoft.com/office/powerpoint/2010/main" val="39152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250"/>
                            </p:stCondLst>
                            <p:childTnLst>
                              <p:par>
                                <p:cTn id="13" presetID="22" presetClass="entr" presetSubtype="1" fill="hold" grpId="0" nodeType="afterEffect">
                                  <p:stCondLst>
                                    <p:cond delay="250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4A7824A4-1809-0843-A916-1C49466FD30F}"/>
              </a:ext>
            </a:extLst>
          </p:cNvPr>
          <p:cNvSpPr/>
          <p:nvPr/>
        </p:nvSpPr>
        <p:spPr>
          <a:xfrm>
            <a:off x="5786807" y="1501744"/>
            <a:ext cx="4749030" cy="4902456"/>
          </a:xfrm>
          <a:prstGeom prst="wedgeEllipseCallout">
            <a:avLst>
              <a:gd name="adj1" fmla="val -58642"/>
              <a:gd name="adj2" fmla="val 17467"/>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200" rIns="0" rtlCol="0" anchor="ctr"/>
          <a:lstStyle/>
          <a:p>
            <a:pPr algn="ctr">
              <a:lnSpc>
                <a:spcPct val="114000"/>
              </a:lnSpc>
              <a:spcBef>
                <a:spcPts val="1200"/>
              </a:spcBef>
              <a:spcAft>
                <a:spcPts val="600"/>
              </a:spcAft>
            </a:pPr>
            <a:r>
              <a:rPr lang="en-IE" sz="2000" dirty="0">
                <a:solidFill>
                  <a:schemeClr val="accent3">
                    <a:lumMod val="50000"/>
                  </a:schemeClr>
                </a:solidFill>
                <a:effectLst/>
                <a:latin typeface="Calibri" panose="020F0502020204030204" pitchFamily="34" charset="0"/>
                <a:ea typeface="Calibri" panose="020F0502020204030204" pitchFamily="34" charset="0"/>
              </a:rPr>
              <a:t>My music teacher told me that if I practice music early in the mornings, it will help </a:t>
            </a:r>
            <a:r>
              <a:rPr lang="en-IE" sz="2000">
                <a:solidFill>
                  <a:schemeClr val="accent3">
                    <a:lumMod val="50000"/>
                  </a:schemeClr>
                </a:solidFill>
                <a:effectLst/>
                <a:latin typeface="Calibri" panose="020F0502020204030204" pitchFamily="34" charset="0"/>
                <a:ea typeface="Calibri" panose="020F0502020204030204" pitchFamily="34" charset="0"/>
              </a:rPr>
              <a:t>my voice open </a:t>
            </a:r>
            <a:r>
              <a:rPr lang="en-IE" sz="2000" dirty="0">
                <a:solidFill>
                  <a:schemeClr val="accent3">
                    <a:lumMod val="50000"/>
                  </a:schemeClr>
                </a:solidFill>
                <a:effectLst/>
                <a:latin typeface="Calibri" panose="020F0502020204030204" pitchFamily="34" charset="0"/>
                <a:ea typeface="Calibri" panose="020F0502020204030204" pitchFamily="34" charset="0"/>
              </a:rPr>
              <a:t>up. There will be a competition coming up next week in school. I’ll also get up early with Rohit and work on my music lessons. I, too, hope to sing well in this competition. My teacher will be overjoyed if I perform well in the competition.</a:t>
            </a:r>
            <a:endParaRPr lang="en-IN" sz="2000" dirty="0">
              <a:solidFill>
                <a:schemeClr val="accent3">
                  <a:lumMod val="50000"/>
                </a:schemeClr>
              </a:solidFill>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BDD8021B-7A5D-975A-212F-B0D0F018D871}"/>
              </a:ext>
            </a:extLst>
          </p:cNvPr>
          <p:cNvPicPr>
            <a:picLocks noChangeAspect="1"/>
          </p:cNvPicPr>
          <p:nvPr/>
        </p:nvPicPr>
        <p:blipFill rotWithShape="1">
          <a:blip r:embed="rId3">
            <a:extLst>
              <a:ext uri="{28A0092B-C50C-407E-A947-70E740481C1C}">
                <a14:useLocalDpi xmlns:a14="http://schemas.microsoft.com/office/drawing/2010/main" val="0"/>
              </a:ext>
            </a:extLst>
          </a:blip>
          <a:srcRect t="6273" r="5894" b="5444"/>
          <a:stretch/>
        </p:blipFill>
        <p:spPr>
          <a:xfrm>
            <a:off x="10645865" y="1501744"/>
            <a:ext cx="1516013" cy="4000569"/>
          </a:xfrm>
          <a:prstGeom prst="rect">
            <a:avLst/>
          </a:prstGeom>
        </p:spPr>
      </p:pic>
      <p:pic>
        <p:nvPicPr>
          <p:cNvPr id="4" name="Picture 3">
            <a:extLst>
              <a:ext uri="{FF2B5EF4-FFF2-40B4-BE49-F238E27FC236}">
                <a16:creationId xmlns:a16="http://schemas.microsoft.com/office/drawing/2014/main" id="{AE6A024C-336F-7D97-B334-A8DF6A970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066" y="2852936"/>
            <a:ext cx="1733792" cy="3391373"/>
          </a:xfrm>
          <a:prstGeom prst="rect">
            <a:avLst/>
          </a:prstGeom>
        </p:spPr>
      </p:pic>
      <p:pic>
        <p:nvPicPr>
          <p:cNvPr id="14" name="Picture 13">
            <a:extLst>
              <a:ext uri="{FF2B5EF4-FFF2-40B4-BE49-F238E27FC236}">
                <a16:creationId xmlns:a16="http://schemas.microsoft.com/office/drawing/2014/main" id="{8724A0AA-0688-75FF-3756-AC4D1E89FB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68" r="31839" b="4746"/>
          <a:stretch/>
        </p:blipFill>
        <p:spPr>
          <a:xfrm>
            <a:off x="-168696" y="1036357"/>
            <a:ext cx="1937405" cy="5367842"/>
          </a:xfrm>
          <a:prstGeom prst="rect">
            <a:avLst/>
          </a:prstGeom>
        </p:spPr>
      </p:pic>
      <p:pic>
        <p:nvPicPr>
          <p:cNvPr id="10" name="Picture 9">
            <a:extLst>
              <a:ext uri="{FF2B5EF4-FFF2-40B4-BE49-F238E27FC236}">
                <a16:creationId xmlns:a16="http://schemas.microsoft.com/office/drawing/2014/main" id="{560551EF-B3DF-78A5-10A2-6DD021AE26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175" y="4018751"/>
            <a:ext cx="2001219" cy="2732099"/>
          </a:xfrm>
          <a:prstGeom prst="rect">
            <a:avLst/>
          </a:prstGeom>
        </p:spPr>
      </p:pic>
      <p:sp>
        <p:nvSpPr>
          <p:cNvPr id="9" name="Speech Bubble: Rectangle with Corners Rounded 8">
            <a:extLst>
              <a:ext uri="{FF2B5EF4-FFF2-40B4-BE49-F238E27FC236}">
                <a16:creationId xmlns:a16="http://schemas.microsoft.com/office/drawing/2014/main" id="{66C63872-E413-9BCD-86DF-81B41E0BF49C}"/>
              </a:ext>
            </a:extLst>
          </p:cNvPr>
          <p:cNvSpPr/>
          <p:nvPr/>
        </p:nvSpPr>
        <p:spPr>
          <a:xfrm>
            <a:off x="2414256" y="1356559"/>
            <a:ext cx="3075166" cy="1496377"/>
          </a:xfrm>
          <a:prstGeom prst="wedgeRoundRectCallout">
            <a:avLst>
              <a:gd name="adj1" fmla="val -84426"/>
              <a:gd name="adj2" fmla="val -5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IE" sz="2200" dirty="0">
                <a:solidFill>
                  <a:srgbClr val="C00000"/>
                </a:solidFill>
                <a:effectLst/>
                <a:latin typeface="Calibri" panose="020F0502020204030204" pitchFamily="34" charset="0"/>
                <a:ea typeface="Calibri" panose="020F0502020204030204" pitchFamily="34" charset="0"/>
              </a:rPr>
              <a:t>Very good Rekha. I’ll also sit with you when you practice in the early hours of morning.</a:t>
            </a:r>
            <a:endParaRPr lang="en-IN" sz="2200" dirty="0">
              <a:solidFill>
                <a:srgbClr val="C00000"/>
              </a:solidFill>
            </a:endParaRPr>
          </a:p>
        </p:txBody>
      </p:sp>
      <p:sp>
        <p:nvSpPr>
          <p:cNvPr id="3" name="Title 1">
            <a:extLst>
              <a:ext uri="{FF2B5EF4-FFF2-40B4-BE49-F238E27FC236}">
                <a16:creationId xmlns:a16="http://schemas.microsoft.com/office/drawing/2014/main" id="{5478C6B8-9BAA-6F1C-53B2-29A3D71B4E6A}"/>
              </a:ext>
            </a:extLst>
          </p:cNvPr>
          <p:cNvSpPr txBox="1">
            <a:spLocks/>
          </p:cNvSpPr>
          <p:nvPr/>
        </p:nvSpPr>
        <p:spPr>
          <a:xfrm>
            <a:off x="3575184" y="127423"/>
            <a:ext cx="5072829" cy="792087"/>
          </a:xfrm>
          <a:prstGeom prst="rect">
            <a:avLst/>
          </a:prstGeom>
          <a:gradFill>
            <a:gsLst>
              <a:gs pos="31000">
                <a:schemeClr val="accent1">
                  <a:lumMod val="5000"/>
                  <a:lumOff val="95000"/>
                </a:schemeClr>
              </a:gs>
              <a:gs pos="100000">
                <a:schemeClr val="accent1">
                  <a:lumMod val="30000"/>
                  <a:lumOff val="70000"/>
                </a:schemeClr>
              </a:gs>
            </a:gsLst>
            <a:lin ang="5400000" scaled="1"/>
          </a:gra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dirty="0">
                <a:ln w="9525">
                  <a:solidFill>
                    <a:schemeClr val="bg1"/>
                  </a:solidFill>
                  <a:prstDash val="solid"/>
                </a:ln>
                <a:effectLst>
                  <a:outerShdw blurRad="12700" dist="38100" dir="2700000" algn="tl" rotWithShape="0">
                    <a:schemeClr val="bg1">
                      <a:lumMod val="50000"/>
                    </a:schemeClr>
                  </a:outerShdw>
                </a:effectLst>
              </a:rPr>
              <a:t>Hard work</a:t>
            </a:r>
          </a:p>
        </p:txBody>
      </p:sp>
    </p:spTree>
    <p:extLst>
      <p:ext uri="{BB962C8B-B14F-4D97-AF65-F5344CB8AC3E}">
        <p14:creationId xmlns:p14="http://schemas.microsoft.com/office/powerpoint/2010/main" val="155547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2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D8021B-7A5D-975A-212F-B0D0F018D871}"/>
              </a:ext>
            </a:extLst>
          </p:cNvPr>
          <p:cNvPicPr>
            <a:picLocks noChangeAspect="1"/>
          </p:cNvPicPr>
          <p:nvPr/>
        </p:nvPicPr>
        <p:blipFill rotWithShape="1">
          <a:blip r:embed="rId3">
            <a:extLst>
              <a:ext uri="{28A0092B-C50C-407E-A947-70E740481C1C}">
                <a14:useLocalDpi xmlns:a14="http://schemas.microsoft.com/office/drawing/2010/main" val="0"/>
              </a:ext>
            </a:extLst>
          </a:blip>
          <a:srcRect t="6273" r="5894" b="5444"/>
          <a:stretch/>
        </p:blipFill>
        <p:spPr>
          <a:xfrm>
            <a:off x="9851017" y="2459485"/>
            <a:ext cx="1516013" cy="4000569"/>
          </a:xfrm>
          <a:prstGeom prst="rect">
            <a:avLst/>
          </a:prstGeom>
        </p:spPr>
      </p:pic>
      <p:pic>
        <p:nvPicPr>
          <p:cNvPr id="4" name="Picture 3">
            <a:extLst>
              <a:ext uri="{FF2B5EF4-FFF2-40B4-BE49-F238E27FC236}">
                <a16:creationId xmlns:a16="http://schemas.microsoft.com/office/drawing/2014/main" id="{AE6A024C-336F-7D97-B334-A8DF6A970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427" y="2917947"/>
            <a:ext cx="1733792" cy="3391373"/>
          </a:xfrm>
          <a:prstGeom prst="rect">
            <a:avLst/>
          </a:prstGeom>
        </p:spPr>
      </p:pic>
      <p:pic>
        <p:nvPicPr>
          <p:cNvPr id="7" name="Picture 6">
            <a:extLst>
              <a:ext uri="{FF2B5EF4-FFF2-40B4-BE49-F238E27FC236}">
                <a16:creationId xmlns:a16="http://schemas.microsoft.com/office/drawing/2014/main" id="{3D934C97-1691-0DAD-BABF-6C2CD78587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630" t="2735" r="24315" b="5916"/>
          <a:stretch/>
        </p:blipFill>
        <p:spPr>
          <a:xfrm>
            <a:off x="7669560" y="2690859"/>
            <a:ext cx="1676437" cy="4167141"/>
          </a:xfrm>
          <a:prstGeom prst="rect">
            <a:avLst/>
          </a:prstGeom>
        </p:spPr>
      </p:pic>
      <p:pic>
        <p:nvPicPr>
          <p:cNvPr id="10" name="Picture 9">
            <a:extLst>
              <a:ext uri="{FF2B5EF4-FFF2-40B4-BE49-F238E27FC236}">
                <a16:creationId xmlns:a16="http://schemas.microsoft.com/office/drawing/2014/main" id="{560551EF-B3DF-78A5-10A2-6DD021AE26FE}"/>
              </a:ext>
            </a:extLst>
          </p:cNvPr>
          <p:cNvPicPr>
            <a:picLocks noChangeAspect="1"/>
          </p:cNvPicPr>
          <p:nvPr/>
        </p:nvPicPr>
        <p:blipFill rotWithShape="1">
          <a:blip r:embed="rId6">
            <a:extLst>
              <a:ext uri="{28A0092B-C50C-407E-A947-70E740481C1C}">
                <a14:useLocalDpi xmlns:a14="http://schemas.microsoft.com/office/drawing/2010/main" val="0"/>
              </a:ext>
            </a:extLst>
          </a:blip>
          <a:srcRect b="30237"/>
          <a:stretch/>
        </p:blipFill>
        <p:spPr>
          <a:xfrm>
            <a:off x="2877296" y="4629976"/>
            <a:ext cx="1943652" cy="1851184"/>
          </a:xfrm>
          <a:prstGeom prst="rect">
            <a:avLst/>
          </a:prstGeom>
        </p:spPr>
      </p:pic>
      <p:sp>
        <p:nvSpPr>
          <p:cNvPr id="12" name="Speech Bubble: Oval 11">
            <a:extLst>
              <a:ext uri="{FF2B5EF4-FFF2-40B4-BE49-F238E27FC236}">
                <a16:creationId xmlns:a16="http://schemas.microsoft.com/office/drawing/2014/main" id="{8040A6EA-65EE-0D77-A592-3B3D9C9881EC}"/>
              </a:ext>
            </a:extLst>
          </p:cNvPr>
          <p:cNvSpPr/>
          <p:nvPr/>
        </p:nvSpPr>
        <p:spPr>
          <a:xfrm>
            <a:off x="2888251" y="2106898"/>
            <a:ext cx="4641266" cy="1622098"/>
          </a:xfrm>
          <a:prstGeom prst="wedgeEllipseCallout">
            <a:avLst>
              <a:gd name="adj1" fmla="val -67036"/>
              <a:gd name="adj2" fmla="val 45437"/>
            </a:avLst>
          </a:prstGeom>
        </p:spPr>
        <p:style>
          <a:lnRef idx="2">
            <a:schemeClr val="accent4"/>
          </a:lnRef>
          <a:fillRef idx="1">
            <a:schemeClr val="lt1"/>
          </a:fillRef>
          <a:effectRef idx="0">
            <a:schemeClr val="accent4"/>
          </a:effectRef>
          <a:fontRef idx="minor">
            <a:schemeClr val="dk1"/>
          </a:fontRef>
        </p:style>
        <p:txBody>
          <a:bodyPr lIns="0" tIns="0" rIns="0" rtlCol="0" anchor="ctr"/>
          <a:lstStyle/>
          <a:p>
            <a:pPr algn="ctr"/>
            <a:r>
              <a:rPr lang="en-IE" sz="2400" dirty="0">
                <a:solidFill>
                  <a:srgbClr val="7030A0"/>
                </a:solidFill>
                <a:effectLst/>
                <a:latin typeface="Calibri" panose="020F0502020204030204" pitchFamily="34" charset="0"/>
                <a:ea typeface="Calibri" panose="020F0502020204030204" pitchFamily="34" charset="0"/>
              </a:rPr>
              <a:t>Ma and Pa. Will you both come to the game, sit in the stands to cheer us on?</a:t>
            </a:r>
            <a:endParaRPr lang="en-IN" sz="2400" dirty="0">
              <a:solidFill>
                <a:srgbClr val="7030A0"/>
              </a:solidFill>
            </a:endParaRPr>
          </a:p>
        </p:txBody>
      </p:sp>
      <p:sp>
        <p:nvSpPr>
          <p:cNvPr id="13" name="Freeform: Shape 12">
            <a:extLst>
              <a:ext uri="{FF2B5EF4-FFF2-40B4-BE49-F238E27FC236}">
                <a16:creationId xmlns:a16="http://schemas.microsoft.com/office/drawing/2014/main" id="{30EBC30C-1B47-6D97-28AA-A66027F4EAD0}"/>
              </a:ext>
            </a:extLst>
          </p:cNvPr>
          <p:cNvSpPr/>
          <p:nvPr/>
        </p:nvSpPr>
        <p:spPr>
          <a:xfrm>
            <a:off x="7493303" y="1374854"/>
            <a:ext cx="3705387" cy="1622098"/>
          </a:xfrm>
          <a:custGeom>
            <a:avLst/>
            <a:gdLst>
              <a:gd name="connsiteX0" fmla="*/ 186239 w 7092799"/>
              <a:gd name="connsiteY0" fmla="*/ 0 h 2707283"/>
              <a:gd name="connsiteX1" fmla="*/ 2058229 w 7092799"/>
              <a:gd name="connsiteY1" fmla="*/ 0 h 2707283"/>
              <a:gd name="connsiteX2" fmla="*/ 2940327 w 7092799"/>
              <a:gd name="connsiteY2" fmla="*/ 0 h 2707283"/>
              <a:gd name="connsiteX3" fmla="*/ 3342153 w 7092799"/>
              <a:gd name="connsiteY3" fmla="*/ 0 h 2707283"/>
              <a:gd name="connsiteX4" fmla="*/ 3414646 w 7092799"/>
              <a:gd name="connsiteY4" fmla="*/ 14636 h 2707283"/>
              <a:gd name="connsiteX5" fmla="*/ 3420849 w 7092799"/>
              <a:gd name="connsiteY5" fmla="*/ 18818 h 2707283"/>
              <a:gd name="connsiteX6" fmla="*/ 3426115 w 7092799"/>
              <a:gd name="connsiteY6" fmla="*/ 15268 h 2707283"/>
              <a:gd name="connsiteX7" fmla="*/ 3498607 w 7092799"/>
              <a:gd name="connsiteY7" fmla="*/ 632 h 2707283"/>
              <a:gd name="connsiteX8" fmla="*/ 5517619 w 7092799"/>
              <a:gd name="connsiteY8" fmla="*/ 632 h 2707283"/>
              <a:gd name="connsiteX9" fmla="*/ 6462727 w 7092799"/>
              <a:gd name="connsiteY9" fmla="*/ 632 h 2707283"/>
              <a:gd name="connsiteX10" fmla="*/ 6906560 w 7092799"/>
              <a:gd name="connsiteY10" fmla="*/ 632 h 2707283"/>
              <a:gd name="connsiteX11" fmla="*/ 7092799 w 7092799"/>
              <a:gd name="connsiteY11" fmla="*/ 186871 h 2707283"/>
              <a:gd name="connsiteX12" fmla="*/ 7092799 w 7092799"/>
              <a:gd name="connsiteY12" fmla="*/ 652455 h 2707283"/>
              <a:gd name="connsiteX13" fmla="*/ 7092799 w 7092799"/>
              <a:gd name="connsiteY13" fmla="*/ 931803 h 2707283"/>
              <a:gd name="connsiteX14" fmla="*/ 6906560 w 7092799"/>
              <a:gd name="connsiteY14" fmla="*/ 1118042 h 2707283"/>
              <a:gd name="connsiteX15" fmla="*/ 6462727 w 7092799"/>
              <a:gd name="connsiteY15" fmla="*/ 1118042 h 2707283"/>
              <a:gd name="connsiteX16" fmla="*/ 5407256 w 7092799"/>
              <a:gd name="connsiteY16" fmla="*/ 1867053 h 2707283"/>
              <a:gd name="connsiteX17" fmla="*/ 5517619 w 7092799"/>
              <a:gd name="connsiteY17" fmla="*/ 1118042 h 2707283"/>
              <a:gd name="connsiteX18" fmla="*/ 3498607 w 7092799"/>
              <a:gd name="connsiteY18" fmla="*/ 1118042 h 2707283"/>
              <a:gd name="connsiteX19" fmla="*/ 3426115 w 7092799"/>
              <a:gd name="connsiteY19" fmla="*/ 1103407 h 2707283"/>
              <a:gd name="connsiteX20" fmla="*/ 3419912 w 7092799"/>
              <a:gd name="connsiteY20" fmla="*/ 1099224 h 2707283"/>
              <a:gd name="connsiteX21" fmla="*/ 3414646 w 7092799"/>
              <a:gd name="connsiteY21" fmla="*/ 1102774 h 2707283"/>
              <a:gd name="connsiteX22" fmla="*/ 3342153 w 7092799"/>
              <a:gd name="connsiteY22" fmla="*/ 1117410 h 2707283"/>
              <a:gd name="connsiteX23" fmla="*/ 2940327 w 7092799"/>
              <a:gd name="connsiteY23" fmla="*/ 1117410 h 2707283"/>
              <a:gd name="connsiteX24" fmla="*/ 2635497 w 7092799"/>
              <a:gd name="connsiteY24" fmla="*/ 2707283 h 2707283"/>
              <a:gd name="connsiteX25" fmla="*/ 2058229 w 7092799"/>
              <a:gd name="connsiteY25" fmla="*/ 1117410 h 2707283"/>
              <a:gd name="connsiteX26" fmla="*/ 186239 w 7092799"/>
              <a:gd name="connsiteY26" fmla="*/ 1117410 h 2707283"/>
              <a:gd name="connsiteX27" fmla="*/ 0 w 7092799"/>
              <a:gd name="connsiteY27" fmla="*/ 931171 h 2707283"/>
              <a:gd name="connsiteX28" fmla="*/ 0 w 7092799"/>
              <a:gd name="connsiteY28" fmla="*/ 651823 h 2707283"/>
              <a:gd name="connsiteX29" fmla="*/ 0 w 7092799"/>
              <a:gd name="connsiteY29" fmla="*/ 186239 h 2707283"/>
              <a:gd name="connsiteX30" fmla="*/ 186239 w 7092799"/>
              <a:gd name="connsiteY30" fmla="*/ 0 h 270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92799" h="2707283">
                <a:moveTo>
                  <a:pt x="186239" y="0"/>
                </a:moveTo>
                <a:lnTo>
                  <a:pt x="2058229" y="0"/>
                </a:lnTo>
                <a:lnTo>
                  <a:pt x="2940327" y="0"/>
                </a:lnTo>
                <a:lnTo>
                  <a:pt x="3342153" y="0"/>
                </a:lnTo>
                <a:cubicBezTo>
                  <a:pt x="3367868" y="0"/>
                  <a:pt x="3392365" y="5211"/>
                  <a:pt x="3414646" y="14636"/>
                </a:cubicBezTo>
                <a:lnTo>
                  <a:pt x="3420849" y="18818"/>
                </a:lnTo>
                <a:lnTo>
                  <a:pt x="3426115" y="15268"/>
                </a:lnTo>
                <a:cubicBezTo>
                  <a:pt x="3448396" y="5843"/>
                  <a:pt x="3472893" y="632"/>
                  <a:pt x="3498607" y="632"/>
                </a:cubicBezTo>
                <a:lnTo>
                  <a:pt x="5517619" y="632"/>
                </a:lnTo>
                <a:lnTo>
                  <a:pt x="6462727" y="632"/>
                </a:lnTo>
                <a:lnTo>
                  <a:pt x="6906560" y="632"/>
                </a:lnTo>
                <a:cubicBezTo>
                  <a:pt x="7009417" y="632"/>
                  <a:pt x="7092799" y="84014"/>
                  <a:pt x="7092799" y="186871"/>
                </a:cubicBezTo>
                <a:lnTo>
                  <a:pt x="7092799" y="652455"/>
                </a:lnTo>
                <a:lnTo>
                  <a:pt x="7092799" y="931803"/>
                </a:lnTo>
                <a:cubicBezTo>
                  <a:pt x="7092799" y="1034660"/>
                  <a:pt x="7009417" y="1118042"/>
                  <a:pt x="6906560" y="1118042"/>
                </a:cubicBezTo>
                <a:lnTo>
                  <a:pt x="6462727" y="1118042"/>
                </a:lnTo>
                <a:lnTo>
                  <a:pt x="5407256" y="1867053"/>
                </a:lnTo>
                <a:lnTo>
                  <a:pt x="5517619" y="1118042"/>
                </a:lnTo>
                <a:lnTo>
                  <a:pt x="3498607" y="1118042"/>
                </a:lnTo>
                <a:cubicBezTo>
                  <a:pt x="3472893" y="1118042"/>
                  <a:pt x="3448396" y="1112831"/>
                  <a:pt x="3426115" y="1103407"/>
                </a:cubicBezTo>
                <a:lnTo>
                  <a:pt x="3419912" y="1099224"/>
                </a:lnTo>
                <a:lnTo>
                  <a:pt x="3414646" y="1102774"/>
                </a:lnTo>
                <a:cubicBezTo>
                  <a:pt x="3392365" y="1112199"/>
                  <a:pt x="3367868" y="1117410"/>
                  <a:pt x="3342153" y="1117410"/>
                </a:cubicBezTo>
                <a:lnTo>
                  <a:pt x="2940327" y="1117410"/>
                </a:lnTo>
                <a:lnTo>
                  <a:pt x="2635497" y="2707283"/>
                </a:lnTo>
                <a:lnTo>
                  <a:pt x="2058229" y="1117410"/>
                </a:lnTo>
                <a:lnTo>
                  <a:pt x="186239" y="1117410"/>
                </a:lnTo>
                <a:cubicBezTo>
                  <a:pt x="83382" y="1117410"/>
                  <a:pt x="0" y="1034028"/>
                  <a:pt x="0" y="931171"/>
                </a:cubicBezTo>
                <a:lnTo>
                  <a:pt x="0" y="651823"/>
                </a:lnTo>
                <a:lnTo>
                  <a:pt x="0" y="186239"/>
                </a:lnTo>
                <a:cubicBezTo>
                  <a:pt x="0" y="83382"/>
                  <a:pt x="83382" y="0"/>
                  <a:pt x="186239"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en-IE" sz="2400" dirty="0">
                <a:solidFill>
                  <a:srgbClr val="C00000"/>
                </a:solidFill>
                <a:effectLst/>
                <a:latin typeface="Calibri" panose="020F0502020204030204" pitchFamily="34" charset="0"/>
                <a:ea typeface="Calibri" panose="020F0502020204030204" pitchFamily="34" charset="0"/>
              </a:rPr>
              <a:t>Sure. We will come.</a:t>
            </a:r>
            <a:endParaRPr lang="en-IN" sz="2400" dirty="0">
              <a:solidFill>
                <a:srgbClr val="C00000"/>
              </a:solidFill>
            </a:endParaRPr>
          </a:p>
        </p:txBody>
      </p:sp>
      <p:sp>
        <p:nvSpPr>
          <p:cNvPr id="2" name="Title 1">
            <a:extLst>
              <a:ext uri="{FF2B5EF4-FFF2-40B4-BE49-F238E27FC236}">
                <a16:creationId xmlns:a16="http://schemas.microsoft.com/office/drawing/2014/main" id="{D784E9F7-D3D9-08DF-455B-D54FC493CA06}"/>
              </a:ext>
            </a:extLst>
          </p:cNvPr>
          <p:cNvSpPr txBox="1">
            <a:spLocks/>
          </p:cNvSpPr>
          <p:nvPr/>
        </p:nvSpPr>
        <p:spPr>
          <a:xfrm>
            <a:off x="3575184" y="127423"/>
            <a:ext cx="5072829" cy="792087"/>
          </a:xfrm>
          <a:prstGeom prst="rect">
            <a:avLst/>
          </a:prstGeom>
          <a:gradFill>
            <a:gsLst>
              <a:gs pos="31000">
                <a:schemeClr val="accent1">
                  <a:lumMod val="5000"/>
                  <a:lumOff val="95000"/>
                </a:schemeClr>
              </a:gs>
              <a:gs pos="100000">
                <a:schemeClr val="accent1">
                  <a:lumMod val="30000"/>
                  <a:lumOff val="70000"/>
                </a:schemeClr>
              </a:gs>
            </a:gsLst>
            <a:lin ang="5400000" scaled="1"/>
          </a:gra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dirty="0">
                <a:ln w="9525">
                  <a:solidFill>
                    <a:schemeClr val="bg1"/>
                  </a:solidFill>
                  <a:prstDash val="solid"/>
                </a:ln>
                <a:effectLst>
                  <a:outerShdw blurRad="12700" dist="38100" dir="2700000" algn="tl" rotWithShape="0">
                    <a:schemeClr val="bg1">
                      <a:lumMod val="50000"/>
                    </a:schemeClr>
                  </a:outerShdw>
                </a:effectLst>
              </a:rPr>
              <a:t>Story continues…</a:t>
            </a:r>
          </a:p>
        </p:txBody>
      </p:sp>
    </p:spTree>
    <p:extLst>
      <p:ext uri="{BB962C8B-B14F-4D97-AF65-F5344CB8AC3E}">
        <p14:creationId xmlns:p14="http://schemas.microsoft.com/office/powerpoint/2010/main" val="8229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1767</TotalTime>
  <Words>1187</Words>
  <Application>Microsoft Macintosh PowerPoint</Application>
  <PresentationFormat>Widescreen</PresentationFormat>
  <Paragraphs>106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DD</vt:lpstr>
      <vt:lpstr>Focus on Future</vt:lpstr>
      <vt:lpstr>Concept - Value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Points to Ponder/reflect</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84</cp:revision>
  <dcterms:created xsi:type="dcterms:W3CDTF">2020-08-28T09:38:22Z</dcterms:created>
  <dcterms:modified xsi:type="dcterms:W3CDTF">2022-12-21T16:25:18Z</dcterms:modified>
</cp:coreProperties>
</file>