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331" r:id="rId3"/>
    <p:sldId id="332"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42C02A4-3021-4F3B-A3CA-D7D916AABFF1}">
          <p14:sldIdLst>
            <p14:sldId id="256"/>
            <p14:sldId id="331"/>
            <p14:sldId id="332"/>
            <p14:sldId id="258"/>
          </p14:sldIdLst>
        </p14:section>
      </p14:sectionLst>
    </p:ext>
    <p:ext uri="{EFAFB233-063F-42B5-8137-9DF3F51BA10A}">
      <p15:sldGuideLst xmlns:p15="http://schemas.microsoft.com/office/powerpoint/2012/main">
        <p15:guide id="1" orient="horz" pos="302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51DE"/>
    <a:srgbClr val="FFE7E7"/>
    <a:srgbClr val="F0E184"/>
    <a:srgbClr val="FDBBBD"/>
    <a:srgbClr val="A32946"/>
    <a:srgbClr val="4F81BD"/>
    <a:srgbClr val="A63F3C"/>
    <a:srgbClr val="BB4643"/>
    <a:srgbClr val="D03F22"/>
    <a:srgbClr val="F8D9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69" autoAdjust="0"/>
    <p:restoredTop sz="93557" autoAdjust="0"/>
  </p:normalViewPr>
  <p:slideViewPr>
    <p:cSldViewPr>
      <p:cViewPr varScale="1">
        <p:scale>
          <a:sx n="61" d="100"/>
          <a:sy n="61" d="100"/>
        </p:scale>
        <p:origin x="924" y="52"/>
      </p:cViewPr>
      <p:guideLst>
        <p:guide orient="horz" pos="3022"/>
        <p:guide pos="3840"/>
      </p:guideLst>
    </p:cSldViewPr>
  </p:slideViewPr>
  <p:notesTextViewPr>
    <p:cViewPr>
      <p:scale>
        <a:sx n="100" d="100"/>
        <a:sy n="100" d="100"/>
      </p:scale>
      <p:origin x="0" y="-304"/>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DF657F-02CC-4965-8C08-F347D6717137}" type="datetimeFigureOut">
              <a:rPr lang="en-US" smtClean="0"/>
              <a:pPr/>
              <a:t>11/28/2022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E69404-76F5-4205-AB8A-DE608B1B0BD3}" type="slidenum">
              <a:rPr lang="en-IN" smtClean="0"/>
              <a:pPr/>
              <a:t>‹#›</a:t>
            </a:fld>
            <a:endParaRPr lang="en-IN"/>
          </a:p>
        </p:txBody>
      </p:sp>
    </p:spTree>
    <p:extLst>
      <p:ext uri="{BB962C8B-B14F-4D97-AF65-F5344CB8AC3E}">
        <p14:creationId xmlns:p14="http://schemas.microsoft.com/office/powerpoint/2010/main" val="3271144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a:t>
            </a:r>
            <a:r>
              <a:rPr lang="en-IN" sz="1200" b="0" i="0" u="none" strike="noStrike" kern="1200" baseline="0" dirty="0">
                <a:solidFill>
                  <a:schemeClr val="tx1"/>
                </a:solidFill>
                <a:latin typeface="+mn-lt"/>
                <a:ea typeface="+mn-ea"/>
                <a:cs typeface="+mn-cs"/>
              </a:rPr>
              <a:t> N/A</a:t>
            </a:r>
          </a:p>
          <a:p>
            <a:pPr marL="0" marR="0" indent="0" algn="l" defTabSz="914400" rtl="0" eaLnBrk="1" fontAlgn="auto" latinLnBrk="0" hangingPunct="1">
              <a:lnSpc>
                <a:spcPct val="100000"/>
              </a:lnSpc>
              <a:spcBef>
                <a:spcPts val="0"/>
              </a:spcBef>
              <a:spcAft>
                <a:spcPts val="0"/>
              </a:spcAft>
              <a:buClrTx/>
              <a:buSzTx/>
              <a:buFontTx/>
              <a:buNone/>
              <a:tabLst/>
              <a:defRPr/>
            </a:pP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baseline="0" dirty="0">
                <a:solidFill>
                  <a:schemeClr val="tx1"/>
                </a:solidFill>
                <a:latin typeface="+mn-lt"/>
                <a:ea typeface="+mn-ea"/>
                <a:cs typeface="+mn-cs"/>
              </a:rPr>
              <a:t>N/A</a:t>
            </a:r>
          </a:p>
          <a:p>
            <a:pPr rtl="0"/>
            <a:br>
              <a:rPr lang="en-IN" sz="1200" b="0" i="0" u="none" strike="noStrike" kern="1200" dirty="0">
                <a:solidFill>
                  <a:schemeClr val="tx1"/>
                </a:solidFill>
                <a:latin typeface="+mn-lt"/>
                <a:ea typeface="+mn-ea"/>
                <a:cs typeface="+mn-cs"/>
              </a:rPr>
            </a:br>
            <a:endParaRPr lang="en-IN" b="0" dirty="0"/>
          </a:p>
          <a:p>
            <a:pPr marL="0" marR="0" indent="0" algn="l" defTabSz="914400" rtl="0" eaLnBrk="1" fontAlgn="auto" latinLnBrk="0" hangingPunct="1">
              <a:lnSpc>
                <a:spcPct val="100000"/>
              </a:lnSpc>
              <a:spcBef>
                <a:spcPts val="0"/>
              </a:spcBef>
              <a:spcAft>
                <a:spcPts val="0"/>
              </a:spcAft>
              <a:buClrTx/>
              <a:buSzTx/>
              <a:buFontTx/>
              <a:buNone/>
              <a:tabLst/>
              <a:defRPr/>
            </a:pPr>
            <a:r>
              <a:rPr lang="en-IN" sz="1200" b="1" i="0" u="none" strike="noStrike" kern="1200" dirty="0">
                <a:solidFill>
                  <a:schemeClr val="tx1"/>
                </a:solidFill>
                <a:latin typeface="+mn-lt"/>
                <a:ea typeface="+mn-ea"/>
                <a:cs typeface="+mn-cs"/>
              </a:rPr>
              <a:t>Source of Multimedia used in this slide - </a:t>
            </a:r>
            <a:r>
              <a:rPr lang="en-IN" sz="1200" b="0" i="0" u="none" strike="noStrike" kern="1200" baseline="0" dirty="0">
                <a:solidFill>
                  <a:schemeClr val="tx1"/>
                </a:solidFill>
                <a:latin typeface="+mn-lt"/>
                <a:ea typeface="+mn-ea"/>
                <a:cs typeface="+mn-cs"/>
              </a:rPr>
              <a:t>N/A</a:t>
            </a:r>
          </a:p>
          <a:p>
            <a:pPr rtl="0"/>
            <a:r>
              <a:rPr lang="en-IN" sz="1200" b="0" i="0" u="none" strike="noStrike" kern="1200" dirty="0">
                <a:solidFill>
                  <a:schemeClr val="tx1"/>
                </a:solidFill>
                <a:latin typeface="+mn-lt"/>
                <a:ea typeface="+mn-ea"/>
                <a:cs typeface="+mn-cs"/>
              </a:rPr>
              <a:t> </a:t>
            </a:r>
            <a:endParaRPr lang="en-IN"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7B85EF6-E28C-49A7-8AAB-FE1184C01F95}" type="slidenum">
              <a:rPr lang="en-IN" smtClean="0"/>
              <a:pPr/>
              <a:t>1</a:t>
            </a:fld>
            <a:endParaRPr lang="en-IN" dirty="0"/>
          </a:p>
        </p:txBody>
      </p:sp>
    </p:spTree>
    <p:extLst>
      <p:ext uri="{BB962C8B-B14F-4D97-AF65-F5344CB8AC3E}">
        <p14:creationId xmlns:p14="http://schemas.microsoft.com/office/powerpoint/2010/main" val="3678505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a:t>
            </a:r>
            <a:r>
              <a:rPr lang="en-IN" sz="1200" b="0" i="0" u="none" strike="noStrike" kern="1200" baseline="0" dirty="0">
                <a:solidFill>
                  <a:schemeClr val="tx1"/>
                </a:solidFill>
                <a:latin typeface="+mn-lt"/>
                <a:ea typeface="+mn-ea"/>
                <a:cs typeface="+mn-cs"/>
              </a:rPr>
              <a:t> N/A</a:t>
            </a:r>
          </a:p>
          <a:p>
            <a:pPr marL="0" marR="0" indent="0" algn="l" defTabSz="914400" rtl="0" eaLnBrk="1" fontAlgn="auto" latinLnBrk="0" hangingPunct="1">
              <a:lnSpc>
                <a:spcPct val="100000"/>
              </a:lnSpc>
              <a:spcBef>
                <a:spcPts val="0"/>
              </a:spcBef>
              <a:spcAft>
                <a:spcPts val="0"/>
              </a:spcAft>
              <a:buClrTx/>
              <a:buSzTx/>
              <a:buFontTx/>
              <a:buNone/>
              <a:tabLst/>
              <a:defRPr/>
            </a:pP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baseline="0" dirty="0">
                <a:solidFill>
                  <a:schemeClr val="tx1"/>
                </a:solidFill>
                <a:latin typeface="+mn-lt"/>
                <a:ea typeface="+mn-ea"/>
                <a:cs typeface="+mn-cs"/>
              </a:rPr>
              <a:t>N/A</a:t>
            </a:r>
          </a:p>
          <a:p>
            <a:pPr rtl="0"/>
            <a:br>
              <a:rPr lang="en-IN" sz="1200" b="0" i="0" u="none" strike="noStrike" kern="1200" dirty="0">
                <a:solidFill>
                  <a:schemeClr val="tx1"/>
                </a:solidFill>
                <a:latin typeface="+mn-lt"/>
                <a:ea typeface="+mn-ea"/>
                <a:cs typeface="+mn-cs"/>
              </a:rPr>
            </a:br>
            <a:endParaRPr lang="en-IN" b="0" dirty="0"/>
          </a:p>
          <a:p>
            <a:pPr marL="0" marR="0" indent="0" algn="l" defTabSz="914400" rtl="0" eaLnBrk="1" fontAlgn="auto" latinLnBrk="0" hangingPunct="1">
              <a:lnSpc>
                <a:spcPct val="100000"/>
              </a:lnSpc>
              <a:spcBef>
                <a:spcPts val="0"/>
              </a:spcBef>
              <a:spcAft>
                <a:spcPts val="0"/>
              </a:spcAft>
              <a:buClrTx/>
              <a:buSzTx/>
              <a:buFontTx/>
              <a:buNone/>
              <a:tabLst/>
              <a:defRPr/>
            </a:pPr>
            <a:r>
              <a:rPr lang="en-IN" sz="1200" b="1" i="0" u="none" strike="noStrike" kern="1200" dirty="0">
                <a:solidFill>
                  <a:schemeClr val="tx1"/>
                </a:solidFill>
                <a:latin typeface="+mn-lt"/>
                <a:ea typeface="+mn-ea"/>
                <a:cs typeface="+mn-cs"/>
              </a:rPr>
              <a:t>Source of Multimedia used in this slide - </a:t>
            </a:r>
            <a:r>
              <a:rPr lang="en-IN" sz="1200" b="0" i="0" u="none" strike="noStrike" kern="1200" baseline="0" dirty="0">
                <a:solidFill>
                  <a:schemeClr val="tx1"/>
                </a:solidFill>
                <a:latin typeface="+mn-lt"/>
                <a:ea typeface="+mn-ea"/>
                <a:cs typeface="+mn-cs"/>
              </a:rPr>
              <a:t>N/A</a:t>
            </a:r>
          </a:p>
          <a:p>
            <a:pPr rtl="0"/>
            <a:r>
              <a:rPr lang="en-IN" sz="1200" b="0" i="0" u="none" strike="noStrike" kern="1200" dirty="0">
                <a:solidFill>
                  <a:schemeClr val="tx1"/>
                </a:solidFill>
                <a:latin typeface="+mn-lt"/>
                <a:ea typeface="+mn-ea"/>
                <a:cs typeface="+mn-cs"/>
              </a:rPr>
              <a:t> </a:t>
            </a:r>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2</a:t>
            </a:fld>
            <a:endParaRPr lang="en-IN"/>
          </a:p>
        </p:txBody>
      </p:sp>
    </p:spTree>
    <p:extLst>
      <p:ext uri="{BB962C8B-B14F-4D97-AF65-F5344CB8AC3E}">
        <p14:creationId xmlns:p14="http://schemas.microsoft.com/office/powerpoint/2010/main" val="2312955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a:t>
            </a:r>
            <a:endParaRPr lang="en-IN" sz="1200" b="0" i="0" u="none" strike="noStrike" kern="1200" baseline="0" dirty="0">
              <a:solidFill>
                <a:schemeClr val="tx1"/>
              </a:solidFill>
              <a:latin typeface="+mn-lt"/>
              <a:ea typeface="+mn-ea"/>
              <a:cs typeface="+mn-cs"/>
            </a:endParaRPr>
          </a:p>
          <a:p>
            <a:pPr rtl="0"/>
            <a:r>
              <a:rPr lang="en-IE" sz="1200" kern="1200" dirty="0">
                <a:solidFill>
                  <a:schemeClr val="tx1"/>
                </a:solidFill>
                <a:effectLst/>
                <a:latin typeface="+mn-lt"/>
                <a:ea typeface="+mn-ea"/>
                <a:cs typeface="+mn-cs"/>
              </a:rPr>
              <a:t>The teacher could use his/her discretion during correction.  However, emphasis should be on the use of correct verb form for Simple Future Tense to frame meaningful sentences)</a:t>
            </a:r>
            <a:endParaRPr lang="en-IN"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The class could be concluded with a discussion of the answers and a synopsis of the verb form used for Simple Future Tense.</a:t>
            </a:r>
            <a:endParaRPr lang="en-IN" sz="1200" b="0" i="0" u="none" strike="noStrike"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baseline="0" dirty="0">
                <a:solidFill>
                  <a:schemeClr val="tx1"/>
                </a:solidFill>
                <a:latin typeface="+mn-lt"/>
                <a:ea typeface="+mn-ea"/>
                <a:cs typeface="+mn-cs"/>
              </a:rPr>
              <a:t>N/A</a:t>
            </a:r>
          </a:p>
          <a:p>
            <a:pPr rtl="0"/>
            <a:br>
              <a:rPr lang="en-IN" sz="1200" b="0" i="0" u="none" strike="noStrike" kern="1200" dirty="0">
                <a:solidFill>
                  <a:schemeClr val="tx1"/>
                </a:solidFill>
                <a:latin typeface="+mn-lt"/>
                <a:ea typeface="+mn-ea"/>
                <a:cs typeface="+mn-cs"/>
              </a:rPr>
            </a:br>
            <a:endParaRPr lang="en-IN" b="0" dirty="0"/>
          </a:p>
          <a:p>
            <a:pPr marL="0" marR="0" indent="0" algn="l" defTabSz="914400" rtl="0" eaLnBrk="1" fontAlgn="auto" latinLnBrk="0" hangingPunct="1">
              <a:lnSpc>
                <a:spcPct val="100000"/>
              </a:lnSpc>
              <a:spcBef>
                <a:spcPts val="0"/>
              </a:spcBef>
              <a:spcAft>
                <a:spcPts val="0"/>
              </a:spcAft>
              <a:buClrTx/>
              <a:buSzTx/>
              <a:buFontTx/>
              <a:buNone/>
              <a:tabLst/>
              <a:defRPr/>
            </a:pPr>
            <a:r>
              <a:rPr lang="en-IN" sz="1200" b="1" i="0" u="none" strike="noStrike" kern="1200" dirty="0">
                <a:solidFill>
                  <a:schemeClr val="tx1"/>
                </a:solidFill>
                <a:latin typeface="+mn-lt"/>
                <a:ea typeface="+mn-ea"/>
                <a:cs typeface="+mn-cs"/>
              </a:rPr>
              <a:t>Source of Multimedia used in this slide - </a:t>
            </a:r>
            <a:r>
              <a:rPr lang="en-IN" sz="1200" b="0" i="0" u="none" strike="noStrike" kern="1200" baseline="0" dirty="0">
                <a:solidFill>
                  <a:schemeClr val="tx1"/>
                </a:solidFill>
                <a:latin typeface="+mn-lt"/>
                <a:ea typeface="+mn-ea"/>
                <a:cs typeface="+mn-cs"/>
              </a:rPr>
              <a:t>N/A</a:t>
            </a:r>
          </a:p>
          <a:p>
            <a:pPr rtl="0"/>
            <a:r>
              <a:rPr lang="en-IN" sz="1200" b="0" i="0" u="none" strike="noStrike" kern="1200" dirty="0">
                <a:solidFill>
                  <a:schemeClr val="tx1"/>
                </a:solidFill>
                <a:latin typeface="+mn-lt"/>
                <a:ea typeface="+mn-ea"/>
                <a:cs typeface="+mn-cs"/>
              </a:rPr>
              <a:t> </a:t>
            </a:r>
            <a:r>
              <a:rPr lang="en-IN" sz="1200" kern="1200" dirty="0">
                <a:solidFill>
                  <a:schemeClr val="tx1"/>
                </a:solidFill>
                <a:effectLst/>
                <a:latin typeface="+mn-lt"/>
                <a:ea typeface="+mn-ea"/>
                <a:cs typeface="+mn-cs"/>
              </a:rPr>
              <a:t>Eating:</a:t>
            </a:r>
            <a:r>
              <a:rPr lang="en-IN" sz="1200" kern="1200" baseline="0" dirty="0">
                <a:solidFill>
                  <a:schemeClr val="tx1"/>
                </a:solidFill>
                <a:effectLst/>
                <a:latin typeface="+mn-lt"/>
                <a:ea typeface="+mn-ea"/>
                <a:cs typeface="+mn-cs"/>
              </a:rPr>
              <a:t> </a:t>
            </a:r>
            <a:r>
              <a:rPr lang="en-IN" sz="1200" kern="1200" dirty="0">
                <a:solidFill>
                  <a:schemeClr val="tx1"/>
                </a:solidFill>
                <a:effectLst/>
                <a:latin typeface="+mn-lt"/>
                <a:ea typeface="+mn-ea"/>
                <a:cs typeface="+mn-cs"/>
              </a:rPr>
              <a:t>https://creazilla.com/nodes/13573-boy-is-eating-watermelon-clipart</a:t>
            </a:r>
          </a:p>
          <a:p>
            <a:pPr marL="228600" indent="-228600">
              <a:buFont typeface="+mj-lt"/>
              <a:buAutoNum type="arabicPeriod"/>
            </a:pPr>
            <a:r>
              <a:rPr lang="en-IN" dirty="0"/>
              <a:t>Cat Jump: https://pxhere.com/en/photo/1228419</a:t>
            </a:r>
          </a:p>
          <a:p>
            <a:pPr marL="228600" indent="-228600">
              <a:buFont typeface="+mj-lt"/>
              <a:buAutoNum type="arabicPeriod"/>
            </a:pPr>
            <a:r>
              <a:rPr lang="en-IN" dirty="0"/>
              <a:t>Fruits: https://www.maxpixel.net/Basket-Fruits-Food-Eat-Fruit-Fruit-Basket-2729770</a:t>
            </a:r>
          </a:p>
          <a:p>
            <a:pPr marL="228600" indent="-228600">
              <a:buFont typeface="+mj-lt"/>
              <a:buAutoNum type="arabicPeriod"/>
            </a:pPr>
            <a:r>
              <a:rPr lang="en-IN" dirty="0"/>
              <a:t>Workers: https://www.maxpixel.net/Pouring-Construction-Workers-Cement-Machinery-7226875</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IN" dirty="0"/>
              <a:t>Sharing: https://pixabay.com/vectors/child-kid-sharing-friendship-game-145067/-By </a:t>
            </a:r>
            <a:r>
              <a:rPr lang="en-IN" sz="1200" b="0" kern="1200" dirty="0">
                <a:solidFill>
                  <a:schemeClr val="tx1"/>
                </a:solidFill>
                <a:effectLst/>
                <a:latin typeface="+mn-lt"/>
                <a:ea typeface="+mn-ea"/>
                <a:cs typeface="+mn-cs"/>
              </a:rPr>
              <a:t>OpenClipart-Vectors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IN" sz="1200" b="0" kern="1200" dirty="0">
                <a:solidFill>
                  <a:schemeClr val="tx1"/>
                </a:solidFill>
                <a:effectLst/>
                <a:latin typeface="+mn-lt"/>
                <a:ea typeface="+mn-ea"/>
                <a:cs typeface="+mn-cs"/>
              </a:rPr>
              <a:t>Writing: https://freesvg.org/1553605483</a:t>
            </a:r>
          </a:p>
          <a:p>
            <a:pPr marL="228600" indent="-228600">
              <a:buFont typeface="+mj-lt"/>
              <a:buAutoNum type="arabicPeriod"/>
            </a:pPr>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3</a:t>
            </a:fld>
            <a:endParaRPr lang="en-IN"/>
          </a:p>
        </p:txBody>
      </p:sp>
    </p:spTree>
    <p:extLst>
      <p:ext uri="{BB962C8B-B14F-4D97-AF65-F5344CB8AC3E}">
        <p14:creationId xmlns:p14="http://schemas.microsoft.com/office/powerpoint/2010/main" val="22661220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4</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about:blank"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about:blank"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60701" y="899649"/>
            <a:ext cx="10363200" cy="1752600"/>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3009900"/>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8"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19" name="Picture 18" descr="Graphical user interface, application&#10;&#10;Description automatically generated">
            <a:extLst>
              <a:ext uri="{FF2B5EF4-FFF2-40B4-BE49-F238E27FC236}">
                <a16:creationId xmlns:a16="http://schemas.microsoft.com/office/drawing/2014/main" id="{B692E92C-8302-4BEF-A74B-2A7EADDBDD3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39694" y="5884332"/>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51B7FA20-1129-4EFF-895B-7ACDF3A101E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4" y="87392"/>
            <a:ext cx="963251" cy="938865"/>
          </a:xfrm>
          <a:prstGeom prst="rect">
            <a:avLst/>
          </a:prstGeom>
        </p:spPr>
      </p:pic>
      <p:sp>
        <p:nvSpPr>
          <p:cNvPr id="9" name="TextBox 8">
            <a:extLst>
              <a:ext uri="{FF2B5EF4-FFF2-40B4-BE49-F238E27FC236}">
                <a16:creationId xmlns:a16="http://schemas.microsoft.com/office/drawing/2014/main" id="{53C1298D-35CF-4F13-B213-DB27DF936D37}"/>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pic>
        <p:nvPicPr>
          <p:cNvPr id="10" name="Picture 9" descr="A picture containing text, clock&#10;&#10;Description automatically generated">
            <a:extLst>
              <a:ext uri="{FF2B5EF4-FFF2-40B4-BE49-F238E27FC236}">
                <a16:creationId xmlns:a16="http://schemas.microsoft.com/office/drawing/2014/main" id="{A8D29E3F-903E-4CE7-8DD6-3B066AE1C35A}"/>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6539" y="47740"/>
            <a:ext cx="902286" cy="95715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7"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Graphical user interface, application&#10;&#10;Description automatically generated">
            <a:extLst>
              <a:ext uri="{FF2B5EF4-FFF2-40B4-BE49-F238E27FC236}">
                <a16:creationId xmlns:a16="http://schemas.microsoft.com/office/drawing/2014/main" id="{9D81579E-00DA-4798-BDD1-D15D5C767B5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39694" y="5884332"/>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57A42AAF-D943-43DC-BC30-BFB93833B1B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4" y="87392"/>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88328" y="85779"/>
            <a:ext cx="3415344"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Graphical user interface, application&#10;&#10;Description automatically generated">
            <a:extLst>
              <a:ext uri="{FF2B5EF4-FFF2-40B4-BE49-F238E27FC236}">
                <a16:creationId xmlns:a16="http://schemas.microsoft.com/office/drawing/2014/main" id="{4EB87868-EA43-4610-9B75-91ECD0733A4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39694" y="5884332"/>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91823326-A623-4232-9434-FB98ECDCE1E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4" y="87392"/>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png"/><Relationship Id="rId9"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492896"/>
            <a:ext cx="12192000" cy="1224136"/>
          </a:xfrm>
          <a:prstGeom prst="rect">
            <a:avLst/>
          </a:prstGeom>
          <a:gradFill>
            <a:gsLst>
              <a:gs pos="95000">
                <a:srgbClr val="03D4A8">
                  <a:lumMod val="52000"/>
                  <a:lumOff val="48000"/>
                  <a:alpha val="50000"/>
                </a:srgbClr>
              </a:gs>
              <a:gs pos="64139">
                <a:srgbClr val="10AEE3"/>
              </a:gs>
              <a:gs pos="0">
                <a:srgbClr val="21D6E0"/>
              </a:gs>
              <a:gs pos="99000">
                <a:srgbClr val="0087E6"/>
              </a:gs>
              <a:gs pos="100000">
                <a:srgbClr val="005CB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Test your WILL</a:t>
            </a:r>
            <a:endParaRPr lang="en-IN" sz="5400"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7407" y="1186803"/>
            <a:ext cx="4972813" cy="800000"/>
            <a:chOff x="-729309" y="1085476"/>
            <a:chExt cx="4972813" cy="800000"/>
          </a:xfrm>
        </p:grpSpPr>
        <p:sp>
          <p:nvSpPr>
            <p:cNvPr id="5" name="Rounded Rectangle 4"/>
            <p:cNvSpPr/>
            <p:nvPr/>
          </p:nvSpPr>
          <p:spPr>
            <a:xfrm flipH="1">
              <a:off x="-729309" y="1085476"/>
              <a:ext cx="4972813" cy="800000"/>
            </a:xfrm>
            <a:prstGeom prst="roundRect">
              <a:avLst>
                <a:gd name="adj" fmla="val 50000"/>
              </a:avLst>
            </a:prstGeom>
            <a:gradFill flip="none" rotWithShape="1">
              <a:gsLst>
                <a:gs pos="3000">
                  <a:schemeClr val="bg1">
                    <a:lumMod val="75000"/>
                  </a:schemeClr>
                </a:gs>
                <a:gs pos="100000">
                  <a:schemeClr val="bg1"/>
                </a:gs>
                <a:gs pos="100000">
                  <a:schemeClr val="bg1"/>
                </a:gs>
              </a:gsLst>
              <a:path path="rect">
                <a:fillToRect l="100000" t="100000"/>
              </a:path>
              <a:tileRect r="-100000" b="-10000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flipH="1">
              <a:off x="-632194" y="1283819"/>
              <a:ext cx="3862693" cy="461665"/>
            </a:xfrm>
            <a:prstGeom prst="rect">
              <a:avLst/>
            </a:prstGeom>
            <a:noFill/>
          </p:spPr>
          <p:txBody>
            <a:bodyPr wrap="square" rtlCol="0">
              <a:spAutoFit/>
            </a:bodyPr>
            <a:lstStyle/>
            <a:p>
              <a:r>
                <a:rPr lang="en-US" sz="2400" dirty="0">
                  <a:solidFill>
                    <a:srgbClr val="C00000"/>
                  </a:solidFill>
                  <a:latin typeface="Calibri" panose="020F0502020204030204" pitchFamily="34" charset="0"/>
                  <a:cs typeface="Calibri" panose="020F0502020204030204" pitchFamily="34" charset="0"/>
                </a:rPr>
                <a:t>Mohan goes to school by bus.</a:t>
              </a:r>
            </a:p>
          </p:txBody>
        </p:sp>
      </p:grpSp>
      <p:grpSp>
        <p:nvGrpSpPr>
          <p:cNvPr id="7" name="Group 6"/>
          <p:cNvGrpSpPr/>
          <p:nvPr/>
        </p:nvGrpSpPr>
        <p:grpSpPr>
          <a:xfrm>
            <a:off x="767407" y="4623843"/>
            <a:ext cx="4972814" cy="909506"/>
            <a:chOff x="163832" y="4522516"/>
            <a:chExt cx="4079673" cy="909506"/>
          </a:xfrm>
        </p:grpSpPr>
        <p:sp>
          <p:nvSpPr>
            <p:cNvPr id="8" name="Rounded Rectangle 7"/>
            <p:cNvSpPr/>
            <p:nvPr/>
          </p:nvSpPr>
          <p:spPr>
            <a:xfrm flipH="1">
              <a:off x="163832" y="4522516"/>
              <a:ext cx="4079673" cy="800000"/>
            </a:xfrm>
            <a:prstGeom prst="roundRect">
              <a:avLst>
                <a:gd name="adj" fmla="val 50000"/>
              </a:avLst>
            </a:prstGeom>
            <a:gradFill flip="none" rotWithShape="1">
              <a:gsLst>
                <a:gs pos="3000">
                  <a:schemeClr val="bg1">
                    <a:lumMod val="75000"/>
                  </a:schemeClr>
                </a:gs>
                <a:gs pos="100000">
                  <a:schemeClr val="bg1"/>
                </a:gs>
                <a:gs pos="100000">
                  <a:schemeClr val="bg1"/>
                </a:gs>
              </a:gsLst>
              <a:path path="rect">
                <a:fillToRect l="100000" t="100000"/>
              </a:path>
              <a:tileRect r="-100000" b="-10000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00"/>
            </a:p>
          </p:txBody>
        </p:sp>
        <p:sp>
          <p:nvSpPr>
            <p:cNvPr id="9" name="TextBox 8"/>
            <p:cNvSpPr txBox="1"/>
            <p:nvPr/>
          </p:nvSpPr>
          <p:spPr>
            <a:xfrm flipH="1">
              <a:off x="343370" y="4601025"/>
              <a:ext cx="3117170" cy="830997"/>
            </a:xfrm>
            <a:prstGeom prst="rect">
              <a:avLst/>
            </a:prstGeom>
            <a:noFill/>
          </p:spPr>
          <p:txBody>
            <a:bodyPr wrap="square" rtlCol="0">
              <a:spAutoFit/>
            </a:bodyPr>
            <a:lstStyle/>
            <a:p>
              <a:r>
                <a:rPr lang="en-US" sz="2400" dirty="0">
                  <a:solidFill>
                    <a:srgbClr val="0070C0"/>
                  </a:solidFill>
                  <a:latin typeface="Calibri" panose="020F0502020204030204" pitchFamily="34" charset="0"/>
                  <a:cs typeface="Calibri" panose="020F0502020204030204" pitchFamily="34" charset="0"/>
                </a:rPr>
                <a:t>Reena did not tell anyone about her visit.</a:t>
              </a:r>
            </a:p>
          </p:txBody>
        </p:sp>
      </p:grpSp>
      <p:sp>
        <p:nvSpPr>
          <p:cNvPr id="15" name="Freeform 14"/>
          <p:cNvSpPr/>
          <p:nvPr/>
        </p:nvSpPr>
        <p:spPr>
          <a:xfrm>
            <a:off x="5445261" y="1806583"/>
            <a:ext cx="332510" cy="220526"/>
          </a:xfrm>
          <a:custGeom>
            <a:avLst/>
            <a:gdLst>
              <a:gd name="connsiteX0" fmla="*/ 332510 w 332510"/>
              <a:gd name="connsiteY0" fmla="*/ 220526 h 220526"/>
              <a:gd name="connsiteX1" fmla="*/ 96982 w 332510"/>
              <a:gd name="connsiteY1" fmla="*/ 12708 h 220526"/>
              <a:gd name="connsiteX2" fmla="*/ 0 w 332510"/>
              <a:gd name="connsiteY2" fmla="*/ 40417 h 220526"/>
            </a:gdLst>
            <a:ahLst/>
            <a:cxnLst>
              <a:cxn ang="0">
                <a:pos x="connsiteX0" y="connsiteY0"/>
              </a:cxn>
              <a:cxn ang="0">
                <a:pos x="connsiteX1" y="connsiteY1"/>
              </a:cxn>
              <a:cxn ang="0">
                <a:pos x="connsiteX2" y="connsiteY2"/>
              </a:cxn>
            </a:cxnLst>
            <a:rect l="l" t="t" r="r" b="b"/>
            <a:pathLst>
              <a:path w="332510" h="220526">
                <a:moveTo>
                  <a:pt x="332510" y="220526"/>
                </a:moveTo>
                <a:cubicBezTo>
                  <a:pt x="242455" y="131626"/>
                  <a:pt x="152400" y="42726"/>
                  <a:pt x="96982" y="12708"/>
                </a:cubicBezTo>
                <a:cubicBezTo>
                  <a:pt x="41564" y="-17310"/>
                  <a:pt x="20782" y="11553"/>
                  <a:pt x="0" y="40417"/>
                </a:cubicBezTo>
              </a:path>
            </a:pathLst>
          </a:custGeom>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6" name="Freeform 15"/>
          <p:cNvSpPr/>
          <p:nvPr/>
        </p:nvSpPr>
        <p:spPr>
          <a:xfrm>
            <a:off x="5486825" y="2899945"/>
            <a:ext cx="332509" cy="387927"/>
          </a:xfrm>
          <a:custGeom>
            <a:avLst/>
            <a:gdLst>
              <a:gd name="connsiteX0" fmla="*/ 332509 w 332509"/>
              <a:gd name="connsiteY0" fmla="*/ 387927 h 387927"/>
              <a:gd name="connsiteX1" fmla="*/ 0 w 332509"/>
              <a:gd name="connsiteY1" fmla="*/ 0 h 387927"/>
              <a:gd name="connsiteX2" fmla="*/ 0 w 332509"/>
              <a:gd name="connsiteY2" fmla="*/ 0 h 387927"/>
            </a:gdLst>
            <a:ahLst/>
            <a:cxnLst>
              <a:cxn ang="0">
                <a:pos x="connsiteX0" y="connsiteY0"/>
              </a:cxn>
              <a:cxn ang="0">
                <a:pos x="connsiteX1" y="connsiteY1"/>
              </a:cxn>
              <a:cxn ang="0">
                <a:pos x="connsiteX2" y="connsiteY2"/>
              </a:cxn>
            </a:cxnLst>
            <a:rect l="l" t="t" r="r" b="b"/>
            <a:pathLst>
              <a:path w="332509" h="387927">
                <a:moveTo>
                  <a:pt x="332509" y="387927"/>
                </a:moveTo>
                <a:lnTo>
                  <a:pt x="0" y="0"/>
                </a:lnTo>
                <a:lnTo>
                  <a:pt x="0" y="0"/>
                </a:lnTo>
              </a:path>
            </a:pathLst>
          </a:custGeom>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 name="Freeform 16"/>
          <p:cNvSpPr/>
          <p:nvPr/>
        </p:nvSpPr>
        <p:spPr>
          <a:xfrm>
            <a:off x="5431407" y="3994451"/>
            <a:ext cx="457200" cy="119396"/>
          </a:xfrm>
          <a:custGeom>
            <a:avLst/>
            <a:gdLst>
              <a:gd name="connsiteX0" fmla="*/ 457200 w 457200"/>
              <a:gd name="connsiteY0" fmla="*/ 0 h 174809"/>
              <a:gd name="connsiteX1" fmla="*/ 221673 w 457200"/>
              <a:gd name="connsiteY1" fmla="*/ 166255 h 174809"/>
              <a:gd name="connsiteX2" fmla="*/ 0 w 457200"/>
              <a:gd name="connsiteY2" fmla="*/ 152400 h 174809"/>
              <a:gd name="connsiteX3" fmla="*/ 0 w 457200"/>
              <a:gd name="connsiteY3" fmla="*/ 152400 h 174809"/>
            </a:gdLst>
            <a:ahLst/>
            <a:cxnLst>
              <a:cxn ang="0">
                <a:pos x="connsiteX0" y="connsiteY0"/>
              </a:cxn>
              <a:cxn ang="0">
                <a:pos x="connsiteX1" y="connsiteY1"/>
              </a:cxn>
              <a:cxn ang="0">
                <a:pos x="connsiteX2" y="connsiteY2"/>
              </a:cxn>
              <a:cxn ang="0">
                <a:pos x="connsiteX3" y="connsiteY3"/>
              </a:cxn>
            </a:cxnLst>
            <a:rect l="l" t="t" r="r" b="b"/>
            <a:pathLst>
              <a:path w="457200" h="174809">
                <a:moveTo>
                  <a:pt x="457200" y="0"/>
                </a:moveTo>
                <a:cubicBezTo>
                  <a:pt x="377536" y="70427"/>
                  <a:pt x="297873" y="140855"/>
                  <a:pt x="221673" y="166255"/>
                </a:cubicBezTo>
                <a:cubicBezTo>
                  <a:pt x="145473" y="191655"/>
                  <a:pt x="0" y="152400"/>
                  <a:pt x="0" y="152400"/>
                </a:cubicBezTo>
                <a:lnTo>
                  <a:pt x="0" y="152400"/>
                </a:lnTo>
              </a:path>
            </a:pathLst>
          </a:custGeom>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 name="Freeform 17"/>
          <p:cNvSpPr/>
          <p:nvPr/>
        </p:nvSpPr>
        <p:spPr>
          <a:xfrm>
            <a:off x="5509395" y="5158236"/>
            <a:ext cx="296085" cy="235527"/>
          </a:xfrm>
          <a:custGeom>
            <a:avLst/>
            <a:gdLst>
              <a:gd name="connsiteX0" fmla="*/ 296085 w 296085"/>
              <a:gd name="connsiteY0" fmla="*/ 235527 h 235527"/>
              <a:gd name="connsiteX1" fmla="*/ 18994 w 296085"/>
              <a:gd name="connsiteY1" fmla="*/ 55418 h 235527"/>
              <a:gd name="connsiteX2" fmla="*/ 46703 w 296085"/>
              <a:gd name="connsiteY2" fmla="*/ 0 h 235527"/>
            </a:gdLst>
            <a:ahLst/>
            <a:cxnLst>
              <a:cxn ang="0">
                <a:pos x="connsiteX0" y="connsiteY0"/>
              </a:cxn>
              <a:cxn ang="0">
                <a:pos x="connsiteX1" y="connsiteY1"/>
              </a:cxn>
              <a:cxn ang="0">
                <a:pos x="connsiteX2" y="connsiteY2"/>
              </a:cxn>
            </a:cxnLst>
            <a:rect l="l" t="t" r="r" b="b"/>
            <a:pathLst>
              <a:path w="296085" h="235527">
                <a:moveTo>
                  <a:pt x="296085" y="235527"/>
                </a:moveTo>
                <a:cubicBezTo>
                  <a:pt x="178321" y="165099"/>
                  <a:pt x="60558" y="94672"/>
                  <a:pt x="18994" y="55418"/>
                </a:cubicBezTo>
                <a:cubicBezTo>
                  <a:pt x="-22570" y="16164"/>
                  <a:pt x="12066" y="8082"/>
                  <a:pt x="46703" y="0"/>
                </a:cubicBezTo>
              </a:path>
            </a:pathLst>
          </a:custGeom>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 name="Freeform 18"/>
          <p:cNvSpPr/>
          <p:nvPr/>
        </p:nvSpPr>
        <p:spPr>
          <a:xfrm>
            <a:off x="5486826" y="6155762"/>
            <a:ext cx="424022" cy="99077"/>
          </a:xfrm>
          <a:custGeom>
            <a:avLst/>
            <a:gdLst>
              <a:gd name="connsiteX0" fmla="*/ 429491 w 429491"/>
              <a:gd name="connsiteY0" fmla="*/ 83128 h 83128"/>
              <a:gd name="connsiteX1" fmla="*/ 0 w 429491"/>
              <a:gd name="connsiteY1" fmla="*/ 0 h 83128"/>
              <a:gd name="connsiteX2" fmla="*/ 0 w 429491"/>
              <a:gd name="connsiteY2" fmla="*/ 0 h 83128"/>
            </a:gdLst>
            <a:ahLst/>
            <a:cxnLst>
              <a:cxn ang="0">
                <a:pos x="connsiteX0" y="connsiteY0"/>
              </a:cxn>
              <a:cxn ang="0">
                <a:pos x="connsiteX1" y="connsiteY1"/>
              </a:cxn>
              <a:cxn ang="0">
                <a:pos x="connsiteX2" y="connsiteY2"/>
              </a:cxn>
            </a:cxnLst>
            <a:rect l="l" t="t" r="r" b="b"/>
            <a:pathLst>
              <a:path w="429491" h="83128">
                <a:moveTo>
                  <a:pt x="429491" y="83128"/>
                </a:moveTo>
                <a:lnTo>
                  <a:pt x="0" y="0"/>
                </a:lnTo>
                <a:lnTo>
                  <a:pt x="0" y="0"/>
                </a:lnTo>
              </a:path>
            </a:pathLst>
          </a:custGeom>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nvGrpSpPr>
          <p:cNvPr id="20" name="Group 19"/>
          <p:cNvGrpSpPr/>
          <p:nvPr/>
        </p:nvGrpSpPr>
        <p:grpSpPr>
          <a:xfrm flipH="1">
            <a:off x="4716221" y="1186803"/>
            <a:ext cx="1024000" cy="800000"/>
            <a:chOff x="3471521" y="1341269"/>
            <a:chExt cx="1024000" cy="800000"/>
          </a:xfrm>
        </p:grpSpPr>
        <p:sp>
          <p:nvSpPr>
            <p:cNvPr id="21" name="Rounded Rectangle 20"/>
            <p:cNvSpPr/>
            <p:nvPr/>
          </p:nvSpPr>
          <p:spPr>
            <a:xfrm>
              <a:off x="3471521" y="1341269"/>
              <a:ext cx="1024000" cy="800000"/>
            </a:xfrm>
            <a:prstGeom prst="roundRect">
              <a:avLst>
                <a:gd name="adj" fmla="val 50000"/>
              </a:avLst>
            </a:prstGeom>
            <a:solidFill>
              <a:srgbClr val="C0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190500"/>
              <a:bevelB w="127000" h="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3671339" y="1477086"/>
              <a:ext cx="540000" cy="461665"/>
            </a:xfrm>
            <a:prstGeom prst="rect">
              <a:avLst/>
            </a:prstGeom>
            <a:noFill/>
          </p:spPr>
          <p:txBody>
            <a:bodyPr wrap="square" rtlCol="0">
              <a:spAutoFit/>
            </a:bodyPr>
            <a:lstStyle/>
            <a:p>
              <a:pPr algn="ctr"/>
              <a:r>
                <a:rPr lang="en-US" sz="2400" b="1" dirty="0">
                  <a:solidFill>
                    <a:schemeClr val="bg1"/>
                  </a:solidFill>
                </a:rPr>
                <a:t>a.</a:t>
              </a:r>
            </a:p>
          </p:txBody>
        </p:sp>
      </p:grpSp>
      <p:grpSp>
        <p:nvGrpSpPr>
          <p:cNvPr id="23" name="Group 22"/>
          <p:cNvGrpSpPr/>
          <p:nvPr/>
        </p:nvGrpSpPr>
        <p:grpSpPr>
          <a:xfrm flipH="1">
            <a:off x="4716221" y="4623843"/>
            <a:ext cx="1024000" cy="800000"/>
            <a:chOff x="4626884" y="2313682"/>
            <a:chExt cx="1024000" cy="800000"/>
          </a:xfrm>
        </p:grpSpPr>
        <p:sp>
          <p:nvSpPr>
            <p:cNvPr id="24" name="Rounded Rectangle 23"/>
            <p:cNvSpPr/>
            <p:nvPr/>
          </p:nvSpPr>
          <p:spPr>
            <a:xfrm>
              <a:off x="4626884" y="2313682"/>
              <a:ext cx="1024000" cy="800000"/>
            </a:xfrm>
            <a:prstGeom prst="roundRect">
              <a:avLst>
                <a:gd name="adj" fmla="val 50000"/>
              </a:avLst>
            </a:prstGeom>
            <a:solidFill>
              <a:schemeClr val="tx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190500"/>
              <a:bevelB w="127000" h="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4878032" y="2477828"/>
              <a:ext cx="540000" cy="461665"/>
            </a:xfrm>
            <a:prstGeom prst="rect">
              <a:avLst/>
            </a:prstGeom>
            <a:noFill/>
          </p:spPr>
          <p:txBody>
            <a:bodyPr wrap="square" rtlCol="0">
              <a:spAutoFit/>
            </a:bodyPr>
            <a:lstStyle/>
            <a:p>
              <a:pPr algn="ctr"/>
              <a:r>
                <a:rPr lang="en-US" sz="2400" b="1" dirty="0">
                  <a:solidFill>
                    <a:schemeClr val="bg1"/>
                  </a:solidFill>
                  <a:latin typeface="Calibri" panose="020F0502020204030204" pitchFamily="34" charset="0"/>
                  <a:cs typeface="Calibri" panose="020F0502020204030204" pitchFamily="34" charset="0"/>
                </a:rPr>
                <a:t>d.</a:t>
              </a:r>
            </a:p>
          </p:txBody>
        </p:sp>
      </p:grpSp>
      <p:grpSp>
        <p:nvGrpSpPr>
          <p:cNvPr id="26" name="Group 25"/>
          <p:cNvGrpSpPr/>
          <p:nvPr/>
        </p:nvGrpSpPr>
        <p:grpSpPr>
          <a:xfrm>
            <a:off x="767407" y="3466162"/>
            <a:ext cx="4961819" cy="892552"/>
            <a:chOff x="-729309" y="3364835"/>
            <a:chExt cx="4961819" cy="892552"/>
          </a:xfrm>
        </p:grpSpPr>
        <p:sp>
          <p:nvSpPr>
            <p:cNvPr id="27" name="Rounded Rectangle 26"/>
            <p:cNvSpPr/>
            <p:nvPr/>
          </p:nvSpPr>
          <p:spPr>
            <a:xfrm flipH="1">
              <a:off x="-729309" y="3397256"/>
              <a:ext cx="4961819" cy="800000"/>
            </a:xfrm>
            <a:prstGeom prst="roundRect">
              <a:avLst>
                <a:gd name="adj" fmla="val 50000"/>
              </a:avLst>
            </a:prstGeom>
            <a:gradFill flip="none" rotWithShape="1">
              <a:gsLst>
                <a:gs pos="3000">
                  <a:schemeClr val="bg1">
                    <a:lumMod val="75000"/>
                  </a:schemeClr>
                </a:gs>
                <a:gs pos="100000">
                  <a:schemeClr val="bg1"/>
                </a:gs>
                <a:gs pos="100000">
                  <a:schemeClr val="bg1"/>
                </a:gs>
              </a:gsLst>
              <a:path path="rect">
                <a:fillToRect l="100000" t="100000"/>
              </a:path>
              <a:tileRect r="-100000" b="-10000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00"/>
            </a:p>
          </p:txBody>
        </p:sp>
        <p:sp>
          <p:nvSpPr>
            <p:cNvPr id="28" name="TextBox 27"/>
            <p:cNvSpPr txBox="1"/>
            <p:nvPr/>
          </p:nvSpPr>
          <p:spPr>
            <a:xfrm flipH="1">
              <a:off x="-580091" y="3364835"/>
              <a:ext cx="3853214" cy="892552"/>
            </a:xfrm>
            <a:prstGeom prst="rect">
              <a:avLst/>
            </a:prstGeom>
            <a:noFill/>
          </p:spPr>
          <p:txBody>
            <a:bodyPr wrap="square" rtlCol="0">
              <a:spAutoFit/>
            </a:bodyPr>
            <a:lstStyle/>
            <a:p>
              <a:r>
                <a:rPr lang="en-US" sz="2600" dirty="0">
                  <a:solidFill>
                    <a:schemeClr val="accent6">
                      <a:lumMod val="50000"/>
                    </a:schemeClr>
                  </a:solidFill>
                </a:rPr>
                <a:t>Those boys sing for the school band.</a:t>
              </a:r>
            </a:p>
          </p:txBody>
        </p:sp>
      </p:grpSp>
      <p:grpSp>
        <p:nvGrpSpPr>
          <p:cNvPr id="29" name="Group 28"/>
          <p:cNvGrpSpPr/>
          <p:nvPr/>
        </p:nvGrpSpPr>
        <p:grpSpPr>
          <a:xfrm flipH="1">
            <a:off x="4727216" y="3498583"/>
            <a:ext cx="1024000" cy="800000"/>
            <a:chOff x="3471521" y="2313682"/>
            <a:chExt cx="1024000" cy="800000"/>
          </a:xfrm>
        </p:grpSpPr>
        <p:sp>
          <p:nvSpPr>
            <p:cNvPr id="30" name="Rounded Rectangle 29"/>
            <p:cNvSpPr/>
            <p:nvPr/>
          </p:nvSpPr>
          <p:spPr>
            <a:xfrm>
              <a:off x="3471521" y="2313682"/>
              <a:ext cx="1024000" cy="800000"/>
            </a:xfrm>
            <a:prstGeom prst="roundRect">
              <a:avLst>
                <a:gd name="adj" fmla="val 50000"/>
              </a:avLst>
            </a:prstGeom>
            <a:solidFill>
              <a:schemeClr val="accent6">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190500"/>
              <a:bevelB w="127000" h="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3671339" y="2491914"/>
              <a:ext cx="540000" cy="461665"/>
            </a:xfrm>
            <a:prstGeom prst="rect">
              <a:avLst/>
            </a:prstGeom>
            <a:noFill/>
          </p:spPr>
          <p:txBody>
            <a:bodyPr wrap="square" rtlCol="0">
              <a:spAutoFit/>
            </a:bodyPr>
            <a:lstStyle/>
            <a:p>
              <a:pPr algn="ctr"/>
              <a:r>
                <a:rPr lang="en-US" sz="2400" b="1" dirty="0">
                  <a:solidFill>
                    <a:schemeClr val="bg1"/>
                  </a:solidFill>
                  <a:latin typeface="Calibri" panose="020F0502020204030204" pitchFamily="34" charset="0"/>
                  <a:cs typeface="Calibri" panose="020F0502020204030204" pitchFamily="34" charset="0"/>
                </a:rPr>
                <a:t>c.</a:t>
              </a:r>
            </a:p>
          </p:txBody>
        </p:sp>
      </p:grpSp>
      <p:grpSp>
        <p:nvGrpSpPr>
          <p:cNvPr id="32" name="Group 31"/>
          <p:cNvGrpSpPr/>
          <p:nvPr/>
        </p:nvGrpSpPr>
        <p:grpSpPr>
          <a:xfrm>
            <a:off x="767407" y="5749103"/>
            <a:ext cx="4972812" cy="832738"/>
            <a:chOff x="-729309" y="5647776"/>
            <a:chExt cx="4972812" cy="832738"/>
          </a:xfrm>
        </p:grpSpPr>
        <p:sp>
          <p:nvSpPr>
            <p:cNvPr id="33" name="Rounded Rectangle 32"/>
            <p:cNvSpPr/>
            <p:nvPr/>
          </p:nvSpPr>
          <p:spPr>
            <a:xfrm flipH="1">
              <a:off x="-729309" y="5647776"/>
              <a:ext cx="4972812" cy="800000"/>
            </a:xfrm>
            <a:prstGeom prst="roundRect">
              <a:avLst>
                <a:gd name="adj" fmla="val 50000"/>
              </a:avLst>
            </a:prstGeom>
            <a:gradFill flip="none" rotWithShape="1">
              <a:gsLst>
                <a:gs pos="3000">
                  <a:schemeClr val="bg1">
                    <a:lumMod val="75000"/>
                  </a:schemeClr>
                </a:gs>
                <a:gs pos="100000">
                  <a:schemeClr val="bg1"/>
                </a:gs>
                <a:gs pos="100000">
                  <a:schemeClr val="bg1"/>
                </a:gs>
              </a:gsLst>
              <a:path path="rect">
                <a:fillToRect l="100000" t="100000"/>
              </a:path>
              <a:tileRect r="-100000" b="-10000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00"/>
            </a:p>
          </p:txBody>
        </p:sp>
        <p:sp>
          <p:nvSpPr>
            <p:cNvPr id="34" name="TextBox 33"/>
            <p:cNvSpPr txBox="1"/>
            <p:nvPr/>
          </p:nvSpPr>
          <p:spPr>
            <a:xfrm flipH="1">
              <a:off x="-480923" y="5649517"/>
              <a:ext cx="3636561" cy="830997"/>
            </a:xfrm>
            <a:prstGeom prst="rect">
              <a:avLst/>
            </a:prstGeom>
            <a:noFill/>
          </p:spPr>
          <p:txBody>
            <a:bodyPr wrap="square" rtlCol="0">
              <a:spAutoFit/>
            </a:bodyPr>
            <a:lstStyle/>
            <a:p>
              <a:r>
                <a:rPr lang="en-US" sz="2400" dirty="0">
                  <a:solidFill>
                    <a:schemeClr val="accent2">
                      <a:lumMod val="75000"/>
                    </a:schemeClr>
                  </a:solidFill>
                  <a:latin typeface="Calibri" panose="020F0502020204030204" pitchFamily="34" charset="0"/>
                  <a:cs typeface="Calibri" panose="020F0502020204030204" pitchFamily="34" charset="0"/>
                </a:rPr>
                <a:t>The doctor advised the patient to take rest.</a:t>
              </a:r>
            </a:p>
          </p:txBody>
        </p:sp>
      </p:grpSp>
      <p:grpSp>
        <p:nvGrpSpPr>
          <p:cNvPr id="35" name="Group 34"/>
          <p:cNvGrpSpPr/>
          <p:nvPr/>
        </p:nvGrpSpPr>
        <p:grpSpPr>
          <a:xfrm flipH="1">
            <a:off x="4716221" y="5749103"/>
            <a:ext cx="1024000" cy="800000"/>
            <a:chOff x="3471521" y="3310737"/>
            <a:chExt cx="1024000" cy="800000"/>
          </a:xfrm>
          <a:solidFill>
            <a:schemeClr val="accent6">
              <a:lumMod val="75000"/>
            </a:schemeClr>
          </a:solidFill>
        </p:grpSpPr>
        <p:sp>
          <p:nvSpPr>
            <p:cNvPr id="36" name="Rounded Rectangle 35"/>
            <p:cNvSpPr/>
            <p:nvPr/>
          </p:nvSpPr>
          <p:spPr>
            <a:xfrm>
              <a:off x="3471521" y="3310737"/>
              <a:ext cx="1024000" cy="800000"/>
            </a:xfrm>
            <a:prstGeom prst="roundRect">
              <a:avLst>
                <a:gd name="adj" fmla="val 50000"/>
              </a:avLst>
            </a:prstGeom>
            <a:gr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190500"/>
              <a:bevelB w="127000" h="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3671339" y="3479571"/>
              <a:ext cx="540000" cy="461665"/>
            </a:xfrm>
            <a:prstGeom prst="rect">
              <a:avLst/>
            </a:prstGeom>
            <a:noFill/>
          </p:spPr>
          <p:txBody>
            <a:bodyPr wrap="square" rtlCol="0">
              <a:spAutoFit/>
            </a:bodyPr>
            <a:lstStyle/>
            <a:p>
              <a:pPr algn="ctr"/>
              <a:r>
                <a:rPr lang="en-US" sz="2400" b="1" dirty="0">
                  <a:solidFill>
                    <a:schemeClr val="bg1"/>
                  </a:solidFill>
                  <a:latin typeface="Calibri" panose="020F0502020204030204" pitchFamily="34" charset="0"/>
                  <a:cs typeface="Calibri" panose="020F0502020204030204" pitchFamily="34" charset="0"/>
                </a:rPr>
                <a:t>e.</a:t>
              </a:r>
            </a:p>
          </p:txBody>
        </p:sp>
      </p:grpSp>
      <p:grpSp>
        <p:nvGrpSpPr>
          <p:cNvPr id="38" name="Group 37"/>
          <p:cNvGrpSpPr/>
          <p:nvPr/>
        </p:nvGrpSpPr>
        <p:grpSpPr>
          <a:xfrm>
            <a:off x="5924699" y="2091265"/>
            <a:ext cx="5571900" cy="877167"/>
            <a:chOff x="4427983" y="1989938"/>
            <a:chExt cx="5571900" cy="877167"/>
          </a:xfrm>
        </p:grpSpPr>
        <p:sp>
          <p:nvSpPr>
            <p:cNvPr id="39" name="Rounded Rectangle 38"/>
            <p:cNvSpPr/>
            <p:nvPr/>
          </p:nvSpPr>
          <p:spPr>
            <a:xfrm>
              <a:off x="4427983" y="1989938"/>
              <a:ext cx="5543561" cy="800000"/>
            </a:xfrm>
            <a:prstGeom prst="roundRect">
              <a:avLst>
                <a:gd name="adj" fmla="val 50000"/>
              </a:avLst>
            </a:prstGeom>
            <a:gradFill flip="none" rotWithShape="1">
              <a:gsLst>
                <a:gs pos="3000">
                  <a:schemeClr val="bg1">
                    <a:lumMod val="75000"/>
                  </a:schemeClr>
                </a:gs>
                <a:gs pos="100000">
                  <a:schemeClr val="bg1"/>
                </a:gs>
                <a:gs pos="100000">
                  <a:schemeClr val="bg1"/>
                </a:gs>
              </a:gsLst>
              <a:path path="rect">
                <a:fillToRect l="100000" t="100000"/>
              </a:path>
              <a:tileRect r="-100000" b="-10000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00"/>
            </a:p>
          </p:txBody>
        </p:sp>
        <p:sp>
          <p:nvSpPr>
            <p:cNvPr id="40" name="TextBox 39"/>
            <p:cNvSpPr txBox="1"/>
            <p:nvPr/>
          </p:nvSpPr>
          <p:spPr>
            <a:xfrm>
              <a:off x="5466471" y="2036108"/>
              <a:ext cx="4533412" cy="830997"/>
            </a:xfrm>
            <a:prstGeom prst="rect">
              <a:avLst/>
            </a:prstGeom>
            <a:noFill/>
          </p:spPr>
          <p:txBody>
            <a:bodyPr wrap="square" rtlCol="0">
              <a:spAutoFit/>
            </a:bodyPr>
            <a:lstStyle/>
            <a:p>
              <a:r>
                <a:rPr lang="en-US" sz="2400" dirty="0">
                  <a:solidFill>
                    <a:srgbClr val="4A51DE"/>
                  </a:solidFill>
                  <a:latin typeface="Calibri" panose="020F0502020204030204" pitchFamily="34" charset="0"/>
                  <a:cs typeface="Calibri" panose="020F0502020204030204" pitchFamily="34" charset="0"/>
                </a:rPr>
                <a:t>My baby sister will not wake up early.</a:t>
              </a:r>
            </a:p>
          </p:txBody>
        </p:sp>
      </p:grpSp>
      <p:grpSp>
        <p:nvGrpSpPr>
          <p:cNvPr id="44" name="Group 43"/>
          <p:cNvGrpSpPr/>
          <p:nvPr/>
        </p:nvGrpSpPr>
        <p:grpSpPr>
          <a:xfrm>
            <a:off x="5924699" y="4271575"/>
            <a:ext cx="5571899" cy="888161"/>
            <a:chOff x="4427984" y="4170248"/>
            <a:chExt cx="4389120" cy="888161"/>
          </a:xfrm>
        </p:grpSpPr>
        <p:sp>
          <p:nvSpPr>
            <p:cNvPr id="45" name="Rounded Rectangle 44"/>
            <p:cNvSpPr/>
            <p:nvPr/>
          </p:nvSpPr>
          <p:spPr>
            <a:xfrm>
              <a:off x="4427984" y="4170248"/>
              <a:ext cx="4389120" cy="800000"/>
            </a:xfrm>
            <a:prstGeom prst="roundRect">
              <a:avLst>
                <a:gd name="adj" fmla="val 50000"/>
              </a:avLst>
            </a:prstGeom>
            <a:gradFill flip="none" rotWithShape="1">
              <a:gsLst>
                <a:gs pos="3000">
                  <a:schemeClr val="bg1">
                    <a:lumMod val="75000"/>
                  </a:schemeClr>
                </a:gs>
                <a:gs pos="100000">
                  <a:schemeClr val="bg1"/>
                </a:gs>
                <a:gs pos="100000">
                  <a:schemeClr val="bg1"/>
                </a:gs>
              </a:gsLst>
              <a:path path="rect">
                <a:fillToRect l="100000" t="100000"/>
              </a:path>
              <a:tileRect r="-100000" b="-10000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00"/>
            </a:p>
          </p:txBody>
        </p:sp>
        <p:sp>
          <p:nvSpPr>
            <p:cNvPr id="46" name="TextBox 45"/>
            <p:cNvSpPr txBox="1"/>
            <p:nvPr/>
          </p:nvSpPr>
          <p:spPr>
            <a:xfrm>
              <a:off x="5290234" y="4227412"/>
              <a:ext cx="3504547" cy="830997"/>
            </a:xfrm>
            <a:prstGeom prst="rect">
              <a:avLst/>
            </a:prstGeom>
            <a:noFill/>
          </p:spPr>
          <p:txBody>
            <a:bodyPr wrap="square" rtlCol="0">
              <a:spAutoFit/>
            </a:bodyPr>
            <a:lstStyle/>
            <a:p>
              <a:pPr fontAlgn="base"/>
              <a:r>
                <a:rPr lang="en-US" sz="2400" dirty="0">
                  <a:solidFill>
                    <a:srgbClr val="4A51DE"/>
                  </a:solidFill>
                  <a:latin typeface="Calibri" panose="020F0502020204030204" pitchFamily="34" charset="0"/>
                  <a:cs typeface="Calibri" panose="020F0502020204030204" pitchFamily="34" charset="0"/>
                </a:rPr>
                <a:t>Reena will not tell anyone about her visit.</a:t>
              </a:r>
            </a:p>
          </p:txBody>
        </p:sp>
      </p:grpSp>
      <p:grpSp>
        <p:nvGrpSpPr>
          <p:cNvPr id="50" name="Group 49"/>
          <p:cNvGrpSpPr/>
          <p:nvPr/>
        </p:nvGrpSpPr>
        <p:grpSpPr>
          <a:xfrm>
            <a:off x="767407" y="2327047"/>
            <a:ext cx="4972814" cy="830997"/>
            <a:chOff x="-729309" y="2225720"/>
            <a:chExt cx="4972814" cy="830997"/>
          </a:xfrm>
        </p:grpSpPr>
        <p:sp>
          <p:nvSpPr>
            <p:cNvPr id="51" name="Rounded Rectangle 50"/>
            <p:cNvSpPr/>
            <p:nvPr/>
          </p:nvSpPr>
          <p:spPr>
            <a:xfrm flipH="1">
              <a:off x="-729309" y="2225720"/>
              <a:ext cx="4972814" cy="800000"/>
            </a:xfrm>
            <a:prstGeom prst="roundRect">
              <a:avLst>
                <a:gd name="adj" fmla="val 50000"/>
              </a:avLst>
            </a:prstGeom>
            <a:gradFill flip="none" rotWithShape="1">
              <a:gsLst>
                <a:gs pos="3000">
                  <a:schemeClr val="bg1">
                    <a:lumMod val="75000"/>
                  </a:schemeClr>
                </a:gs>
                <a:gs pos="100000">
                  <a:schemeClr val="bg1"/>
                </a:gs>
                <a:gs pos="100000">
                  <a:schemeClr val="bg1"/>
                </a:gs>
              </a:gsLst>
              <a:path path="rect">
                <a:fillToRect l="100000" t="100000"/>
              </a:path>
              <a:tileRect r="-100000" b="-10000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00"/>
            </a:p>
          </p:txBody>
        </p:sp>
        <p:sp>
          <p:nvSpPr>
            <p:cNvPr id="52" name="TextBox 51"/>
            <p:cNvSpPr txBox="1"/>
            <p:nvPr/>
          </p:nvSpPr>
          <p:spPr>
            <a:xfrm flipH="1">
              <a:off x="-580091" y="2225720"/>
              <a:ext cx="4032448" cy="830997"/>
            </a:xfrm>
            <a:prstGeom prst="rect">
              <a:avLst/>
            </a:prstGeom>
            <a:noFill/>
          </p:spPr>
          <p:txBody>
            <a:bodyPr wrap="square" rtlCol="0">
              <a:spAutoFit/>
            </a:bodyPr>
            <a:lstStyle/>
            <a:p>
              <a:r>
                <a:rPr lang="en-GB" sz="2400" dirty="0"/>
                <a:t>My baby sister does not wake up early.</a:t>
              </a:r>
            </a:p>
          </p:txBody>
        </p:sp>
      </p:grpSp>
      <p:grpSp>
        <p:nvGrpSpPr>
          <p:cNvPr id="53" name="Group 52"/>
          <p:cNvGrpSpPr/>
          <p:nvPr/>
        </p:nvGrpSpPr>
        <p:grpSpPr>
          <a:xfrm flipH="1">
            <a:off x="4716221" y="2327047"/>
            <a:ext cx="1024000" cy="800000"/>
            <a:chOff x="4626884" y="1341269"/>
            <a:chExt cx="1024000" cy="800000"/>
          </a:xfrm>
        </p:grpSpPr>
        <p:sp>
          <p:nvSpPr>
            <p:cNvPr id="54" name="Rounded Rectangle 53"/>
            <p:cNvSpPr/>
            <p:nvPr/>
          </p:nvSpPr>
          <p:spPr>
            <a:xfrm>
              <a:off x="4626884" y="1341269"/>
              <a:ext cx="1024000" cy="800000"/>
            </a:xfrm>
            <a:prstGeom prst="roundRect">
              <a:avLst>
                <a:gd name="adj" fmla="val 50000"/>
              </a:avLst>
            </a:prstGeom>
            <a:solidFill>
              <a:srgbClr val="190C0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190500"/>
              <a:bevelB w="127000" h="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4878032" y="1485476"/>
              <a:ext cx="540000" cy="461665"/>
            </a:xfrm>
            <a:prstGeom prst="rect">
              <a:avLst/>
            </a:prstGeom>
            <a:noFill/>
          </p:spPr>
          <p:txBody>
            <a:bodyPr wrap="square" rtlCol="0">
              <a:spAutoFit/>
            </a:bodyPr>
            <a:lstStyle/>
            <a:p>
              <a:pPr algn="ctr"/>
              <a:r>
                <a:rPr lang="en-US" sz="2400" b="1" dirty="0">
                  <a:solidFill>
                    <a:schemeClr val="bg1"/>
                  </a:solidFill>
                </a:rPr>
                <a:t>b.</a:t>
              </a:r>
            </a:p>
          </p:txBody>
        </p:sp>
      </p:grpSp>
      <p:grpSp>
        <p:nvGrpSpPr>
          <p:cNvPr id="56" name="Group 55"/>
          <p:cNvGrpSpPr/>
          <p:nvPr/>
        </p:nvGrpSpPr>
        <p:grpSpPr>
          <a:xfrm>
            <a:off x="5910847" y="1002890"/>
            <a:ext cx="5444827" cy="800000"/>
            <a:chOff x="4414131" y="901563"/>
            <a:chExt cx="5444827" cy="800000"/>
          </a:xfrm>
        </p:grpSpPr>
        <p:sp>
          <p:nvSpPr>
            <p:cNvPr id="57" name="Rounded Rectangle 56"/>
            <p:cNvSpPr/>
            <p:nvPr/>
          </p:nvSpPr>
          <p:spPr>
            <a:xfrm>
              <a:off x="4414131" y="901563"/>
              <a:ext cx="5444827" cy="800000"/>
            </a:xfrm>
            <a:prstGeom prst="roundRect">
              <a:avLst>
                <a:gd name="adj" fmla="val 50000"/>
              </a:avLst>
            </a:prstGeom>
            <a:gradFill flip="none" rotWithShape="1">
              <a:gsLst>
                <a:gs pos="3000">
                  <a:schemeClr val="bg1">
                    <a:lumMod val="75000"/>
                  </a:schemeClr>
                </a:gs>
                <a:gs pos="100000">
                  <a:schemeClr val="bg1"/>
                </a:gs>
                <a:gs pos="100000">
                  <a:schemeClr val="bg1"/>
                </a:gs>
              </a:gsLst>
              <a:path path="rect">
                <a:fillToRect l="100000" t="100000"/>
              </a:path>
              <a:tileRect r="-100000" b="-10000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00"/>
            </a:p>
          </p:txBody>
        </p:sp>
        <p:sp>
          <p:nvSpPr>
            <p:cNvPr id="58" name="TextBox 57"/>
            <p:cNvSpPr txBox="1"/>
            <p:nvPr/>
          </p:nvSpPr>
          <p:spPr>
            <a:xfrm>
              <a:off x="5466471" y="1102271"/>
              <a:ext cx="4101365" cy="461665"/>
            </a:xfrm>
            <a:prstGeom prst="rect">
              <a:avLst/>
            </a:prstGeom>
            <a:noFill/>
          </p:spPr>
          <p:txBody>
            <a:bodyPr wrap="square" rtlCol="0">
              <a:spAutoFit/>
            </a:bodyPr>
            <a:lstStyle/>
            <a:p>
              <a:r>
                <a:rPr lang="en-US" sz="2400" dirty="0">
                  <a:solidFill>
                    <a:srgbClr val="4A51DE"/>
                  </a:solidFill>
                  <a:latin typeface="Calibri" panose="020F0502020204030204" pitchFamily="34" charset="0"/>
                  <a:cs typeface="Calibri" panose="020F0502020204030204" pitchFamily="34" charset="0"/>
                </a:rPr>
                <a:t>Mohan will go to school by bus.</a:t>
              </a:r>
            </a:p>
          </p:txBody>
        </p:sp>
      </p:grpSp>
      <p:grpSp>
        <p:nvGrpSpPr>
          <p:cNvPr id="62" name="Group 61"/>
          <p:cNvGrpSpPr/>
          <p:nvPr/>
        </p:nvGrpSpPr>
        <p:grpSpPr>
          <a:xfrm>
            <a:off x="5924699" y="3221379"/>
            <a:ext cx="5571900" cy="898054"/>
            <a:chOff x="4427983" y="3120052"/>
            <a:chExt cx="5571900" cy="898054"/>
          </a:xfrm>
        </p:grpSpPr>
        <p:sp>
          <p:nvSpPr>
            <p:cNvPr id="63" name="Rounded Rectangle 62"/>
            <p:cNvSpPr/>
            <p:nvPr/>
          </p:nvSpPr>
          <p:spPr>
            <a:xfrm>
              <a:off x="4427983" y="3120052"/>
              <a:ext cx="5571900" cy="800000"/>
            </a:xfrm>
            <a:prstGeom prst="roundRect">
              <a:avLst>
                <a:gd name="adj" fmla="val 50000"/>
              </a:avLst>
            </a:prstGeom>
            <a:gradFill flip="none" rotWithShape="1">
              <a:gsLst>
                <a:gs pos="3000">
                  <a:schemeClr val="bg1">
                    <a:lumMod val="75000"/>
                  </a:schemeClr>
                </a:gs>
                <a:gs pos="100000">
                  <a:schemeClr val="bg1"/>
                </a:gs>
                <a:gs pos="100000">
                  <a:schemeClr val="bg1"/>
                </a:gs>
              </a:gsLst>
              <a:path path="rect">
                <a:fillToRect l="100000" t="100000"/>
              </a:path>
              <a:tileRect r="-100000" b="-10000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00"/>
            </a:p>
          </p:txBody>
        </p:sp>
        <p:sp>
          <p:nvSpPr>
            <p:cNvPr id="64" name="TextBox 63"/>
            <p:cNvSpPr txBox="1"/>
            <p:nvPr/>
          </p:nvSpPr>
          <p:spPr>
            <a:xfrm>
              <a:off x="5504699" y="3187109"/>
              <a:ext cx="4466845" cy="830997"/>
            </a:xfrm>
            <a:prstGeom prst="rect">
              <a:avLst/>
            </a:prstGeom>
            <a:noFill/>
          </p:spPr>
          <p:txBody>
            <a:bodyPr wrap="square" rtlCol="0">
              <a:spAutoFit/>
            </a:bodyPr>
            <a:lstStyle/>
            <a:p>
              <a:r>
                <a:rPr lang="en-US" sz="2400" dirty="0">
                  <a:solidFill>
                    <a:srgbClr val="4A51DE"/>
                  </a:solidFill>
                  <a:latin typeface="Calibri" panose="020F0502020204030204" pitchFamily="34" charset="0"/>
                  <a:cs typeface="Calibri" panose="020F0502020204030204" pitchFamily="34" charset="0"/>
                </a:rPr>
                <a:t>Those boys will sing for the school band.</a:t>
              </a:r>
            </a:p>
          </p:txBody>
        </p:sp>
      </p:grpSp>
      <p:grpSp>
        <p:nvGrpSpPr>
          <p:cNvPr id="68" name="Group 67"/>
          <p:cNvGrpSpPr/>
          <p:nvPr/>
        </p:nvGrpSpPr>
        <p:grpSpPr>
          <a:xfrm>
            <a:off x="5924700" y="5329173"/>
            <a:ext cx="5571899" cy="893379"/>
            <a:chOff x="4427984" y="5227846"/>
            <a:chExt cx="5571899" cy="893379"/>
          </a:xfrm>
        </p:grpSpPr>
        <p:sp>
          <p:nvSpPr>
            <p:cNvPr id="69" name="Rounded Rectangle 68"/>
            <p:cNvSpPr/>
            <p:nvPr/>
          </p:nvSpPr>
          <p:spPr>
            <a:xfrm>
              <a:off x="4427984" y="5227846"/>
              <a:ext cx="5571899" cy="800000"/>
            </a:xfrm>
            <a:prstGeom prst="roundRect">
              <a:avLst>
                <a:gd name="adj" fmla="val 50000"/>
              </a:avLst>
            </a:prstGeom>
            <a:gradFill flip="none" rotWithShape="1">
              <a:gsLst>
                <a:gs pos="3000">
                  <a:schemeClr val="bg1">
                    <a:lumMod val="75000"/>
                  </a:schemeClr>
                </a:gs>
                <a:gs pos="100000">
                  <a:schemeClr val="bg1"/>
                </a:gs>
                <a:gs pos="100000">
                  <a:schemeClr val="bg1"/>
                </a:gs>
              </a:gsLst>
              <a:path path="rect">
                <a:fillToRect l="100000" t="100000"/>
              </a:path>
              <a:tileRect r="-100000" b="-10000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5522592" y="5290228"/>
              <a:ext cx="4336366" cy="830997"/>
            </a:xfrm>
            <a:prstGeom prst="rect">
              <a:avLst/>
            </a:prstGeom>
            <a:noFill/>
          </p:spPr>
          <p:txBody>
            <a:bodyPr wrap="square" rtlCol="0">
              <a:spAutoFit/>
            </a:bodyPr>
            <a:lstStyle/>
            <a:p>
              <a:pPr fontAlgn="base"/>
              <a:r>
                <a:rPr lang="en-US" sz="2400" dirty="0">
                  <a:solidFill>
                    <a:srgbClr val="4A51DE"/>
                  </a:solidFill>
                  <a:latin typeface="Calibri" panose="020F0502020204030204" pitchFamily="34" charset="0"/>
                  <a:cs typeface="Calibri" panose="020F0502020204030204" pitchFamily="34" charset="0"/>
                </a:rPr>
                <a:t>The doctor will advise the patient to take rest.</a:t>
              </a:r>
            </a:p>
          </p:txBody>
        </p:sp>
      </p:grpSp>
      <p:sp>
        <p:nvSpPr>
          <p:cNvPr id="74" name="Freeform 73"/>
          <p:cNvSpPr/>
          <p:nvPr/>
        </p:nvSpPr>
        <p:spPr>
          <a:xfrm>
            <a:off x="5680789" y="836711"/>
            <a:ext cx="401782" cy="5920343"/>
          </a:xfrm>
          <a:custGeom>
            <a:avLst/>
            <a:gdLst>
              <a:gd name="connsiteX0" fmla="*/ 401782 w 401782"/>
              <a:gd name="connsiteY0" fmla="*/ 5680363 h 5680363"/>
              <a:gd name="connsiteX1" fmla="*/ 235527 w 401782"/>
              <a:gd name="connsiteY1" fmla="*/ 5278582 h 5680363"/>
              <a:gd name="connsiteX2" fmla="*/ 96982 w 401782"/>
              <a:gd name="connsiteY2" fmla="*/ 4613563 h 5680363"/>
              <a:gd name="connsiteX3" fmla="*/ 180109 w 401782"/>
              <a:gd name="connsiteY3" fmla="*/ 4197927 h 5680363"/>
              <a:gd name="connsiteX4" fmla="*/ 110836 w 401782"/>
              <a:gd name="connsiteY4" fmla="*/ 3671454 h 5680363"/>
              <a:gd name="connsiteX5" fmla="*/ 138545 w 401782"/>
              <a:gd name="connsiteY5" fmla="*/ 3269673 h 5680363"/>
              <a:gd name="connsiteX6" fmla="*/ 193963 w 401782"/>
              <a:gd name="connsiteY6" fmla="*/ 3117273 h 5680363"/>
              <a:gd name="connsiteX7" fmla="*/ 152400 w 401782"/>
              <a:gd name="connsiteY7" fmla="*/ 2590800 h 5680363"/>
              <a:gd name="connsiteX8" fmla="*/ 124691 w 401782"/>
              <a:gd name="connsiteY8" fmla="*/ 2244436 h 5680363"/>
              <a:gd name="connsiteX9" fmla="*/ 207818 w 401782"/>
              <a:gd name="connsiteY9" fmla="*/ 1939636 h 5680363"/>
              <a:gd name="connsiteX10" fmla="*/ 96982 w 401782"/>
              <a:gd name="connsiteY10" fmla="*/ 1620982 h 5680363"/>
              <a:gd name="connsiteX11" fmla="*/ 96982 w 401782"/>
              <a:gd name="connsiteY11" fmla="*/ 1122218 h 5680363"/>
              <a:gd name="connsiteX12" fmla="*/ 193963 w 401782"/>
              <a:gd name="connsiteY12" fmla="*/ 831273 h 5680363"/>
              <a:gd name="connsiteX13" fmla="*/ 124691 w 401782"/>
              <a:gd name="connsiteY13" fmla="*/ 429491 h 5680363"/>
              <a:gd name="connsiteX14" fmla="*/ 0 w 401782"/>
              <a:gd name="connsiteY14" fmla="*/ 0 h 5680363"/>
              <a:gd name="connsiteX15" fmla="*/ 0 w 401782"/>
              <a:gd name="connsiteY15" fmla="*/ 0 h 5680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01782" h="5680363">
                <a:moveTo>
                  <a:pt x="401782" y="5680363"/>
                </a:moveTo>
                <a:cubicBezTo>
                  <a:pt x="344054" y="5568372"/>
                  <a:pt x="286327" y="5456382"/>
                  <a:pt x="235527" y="5278582"/>
                </a:cubicBezTo>
                <a:cubicBezTo>
                  <a:pt x="184727" y="5100782"/>
                  <a:pt x="106218" y="4793672"/>
                  <a:pt x="96982" y="4613563"/>
                </a:cubicBezTo>
                <a:cubicBezTo>
                  <a:pt x="87746" y="4433454"/>
                  <a:pt x="177800" y="4354945"/>
                  <a:pt x="180109" y="4197927"/>
                </a:cubicBezTo>
                <a:cubicBezTo>
                  <a:pt x="182418" y="4040909"/>
                  <a:pt x="117763" y="3826163"/>
                  <a:pt x="110836" y="3671454"/>
                </a:cubicBezTo>
                <a:cubicBezTo>
                  <a:pt x="103909" y="3516745"/>
                  <a:pt x="124691" y="3362036"/>
                  <a:pt x="138545" y="3269673"/>
                </a:cubicBezTo>
                <a:cubicBezTo>
                  <a:pt x="152399" y="3177310"/>
                  <a:pt x="191654" y="3230418"/>
                  <a:pt x="193963" y="3117273"/>
                </a:cubicBezTo>
                <a:cubicBezTo>
                  <a:pt x="196272" y="3004128"/>
                  <a:pt x="163945" y="2736273"/>
                  <a:pt x="152400" y="2590800"/>
                </a:cubicBezTo>
                <a:cubicBezTo>
                  <a:pt x="140855" y="2445327"/>
                  <a:pt x="115455" y="2352963"/>
                  <a:pt x="124691" y="2244436"/>
                </a:cubicBezTo>
                <a:cubicBezTo>
                  <a:pt x="133927" y="2135909"/>
                  <a:pt x="212436" y="2043545"/>
                  <a:pt x="207818" y="1939636"/>
                </a:cubicBezTo>
                <a:cubicBezTo>
                  <a:pt x="203200" y="1835727"/>
                  <a:pt x="115455" y="1757218"/>
                  <a:pt x="96982" y="1620982"/>
                </a:cubicBezTo>
                <a:cubicBezTo>
                  <a:pt x="78509" y="1484746"/>
                  <a:pt x="80818" y="1253836"/>
                  <a:pt x="96982" y="1122218"/>
                </a:cubicBezTo>
                <a:cubicBezTo>
                  <a:pt x="113145" y="990600"/>
                  <a:pt x="189345" y="946727"/>
                  <a:pt x="193963" y="831273"/>
                </a:cubicBezTo>
                <a:cubicBezTo>
                  <a:pt x="198581" y="715819"/>
                  <a:pt x="157018" y="568036"/>
                  <a:pt x="124691" y="429491"/>
                </a:cubicBezTo>
                <a:cubicBezTo>
                  <a:pt x="92364" y="290946"/>
                  <a:pt x="0" y="0"/>
                  <a:pt x="0" y="0"/>
                </a:cubicBezTo>
                <a:lnTo>
                  <a:pt x="0" y="0"/>
                </a:lnTo>
              </a:path>
            </a:pathLst>
          </a:custGeom>
          <a:noFill/>
          <a:ln w="381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7" name="TextBox 76"/>
          <p:cNvSpPr txBox="1"/>
          <p:nvPr/>
        </p:nvSpPr>
        <p:spPr>
          <a:xfrm>
            <a:off x="687169" y="241484"/>
            <a:ext cx="10089351" cy="523220"/>
          </a:xfrm>
          <a:prstGeom prst="rect">
            <a:avLst/>
          </a:prstGeom>
          <a:solidFill>
            <a:schemeClr val="accent5">
              <a:lumMod val="75000"/>
            </a:schemeClr>
          </a:solidFill>
          <a:ln>
            <a:noFill/>
          </a:ln>
          <a:effectLst/>
          <a:scene3d>
            <a:camera prst="orthographicFront">
              <a:rot lat="0" lon="0" rev="0"/>
            </a:camera>
            <a:lightRig rig="glow" dir="t">
              <a:rot lat="0" lon="0" rev="4800000"/>
            </a:lightRig>
          </a:scene3d>
          <a:sp3d prstMaterial="matte">
            <a:bevelT w="127000" h="63500"/>
          </a:sp3d>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lvl="0"/>
            <a:r>
              <a:rPr lang="en-IE" sz="2800" b="1" dirty="0"/>
              <a:t>1. REWRITE THE FOLLOWING SENTENCES IN SIMPLE FUTURE TENSE</a:t>
            </a:r>
            <a:endParaRPr lang="en-IN" sz="2800" b="1" dirty="0"/>
          </a:p>
        </p:txBody>
      </p:sp>
      <p:grpSp>
        <p:nvGrpSpPr>
          <p:cNvPr id="83" name="Group 82"/>
          <p:cNvGrpSpPr/>
          <p:nvPr/>
        </p:nvGrpSpPr>
        <p:grpSpPr>
          <a:xfrm>
            <a:off x="5844045" y="1002890"/>
            <a:ext cx="1097534" cy="825745"/>
            <a:chOff x="5844045" y="1002890"/>
            <a:chExt cx="1097534" cy="825745"/>
          </a:xfrm>
        </p:grpSpPr>
        <p:grpSp>
          <p:nvGrpSpPr>
            <p:cNvPr id="81" name="Group 80"/>
            <p:cNvGrpSpPr/>
            <p:nvPr/>
          </p:nvGrpSpPr>
          <p:grpSpPr>
            <a:xfrm>
              <a:off x="5844045" y="1002890"/>
              <a:ext cx="1090803" cy="800000"/>
              <a:chOff x="5844045" y="1002890"/>
              <a:chExt cx="1090803" cy="800000"/>
            </a:xfrm>
          </p:grpSpPr>
          <p:sp>
            <p:nvSpPr>
              <p:cNvPr id="14" name="Freeform 13"/>
              <p:cNvSpPr/>
              <p:nvPr/>
            </p:nvSpPr>
            <p:spPr>
              <a:xfrm>
                <a:off x="5844045" y="1626836"/>
                <a:ext cx="169693" cy="162962"/>
              </a:xfrm>
              <a:custGeom>
                <a:avLst/>
                <a:gdLst>
                  <a:gd name="connsiteX0" fmla="*/ 0 w 169693"/>
                  <a:gd name="connsiteY0" fmla="*/ 162962 h 162962"/>
                  <a:gd name="connsiteX1" fmla="*/ 36214 w 169693"/>
                  <a:gd name="connsiteY1" fmla="*/ 86008 h 162962"/>
                  <a:gd name="connsiteX2" fmla="*/ 36214 w 169693"/>
                  <a:gd name="connsiteY2" fmla="*/ 86008 h 162962"/>
                  <a:gd name="connsiteX3" fmla="*/ 49794 w 169693"/>
                  <a:gd name="connsiteY3" fmla="*/ 63374 h 162962"/>
                  <a:gd name="connsiteX4" fmla="*/ 153909 w 169693"/>
                  <a:gd name="connsiteY4" fmla="*/ 27160 h 162962"/>
                  <a:gd name="connsiteX5" fmla="*/ 167490 w 169693"/>
                  <a:gd name="connsiteY5" fmla="*/ 0 h 16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9693" h="162962">
                    <a:moveTo>
                      <a:pt x="0" y="162962"/>
                    </a:moveTo>
                    <a:lnTo>
                      <a:pt x="36214" y="86008"/>
                    </a:lnTo>
                    <a:lnTo>
                      <a:pt x="36214" y="86008"/>
                    </a:lnTo>
                    <a:cubicBezTo>
                      <a:pt x="38477" y="82236"/>
                      <a:pt x="30178" y="73182"/>
                      <a:pt x="49794" y="63374"/>
                    </a:cubicBezTo>
                    <a:cubicBezTo>
                      <a:pt x="69410" y="53566"/>
                      <a:pt x="134293" y="37722"/>
                      <a:pt x="153909" y="27160"/>
                    </a:cubicBezTo>
                    <a:cubicBezTo>
                      <a:pt x="173525" y="16598"/>
                      <a:pt x="170507" y="8299"/>
                      <a:pt x="167490" y="0"/>
                    </a:cubicBezTo>
                  </a:path>
                </a:pathLst>
              </a:custGeom>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0" name="Rounded Rectangle 59"/>
              <p:cNvSpPr/>
              <p:nvPr/>
            </p:nvSpPr>
            <p:spPr>
              <a:xfrm>
                <a:off x="5910848" y="1002890"/>
                <a:ext cx="1024000" cy="800000"/>
              </a:xfrm>
              <a:prstGeom prst="roundRect">
                <a:avLst>
                  <a:gd name="adj" fmla="val 50000"/>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190500"/>
                <a:bevelB w="127000" h="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Calibri" panose="020F0502020204030204" pitchFamily="34" charset="0"/>
                    <a:cs typeface="Calibri" panose="020F0502020204030204" pitchFamily="34" charset="0"/>
                  </a:rPr>
                  <a:t>Ans</a:t>
                </a:r>
              </a:p>
            </p:txBody>
          </p:sp>
        </p:grpSp>
        <p:pic>
          <p:nvPicPr>
            <p:cNvPr id="82" name="Picture 2" descr="Free vector graphics of Index fing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66110" y="1322620"/>
              <a:ext cx="375469" cy="50601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87" name="Group 86"/>
          <p:cNvGrpSpPr/>
          <p:nvPr/>
        </p:nvGrpSpPr>
        <p:grpSpPr>
          <a:xfrm>
            <a:off x="5859483" y="2091265"/>
            <a:ext cx="1089217" cy="889064"/>
            <a:chOff x="5859483" y="2091265"/>
            <a:chExt cx="1089217" cy="889064"/>
          </a:xfrm>
        </p:grpSpPr>
        <p:sp>
          <p:nvSpPr>
            <p:cNvPr id="13" name="Freeform 12"/>
            <p:cNvSpPr/>
            <p:nvPr/>
          </p:nvSpPr>
          <p:spPr>
            <a:xfrm>
              <a:off x="5859483" y="2717778"/>
              <a:ext cx="185596" cy="262551"/>
            </a:xfrm>
            <a:custGeom>
              <a:avLst/>
              <a:gdLst>
                <a:gd name="connsiteX0" fmla="*/ 0 w 185596"/>
                <a:gd name="connsiteY0" fmla="*/ 262551 h 262551"/>
                <a:gd name="connsiteX1" fmla="*/ 49794 w 185596"/>
                <a:gd name="connsiteY1" fmla="*/ 162963 h 262551"/>
                <a:gd name="connsiteX2" fmla="*/ 45268 w 185596"/>
                <a:gd name="connsiteY2" fmla="*/ 153909 h 262551"/>
                <a:gd name="connsiteX3" fmla="*/ 63375 w 185596"/>
                <a:gd name="connsiteY3" fmla="*/ 86008 h 262551"/>
                <a:gd name="connsiteX4" fmla="*/ 86008 w 185596"/>
                <a:gd name="connsiteY4" fmla="*/ 72428 h 262551"/>
                <a:gd name="connsiteX5" fmla="*/ 117695 w 185596"/>
                <a:gd name="connsiteY5" fmla="*/ 54321 h 262551"/>
                <a:gd name="connsiteX6" fmla="*/ 185596 w 185596"/>
                <a:gd name="connsiteY6" fmla="*/ 0 h 262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5596" h="262551">
                  <a:moveTo>
                    <a:pt x="0" y="262551"/>
                  </a:moveTo>
                  <a:cubicBezTo>
                    <a:pt x="21124" y="221810"/>
                    <a:pt x="42249" y="181070"/>
                    <a:pt x="49794" y="162963"/>
                  </a:cubicBezTo>
                  <a:cubicBezTo>
                    <a:pt x="57339" y="144856"/>
                    <a:pt x="43005" y="166735"/>
                    <a:pt x="45268" y="153909"/>
                  </a:cubicBezTo>
                  <a:cubicBezTo>
                    <a:pt x="47532" y="141083"/>
                    <a:pt x="56585" y="99588"/>
                    <a:pt x="63375" y="86008"/>
                  </a:cubicBezTo>
                  <a:cubicBezTo>
                    <a:pt x="70165" y="72428"/>
                    <a:pt x="76955" y="77709"/>
                    <a:pt x="86008" y="72428"/>
                  </a:cubicBezTo>
                  <a:cubicBezTo>
                    <a:pt x="95061" y="67147"/>
                    <a:pt x="101097" y="66392"/>
                    <a:pt x="117695" y="54321"/>
                  </a:cubicBezTo>
                  <a:cubicBezTo>
                    <a:pt x="134293" y="42250"/>
                    <a:pt x="159944" y="21125"/>
                    <a:pt x="185596" y="0"/>
                  </a:cubicBezTo>
                </a:path>
              </a:pathLst>
            </a:custGeom>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nvGrpSpPr>
            <p:cNvPr id="41" name="Group 40"/>
            <p:cNvGrpSpPr/>
            <p:nvPr/>
          </p:nvGrpSpPr>
          <p:grpSpPr>
            <a:xfrm>
              <a:off x="5924700" y="2091265"/>
              <a:ext cx="1024000" cy="800000"/>
              <a:chOff x="3471521" y="4286251"/>
              <a:chExt cx="1024000" cy="800000"/>
            </a:xfrm>
          </p:grpSpPr>
          <p:sp>
            <p:nvSpPr>
              <p:cNvPr id="42" name="Rounded Rectangle 41"/>
              <p:cNvSpPr/>
              <p:nvPr/>
            </p:nvSpPr>
            <p:spPr>
              <a:xfrm>
                <a:off x="3471521" y="4286251"/>
                <a:ext cx="1024000" cy="800000"/>
              </a:xfrm>
              <a:prstGeom prst="roundRect">
                <a:avLst>
                  <a:gd name="adj" fmla="val 50000"/>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190500"/>
                <a:bevelB w="127000" h="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3556143" y="4444844"/>
                <a:ext cx="806022" cy="461665"/>
              </a:xfrm>
              <a:prstGeom prst="rect">
                <a:avLst/>
              </a:prstGeom>
              <a:noFill/>
            </p:spPr>
            <p:txBody>
              <a:bodyPr wrap="square" rtlCol="0">
                <a:spAutoFit/>
              </a:bodyPr>
              <a:lstStyle/>
              <a:p>
                <a:pPr algn="ctr"/>
                <a:r>
                  <a:rPr lang="en-US" sz="2400" b="1" dirty="0">
                    <a:solidFill>
                      <a:schemeClr val="bg1"/>
                    </a:solidFill>
                    <a:latin typeface="Calibri" panose="020F0502020204030204" pitchFamily="34" charset="0"/>
                    <a:cs typeface="Calibri" panose="020F0502020204030204" pitchFamily="34" charset="0"/>
                  </a:rPr>
                  <a:t>Ans</a:t>
                </a:r>
              </a:p>
            </p:txBody>
          </p:sp>
        </p:grpSp>
        <p:pic>
          <p:nvPicPr>
            <p:cNvPr id="86" name="Picture 2" descr="Free vector graphics of Index fing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59379" y="2402502"/>
              <a:ext cx="375469" cy="50601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96" name="Group 95"/>
          <p:cNvGrpSpPr/>
          <p:nvPr/>
        </p:nvGrpSpPr>
        <p:grpSpPr>
          <a:xfrm>
            <a:off x="5860486" y="3221379"/>
            <a:ext cx="1096840" cy="819140"/>
            <a:chOff x="5860486" y="3221379"/>
            <a:chExt cx="1096840" cy="819140"/>
          </a:xfrm>
        </p:grpSpPr>
        <p:sp>
          <p:nvSpPr>
            <p:cNvPr id="12" name="Freeform 11"/>
            <p:cNvSpPr/>
            <p:nvPr/>
          </p:nvSpPr>
          <p:spPr>
            <a:xfrm>
              <a:off x="5860486" y="3663866"/>
              <a:ext cx="126749" cy="144855"/>
            </a:xfrm>
            <a:custGeom>
              <a:avLst/>
              <a:gdLst>
                <a:gd name="connsiteX0" fmla="*/ 0 w 126749"/>
                <a:gd name="connsiteY0" fmla="*/ 144855 h 144855"/>
                <a:gd name="connsiteX1" fmla="*/ 126749 w 126749"/>
                <a:gd name="connsiteY1" fmla="*/ 0 h 144855"/>
                <a:gd name="connsiteX2" fmla="*/ 126749 w 126749"/>
                <a:gd name="connsiteY2" fmla="*/ 0 h 144855"/>
              </a:gdLst>
              <a:ahLst/>
              <a:cxnLst>
                <a:cxn ang="0">
                  <a:pos x="connsiteX0" y="connsiteY0"/>
                </a:cxn>
                <a:cxn ang="0">
                  <a:pos x="connsiteX1" y="connsiteY1"/>
                </a:cxn>
                <a:cxn ang="0">
                  <a:pos x="connsiteX2" y="connsiteY2"/>
                </a:cxn>
              </a:cxnLst>
              <a:rect l="l" t="t" r="r" b="b"/>
              <a:pathLst>
                <a:path w="126749" h="144855">
                  <a:moveTo>
                    <a:pt x="0" y="144855"/>
                  </a:moveTo>
                  <a:lnTo>
                    <a:pt x="126749" y="0"/>
                  </a:lnTo>
                  <a:lnTo>
                    <a:pt x="126749" y="0"/>
                  </a:lnTo>
                </a:path>
              </a:pathLst>
            </a:custGeom>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nvGrpSpPr>
            <p:cNvPr id="95" name="Group 94"/>
            <p:cNvGrpSpPr/>
            <p:nvPr/>
          </p:nvGrpSpPr>
          <p:grpSpPr>
            <a:xfrm>
              <a:off x="5924700" y="3221379"/>
              <a:ext cx="1032626" cy="819140"/>
              <a:chOff x="5924700" y="3221379"/>
              <a:chExt cx="1032626" cy="819140"/>
            </a:xfrm>
          </p:grpSpPr>
          <p:grpSp>
            <p:nvGrpSpPr>
              <p:cNvPr id="65" name="Group 64"/>
              <p:cNvGrpSpPr/>
              <p:nvPr/>
            </p:nvGrpSpPr>
            <p:grpSpPr>
              <a:xfrm>
                <a:off x="5924700" y="3221379"/>
                <a:ext cx="1024000" cy="800000"/>
                <a:chOff x="4626884" y="4307789"/>
                <a:chExt cx="1024000" cy="800000"/>
              </a:xfrm>
            </p:grpSpPr>
            <p:sp>
              <p:nvSpPr>
                <p:cNvPr id="66" name="Rounded Rectangle 65"/>
                <p:cNvSpPr/>
                <p:nvPr/>
              </p:nvSpPr>
              <p:spPr>
                <a:xfrm>
                  <a:off x="4626884" y="4307789"/>
                  <a:ext cx="1024000" cy="800000"/>
                </a:xfrm>
                <a:prstGeom prst="roundRect">
                  <a:avLst>
                    <a:gd name="adj" fmla="val 50000"/>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190500"/>
                  <a:bevelB w="127000" h="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p:cNvSpPr txBox="1"/>
                <p:nvPr/>
              </p:nvSpPr>
              <p:spPr>
                <a:xfrm>
                  <a:off x="4747263" y="4476956"/>
                  <a:ext cx="788983" cy="461665"/>
                </a:xfrm>
                <a:prstGeom prst="rect">
                  <a:avLst/>
                </a:prstGeom>
                <a:noFill/>
              </p:spPr>
              <p:txBody>
                <a:bodyPr wrap="square" rtlCol="0">
                  <a:spAutoFit/>
                </a:bodyPr>
                <a:lstStyle/>
                <a:p>
                  <a:pPr algn="ctr"/>
                  <a:r>
                    <a:rPr lang="en-US" sz="2400" b="1" dirty="0">
                      <a:solidFill>
                        <a:schemeClr val="bg1"/>
                      </a:solidFill>
                    </a:rPr>
                    <a:t>Ans</a:t>
                  </a:r>
                </a:p>
              </p:txBody>
            </p:sp>
          </p:grpSp>
          <p:pic>
            <p:nvPicPr>
              <p:cNvPr id="89" name="Picture 2" descr="Free vector graphics of Index fing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1857" y="3534504"/>
                <a:ext cx="375469" cy="506015"/>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103" name="Group 102"/>
          <p:cNvGrpSpPr/>
          <p:nvPr/>
        </p:nvGrpSpPr>
        <p:grpSpPr>
          <a:xfrm>
            <a:off x="5860623" y="4271575"/>
            <a:ext cx="1150914" cy="820671"/>
            <a:chOff x="5860623" y="4271575"/>
            <a:chExt cx="1150914" cy="820671"/>
          </a:xfrm>
        </p:grpSpPr>
        <p:grpSp>
          <p:nvGrpSpPr>
            <p:cNvPr id="101" name="Group 100"/>
            <p:cNvGrpSpPr/>
            <p:nvPr/>
          </p:nvGrpSpPr>
          <p:grpSpPr>
            <a:xfrm>
              <a:off x="5860623" y="4271575"/>
              <a:ext cx="1088077" cy="800000"/>
              <a:chOff x="5860623" y="4271575"/>
              <a:chExt cx="1088077" cy="800000"/>
            </a:xfrm>
          </p:grpSpPr>
          <p:sp>
            <p:nvSpPr>
              <p:cNvPr id="11" name="Freeform 10"/>
              <p:cNvSpPr/>
              <p:nvPr/>
            </p:nvSpPr>
            <p:spPr>
              <a:xfrm>
                <a:off x="5860623" y="4714891"/>
                <a:ext cx="152400" cy="346363"/>
              </a:xfrm>
              <a:custGeom>
                <a:avLst/>
                <a:gdLst>
                  <a:gd name="connsiteX0" fmla="*/ 0 w 152400"/>
                  <a:gd name="connsiteY0" fmla="*/ 346363 h 346363"/>
                  <a:gd name="connsiteX1" fmla="*/ 152400 w 152400"/>
                  <a:gd name="connsiteY1" fmla="*/ 0 h 346363"/>
                  <a:gd name="connsiteX2" fmla="*/ 152400 w 152400"/>
                  <a:gd name="connsiteY2" fmla="*/ 0 h 346363"/>
                </a:gdLst>
                <a:ahLst/>
                <a:cxnLst>
                  <a:cxn ang="0">
                    <a:pos x="connsiteX0" y="connsiteY0"/>
                  </a:cxn>
                  <a:cxn ang="0">
                    <a:pos x="connsiteX1" y="connsiteY1"/>
                  </a:cxn>
                  <a:cxn ang="0">
                    <a:pos x="connsiteX2" y="connsiteY2"/>
                  </a:cxn>
                </a:cxnLst>
                <a:rect l="l" t="t" r="r" b="b"/>
                <a:pathLst>
                  <a:path w="152400" h="346363">
                    <a:moveTo>
                      <a:pt x="0" y="346363"/>
                    </a:moveTo>
                    <a:lnTo>
                      <a:pt x="152400" y="0"/>
                    </a:lnTo>
                    <a:lnTo>
                      <a:pt x="152400" y="0"/>
                    </a:lnTo>
                  </a:path>
                </a:pathLst>
              </a:custGeom>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nvGrpSpPr>
              <p:cNvPr id="47" name="Group 46"/>
              <p:cNvGrpSpPr/>
              <p:nvPr/>
            </p:nvGrpSpPr>
            <p:grpSpPr>
              <a:xfrm>
                <a:off x="5924700" y="4271575"/>
                <a:ext cx="1024000" cy="800000"/>
                <a:chOff x="3471521" y="5294957"/>
                <a:chExt cx="1024000" cy="800000"/>
              </a:xfrm>
            </p:grpSpPr>
            <p:sp>
              <p:nvSpPr>
                <p:cNvPr id="48" name="Rounded Rectangle 47"/>
                <p:cNvSpPr/>
                <p:nvPr/>
              </p:nvSpPr>
              <p:spPr>
                <a:xfrm>
                  <a:off x="3471521" y="5294957"/>
                  <a:ext cx="1024000" cy="800000"/>
                </a:xfrm>
                <a:prstGeom prst="roundRect">
                  <a:avLst>
                    <a:gd name="adj" fmla="val 50000"/>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190500"/>
                  <a:bevelB w="127000" h="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3675825" y="5455498"/>
                  <a:ext cx="709544" cy="461665"/>
                </a:xfrm>
                <a:prstGeom prst="rect">
                  <a:avLst/>
                </a:prstGeom>
                <a:noFill/>
              </p:spPr>
              <p:txBody>
                <a:bodyPr wrap="square" rtlCol="0">
                  <a:spAutoFit/>
                </a:bodyPr>
                <a:lstStyle/>
                <a:p>
                  <a:pPr algn="ctr"/>
                  <a:r>
                    <a:rPr lang="en-US" sz="2400" b="1" dirty="0">
                      <a:solidFill>
                        <a:schemeClr val="bg1"/>
                      </a:solidFill>
                      <a:latin typeface="Calibri" panose="020F0502020204030204" pitchFamily="34" charset="0"/>
                      <a:cs typeface="Calibri" panose="020F0502020204030204" pitchFamily="34" charset="0"/>
                    </a:rPr>
                    <a:t>Ans</a:t>
                  </a:r>
                </a:p>
              </p:txBody>
            </p:sp>
          </p:grpSp>
        </p:grpSp>
        <p:pic>
          <p:nvPicPr>
            <p:cNvPr id="92" name="Picture 2" descr="Free vector graphics of Index fing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36068" y="4586231"/>
              <a:ext cx="375469" cy="50601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00" name="Group 99"/>
          <p:cNvGrpSpPr/>
          <p:nvPr/>
        </p:nvGrpSpPr>
        <p:grpSpPr>
          <a:xfrm>
            <a:off x="5939187" y="5329173"/>
            <a:ext cx="1052592" cy="1145245"/>
            <a:chOff x="5939187" y="5329173"/>
            <a:chExt cx="1052592" cy="1145245"/>
          </a:xfrm>
        </p:grpSpPr>
        <p:grpSp>
          <p:nvGrpSpPr>
            <p:cNvPr id="97" name="Group 96"/>
            <p:cNvGrpSpPr/>
            <p:nvPr/>
          </p:nvGrpSpPr>
          <p:grpSpPr>
            <a:xfrm>
              <a:off x="5939187" y="5329173"/>
              <a:ext cx="1024000" cy="1145245"/>
              <a:chOff x="5939187" y="5329173"/>
              <a:chExt cx="1024000" cy="1145245"/>
            </a:xfrm>
          </p:grpSpPr>
          <p:sp>
            <p:nvSpPr>
              <p:cNvPr id="10" name="Freeform 9"/>
              <p:cNvSpPr/>
              <p:nvPr/>
            </p:nvSpPr>
            <p:spPr>
              <a:xfrm>
                <a:off x="5957880" y="5836535"/>
                <a:ext cx="293086" cy="637883"/>
              </a:xfrm>
              <a:custGeom>
                <a:avLst/>
                <a:gdLst>
                  <a:gd name="connsiteX0" fmla="*/ 0 w 293086"/>
                  <a:gd name="connsiteY0" fmla="*/ 637883 h 637883"/>
                  <a:gd name="connsiteX1" fmla="*/ 277091 w 293086"/>
                  <a:gd name="connsiteY1" fmla="*/ 55992 h 637883"/>
                  <a:gd name="connsiteX2" fmla="*/ 235527 w 293086"/>
                  <a:gd name="connsiteY2" fmla="*/ 55992 h 637883"/>
                </a:gdLst>
                <a:ahLst/>
                <a:cxnLst>
                  <a:cxn ang="0">
                    <a:pos x="connsiteX0" y="connsiteY0"/>
                  </a:cxn>
                  <a:cxn ang="0">
                    <a:pos x="connsiteX1" y="connsiteY1"/>
                  </a:cxn>
                  <a:cxn ang="0">
                    <a:pos x="connsiteX2" y="connsiteY2"/>
                  </a:cxn>
                </a:cxnLst>
                <a:rect l="l" t="t" r="r" b="b"/>
                <a:pathLst>
                  <a:path w="293086" h="637883">
                    <a:moveTo>
                      <a:pt x="0" y="637883"/>
                    </a:moveTo>
                    <a:cubicBezTo>
                      <a:pt x="118918" y="395428"/>
                      <a:pt x="237837" y="152974"/>
                      <a:pt x="277091" y="55992"/>
                    </a:cubicBezTo>
                    <a:cubicBezTo>
                      <a:pt x="316345" y="-40990"/>
                      <a:pt x="275936" y="7501"/>
                      <a:pt x="235527" y="55992"/>
                    </a:cubicBezTo>
                  </a:path>
                </a:pathLst>
              </a:custGeom>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nvGrpSpPr>
              <p:cNvPr id="71" name="Group 70"/>
              <p:cNvGrpSpPr/>
              <p:nvPr/>
            </p:nvGrpSpPr>
            <p:grpSpPr>
              <a:xfrm>
                <a:off x="5939187" y="5329173"/>
                <a:ext cx="1024000" cy="800000"/>
                <a:chOff x="4626884" y="5294957"/>
                <a:chExt cx="1024000" cy="800000"/>
              </a:xfrm>
            </p:grpSpPr>
            <p:sp>
              <p:nvSpPr>
                <p:cNvPr id="72" name="Rounded Rectangle 71"/>
                <p:cNvSpPr/>
                <p:nvPr/>
              </p:nvSpPr>
              <p:spPr>
                <a:xfrm>
                  <a:off x="4626884" y="5294957"/>
                  <a:ext cx="1024000" cy="800000"/>
                </a:xfrm>
                <a:prstGeom prst="roundRect">
                  <a:avLst>
                    <a:gd name="adj" fmla="val 50000"/>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190500"/>
                  <a:bevelB w="127000" h="127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4700720" y="5454886"/>
                  <a:ext cx="921351" cy="461665"/>
                </a:xfrm>
                <a:prstGeom prst="rect">
                  <a:avLst/>
                </a:prstGeom>
                <a:noFill/>
              </p:spPr>
              <p:txBody>
                <a:bodyPr wrap="square" rtlCol="0">
                  <a:spAutoFit/>
                </a:bodyPr>
                <a:lstStyle/>
                <a:p>
                  <a:pPr algn="ctr"/>
                  <a:r>
                    <a:rPr lang="en-US" sz="2400" b="1" dirty="0">
                      <a:solidFill>
                        <a:schemeClr val="bg1"/>
                      </a:solidFill>
                      <a:latin typeface="Calibri" panose="020F0502020204030204" pitchFamily="34" charset="0"/>
                      <a:cs typeface="Calibri" panose="020F0502020204030204" pitchFamily="34" charset="0"/>
                    </a:rPr>
                    <a:t>Ans</a:t>
                  </a:r>
                </a:p>
              </p:txBody>
            </p:sp>
          </p:grpSp>
        </p:grpSp>
        <p:pic>
          <p:nvPicPr>
            <p:cNvPr id="98" name="Picture 2" descr="Free vector graphics of Index fing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16310" y="5640410"/>
              <a:ext cx="375469" cy="50601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193142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wipe(down)">
                                      <p:cBhvr>
                                        <p:cTn id="7" dur="500"/>
                                        <p:tgtEl>
                                          <p:spTgt spid="7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down)">
                                      <p:cBhvr>
                                        <p:cTn id="11" dur="500"/>
                                        <p:tgtEl>
                                          <p:spTgt spid="15"/>
                                        </p:tgtEl>
                                      </p:cBhvr>
                                    </p:animEffect>
                                  </p:childTnLst>
                                </p:cTn>
                              </p:par>
                            </p:childTnLst>
                          </p:cTn>
                        </p:par>
                        <p:par>
                          <p:cTn id="12" fill="hold">
                            <p:stCondLst>
                              <p:cond delay="1000"/>
                            </p:stCondLst>
                            <p:childTnLst>
                              <p:par>
                                <p:cTn id="13" presetID="21" presetClass="entr" presetSubtype="1" fill="hold"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heel(1)">
                                      <p:cBhvr>
                                        <p:cTn id="15" dur="1000"/>
                                        <p:tgtEl>
                                          <p:spTgt spid="20"/>
                                        </p:tgtEl>
                                      </p:cBhvr>
                                    </p:animEffect>
                                  </p:childTnLst>
                                </p:cTn>
                              </p:par>
                              <p:par>
                                <p:cTn id="16" presetID="22" presetClass="entr" presetSubtype="2" fill="hold"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right)">
                                      <p:cBhvr>
                                        <p:cTn id="18" dur="1000"/>
                                        <p:tgtEl>
                                          <p:spTgt spid="4"/>
                                        </p:tgtEl>
                                      </p:cBhvr>
                                    </p:animEffect>
                                  </p:childTnLst>
                                </p:cTn>
                              </p:par>
                            </p:childTnLst>
                          </p:cTn>
                        </p:par>
                        <p:par>
                          <p:cTn id="19" fill="hold">
                            <p:stCondLst>
                              <p:cond delay="2000"/>
                            </p:stCondLst>
                            <p:childTnLst>
                              <p:par>
                                <p:cTn id="20" presetID="10" presetClass="entr" presetSubtype="0" fill="hold" nodeType="afterEffect">
                                  <p:stCondLst>
                                    <p:cond delay="0"/>
                                  </p:stCondLst>
                                  <p:childTnLst>
                                    <p:set>
                                      <p:cBhvr>
                                        <p:cTn id="21" dur="1" fill="hold">
                                          <p:stCondLst>
                                            <p:cond delay="0"/>
                                          </p:stCondLst>
                                        </p:cTn>
                                        <p:tgtEl>
                                          <p:spTgt spid="83"/>
                                        </p:tgtEl>
                                        <p:attrNameLst>
                                          <p:attrName>style.visibility</p:attrName>
                                        </p:attrNameLst>
                                      </p:cBhvr>
                                      <p:to>
                                        <p:strVal val="visible"/>
                                      </p:to>
                                    </p:set>
                                    <p:animEffect transition="in" filter="fade">
                                      <p:cBhvr>
                                        <p:cTn id="22" dur="25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83"/>
                    </p:tgtEl>
                  </p:cond>
                </p:stCondLst>
                <p:endSync evt="end" delay="0">
                  <p:rtn val="all"/>
                </p:endSync>
                <p:childTnLst>
                  <p:par>
                    <p:cTn id="24" fill="hold">
                      <p:stCondLst>
                        <p:cond delay="0"/>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56"/>
                                        </p:tgtEl>
                                        <p:attrNameLst>
                                          <p:attrName>style.visibility</p:attrName>
                                        </p:attrNameLst>
                                      </p:cBhvr>
                                      <p:to>
                                        <p:strVal val="visible"/>
                                      </p:to>
                                    </p:set>
                                    <p:animEffect transition="in" filter="wipe(left)">
                                      <p:cBhvr>
                                        <p:cTn id="28" dur="500"/>
                                        <p:tgtEl>
                                          <p:spTgt spid="56"/>
                                        </p:tgtEl>
                                      </p:cBhvr>
                                    </p:animEffect>
                                  </p:childTnLst>
                                </p:cTn>
                              </p:par>
                            </p:childTnLst>
                          </p:cTn>
                        </p:par>
                        <p:par>
                          <p:cTn id="29" fill="hold">
                            <p:stCondLst>
                              <p:cond delay="500"/>
                            </p:stCondLst>
                            <p:childTnLst>
                              <p:par>
                                <p:cTn id="30" presetID="22" presetClass="entr" presetSubtype="4" fill="hold" grpId="0" nodeType="after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ipe(down)">
                                      <p:cBhvr>
                                        <p:cTn id="32" dur="500"/>
                                        <p:tgtEl>
                                          <p:spTgt spid="16"/>
                                        </p:tgtEl>
                                      </p:cBhvr>
                                    </p:animEffect>
                                  </p:childTnLst>
                                </p:cTn>
                              </p:par>
                              <p:par>
                                <p:cTn id="33" presetID="21" presetClass="entr" presetSubtype="1" fill="hold" nodeType="withEffect">
                                  <p:stCondLst>
                                    <p:cond delay="0"/>
                                  </p:stCondLst>
                                  <p:childTnLst>
                                    <p:set>
                                      <p:cBhvr>
                                        <p:cTn id="34" dur="1" fill="hold">
                                          <p:stCondLst>
                                            <p:cond delay="0"/>
                                          </p:stCondLst>
                                        </p:cTn>
                                        <p:tgtEl>
                                          <p:spTgt spid="53"/>
                                        </p:tgtEl>
                                        <p:attrNameLst>
                                          <p:attrName>style.visibility</p:attrName>
                                        </p:attrNameLst>
                                      </p:cBhvr>
                                      <p:to>
                                        <p:strVal val="visible"/>
                                      </p:to>
                                    </p:set>
                                    <p:animEffect transition="in" filter="wheel(1)">
                                      <p:cBhvr>
                                        <p:cTn id="35" dur="2000"/>
                                        <p:tgtEl>
                                          <p:spTgt spid="53"/>
                                        </p:tgtEl>
                                      </p:cBhvr>
                                    </p:animEffect>
                                  </p:childTnLst>
                                </p:cTn>
                              </p:par>
                            </p:childTnLst>
                          </p:cTn>
                        </p:par>
                        <p:par>
                          <p:cTn id="36" fill="hold">
                            <p:stCondLst>
                              <p:cond delay="2500"/>
                            </p:stCondLst>
                            <p:childTnLst>
                              <p:par>
                                <p:cTn id="37" presetID="22" presetClass="entr" presetSubtype="2" fill="hold" nodeType="afterEffect">
                                  <p:stCondLst>
                                    <p:cond delay="0"/>
                                  </p:stCondLst>
                                  <p:childTnLst>
                                    <p:set>
                                      <p:cBhvr>
                                        <p:cTn id="38" dur="1" fill="hold">
                                          <p:stCondLst>
                                            <p:cond delay="0"/>
                                          </p:stCondLst>
                                        </p:cTn>
                                        <p:tgtEl>
                                          <p:spTgt spid="50"/>
                                        </p:tgtEl>
                                        <p:attrNameLst>
                                          <p:attrName>style.visibility</p:attrName>
                                        </p:attrNameLst>
                                      </p:cBhvr>
                                      <p:to>
                                        <p:strVal val="visible"/>
                                      </p:to>
                                    </p:set>
                                    <p:animEffect transition="in" filter="wipe(right)">
                                      <p:cBhvr>
                                        <p:cTn id="39" dur="500"/>
                                        <p:tgtEl>
                                          <p:spTgt spid="50"/>
                                        </p:tgtEl>
                                      </p:cBhvr>
                                    </p:animEffect>
                                  </p:childTnLst>
                                </p:cTn>
                              </p:par>
                            </p:childTnLst>
                          </p:cTn>
                        </p:par>
                        <p:par>
                          <p:cTn id="40" fill="hold">
                            <p:stCondLst>
                              <p:cond delay="3000"/>
                            </p:stCondLst>
                            <p:childTnLst>
                              <p:par>
                                <p:cTn id="41" presetID="10" presetClass="entr" presetSubtype="0" fill="hold" nodeType="afterEffect">
                                  <p:stCondLst>
                                    <p:cond delay="0"/>
                                  </p:stCondLst>
                                  <p:childTnLst>
                                    <p:set>
                                      <p:cBhvr>
                                        <p:cTn id="42" dur="1" fill="hold">
                                          <p:stCondLst>
                                            <p:cond delay="0"/>
                                          </p:stCondLst>
                                        </p:cTn>
                                        <p:tgtEl>
                                          <p:spTgt spid="87"/>
                                        </p:tgtEl>
                                        <p:attrNameLst>
                                          <p:attrName>style.visibility</p:attrName>
                                        </p:attrNameLst>
                                      </p:cBhvr>
                                      <p:to>
                                        <p:strVal val="visible"/>
                                      </p:to>
                                    </p:set>
                                    <p:animEffect transition="in" filter="fade">
                                      <p:cBhvr>
                                        <p:cTn id="43" dur="250"/>
                                        <p:tgtEl>
                                          <p:spTgt spid="87"/>
                                        </p:tgtEl>
                                      </p:cBhvr>
                                    </p:animEffect>
                                  </p:childTnLst>
                                </p:cTn>
                              </p:par>
                            </p:childTnLst>
                          </p:cTn>
                        </p:par>
                      </p:childTnLst>
                    </p:cTn>
                  </p:par>
                </p:childTnLst>
              </p:cTn>
              <p:nextCondLst>
                <p:cond evt="onClick" delay="0">
                  <p:tgtEl>
                    <p:spTgt spid="83"/>
                  </p:tgtEl>
                </p:cond>
              </p:nextCondLst>
            </p:seq>
            <p:seq concurrent="1" nextAc="seek">
              <p:cTn id="44" restart="whenNotActive" fill="hold" evtFilter="cancelBubble" nodeType="interactiveSeq">
                <p:stCondLst>
                  <p:cond evt="onClick" delay="0">
                    <p:tgtEl>
                      <p:spTgt spid="87"/>
                    </p:tgtEl>
                  </p:cond>
                </p:stCondLst>
                <p:endSync evt="end" delay="0">
                  <p:rtn val="all"/>
                </p:endSync>
                <p:childTnLst>
                  <p:par>
                    <p:cTn id="45" fill="hold">
                      <p:stCondLst>
                        <p:cond delay="0"/>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38"/>
                                        </p:tgtEl>
                                        <p:attrNameLst>
                                          <p:attrName>style.visibility</p:attrName>
                                        </p:attrNameLst>
                                      </p:cBhvr>
                                      <p:to>
                                        <p:strVal val="visible"/>
                                      </p:to>
                                    </p:set>
                                    <p:animEffect transition="in" filter="wipe(left)">
                                      <p:cBhvr>
                                        <p:cTn id="49" dur="500"/>
                                        <p:tgtEl>
                                          <p:spTgt spid="38"/>
                                        </p:tgtEl>
                                      </p:cBhvr>
                                    </p:animEffect>
                                  </p:childTnLst>
                                </p:cTn>
                              </p:par>
                            </p:childTnLst>
                          </p:cTn>
                        </p:par>
                        <p:par>
                          <p:cTn id="50" fill="hold">
                            <p:stCondLst>
                              <p:cond delay="500"/>
                            </p:stCondLst>
                            <p:childTnLst>
                              <p:par>
                                <p:cTn id="51" presetID="22" presetClass="entr" presetSubtype="4" fill="hold" grpId="0" nodeType="after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wipe(down)">
                                      <p:cBhvr>
                                        <p:cTn id="53" dur="500"/>
                                        <p:tgtEl>
                                          <p:spTgt spid="17"/>
                                        </p:tgtEl>
                                      </p:cBhvr>
                                    </p:animEffect>
                                  </p:childTnLst>
                                </p:cTn>
                              </p:par>
                              <p:par>
                                <p:cTn id="54" presetID="21" presetClass="entr" presetSubtype="1" fill="hold" nodeType="withEffect">
                                  <p:stCondLst>
                                    <p:cond delay="0"/>
                                  </p:stCondLst>
                                  <p:childTnLst>
                                    <p:set>
                                      <p:cBhvr>
                                        <p:cTn id="55" dur="1" fill="hold">
                                          <p:stCondLst>
                                            <p:cond delay="0"/>
                                          </p:stCondLst>
                                        </p:cTn>
                                        <p:tgtEl>
                                          <p:spTgt spid="29"/>
                                        </p:tgtEl>
                                        <p:attrNameLst>
                                          <p:attrName>style.visibility</p:attrName>
                                        </p:attrNameLst>
                                      </p:cBhvr>
                                      <p:to>
                                        <p:strVal val="visible"/>
                                      </p:to>
                                    </p:set>
                                    <p:animEffect transition="in" filter="wheel(1)">
                                      <p:cBhvr>
                                        <p:cTn id="56" dur="2000"/>
                                        <p:tgtEl>
                                          <p:spTgt spid="29"/>
                                        </p:tgtEl>
                                      </p:cBhvr>
                                    </p:animEffect>
                                  </p:childTnLst>
                                </p:cTn>
                              </p:par>
                            </p:childTnLst>
                          </p:cTn>
                        </p:par>
                        <p:par>
                          <p:cTn id="57" fill="hold">
                            <p:stCondLst>
                              <p:cond delay="2500"/>
                            </p:stCondLst>
                            <p:childTnLst>
                              <p:par>
                                <p:cTn id="58" presetID="22" presetClass="entr" presetSubtype="2" fill="hold" nodeType="afterEffect">
                                  <p:stCondLst>
                                    <p:cond delay="0"/>
                                  </p:stCondLst>
                                  <p:childTnLst>
                                    <p:set>
                                      <p:cBhvr>
                                        <p:cTn id="59" dur="1" fill="hold">
                                          <p:stCondLst>
                                            <p:cond delay="0"/>
                                          </p:stCondLst>
                                        </p:cTn>
                                        <p:tgtEl>
                                          <p:spTgt spid="26"/>
                                        </p:tgtEl>
                                        <p:attrNameLst>
                                          <p:attrName>style.visibility</p:attrName>
                                        </p:attrNameLst>
                                      </p:cBhvr>
                                      <p:to>
                                        <p:strVal val="visible"/>
                                      </p:to>
                                    </p:set>
                                    <p:animEffect transition="in" filter="wipe(right)">
                                      <p:cBhvr>
                                        <p:cTn id="60" dur="500"/>
                                        <p:tgtEl>
                                          <p:spTgt spid="26"/>
                                        </p:tgtEl>
                                      </p:cBhvr>
                                    </p:animEffect>
                                  </p:childTnLst>
                                </p:cTn>
                              </p:par>
                            </p:childTnLst>
                          </p:cTn>
                        </p:par>
                        <p:par>
                          <p:cTn id="61" fill="hold">
                            <p:stCondLst>
                              <p:cond delay="3000"/>
                            </p:stCondLst>
                            <p:childTnLst>
                              <p:par>
                                <p:cTn id="62" presetID="10" presetClass="entr" presetSubtype="0" fill="hold" nodeType="afterEffect">
                                  <p:stCondLst>
                                    <p:cond delay="0"/>
                                  </p:stCondLst>
                                  <p:childTnLst>
                                    <p:set>
                                      <p:cBhvr>
                                        <p:cTn id="63" dur="1" fill="hold">
                                          <p:stCondLst>
                                            <p:cond delay="0"/>
                                          </p:stCondLst>
                                        </p:cTn>
                                        <p:tgtEl>
                                          <p:spTgt spid="96"/>
                                        </p:tgtEl>
                                        <p:attrNameLst>
                                          <p:attrName>style.visibility</p:attrName>
                                        </p:attrNameLst>
                                      </p:cBhvr>
                                      <p:to>
                                        <p:strVal val="visible"/>
                                      </p:to>
                                    </p:set>
                                    <p:animEffect transition="in" filter="fade">
                                      <p:cBhvr>
                                        <p:cTn id="64" dur="250"/>
                                        <p:tgtEl>
                                          <p:spTgt spid="96"/>
                                        </p:tgtEl>
                                      </p:cBhvr>
                                    </p:animEffect>
                                  </p:childTnLst>
                                </p:cTn>
                              </p:par>
                            </p:childTnLst>
                          </p:cTn>
                        </p:par>
                      </p:childTnLst>
                    </p:cTn>
                  </p:par>
                </p:childTnLst>
              </p:cTn>
              <p:nextCondLst>
                <p:cond evt="onClick" delay="0">
                  <p:tgtEl>
                    <p:spTgt spid="87"/>
                  </p:tgtEl>
                </p:cond>
              </p:nextCondLst>
            </p:seq>
            <p:seq concurrent="1" nextAc="seek">
              <p:cTn id="65" restart="whenNotActive" fill="hold" evtFilter="cancelBubble" nodeType="interactiveSeq">
                <p:stCondLst>
                  <p:cond evt="onClick" delay="0">
                    <p:tgtEl>
                      <p:spTgt spid="96"/>
                    </p:tgtEl>
                  </p:cond>
                </p:stCondLst>
                <p:endSync evt="end" delay="0">
                  <p:rtn val="all"/>
                </p:endSync>
                <p:childTnLst>
                  <p:par>
                    <p:cTn id="66" fill="hold">
                      <p:stCondLst>
                        <p:cond delay="0"/>
                      </p:stCondLst>
                      <p:childTnLst>
                        <p:par>
                          <p:cTn id="67" fill="hold">
                            <p:stCondLst>
                              <p:cond delay="0"/>
                            </p:stCondLst>
                            <p:childTnLst>
                              <p:par>
                                <p:cTn id="68" presetID="22" presetClass="entr" presetSubtype="8" fill="hold" nodeType="clickEffect">
                                  <p:stCondLst>
                                    <p:cond delay="0"/>
                                  </p:stCondLst>
                                  <p:childTnLst>
                                    <p:set>
                                      <p:cBhvr>
                                        <p:cTn id="69" dur="1" fill="hold">
                                          <p:stCondLst>
                                            <p:cond delay="0"/>
                                          </p:stCondLst>
                                        </p:cTn>
                                        <p:tgtEl>
                                          <p:spTgt spid="62"/>
                                        </p:tgtEl>
                                        <p:attrNameLst>
                                          <p:attrName>style.visibility</p:attrName>
                                        </p:attrNameLst>
                                      </p:cBhvr>
                                      <p:to>
                                        <p:strVal val="visible"/>
                                      </p:to>
                                    </p:set>
                                    <p:animEffect transition="in" filter="wipe(left)">
                                      <p:cBhvr>
                                        <p:cTn id="70" dur="500"/>
                                        <p:tgtEl>
                                          <p:spTgt spid="62"/>
                                        </p:tgtEl>
                                      </p:cBhvr>
                                    </p:animEffect>
                                  </p:childTnLst>
                                </p:cTn>
                              </p:par>
                            </p:childTnLst>
                          </p:cTn>
                        </p:par>
                        <p:par>
                          <p:cTn id="71" fill="hold">
                            <p:stCondLst>
                              <p:cond delay="500"/>
                            </p:stCondLst>
                            <p:childTnLst>
                              <p:par>
                                <p:cTn id="72" presetID="22" presetClass="entr" presetSubtype="4" fill="hold" grpId="0" nodeType="afterEffect">
                                  <p:stCondLst>
                                    <p:cond delay="0"/>
                                  </p:stCondLst>
                                  <p:childTnLst>
                                    <p:set>
                                      <p:cBhvr>
                                        <p:cTn id="73" dur="1" fill="hold">
                                          <p:stCondLst>
                                            <p:cond delay="0"/>
                                          </p:stCondLst>
                                        </p:cTn>
                                        <p:tgtEl>
                                          <p:spTgt spid="18"/>
                                        </p:tgtEl>
                                        <p:attrNameLst>
                                          <p:attrName>style.visibility</p:attrName>
                                        </p:attrNameLst>
                                      </p:cBhvr>
                                      <p:to>
                                        <p:strVal val="visible"/>
                                      </p:to>
                                    </p:set>
                                    <p:animEffect transition="in" filter="wipe(down)">
                                      <p:cBhvr>
                                        <p:cTn id="74" dur="500"/>
                                        <p:tgtEl>
                                          <p:spTgt spid="18"/>
                                        </p:tgtEl>
                                      </p:cBhvr>
                                    </p:animEffect>
                                  </p:childTnLst>
                                </p:cTn>
                              </p:par>
                            </p:childTnLst>
                          </p:cTn>
                        </p:par>
                        <p:par>
                          <p:cTn id="75" fill="hold">
                            <p:stCondLst>
                              <p:cond delay="1000"/>
                            </p:stCondLst>
                            <p:childTnLst>
                              <p:par>
                                <p:cTn id="76" presetID="21" presetClass="entr" presetSubtype="1" fill="hold" nodeType="afterEffect">
                                  <p:stCondLst>
                                    <p:cond delay="0"/>
                                  </p:stCondLst>
                                  <p:childTnLst>
                                    <p:set>
                                      <p:cBhvr>
                                        <p:cTn id="77" dur="1" fill="hold">
                                          <p:stCondLst>
                                            <p:cond delay="0"/>
                                          </p:stCondLst>
                                        </p:cTn>
                                        <p:tgtEl>
                                          <p:spTgt spid="23"/>
                                        </p:tgtEl>
                                        <p:attrNameLst>
                                          <p:attrName>style.visibility</p:attrName>
                                        </p:attrNameLst>
                                      </p:cBhvr>
                                      <p:to>
                                        <p:strVal val="visible"/>
                                      </p:to>
                                    </p:set>
                                    <p:animEffect transition="in" filter="wheel(1)">
                                      <p:cBhvr>
                                        <p:cTn id="78" dur="2000"/>
                                        <p:tgtEl>
                                          <p:spTgt spid="23"/>
                                        </p:tgtEl>
                                      </p:cBhvr>
                                    </p:animEffect>
                                  </p:childTnLst>
                                </p:cTn>
                              </p:par>
                            </p:childTnLst>
                          </p:cTn>
                        </p:par>
                        <p:par>
                          <p:cTn id="79" fill="hold">
                            <p:stCondLst>
                              <p:cond delay="3000"/>
                            </p:stCondLst>
                            <p:childTnLst>
                              <p:par>
                                <p:cTn id="80" presetID="22" presetClass="entr" presetSubtype="2" fill="hold" nodeType="afterEffect">
                                  <p:stCondLst>
                                    <p:cond delay="0"/>
                                  </p:stCondLst>
                                  <p:childTnLst>
                                    <p:set>
                                      <p:cBhvr>
                                        <p:cTn id="81" dur="1" fill="hold">
                                          <p:stCondLst>
                                            <p:cond delay="0"/>
                                          </p:stCondLst>
                                        </p:cTn>
                                        <p:tgtEl>
                                          <p:spTgt spid="7"/>
                                        </p:tgtEl>
                                        <p:attrNameLst>
                                          <p:attrName>style.visibility</p:attrName>
                                        </p:attrNameLst>
                                      </p:cBhvr>
                                      <p:to>
                                        <p:strVal val="visible"/>
                                      </p:to>
                                    </p:set>
                                    <p:animEffect transition="in" filter="wipe(right)">
                                      <p:cBhvr>
                                        <p:cTn id="82" dur="500"/>
                                        <p:tgtEl>
                                          <p:spTgt spid="7"/>
                                        </p:tgtEl>
                                      </p:cBhvr>
                                    </p:animEffect>
                                  </p:childTnLst>
                                </p:cTn>
                              </p:par>
                            </p:childTnLst>
                          </p:cTn>
                        </p:par>
                        <p:par>
                          <p:cTn id="83" fill="hold">
                            <p:stCondLst>
                              <p:cond delay="3500"/>
                            </p:stCondLst>
                            <p:childTnLst>
                              <p:par>
                                <p:cTn id="84" presetID="10" presetClass="entr" presetSubtype="0" fill="hold" nodeType="afterEffect">
                                  <p:stCondLst>
                                    <p:cond delay="0"/>
                                  </p:stCondLst>
                                  <p:childTnLst>
                                    <p:set>
                                      <p:cBhvr>
                                        <p:cTn id="85" dur="1" fill="hold">
                                          <p:stCondLst>
                                            <p:cond delay="0"/>
                                          </p:stCondLst>
                                        </p:cTn>
                                        <p:tgtEl>
                                          <p:spTgt spid="103"/>
                                        </p:tgtEl>
                                        <p:attrNameLst>
                                          <p:attrName>style.visibility</p:attrName>
                                        </p:attrNameLst>
                                      </p:cBhvr>
                                      <p:to>
                                        <p:strVal val="visible"/>
                                      </p:to>
                                    </p:set>
                                    <p:animEffect transition="in" filter="fade">
                                      <p:cBhvr>
                                        <p:cTn id="86" dur="250"/>
                                        <p:tgtEl>
                                          <p:spTgt spid="103"/>
                                        </p:tgtEl>
                                      </p:cBhvr>
                                    </p:animEffect>
                                  </p:childTnLst>
                                </p:cTn>
                              </p:par>
                            </p:childTnLst>
                          </p:cTn>
                        </p:par>
                      </p:childTnLst>
                    </p:cTn>
                  </p:par>
                </p:childTnLst>
              </p:cTn>
              <p:nextCondLst>
                <p:cond evt="onClick" delay="0">
                  <p:tgtEl>
                    <p:spTgt spid="96"/>
                  </p:tgtEl>
                </p:cond>
              </p:nextCondLst>
            </p:seq>
            <p:seq concurrent="1" nextAc="seek">
              <p:cTn id="87" restart="whenNotActive" fill="hold" evtFilter="cancelBubble" nodeType="interactiveSeq">
                <p:stCondLst>
                  <p:cond evt="onClick" delay="0">
                    <p:tgtEl>
                      <p:spTgt spid="103"/>
                    </p:tgtEl>
                  </p:cond>
                </p:stCondLst>
                <p:endSync evt="end" delay="0">
                  <p:rtn val="all"/>
                </p:endSync>
                <p:childTnLst>
                  <p:par>
                    <p:cTn id="88" fill="hold">
                      <p:stCondLst>
                        <p:cond delay="0"/>
                      </p:stCondLst>
                      <p:childTnLst>
                        <p:par>
                          <p:cTn id="89" fill="hold">
                            <p:stCondLst>
                              <p:cond delay="0"/>
                            </p:stCondLst>
                            <p:childTnLst>
                              <p:par>
                                <p:cTn id="90" presetID="22" presetClass="entr" presetSubtype="8" fill="hold" nodeType="clickEffect">
                                  <p:stCondLst>
                                    <p:cond delay="0"/>
                                  </p:stCondLst>
                                  <p:childTnLst>
                                    <p:set>
                                      <p:cBhvr>
                                        <p:cTn id="91" dur="1" fill="hold">
                                          <p:stCondLst>
                                            <p:cond delay="0"/>
                                          </p:stCondLst>
                                        </p:cTn>
                                        <p:tgtEl>
                                          <p:spTgt spid="44"/>
                                        </p:tgtEl>
                                        <p:attrNameLst>
                                          <p:attrName>style.visibility</p:attrName>
                                        </p:attrNameLst>
                                      </p:cBhvr>
                                      <p:to>
                                        <p:strVal val="visible"/>
                                      </p:to>
                                    </p:set>
                                    <p:animEffect transition="in" filter="wipe(left)">
                                      <p:cBhvr>
                                        <p:cTn id="92" dur="500"/>
                                        <p:tgtEl>
                                          <p:spTgt spid="44"/>
                                        </p:tgtEl>
                                      </p:cBhvr>
                                    </p:animEffect>
                                  </p:childTnLst>
                                </p:cTn>
                              </p:par>
                            </p:childTnLst>
                          </p:cTn>
                        </p:par>
                        <p:par>
                          <p:cTn id="93" fill="hold">
                            <p:stCondLst>
                              <p:cond delay="500"/>
                            </p:stCondLst>
                            <p:childTnLst>
                              <p:par>
                                <p:cTn id="94" presetID="22" presetClass="entr" presetSubtype="4" fill="hold" grpId="0" nodeType="afterEffect">
                                  <p:stCondLst>
                                    <p:cond delay="0"/>
                                  </p:stCondLst>
                                  <p:childTnLst>
                                    <p:set>
                                      <p:cBhvr>
                                        <p:cTn id="95" dur="1" fill="hold">
                                          <p:stCondLst>
                                            <p:cond delay="0"/>
                                          </p:stCondLst>
                                        </p:cTn>
                                        <p:tgtEl>
                                          <p:spTgt spid="19"/>
                                        </p:tgtEl>
                                        <p:attrNameLst>
                                          <p:attrName>style.visibility</p:attrName>
                                        </p:attrNameLst>
                                      </p:cBhvr>
                                      <p:to>
                                        <p:strVal val="visible"/>
                                      </p:to>
                                    </p:set>
                                    <p:animEffect transition="in" filter="wipe(down)">
                                      <p:cBhvr>
                                        <p:cTn id="96" dur="500"/>
                                        <p:tgtEl>
                                          <p:spTgt spid="19"/>
                                        </p:tgtEl>
                                      </p:cBhvr>
                                    </p:animEffect>
                                  </p:childTnLst>
                                </p:cTn>
                              </p:par>
                              <p:par>
                                <p:cTn id="97" presetID="21" presetClass="entr" presetSubtype="1" fill="hold" nodeType="withEffect">
                                  <p:stCondLst>
                                    <p:cond delay="0"/>
                                  </p:stCondLst>
                                  <p:childTnLst>
                                    <p:set>
                                      <p:cBhvr>
                                        <p:cTn id="98" dur="1" fill="hold">
                                          <p:stCondLst>
                                            <p:cond delay="0"/>
                                          </p:stCondLst>
                                        </p:cTn>
                                        <p:tgtEl>
                                          <p:spTgt spid="35"/>
                                        </p:tgtEl>
                                        <p:attrNameLst>
                                          <p:attrName>style.visibility</p:attrName>
                                        </p:attrNameLst>
                                      </p:cBhvr>
                                      <p:to>
                                        <p:strVal val="visible"/>
                                      </p:to>
                                    </p:set>
                                    <p:animEffect transition="in" filter="wheel(1)">
                                      <p:cBhvr>
                                        <p:cTn id="99" dur="2000"/>
                                        <p:tgtEl>
                                          <p:spTgt spid="35"/>
                                        </p:tgtEl>
                                      </p:cBhvr>
                                    </p:animEffect>
                                  </p:childTnLst>
                                </p:cTn>
                              </p:par>
                              <p:par>
                                <p:cTn id="100" presetID="22" presetClass="entr" presetSubtype="2" fill="hold" nodeType="withEffect">
                                  <p:stCondLst>
                                    <p:cond delay="0"/>
                                  </p:stCondLst>
                                  <p:childTnLst>
                                    <p:set>
                                      <p:cBhvr>
                                        <p:cTn id="101" dur="1" fill="hold">
                                          <p:stCondLst>
                                            <p:cond delay="0"/>
                                          </p:stCondLst>
                                        </p:cTn>
                                        <p:tgtEl>
                                          <p:spTgt spid="32"/>
                                        </p:tgtEl>
                                        <p:attrNameLst>
                                          <p:attrName>style.visibility</p:attrName>
                                        </p:attrNameLst>
                                      </p:cBhvr>
                                      <p:to>
                                        <p:strVal val="visible"/>
                                      </p:to>
                                    </p:set>
                                    <p:animEffect transition="in" filter="wipe(right)">
                                      <p:cBhvr>
                                        <p:cTn id="102" dur="500"/>
                                        <p:tgtEl>
                                          <p:spTgt spid="32"/>
                                        </p:tgtEl>
                                      </p:cBhvr>
                                    </p:animEffect>
                                  </p:childTnLst>
                                </p:cTn>
                              </p:par>
                            </p:childTnLst>
                          </p:cTn>
                        </p:par>
                        <p:par>
                          <p:cTn id="103" fill="hold">
                            <p:stCondLst>
                              <p:cond delay="2500"/>
                            </p:stCondLst>
                            <p:childTnLst>
                              <p:par>
                                <p:cTn id="104" presetID="10" presetClass="entr" presetSubtype="0" fill="hold" nodeType="afterEffect">
                                  <p:stCondLst>
                                    <p:cond delay="0"/>
                                  </p:stCondLst>
                                  <p:childTnLst>
                                    <p:set>
                                      <p:cBhvr>
                                        <p:cTn id="105" dur="1" fill="hold">
                                          <p:stCondLst>
                                            <p:cond delay="0"/>
                                          </p:stCondLst>
                                        </p:cTn>
                                        <p:tgtEl>
                                          <p:spTgt spid="100"/>
                                        </p:tgtEl>
                                        <p:attrNameLst>
                                          <p:attrName>style.visibility</p:attrName>
                                        </p:attrNameLst>
                                      </p:cBhvr>
                                      <p:to>
                                        <p:strVal val="visible"/>
                                      </p:to>
                                    </p:set>
                                    <p:animEffect transition="in" filter="fade">
                                      <p:cBhvr>
                                        <p:cTn id="106" dur="250"/>
                                        <p:tgtEl>
                                          <p:spTgt spid="100"/>
                                        </p:tgtEl>
                                      </p:cBhvr>
                                    </p:animEffect>
                                  </p:childTnLst>
                                </p:cTn>
                              </p:par>
                            </p:childTnLst>
                          </p:cTn>
                        </p:par>
                      </p:childTnLst>
                    </p:cTn>
                  </p:par>
                </p:childTnLst>
              </p:cTn>
              <p:nextCondLst>
                <p:cond evt="onClick" delay="0">
                  <p:tgtEl>
                    <p:spTgt spid="103"/>
                  </p:tgtEl>
                </p:cond>
              </p:nextCondLst>
            </p:seq>
            <p:seq concurrent="1" nextAc="seek">
              <p:cTn id="107" restart="whenNotActive" fill="hold" evtFilter="cancelBubble" nodeType="interactiveSeq">
                <p:stCondLst>
                  <p:cond evt="onClick" delay="0">
                    <p:tgtEl>
                      <p:spTgt spid="100"/>
                    </p:tgtEl>
                  </p:cond>
                </p:stCondLst>
                <p:endSync evt="end" delay="0">
                  <p:rtn val="all"/>
                </p:endSync>
                <p:childTnLst>
                  <p:par>
                    <p:cTn id="108" fill="hold">
                      <p:stCondLst>
                        <p:cond delay="0"/>
                      </p:stCondLst>
                      <p:childTnLst>
                        <p:par>
                          <p:cTn id="109" fill="hold">
                            <p:stCondLst>
                              <p:cond delay="0"/>
                            </p:stCondLst>
                            <p:childTnLst>
                              <p:par>
                                <p:cTn id="110" presetID="22" presetClass="entr" presetSubtype="8" fill="hold" nodeType="clickEffect">
                                  <p:stCondLst>
                                    <p:cond delay="0"/>
                                  </p:stCondLst>
                                  <p:childTnLst>
                                    <p:set>
                                      <p:cBhvr>
                                        <p:cTn id="111" dur="1" fill="hold">
                                          <p:stCondLst>
                                            <p:cond delay="0"/>
                                          </p:stCondLst>
                                        </p:cTn>
                                        <p:tgtEl>
                                          <p:spTgt spid="68"/>
                                        </p:tgtEl>
                                        <p:attrNameLst>
                                          <p:attrName>style.visibility</p:attrName>
                                        </p:attrNameLst>
                                      </p:cBhvr>
                                      <p:to>
                                        <p:strVal val="visible"/>
                                      </p:to>
                                    </p:set>
                                    <p:animEffect transition="in" filter="wipe(left)">
                                      <p:cBhvr>
                                        <p:cTn id="112" dur="500"/>
                                        <p:tgtEl>
                                          <p:spTgt spid="68"/>
                                        </p:tgtEl>
                                      </p:cBhvr>
                                    </p:animEffect>
                                  </p:childTnLst>
                                </p:cTn>
                              </p:par>
                            </p:childTnLst>
                          </p:cTn>
                        </p:par>
                      </p:childTnLst>
                    </p:cTn>
                  </p:par>
                </p:childTnLst>
              </p:cTn>
              <p:nextCondLst>
                <p:cond evt="onClick" delay="0">
                  <p:tgtEl>
                    <p:spTgt spid="100"/>
                  </p:tgtEl>
                </p:cond>
              </p:nextCondLst>
            </p:seq>
          </p:childTnLst>
        </p:cTn>
      </p:par>
    </p:tnLst>
    <p:bldLst>
      <p:bldP spid="15" grpId="0" animBg="1"/>
      <p:bldP spid="16" grpId="0" animBg="1"/>
      <p:bldP spid="17" grpId="0" animBg="1"/>
      <p:bldP spid="18" grpId="0" animBg="1"/>
      <p:bldP spid="19" grpId="0" animBg="1"/>
      <p:bldP spid="7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7408" y="121371"/>
            <a:ext cx="10153128" cy="523220"/>
          </a:xfrm>
          <a:prstGeom prst="rect">
            <a:avLst/>
          </a:prstGeom>
          <a:solidFill>
            <a:schemeClr val="accent5">
              <a:lumMod val="75000"/>
            </a:schemeClr>
          </a:solidFill>
          <a:ln>
            <a:noFill/>
          </a:ln>
          <a:effectLst/>
          <a:scene3d>
            <a:camera prst="orthographicFront">
              <a:rot lat="0" lon="0" rev="0"/>
            </a:camera>
            <a:lightRig rig="glow" dir="t">
              <a:rot lat="0" lon="0" rev="4800000"/>
            </a:lightRig>
          </a:scene3d>
          <a:sp3d prstMaterial="matte">
            <a:bevelT w="127000" h="63500"/>
          </a:sp3d>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lvl="0"/>
            <a:r>
              <a:rPr lang="en-IE" sz="2800" dirty="0"/>
              <a:t> </a:t>
            </a:r>
            <a:r>
              <a:rPr lang="en-IE" sz="2400" b="1" dirty="0">
                <a:solidFill>
                  <a:schemeClr val="bg1"/>
                </a:solidFill>
                <a:latin typeface="Calibri" panose="020F0502020204030204" pitchFamily="34" charset="0"/>
                <a:cs typeface="Calibri" panose="020F0502020204030204" pitchFamily="34" charset="0"/>
              </a:rPr>
              <a:t>2.  MAKE SENTENCES USING THE SIMPLE FUTURE FORM OF THE GIVEN VERBS</a:t>
            </a:r>
            <a:endParaRPr lang="en-IN" sz="2400" b="1" dirty="0">
              <a:solidFill>
                <a:schemeClr val="bg1"/>
              </a:solidFill>
              <a:latin typeface="Calibri" panose="020F0502020204030204" pitchFamily="34" charset="0"/>
              <a:cs typeface="Calibri" panose="020F0502020204030204" pitchFamily="34" charset="0"/>
            </a:endParaRPr>
          </a:p>
        </p:txBody>
      </p:sp>
      <p:sp>
        <p:nvSpPr>
          <p:cNvPr id="8" name="Freeform 7"/>
          <p:cNvSpPr/>
          <p:nvPr/>
        </p:nvSpPr>
        <p:spPr>
          <a:xfrm>
            <a:off x="4294588" y="1151800"/>
            <a:ext cx="5668469" cy="774789"/>
          </a:xfrm>
          <a:custGeom>
            <a:avLst/>
            <a:gdLst>
              <a:gd name="connsiteX0" fmla="*/ 129134 w 774789"/>
              <a:gd name="connsiteY0" fmla="*/ 0 h 5668469"/>
              <a:gd name="connsiteX1" fmla="*/ 645655 w 774789"/>
              <a:gd name="connsiteY1" fmla="*/ 0 h 5668469"/>
              <a:gd name="connsiteX2" fmla="*/ 774789 w 774789"/>
              <a:gd name="connsiteY2" fmla="*/ 129134 h 5668469"/>
              <a:gd name="connsiteX3" fmla="*/ 774789 w 774789"/>
              <a:gd name="connsiteY3" fmla="*/ 5668469 h 5668469"/>
              <a:gd name="connsiteX4" fmla="*/ 774789 w 774789"/>
              <a:gd name="connsiteY4" fmla="*/ 5668469 h 5668469"/>
              <a:gd name="connsiteX5" fmla="*/ 0 w 774789"/>
              <a:gd name="connsiteY5" fmla="*/ 5668469 h 5668469"/>
              <a:gd name="connsiteX6" fmla="*/ 0 w 774789"/>
              <a:gd name="connsiteY6" fmla="*/ 5668469 h 5668469"/>
              <a:gd name="connsiteX7" fmla="*/ 0 w 774789"/>
              <a:gd name="connsiteY7" fmla="*/ 129134 h 5668469"/>
              <a:gd name="connsiteX8" fmla="*/ 129134 w 774789"/>
              <a:gd name="connsiteY8" fmla="*/ 0 h 5668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4789" h="5668469">
                <a:moveTo>
                  <a:pt x="774789" y="944766"/>
                </a:moveTo>
                <a:lnTo>
                  <a:pt x="774789" y="4723703"/>
                </a:lnTo>
                <a:cubicBezTo>
                  <a:pt x="774789" y="5245483"/>
                  <a:pt x="766887" y="5668465"/>
                  <a:pt x="757138" y="5668465"/>
                </a:cubicBezTo>
                <a:lnTo>
                  <a:pt x="0" y="5668465"/>
                </a:lnTo>
                <a:lnTo>
                  <a:pt x="0" y="5668465"/>
                </a:lnTo>
                <a:lnTo>
                  <a:pt x="0" y="4"/>
                </a:lnTo>
                <a:lnTo>
                  <a:pt x="0" y="4"/>
                </a:lnTo>
                <a:lnTo>
                  <a:pt x="757138" y="4"/>
                </a:lnTo>
                <a:cubicBezTo>
                  <a:pt x="766887" y="4"/>
                  <a:pt x="774789" y="422986"/>
                  <a:pt x="774789" y="944766"/>
                </a:cubicBezTo>
                <a:close/>
              </a:path>
            </a:pathLst>
          </a:custGeom>
        </p:spPr>
        <p:style>
          <a:lnRef idx="1">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240030" tIns="157837" rIns="277852" bIns="157837" numCol="1" spcCol="1270" anchor="ctr" anchorCtr="0">
            <a:noAutofit/>
          </a:bodyPr>
          <a:lstStyle/>
          <a:p>
            <a:pPr marL="228600" lvl="1" indent="-228600" algn="l" defTabSz="1066800">
              <a:lnSpc>
                <a:spcPct val="90000"/>
              </a:lnSpc>
              <a:spcBef>
                <a:spcPct val="0"/>
              </a:spcBef>
              <a:spcAft>
                <a:spcPct val="15000"/>
              </a:spcAft>
              <a:buChar char="••"/>
            </a:pPr>
            <a:r>
              <a:rPr lang="en-IE" sz="2400" kern="1200" dirty="0">
                <a:latin typeface="Calibri" panose="020F0502020204030204" pitchFamily="34" charset="0"/>
                <a:cs typeface="Calibri" panose="020F0502020204030204" pitchFamily="34" charset="0"/>
              </a:rPr>
              <a:t>Jivan will eat </a:t>
            </a:r>
            <a:r>
              <a:rPr lang="en-IE" sz="2400" kern="1200">
                <a:latin typeface="Calibri" panose="020F0502020204030204" pitchFamily="34" charset="0"/>
                <a:cs typeface="Calibri" panose="020F0502020204030204" pitchFamily="34" charset="0"/>
              </a:rPr>
              <a:t>fruits when he is hungry.</a:t>
            </a:r>
            <a:endParaRPr lang="en-IN" sz="2400" kern="1200" dirty="0">
              <a:latin typeface="Calibri" panose="020F0502020204030204" pitchFamily="34" charset="0"/>
              <a:cs typeface="Calibri" panose="020F0502020204030204" pitchFamily="34" charset="0"/>
            </a:endParaRPr>
          </a:p>
        </p:txBody>
      </p:sp>
      <p:sp>
        <p:nvSpPr>
          <p:cNvPr id="10" name="Freeform 9"/>
          <p:cNvSpPr/>
          <p:nvPr/>
        </p:nvSpPr>
        <p:spPr>
          <a:xfrm>
            <a:off x="4294620" y="2168710"/>
            <a:ext cx="5668469" cy="774789"/>
          </a:xfrm>
          <a:custGeom>
            <a:avLst/>
            <a:gdLst>
              <a:gd name="connsiteX0" fmla="*/ 129134 w 774789"/>
              <a:gd name="connsiteY0" fmla="*/ 0 h 5668469"/>
              <a:gd name="connsiteX1" fmla="*/ 645655 w 774789"/>
              <a:gd name="connsiteY1" fmla="*/ 0 h 5668469"/>
              <a:gd name="connsiteX2" fmla="*/ 774789 w 774789"/>
              <a:gd name="connsiteY2" fmla="*/ 129134 h 5668469"/>
              <a:gd name="connsiteX3" fmla="*/ 774789 w 774789"/>
              <a:gd name="connsiteY3" fmla="*/ 5668469 h 5668469"/>
              <a:gd name="connsiteX4" fmla="*/ 774789 w 774789"/>
              <a:gd name="connsiteY4" fmla="*/ 5668469 h 5668469"/>
              <a:gd name="connsiteX5" fmla="*/ 0 w 774789"/>
              <a:gd name="connsiteY5" fmla="*/ 5668469 h 5668469"/>
              <a:gd name="connsiteX6" fmla="*/ 0 w 774789"/>
              <a:gd name="connsiteY6" fmla="*/ 5668469 h 5668469"/>
              <a:gd name="connsiteX7" fmla="*/ 0 w 774789"/>
              <a:gd name="connsiteY7" fmla="*/ 129134 h 5668469"/>
              <a:gd name="connsiteX8" fmla="*/ 129134 w 774789"/>
              <a:gd name="connsiteY8" fmla="*/ 0 h 5668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4789" h="5668469">
                <a:moveTo>
                  <a:pt x="774789" y="944766"/>
                </a:moveTo>
                <a:lnTo>
                  <a:pt x="774789" y="4723703"/>
                </a:lnTo>
                <a:cubicBezTo>
                  <a:pt x="774789" y="5245483"/>
                  <a:pt x="766887" y="5668465"/>
                  <a:pt x="757138" y="5668465"/>
                </a:cubicBezTo>
                <a:lnTo>
                  <a:pt x="0" y="5668465"/>
                </a:lnTo>
                <a:lnTo>
                  <a:pt x="0" y="5668465"/>
                </a:lnTo>
                <a:lnTo>
                  <a:pt x="0" y="4"/>
                </a:lnTo>
                <a:lnTo>
                  <a:pt x="0" y="4"/>
                </a:lnTo>
                <a:lnTo>
                  <a:pt x="757138" y="4"/>
                </a:lnTo>
                <a:cubicBezTo>
                  <a:pt x="766887" y="4"/>
                  <a:pt x="774789" y="422986"/>
                  <a:pt x="774789" y="944766"/>
                </a:cubicBezTo>
                <a:close/>
              </a:path>
            </a:pathLst>
          </a:custGeom>
        </p:spPr>
        <p:style>
          <a:lnRef idx="1">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240030" tIns="157837" rIns="277852" bIns="157837" numCol="1" spcCol="1270" anchor="ctr" anchorCtr="0">
            <a:noAutofit/>
          </a:bodyPr>
          <a:lstStyle/>
          <a:p>
            <a:pPr marL="228600" lvl="1" indent="-228600" algn="l" defTabSz="1066800">
              <a:lnSpc>
                <a:spcPct val="90000"/>
              </a:lnSpc>
              <a:spcBef>
                <a:spcPct val="0"/>
              </a:spcBef>
              <a:spcAft>
                <a:spcPct val="15000"/>
              </a:spcAft>
              <a:buChar char="••"/>
            </a:pPr>
            <a:r>
              <a:rPr lang="en-IE" sz="2400" u="none" kern="1200" dirty="0">
                <a:latin typeface="Calibri" panose="020F0502020204030204" pitchFamily="34" charset="0"/>
                <a:cs typeface="Calibri" panose="020F0502020204030204" pitchFamily="34" charset="0"/>
              </a:rPr>
              <a:t>The cat will jump over the wall.</a:t>
            </a:r>
            <a:endParaRPr lang="en-IN" sz="2400" kern="1200" dirty="0">
              <a:latin typeface="Calibri" panose="020F0502020204030204" pitchFamily="34" charset="0"/>
              <a:cs typeface="Calibri" panose="020F0502020204030204" pitchFamily="34" charset="0"/>
            </a:endParaRPr>
          </a:p>
        </p:txBody>
      </p:sp>
      <p:sp>
        <p:nvSpPr>
          <p:cNvPr id="12" name="Freeform 11"/>
          <p:cNvSpPr/>
          <p:nvPr/>
        </p:nvSpPr>
        <p:spPr>
          <a:xfrm>
            <a:off x="4294620" y="3185621"/>
            <a:ext cx="5668469" cy="774789"/>
          </a:xfrm>
          <a:custGeom>
            <a:avLst/>
            <a:gdLst>
              <a:gd name="connsiteX0" fmla="*/ 129134 w 774789"/>
              <a:gd name="connsiteY0" fmla="*/ 0 h 5668469"/>
              <a:gd name="connsiteX1" fmla="*/ 645655 w 774789"/>
              <a:gd name="connsiteY1" fmla="*/ 0 h 5668469"/>
              <a:gd name="connsiteX2" fmla="*/ 774789 w 774789"/>
              <a:gd name="connsiteY2" fmla="*/ 129134 h 5668469"/>
              <a:gd name="connsiteX3" fmla="*/ 774789 w 774789"/>
              <a:gd name="connsiteY3" fmla="*/ 5668469 h 5668469"/>
              <a:gd name="connsiteX4" fmla="*/ 774789 w 774789"/>
              <a:gd name="connsiteY4" fmla="*/ 5668469 h 5668469"/>
              <a:gd name="connsiteX5" fmla="*/ 0 w 774789"/>
              <a:gd name="connsiteY5" fmla="*/ 5668469 h 5668469"/>
              <a:gd name="connsiteX6" fmla="*/ 0 w 774789"/>
              <a:gd name="connsiteY6" fmla="*/ 5668469 h 5668469"/>
              <a:gd name="connsiteX7" fmla="*/ 0 w 774789"/>
              <a:gd name="connsiteY7" fmla="*/ 129134 h 5668469"/>
              <a:gd name="connsiteX8" fmla="*/ 129134 w 774789"/>
              <a:gd name="connsiteY8" fmla="*/ 0 h 5668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4789" h="5668469">
                <a:moveTo>
                  <a:pt x="774789" y="944766"/>
                </a:moveTo>
                <a:lnTo>
                  <a:pt x="774789" y="4723703"/>
                </a:lnTo>
                <a:cubicBezTo>
                  <a:pt x="774789" y="5245483"/>
                  <a:pt x="766887" y="5668465"/>
                  <a:pt x="757138" y="5668465"/>
                </a:cubicBezTo>
                <a:lnTo>
                  <a:pt x="0" y="5668465"/>
                </a:lnTo>
                <a:lnTo>
                  <a:pt x="0" y="5668465"/>
                </a:lnTo>
                <a:lnTo>
                  <a:pt x="0" y="4"/>
                </a:lnTo>
                <a:lnTo>
                  <a:pt x="0" y="4"/>
                </a:lnTo>
                <a:lnTo>
                  <a:pt x="757138" y="4"/>
                </a:lnTo>
                <a:cubicBezTo>
                  <a:pt x="766887" y="4"/>
                  <a:pt x="774789" y="422986"/>
                  <a:pt x="774789" y="944766"/>
                </a:cubicBezTo>
                <a:close/>
              </a:path>
            </a:pathLst>
          </a:custGeom>
        </p:spPr>
        <p:style>
          <a:lnRef idx="1">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91440" tIns="83542" rIns="129262" bIns="83542" numCol="1" spcCol="1270" anchor="ctr" anchorCtr="0">
            <a:noAutofit/>
          </a:bodyPr>
          <a:lstStyle/>
          <a:p>
            <a:pPr marL="228600" lvl="1" indent="-228600" algn="l" defTabSz="1066800">
              <a:lnSpc>
                <a:spcPct val="90000"/>
              </a:lnSpc>
              <a:spcBef>
                <a:spcPct val="0"/>
              </a:spcBef>
              <a:spcAft>
                <a:spcPct val="15000"/>
              </a:spcAft>
              <a:buChar char="••"/>
            </a:pPr>
            <a:r>
              <a:rPr lang="en-IE" sz="2400" u="none" kern="1200" dirty="0">
                <a:latin typeface="Calibri" panose="020F0502020204030204" pitchFamily="34" charset="0"/>
                <a:cs typeface="Calibri" panose="020F0502020204030204" pitchFamily="34" charset="0"/>
              </a:rPr>
              <a:t>They will not sleep until the work is done.</a:t>
            </a:r>
            <a:endParaRPr lang="en-IN" sz="2400" kern="1200" dirty="0">
              <a:latin typeface="Calibri" panose="020F0502020204030204" pitchFamily="34" charset="0"/>
              <a:cs typeface="Calibri" panose="020F0502020204030204" pitchFamily="34" charset="0"/>
            </a:endParaRPr>
          </a:p>
        </p:txBody>
      </p:sp>
      <p:sp>
        <p:nvSpPr>
          <p:cNvPr id="14" name="Freeform 13"/>
          <p:cNvSpPr/>
          <p:nvPr/>
        </p:nvSpPr>
        <p:spPr>
          <a:xfrm>
            <a:off x="4292163" y="4202531"/>
            <a:ext cx="5668469" cy="774789"/>
          </a:xfrm>
          <a:custGeom>
            <a:avLst/>
            <a:gdLst>
              <a:gd name="connsiteX0" fmla="*/ 129134 w 774789"/>
              <a:gd name="connsiteY0" fmla="*/ 0 h 5668469"/>
              <a:gd name="connsiteX1" fmla="*/ 645655 w 774789"/>
              <a:gd name="connsiteY1" fmla="*/ 0 h 5668469"/>
              <a:gd name="connsiteX2" fmla="*/ 774789 w 774789"/>
              <a:gd name="connsiteY2" fmla="*/ 129134 h 5668469"/>
              <a:gd name="connsiteX3" fmla="*/ 774789 w 774789"/>
              <a:gd name="connsiteY3" fmla="*/ 5668469 h 5668469"/>
              <a:gd name="connsiteX4" fmla="*/ 774789 w 774789"/>
              <a:gd name="connsiteY4" fmla="*/ 5668469 h 5668469"/>
              <a:gd name="connsiteX5" fmla="*/ 0 w 774789"/>
              <a:gd name="connsiteY5" fmla="*/ 5668469 h 5668469"/>
              <a:gd name="connsiteX6" fmla="*/ 0 w 774789"/>
              <a:gd name="connsiteY6" fmla="*/ 5668469 h 5668469"/>
              <a:gd name="connsiteX7" fmla="*/ 0 w 774789"/>
              <a:gd name="connsiteY7" fmla="*/ 129134 h 5668469"/>
              <a:gd name="connsiteX8" fmla="*/ 129134 w 774789"/>
              <a:gd name="connsiteY8" fmla="*/ 0 h 5668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4789" h="5668469">
                <a:moveTo>
                  <a:pt x="774789" y="944766"/>
                </a:moveTo>
                <a:lnTo>
                  <a:pt x="774789" y="4723703"/>
                </a:lnTo>
                <a:cubicBezTo>
                  <a:pt x="774789" y="5245483"/>
                  <a:pt x="766887" y="5668465"/>
                  <a:pt x="757138" y="5668465"/>
                </a:cubicBezTo>
                <a:lnTo>
                  <a:pt x="0" y="5668465"/>
                </a:lnTo>
                <a:lnTo>
                  <a:pt x="0" y="5668465"/>
                </a:lnTo>
                <a:lnTo>
                  <a:pt x="0" y="4"/>
                </a:lnTo>
                <a:lnTo>
                  <a:pt x="0" y="4"/>
                </a:lnTo>
                <a:lnTo>
                  <a:pt x="757138" y="4"/>
                </a:lnTo>
                <a:cubicBezTo>
                  <a:pt x="766887" y="4"/>
                  <a:pt x="774789" y="422986"/>
                  <a:pt x="774789" y="944766"/>
                </a:cubicBezTo>
                <a:close/>
              </a:path>
            </a:pathLst>
          </a:custGeom>
        </p:spPr>
        <p:style>
          <a:lnRef idx="1">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0">
            <a:schemeClr val="accent5">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91440" tIns="83542" rIns="129262" bIns="83542" numCol="1" spcCol="1270" anchor="ctr" anchorCtr="0">
            <a:noAutofit/>
          </a:bodyPr>
          <a:lstStyle/>
          <a:p>
            <a:pPr marL="228600" lvl="1" indent="-228600" algn="l" defTabSz="1066800">
              <a:lnSpc>
                <a:spcPct val="90000"/>
              </a:lnSpc>
              <a:spcBef>
                <a:spcPct val="0"/>
              </a:spcBef>
              <a:spcAft>
                <a:spcPct val="15000"/>
              </a:spcAft>
              <a:buChar char="••"/>
            </a:pPr>
            <a:r>
              <a:rPr lang="en-IE" sz="2400" u="none" kern="1200" dirty="0">
                <a:latin typeface="Calibri" panose="020F0502020204030204" pitchFamily="34" charset="0"/>
                <a:cs typeface="Calibri" panose="020F0502020204030204" pitchFamily="34" charset="0"/>
              </a:rPr>
              <a:t>My sister will share her toys with me.</a:t>
            </a:r>
            <a:endParaRPr lang="en-IN" sz="2400" kern="1200" dirty="0">
              <a:latin typeface="Calibri" panose="020F0502020204030204" pitchFamily="34" charset="0"/>
              <a:cs typeface="Calibri" panose="020F0502020204030204" pitchFamily="34" charset="0"/>
            </a:endParaRPr>
          </a:p>
        </p:txBody>
      </p:sp>
      <p:sp>
        <p:nvSpPr>
          <p:cNvPr id="16" name="Freeform 15"/>
          <p:cNvSpPr/>
          <p:nvPr/>
        </p:nvSpPr>
        <p:spPr>
          <a:xfrm>
            <a:off x="4294620" y="5221656"/>
            <a:ext cx="5668469" cy="774789"/>
          </a:xfrm>
          <a:custGeom>
            <a:avLst/>
            <a:gdLst>
              <a:gd name="connsiteX0" fmla="*/ 129134 w 774789"/>
              <a:gd name="connsiteY0" fmla="*/ 0 h 5668469"/>
              <a:gd name="connsiteX1" fmla="*/ 645655 w 774789"/>
              <a:gd name="connsiteY1" fmla="*/ 0 h 5668469"/>
              <a:gd name="connsiteX2" fmla="*/ 774789 w 774789"/>
              <a:gd name="connsiteY2" fmla="*/ 129134 h 5668469"/>
              <a:gd name="connsiteX3" fmla="*/ 774789 w 774789"/>
              <a:gd name="connsiteY3" fmla="*/ 5668469 h 5668469"/>
              <a:gd name="connsiteX4" fmla="*/ 774789 w 774789"/>
              <a:gd name="connsiteY4" fmla="*/ 5668469 h 5668469"/>
              <a:gd name="connsiteX5" fmla="*/ 0 w 774789"/>
              <a:gd name="connsiteY5" fmla="*/ 5668469 h 5668469"/>
              <a:gd name="connsiteX6" fmla="*/ 0 w 774789"/>
              <a:gd name="connsiteY6" fmla="*/ 5668469 h 5668469"/>
              <a:gd name="connsiteX7" fmla="*/ 0 w 774789"/>
              <a:gd name="connsiteY7" fmla="*/ 129134 h 5668469"/>
              <a:gd name="connsiteX8" fmla="*/ 129134 w 774789"/>
              <a:gd name="connsiteY8" fmla="*/ 0 h 5668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4789" h="5668469">
                <a:moveTo>
                  <a:pt x="774789" y="944766"/>
                </a:moveTo>
                <a:lnTo>
                  <a:pt x="774789" y="4723703"/>
                </a:lnTo>
                <a:cubicBezTo>
                  <a:pt x="774789" y="5245483"/>
                  <a:pt x="766887" y="5668465"/>
                  <a:pt x="757138" y="5668465"/>
                </a:cubicBezTo>
                <a:lnTo>
                  <a:pt x="0" y="5668465"/>
                </a:lnTo>
                <a:lnTo>
                  <a:pt x="0" y="5668465"/>
                </a:lnTo>
                <a:lnTo>
                  <a:pt x="0" y="4"/>
                </a:lnTo>
                <a:lnTo>
                  <a:pt x="0" y="4"/>
                </a:lnTo>
                <a:lnTo>
                  <a:pt x="757138" y="4"/>
                </a:lnTo>
                <a:cubicBezTo>
                  <a:pt x="766887" y="4"/>
                  <a:pt x="774789" y="422986"/>
                  <a:pt x="774789" y="944766"/>
                </a:cubicBezTo>
                <a:close/>
              </a:path>
            </a:pathLst>
          </a:custGeom>
        </p:spPr>
        <p:style>
          <a:lnRef idx="1">
            <a:schemeClr val="accent6">
              <a:tint val="40000"/>
              <a:alpha val="90000"/>
              <a:hueOff val="0"/>
              <a:satOff val="0"/>
              <a:lumOff val="0"/>
              <a:alphaOff val="0"/>
            </a:schemeClr>
          </a:lnRef>
          <a:fillRef idx="1">
            <a:schemeClr val="accent6">
              <a:tint val="40000"/>
              <a:alpha val="90000"/>
              <a:hueOff val="0"/>
              <a:satOff val="0"/>
              <a:lumOff val="0"/>
              <a:alphaOff val="0"/>
            </a:schemeClr>
          </a:fillRef>
          <a:effectRef idx="0">
            <a:schemeClr val="accent6">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91440" tIns="83542" rIns="129262" bIns="83542" numCol="1" spcCol="1270" anchor="ctr" anchorCtr="0">
            <a:noAutofit/>
          </a:bodyPr>
          <a:lstStyle/>
          <a:p>
            <a:pPr marL="228600" lvl="1" indent="-228600" algn="l" defTabSz="1066800">
              <a:lnSpc>
                <a:spcPct val="90000"/>
              </a:lnSpc>
              <a:spcBef>
                <a:spcPct val="0"/>
              </a:spcBef>
              <a:spcAft>
                <a:spcPct val="15000"/>
              </a:spcAft>
              <a:buChar char="••"/>
            </a:pPr>
            <a:r>
              <a:rPr lang="en-IE" sz="2400" u="none" kern="1200" dirty="0">
                <a:latin typeface="Calibri" panose="020F0502020204030204" pitchFamily="34" charset="0"/>
                <a:cs typeface="Calibri" panose="020F0502020204030204" pitchFamily="34" charset="0"/>
              </a:rPr>
              <a:t>I will write a letter to my grandparents.</a:t>
            </a:r>
            <a:endParaRPr lang="en-IN" sz="2400" kern="1200" dirty="0">
              <a:latin typeface="Calibri" panose="020F0502020204030204" pitchFamily="34" charset="0"/>
              <a:cs typeface="Calibri" panose="020F0502020204030204" pitchFamily="34" charset="0"/>
            </a:endParaRPr>
          </a:p>
        </p:txBody>
      </p:sp>
      <p:grpSp>
        <p:nvGrpSpPr>
          <p:cNvPr id="19" name="Group 18"/>
          <p:cNvGrpSpPr/>
          <p:nvPr/>
        </p:nvGrpSpPr>
        <p:grpSpPr>
          <a:xfrm>
            <a:off x="1938499" y="1054951"/>
            <a:ext cx="2356088" cy="968486"/>
            <a:chOff x="1938499" y="1054951"/>
            <a:chExt cx="2356088" cy="968486"/>
          </a:xfrm>
        </p:grpSpPr>
        <p:sp>
          <p:nvSpPr>
            <p:cNvPr id="9" name="Freeform 8"/>
            <p:cNvSpPr/>
            <p:nvPr/>
          </p:nvSpPr>
          <p:spPr>
            <a:xfrm>
              <a:off x="1938499" y="1054951"/>
              <a:ext cx="2356088" cy="968486"/>
            </a:xfrm>
            <a:custGeom>
              <a:avLst/>
              <a:gdLst>
                <a:gd name="connsiteX0" fmla="*/ 0 w 2356088"/>
                <a:gd name="connsiteY0" fmla="*/ 161418 h 968486"/>
                <a:gd name="connsiteX1" fmla="*/ 161418 w 2356088"/>
                <a:gd name="connsiteY1" fmla="*/ 0 h 968486"/>
                <a:gd name="connsiteX2" fmla="*/ 2194670 w 2356088"/>
                <a:gd name="connsiteY2" fmla="*/ 0 h 968486"/>
                <a:gd name="connsiteX3" fmla="*/ 2356088 w 2356088"/>
                <a:gd name="connsiteY3" fmla="*/ 161418 h 968486"/>
                <a:gd name="connsiteX4" fmla="*/ 2356088 w 2356088"/>
                <a:gd name="connsiteY4" fmla="*/ 807068 h 968486"/>
                <a:gd name="connsiteX5" fmla="*/ 2194670 w 2356088"/>
                <a:gd name="connsiteY5" fmla="*/ 968486 h 968486"/>
                <a:gd name="connsiteX6" fmla="*/ 161418 w 2356088"/>
                <a:gd name="connsiteY6" fmla="*/ 968486 h 968486"/>
                <a:gd name="connsiteX7" fmla="*/ 0 w 2356088"/>
                <a:gd name="connsiteY7" fmla="*/ 807068 h 968486"/>
                <a:gd name="connsiteX8" fmla="*/ 0 w 2356088"/>
                <a:gd name="connsiteY8" fmla="*/ 161418 h 968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6088" h="968486">
                  <a:moveTo>
                    <a:pt x="0" y="161418"/>
                  </a:moveTo>
                  <a:cubicBezTo>
                    <a:pt x="0" y="72269"/>
                    <a:pt x="72269" y="0"/>
                    <a:pt x="161418" y="0"/>
                  </a:cubicBezTo>
                  <a:lnTo>
                    <a:pt x="2194670" y="0"/>
                  </a:lnTo>
                  <a:cubicBezTo>
                    <a:pt x="2283819" y="0"/>
                    <a:pt x="2356088" y="72269"/>
                    <a:pt x="2356088" y="161418"/>
                  </a:cubicBezTo>
                  <a:lnTo>
                    <a:pt x="2356088" y="807068"/>
                  </a:lnTo>
                  <a:cubicBezTo>
                    <a:pt x="2356088" y="896217"/>
                    <a:pt x="2283819" y="968486"/>
                    <a:pt x="2194670" y="968486"/>
                  </a:cubicBezTo>
                  <a:lnTo>
                    <a:pt x="161418" y="968486"/>
                  </a:lnTo>
                  <a:cubicBezTo>
                    <a:pt x="72269" y="968486"/>
                    <a:pt x="0" y="896217"/>
                    <a:pt x="0" y="807068"/>
                  </a:cubicBezTo>
                  <a:lnTo>
                    <a:pt x="0" y="161418"/>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2">
                <a:hueOff val="0"/>
                <a:satOff val="0"/>
                <a:lumOff val="0"/>
                <a:alphaOff val="0"/>
              </a:schemeClr>
            </a:fillRef>
            <a:effectRef idx="1">
              <a:schemeClr val="accent2">
                <a:hueOff val="0"/>
                <a:satOff val="0"/>
                <a:lumOff val="0"/>
                <a:alphaOff val="0"/>
              </a:schemeClr>
            </a:effectRef>
            <a:fontRef idx="minor">
              <a:schemeClr val="dk1"/>
            </a:fontRef>
          </p:style>
          <p:txBody>
            <a:bodyPr spcFirstLastPara="0" vert="horz" wrap="square" lIns="138718" tIns="92998" rIns="138718" bIns="92998" numCol="1" spcCol="1270" anchor="ctr" anchorCtr="0">
              <a:noAutofit/>
            </a:bodyPr>
            <a:lstStyle/>
            <a:p>
              <a:pPr lvl="0" algn="ctr" defTabSz="1066800">
                <a:lnSpc>
                  <a:spcPct val="90000"/>
                </a:lnSpc>
                <a:spcBef>
                  <a:spcPct val="0"/>
                </a:spcBef>
                <a:spcAft>
                  <a:spcPct val="35000"/>
                </a:spcAft>
              </a:pPr>
              <a:r>
                <a:rPr lang="en-IE" sz="2400" kern="1200" dirty="0"/>
                <a:t>    Eat:</a:t>
              </a:r>
              <a:endParaRPr lang="en-IN" sz="2400" kern="1200" dirty="0"/>
            </a:p>
          </p:txBody>
        </p:sp>
        <p:pic>
          <p:nvPicPr>
            <p:cNvPr id="1032" name="Picture 8" descr="Boy is eating watermelon clip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35610" y="1182534"/>
              <a:ext cx="780647" cy="821668"/>
            </a:xfrm>
            <a:prstGeom prst="rect">
              <a:avLst/>
            </a:prstGeom>
            <a:noFill/>
            <a:extLst>
              <a:ext uri="{909E8E84-426E-40DD-AFC4-6F175D3DCCD1}">
                <a14:hiddenFill xmlns:a14="http://schemas.microsoft.com/office/drawing/2010/main">
                  <a:solidFill>
                    <a:srgbClr val="FFFFFF"/>
                  </a:solidFill>
                </a14:hiddenFill>
              </a:ext>
            </a:extLst>
          </p:spPr>
        </p:pic>
      </p:grpSp>
      <p:pic>
        <p:nvPicPr>
          <p:cNvPr id="1034" name="Picture 10" descr="Eat, Food, Fruit, Fruit Basket, Basket, Fruit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29073" y="1650718"/>
            <a:ext cx="301077" cy="227359"/>
          </a:xfrm>
          <a:prstGeom prst="rect">
            <a:avLst/>
          </a:prstGeom>
          <a:noFill/>
          <a:extLst>
            <a:ext uri="{909E8E84-426E-40DD-AFC4-6F175D3DCCD1}">
              <a14:hiddenFill xmlns:a14="http://schemas.microsoft.com/office/drawing/2010/main">
                <a:solidFill>
                  <a:srgbClr val="FFFFFF"/>
                </a:solidFill>
              </a14:hiddenFill>
            </a:ext>
          </a:extLst>
        </p:spPr>
      </p:pic>
      <p:grpSp>
        <p:nvGrpSpPr>
          <p:cNvPr id="20" name="Group 19"/>
          <p:cNvGrpSpPr/>
          <p:nvPr/>
        </p:nvGrpSpPr>
        <p:grpSpPr>
          <a:xfrm>
            <a:off x="1936043" y="2061255"/>
            <a:ext cx="2356120" cy="968486"/>
            <a:chOff x="1938499" y="2071861"/>
            <a:chExt cx="2356120" cy="968486"/>
          </a:xfrm>
        </p:grpSpPr>
        <p:sp>
          <p:nvSpPr>
            <p:cNvPr id="11" name="Freeform 10"/>
            <p:cNvSpPr/>
            <p:nvPr/>
          </p:nvSpPr>
          <p:spPr>
            <a:xfrm>
              <a:off x="1938499" y="2071861"/>
              <a:ext cx="2356120" cy="968486"/>
            </a:xfrm>
            <a:custGeom>
              <a:avLst/>
              <a:gdLst>
                <a:gd name="connsiteX0" fmla="*/ 0 w 2356120"/>
                <a:gd name="connsiteY0" fmla="*/ 161418 h 968486"/>
                <a:gd name="connsiteX1" fmla="*/ 161418 w 2356120"/>
                <a:gd name="connsiteY1" fmla="*/ 0 h 968486"/>
                <a:gd name="connsiteX2" fmla="*/ 2194702 w 2356120"/>
                <a:gd name="connsiteY2" fmla="*/ 0 h 968486"/>
                <a:gd name="connsiteX3" fmla="*/ 2356120 w 2356120"/>
                <a:gd name="connsiteY3" fmla="*/ 161418 h 968486"/>
                <a:gd name="connsiteX4" fmla="*/ 2356120 w 2356120"/>
                <a:gd name="connsiteY4" fmla="*/ 807068 h 968486"/>
                <a:gd name="connsiteX5" fmla="*/ 2194702 w 2356120"/>
                <a:gd name="connsiteY5" fmla="*/ 968486 h 968486"/>
                <a:gd name="connsiteX6" fmla="*/ 161418 w 2356120"/>
                <a:gd name="connsiteY6" fmla="*/ 968486 h 968486"/>
                <a:gd name="connsiteX7" fmla="*/ 0 w 2356120"/>
                <a:gd name="connsiteY7" fmla="*/ 807068 h 968486"/>
                <a:gd name="connsiteX8" fmla="*/ 0 w 2356120"/>
                <a:gd name="connsiteY8" fmla="*/ 161418 h 968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6120" h="968486">
                  <a:moveTo>
                    <a:pt x="0" y="161418"/>
                  </a:moveTo>
                  <a:cubicBezTo>
                    <a:pt x="0" y="72269"/>
                    <a:pt x="72269" y="0"/>
                    <a:pt x="161418" y="0"/>
                  </a:cubicBezTo>
                  <a:lnTo>
                    <a:pt x="2194702" y="0"/>
                  </a:lnTo>
                  <a:cubicBezTo>
                    <a:pt x="2283851" y="0"/>
                    <a:pt x="2356120" y="72269"/>
                    <a:pt x="2356120" y="161418"/>
                  </a:cubicBezTo>
                  <a:lnTo>
                    <a:pt x="2356120" y="807068"/>
                  </a:lnTo>
                  <a:cubicBezTo>
                    <a:pt x="2356120" y="896217"/>
                    <a:pt x="2283851" y="968486"/>
                    <a:pt x="2194702" y="968486"/>
                  </a:cubicBezTo>
                  <a:lnTo>
                    <a:pt x="161418" y="968486"/>
                  </a:lnTo>
                  <a:cubicBezTo>
                    <a:pt x="72269" y="968486"/>
                    <a:pt x="0" y="896217"/>
                    <a:pt x="0" y="807068"/>
                  </a:cubicBezTo>
                  <a:lnTo>
                    <a:pt x="0" y="161418"/>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3">
                <a:hueOff val="0"/>
                <a:satOff val="0"/>
                <a:lumOff val="0"/>
                <a:alphaOff val="0"/>
              </a:schemeClr>
            </a:fillRef>
            <a:effectRef idx="1">
              <a:schemeClr val="accent3">
                <a:hueOff val="0"/>
                <a:satOff val="0"/>
                <a:lumOff val="0"/>
                <a:alphaOff val="0"/>
              </a:schemeClr>
            </a:effectRef>
            <a:fontRef idx="minor">
              <a:schemeClr val="dk1"/>
            </a:fontRef>
          </p:style>
          <p:txBody>
            <a:bodyPr spcFirstLastPara="0" vert="horz" wrap="square" lIns="138718" tIns="92998" rIns="138718" bIns="92998" numCol="1" spcCol="1270" anchor="ctr" anchorCtr="0">
              <a:noAutofit/>
            </a:bodyPr>
            <a:lstStyle/>
            <a:p>
              <a:pPr lvl="0" algn="ctr" defTabSz="1066800">
                <a:lnSpc>
                  <a:spcPct val="90000"/>
                </a:lnSpc>
                <a:spcBef>
                  <a:spcPct val="0"/>
                </a:spcBef>
                <a:spcAft>
                  <a:spcPct val="35000"/>
                </a:spcAft>
              </a:pPr>
              <a:r>
                <a:rPr lang="en-US" sz="2400" kern="1200" dirty="0"/>
                <a:t>         Jump: </a:t>
              </a:r>
              <a:endParaRPr lang="en-IN" sz="2400" kern="1200" dirty="0"/>
            </a:p>
          </p:txBody>
        </p:sp>
        <p:pic>
          <p:nvPicPr>
            <p:cNvPr id="1035"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02689" y="2266088"/>
              <a:ext cx="754862" cy="6894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24" name="Group 23"/>
          <p:cNvGrpSpPr/>
          <p:nvPr/>
        </p:nvGrpSpPr>
        <p:grpSpPr>
          <a:xfrm>
            <a:off x="1938499" y="3088772"/>
            <a:ext cx="2356120" cy="968486"/>
            <a:chOff x="1938499" y="3088772"/>
            <a:chExt cx="2356120" cy="968486"/>
          </a:xfrm>
        </p:grpSpPr>
        <p:sp>
          <p:nvSpPr>
            <p:cNvPr id="13" name="Freeform 12"/>
            <p:cNvSpPr/>
            <p:nvPr/>
          </p:nvSpPr>
          <p:spPr>
            <a:xfrm>
              <a:off x="1938499" y="3088772"/>
              <a:ext cx="2356120" cy="968486"/>
            </a:xfrm>
            <a:custGeom>
              <a:avLst/>
              <a:gdLst>
                <a:gd name="connsiteX0" fmla="*/ 0 w 2356120"/>
                <a:gd name="connsiteY0" fmla="*/ 161418 h 968486"/>
                <a:gd name="connsiteX1" fmla="*/ 161418 w 2356120"/>
                <a:gd name="connsiteY1" fmla="*/ 0 h 968486"/>
                <a:gd name="connsiteX2" fmla="*/ 2194702 w 2356120"/>
                <a:gd name="connsiteY2" fmla="*/ 0 h 968486"/>
                <a:gd name="connsiteX3" fmla="*/ 2356120 w 2356120"/>
                <a:gd name="connsiteY3" fmla="*/ 161418 h 968486"/>
                <a:gd name="connsiteX4" fmla="*/ 2356120 w 2356120"/>
                <a:gd name="connsiteY4" fmla="*/ 807068 h 968486"/>
                <a:gd name="connsiteX5" fmla="*/ 2194702 w 2356120"/>
                <a:gd name="connsiteY5" fmla="*/ 968486 h 968486"/>
                <a:gd name="connsiteX6" fmla="*/ 161418 w 2356120"/>
                <a:gd name="connsiteY6" fmla="*/ 968486 h 968486"/>
                <a:gd name="connsiteX7" fmla="*/ 0 w 2356120"/>
                <a:gd name="connsiteY7" fmla="*/ 807068 h 968486"/>
                <a:gd name="connsiteX8" fmla="*/ 0 w 2356120"/>
                <a:gd name="connsiteY8" fmla="*/ 161418 h 968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6120" h="968486">
                  <a:moveTo>
                    <a:pt x="0" y="161418"/>
                  </a:moveTo>
                  <a:cubicBezTo>
                    <a:pt x="0" y="72269"/>
                    <a:pt x="72269" y="0"/>
                    <a:pt x="161418" y="0"/>
                  </a:cubicBezTo>
                  <a:lnTo>
                    <a:pt x="2194702" y="0"/>
                  </a:lnTo>
                  <a:cubicBezTo>
                    <a:pt x="2283851" y="0"/>
                    <a:pt x="2356120" y="72269"/>
                    <a:pt x="2356120" y="161418"/>
                  </a:cubicBezTo>
                  <a:lnTo>
                    <a:pt x="2356120" y="807068"/>
                  </a:lnTo>
                  <a:cubicBezTo>
                    <a:pt x="2356120" y="896217"/>
                    <a:pt x="2283851" y="968486"/>
                    <a:pt x="2194702" y="968486"/>
                  </a:cubicBezTo>
                  <a:lnTo>
                    <a:pt x="161418" y="968486"/>
                  </a:lnTo>
                  <a:cubicBezTo>
                    <a:pt x="72269" y="968486"/>
                    <a:pt x="0" y="896217"/>
                    <a:pt x="0" y="807068"/>
                  </a:cubicBezTo>
                  <a:lnTo>
                    <a:pt x="0" y="161418"/>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138718" tIns="92998" rIns="138718" bIns="92998" numCol="1" spcCol="1270" anchor="ctr" anchorCtr="0">
              <a:noAutofit/>
            </a:bodyPr>
            <a:lstStyle/>
            <a:p>
              <a:pPr lvl="0" algn="ctr" defTabSz="1066800">
                <a:lnSpc>
                  <a:spcPct val="90000"/>
                </a:lnSpc>
                <a:spcBef>
                  <a:spcPct val="0"/>
                </a:spcBef>
                <a:spcAft>
                  <a:spcPct val="35000"/>
                </a:spcAft>
              </a:pPr>
              <a:r>
                <a:rPr lang="en-US" sz="2400" kern="1200" dirty="0">
                  <a:latin typeface="Calibri" panose="020F0502020204030204" pitchFamily="34" charset="0"/>
                  <a:cs typeface="Calibri" panose="020F0502020204030204" pitchFamily="34" charset="0"/>
                </a:rPr>
                <a:t>         Sleep:</a:t>
              </a:r>
              <a:r>
                <a:rPr lang="en-US" sz="4900" kern="1200" dirty="0"/>
                <a:t> </a:t>
              </a:r>
              <a:endParaRPr lang="en-IN" sz="4900" kern="1200" dirty="0"/>
            </a:p>
          </p:txBody>
        </p:sp>
        <p:pic>
          <p:nvPicPr>
            <p:cNvPr id="1037" name="Picture 13" descr="Construction, Cement, Pouring, Machinery, Worker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82130" y="3284984"/>
              <a:ext cx="995981" cy="66398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2" name="Group 21"/>
          <p:cNvGrpSpPr/>
          <p:nvPr/>
        </p:nvGrpSpPr>
        <p:grpSpPr>
          <a:xfrm>
            <a:off x="1938499" y="4105682"/>
            <a:ext cx="2356088" cy="968486"/>
            <a:chOff x="1938499" y="4105682"/>
            <a:chExt cx="2356088" cy="968486"/>
          </a:xfrm>
        </p:grpSpPr>
        <p:sp>
          <p:nvSpPr>
            <p:cNvPr id="15" name="Freeform 14"/>
            <p:cNvSpPr/>
            <p:nvPr/>
          </p:nvSpPr>
          <p:spPr>
            <a:xfrm>
              <a:off x="1938499" y="4105682"/>
              <a:ext cx="2356088" cy="968486"/>
            </a:xfrm>
            <a:custGeom>
              <a:avLst/>
              <a:gdLst>
                <a:gd name="connsiteX0" fmla="*/ 0 w 2212063"/>
                <a:gd name="connsiteY0" fmla="*/ 161418 h 968486"/>
                <a:gd name="connsiteX1" fmla="*/ 161418 w 2212063"/>
                <a:gd name="connsiteY1" fmla="*/ 0 h 968486"/>
                <a:gd name="connsiteX2" fmla="*/ 2050645 w 2212063"/>
                <a:gd name="connsiteY2" fmla="*/ 0 h 968486"/>
                <a:gd name="connsiteX3" fmla="*/ 2212063 w 2212063"/>
                <a:gd name="connsiteY3" fmla="*/ 161418 h 968486"/>
                <a:gd name="connsiteX4" fmla="*/ 2212063 w 2212063"/>
                <a:gd name="connsiteY4" fmla="*/ 807068 h 968486"/>
                <a:gd name="connsiteX5" fmla="*/ 2050645 w 2212063"/>
                <a:gd name="connsiteY5" fmla="*/ 968486 h 968486"/>
                <a:gd name="connsiteX6" fmla="*/ 161418 w 2212063"/>
                <a:gd name="connsiteY6" fmla="*/ 968486 h 968486"/>
                <a:gd name="connsiteX7" fmla="*/ 0 w 2212063"/>
                <a:gd name="connsiteY7" fmla="*/ 807068 h 968486"/>
                <a:gd name="connsiteX8" fmla="*/ 0 w 2212063"/>
                <a:gd name="connsiteY8" fmla="*/ 161418 h 968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12063" h="968486">
                  <a:moveTo>
                    <a:pt x="0" y="161418"/>
                  </a:moveTo>
                  <a:cubicBezTo>
                    <a:pt x="0" y="72269"/>
                    <a:pt x="72269" y="0"/>
                    <a:pt x="161418" y="0"/>
                  </a:cubicBezTo>
                  <a:lnTo>
                    <a:pt x="2050645" y="0"/>
                  </a:lnTo>
                  <a:cubicBezTo>
                    <a:pt x="2139794" y="0"/>
                    <a:pt x="2212063" y="72269"/>
                    <a:pt x="2212063" y="161418"/>
                  </a:cubicBezTo>
                  <a:lnTo>
                    <a:pt x="2212063" y="807068"/>
                  </a:lnTo>
                  <a:cubicBezTo>
                    <a:pt x="2212063" y="896217"/>
                    <a:pt x="2139794" y="968486"/>
                    <a:pt x="2050645" y="968486"/>
                  </a:cubicBezTo>
                  <a:lnTo>
                    <a:pt x="161418" y="968486"/>
                  </a:lnTo>
                  <a:cubicBezTo>
                    <a:pt x="72269" y="968486"/>
                    <a:pt x="0" y="896217"/>
                    <a:pt x="0" y="807068"/>
                  </a:cubicBezTo>
                  <a:lnTo>
                    <a:pt x="0" y="161418"/>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5">
                <a:hueOff val="0"/>
                <a:satOff val="0"/>
                <a:lumOff val="0"/>
                <a:alphaOff val="0"/>
              </a:schemeClr>
            </a:fillRef>
            <a:effectRef idx="1">
              <a:schemeClr val="accent5">
                <a:hueOff val="0"/>
                <a:satOff val="0"/>
                <a:lumOff val="0"/>
                <a:alphaOff val="0"/>
              </a:schemeClr>
            </a:effectRef>
            <a:fontRef idx="minor">
              <a:schemeClr val="dk1"/>
            </a:fontRef>
          </p:style>
          <p:txBody>
            <a:bodyPr spcFirstLastPara="0" vert="horz" wrap="square" lIns="138718" tIns="92998" rIns="138718" bIns="92998" numCol="1" spcCol="1270" anchor="ctr" anchorCtr="0">
              <a:noAutofit/>
            </a:bodyPr>
            <a:lstStyle/>
            <a:p>
              <a:pPr lvl="0" algn="ctr" defTabSz="1066800">
                <a:lnSpc>
                  <a:spcPct val="90000"/>
                </a:lnSpc>
                <a:spcBef>
                  <a:spcPct val="0"/>
                </a:spcBef>
                <a:spcAft>
                  <a:spcPct val="35000"/>
                </a:spcAft>
              </a:pPr>
              <a:r>
                <a:rPr lang="en-US" sz="2400" kern="1200" dirty="0"/>
                <a:t>             Share: </a:t>
              </a:r>
              <a:endParaRPr lang="en-IN" sz="2400" kern="1200" dirty="0"/>
            </a:p>
          </p:txBody>
        </p:sp>
        <p:pic>
          <p:nvPicPr>
            <p:cNvPr id="1039" name="Picture 15" descr="Free vector graphics of Child"/>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85270" y="4293096"/>
              <a:ext cx="1087605" cy="55966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3" name="Group 22"/>
          <p:cNvGrpSpPr/>
          <p:nvPr/>
        </p:nvGrpSpPr>
        <p:grpSpPr>
          <a:xfrm>
            <a:off x="1974494" y="5108684"/>
            <a:ext cx="2320126" cy="984610"/>
            <a:chOff x="1974494" y="5108684"/>
            <a:chExt cx="2320126" cy="984610"/>
          </a:xfrm>
        </p:grpSpPr>
        <p:sp>
          <p:nvSpPr>
            <p:cNvPr id="18" name="Freeform 17"/>
            <p:cNvSpPr/>
            <p:nvPr/>
          </p:nvSpPr>
          <p:spPr>
            <a:xfrm>
              <a:off x="1974494" y="5124808"/>
              <a:ext cx="2320126" cy="968486"/>
            </a:xfrm>
            <a:custGeom>
              <a:avLst/>
              <a:gdLst>
                <a:gd name="connsiteX0" fmla="*/ 0 w 2170039"/>
                <a:gd name="connsiteY0" fmla="*/ 161418 h 968486"/>
                <a:gd name="connsiteX1" fmla="*/ 161418 w 2170039"/>
                <a:gd name="connsiteY1" fmla="*/ 0 h 968486"/>
                <a:gd name="connsiteX2" fmla="*/ 2008621 w 2170039"/>
                <a:gd name="connsiteY2" fmla="*/ 0 h 968486"/>
                <a:gd name="connsiteX3" fmla="*/ 2170039 w 2170039"/>
                <a:gd name="connsiteY3" fmla="*/ 161418 h 968486"/>
                <a:gd name="connsiteX4" fmla="*/ 2170039 w 2170039"/>
                <a:gd name="connsiteY4" fmla="*/ 807068 h 968486"/>
                <a:gd name="connsiteX5" fmla="*/ 2008621 w 2170039"/>
                <a:gd name="connsiteY5" fmla="*/ 968486 h 968486"/>
                <a:gd name="connsiteX6" fmla="*/ 161418 w 2170039"/>
                <a:gd name="connsiteY6" fmla="*/ 968486 h 968486"/>
                <a:gd name="connsiteX7" fmla="*/ 0 w 2170039"/>
                <a:gd name="connsiteY7" fmla="*/ 807068 h 968486"/>
                <a:gd name="connsiteX8" fmla="*/ 0 w 2170039"/>
                <a:gd name="connsiteY8" fmla="*/ 161418 h 968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70039" h="968486">
                  <a:moveTo>
                    <a:pt x="0" y="161418"/>
                  </a:moveTo>
                  <a:cubicBezTo>
                    <a:pt x="0" y="72269"/>
                    <a:pt x="72269" y="0"/>
                    <a:pt x="161418" y="0"/>
                  </a:cubicBezTo>
                  <a:lnTo>
                    <a:pt x="2008621" y="0"/>
                  </a:lnTo>
                  <a:cubicBezTo>
                    <a:pt x="2097770" y="0"/>
                    <a:pt x="2170039" y="72269"/>
                    <a:pt x="2170039" y="161418"/>
                  </a:cubicBezTo>
                  <a:lnTo>
                    <a:pt x="2170039" y="807068"/>
                  </a:lnTo>
                  <a:cubicBezTo>
                    <a:pt x="2170039" y="896217"/>
                    <a:pt x="2097770" y="968486"/>
                    <a:pt x="2008621" y="968486"/>
                  </a:cubicBezTo>
                  <a:lnTo>
                    <a:pt x="161418" y="968486"/>
                  </a:lnTo>
                  <a:cubicBezTo>
                    <a:pt x="72269" y="968486"/>
                    <a:pt x="0" y="896217"/>
                    <a:pt x="0" y="807068"/>
                  </a:cubicBezTo>
                  <a:lnTo>
                    <a:pt x="0" y="161418"/>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6">
                <a:hueOff val="0"/>
                <a:satOff val="0"/>
                <a:lumOff val="0"/>
                <a:alphaOff val="0"/>
              </a:schemeClr>
            </a:fillRef>
            <a:effectRef idx="1">
              <a:schemeClr val="accent6">
                <a:hueOff val="0"/>
                <a:satOff val="0"/>
                <a:lumOff val="0"/>
                <a:alphaOff val="0"/>
              </a:schemeClr>
            </a:effectRef>
            <a:fontRef idx="minor">
              <a:schemeClr val="dk1"/>
            </a:fontRef>
          </p:style>
          <p:txBody>
            <a:bodyPr spcFirstLastPara="0" vert="horz" wrap="square" lIns="138718" tIns="92998" rIns="138718" bIns="92998" numCol="1" spcCol="1270" anchor="ctr" anchorCtr="0">
              <a:noAutofit/>
            </a:bodyPr>
            <a:lstStyle/>
            <a:p>
              <a:pPr lvl="0" algn="ctr" defTabSz="1066800">
                <a:lnSpc>
                  <a:spcPct val="90000"/>
                </a:lnSpc>
                <a:spcBef>
                  <a:spcPct val="0"/>
                </a:spcBef>
                <a:spcAft>
                  <a:spcPct val="35000"/>
                </a:spcAft>
              </a:pPr>
              <a:r>
                <a:rPr lang="en-US" sz="2400" kern="1200" dirty="0">
                  <a:latin typeface="Calibri" panose="020F0502020204030204" pitchFamily="34" charset="0"/>
                  <a:cs typeface="Calibri" panose="020F0502020204030204" pitchFamily="34" charset="0"/>
                </a:rPr>
                <a:t>            Write:</a:t>
              </a:r>
              <a:endParaRPr lang="en-IN" sz="2400" kern="1200" dirty="0">
                <a:latin typeface="Calibri" panose="020F0502020204030204" pitchFamily="34" charset="0"/>
                <a:cs typeface="Calibri" panose="020F0502020204030204" pitchFamily="34" charset="0"/>
              </a:endParaRPr>
            </a:p>
          </p:txBody>
        </p:sp>
        <p:pic>
          <p:nvPicPr>
            <p:cNvPr id="17" name="Picture 17" descr="Student Writing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042932" y="5108684"/>
              <a:ext cx="972282" cy="97228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584923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1000"/>
                                        <p:tgtEl>
                                          <p:spTgt spid="8"/>
                                        </p:tgtEl>
                                      </p:cBhvr>
                                    </p:animEffect>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fade">
                                      <p:cBhvr>
                                        <p:cTn id="16" dur="1000"/>
                                        <p:tgtEl>
                                          <p:spTgt spid="20"/>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left)">
                                      <p:cBhvr>
                                        <p:cTn id="21" dur="1000"/>
                                        <p:tgtEl>
                                          <p:spTgt spid="10"/>
                                        </p:tgtEl>
                                      </p:cBhvr>
                                    </p:animEffect>
                                  </p:childTnLst>
                                </p:cTn>
                              </p:par>
                            </p:childTnLst>
                          </p:cTn>
                        </p:par>
                        <p:par>
                          <p:cTn id="22" fill="hold">
                            <p:stCondLst>
                              <p:cond delay="1000"/>
                            </p:stCondLst>
                            <p:childTnLst>
                              <p:par>
                                <p:cTn id="23" presetID="10" presetClass="entr" presetSubtype="0" fill="hold" nodeType="after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500"/>
                                        <p:tgtEl>
                                          <p:spTgt spid="24"/>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left)">
                                      <p:cBhvr>
                                        <p:cTn id="30" dur="1000"/>
                                        <p:tgtEl>
                                          <p:spTgt spid="12"/>
                                        </p:tgtEl>
                                      </p:cBhvr>
                                    </p:animEffect>
                                  </p:childTnLst>
                                </p:cTn>
                              </p:par>
                            </p:childTnLst>
                          </p:cTn>
                        </p:par>
                        <p:par>
                          <p:cTn id="31" fill="hold">
                            <p:stCondLst>
                              <p:cond delay="1000"/>
                            </p:stCondLst>
                            <p:childTnLst>
                              <p:par>
                                <p:cTn id="32" presetID="10" presetClass="entr" presetSubtype="0" fill="hold" nodeType="after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fade">
                                      <p:cBhvr>
                                        <p:cTn id="34" dur="1000"/>
                                        <p:tgtEl>
                                          <p:spTgt spid="22"/>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left)">
                                      <p:cBhvr>
                                        <p:cTn id="39" dur="1000"/>
                                        <p:tgtEl>
                                          <p:spTgt spid="14"/>
                                        </p:tgtEl>
                                      </p:cBhvr>
                                    </p:animEffect>
                                  </p:childTnLst>
                                </p:cTn>
                              </p:par>
                            </p:childTnLst>
                          </p:cTn>
                        </p:par>
                        <p:par>
                          <p:cTn id="40" fill="hold">
                            <p:stCondLst>
                              <p:cond delay="1000"/>
                            </p:stCondLst>
                            <p:childTnLst>
                              <p:par>
                                <p:cTn id="41" presetID="10" presetClass="entr" presetSubtype="0" fill="hold" nodeType="after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fade">
                                      <p:cBhvr>
                                        <p:cTn id="43" dur="1000"/>
                                        <p:tgtEl>
                                          <p:spTgt spid="23"/>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wipe(left)">
                                      <p:cBhvr>
                                        <p:cTn id="48"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2" grpId="0" animBg="1"/>
      <p:bldP spid="14"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5" name="Table 4">
            <a:extLst>
              <a:ext uri="{FF2B5EF4-FFF2-40B4-BE49-F238E27FC236}">
                <a16:creationId xmlns:a16="http://schemas.microsoft.com/office/drawing/2014/main" id="{7C292E11-7A95-4830-A9C6-AC9B8E3974B2}"/>
              </a:ext>
            </a:extLst>
          </p:cNvPr>
          <p:cNvGraphicFramePr>
            <a:graphicFrameLocks noGrp="1"/>
          </p:cNvGraphicFramePr>
          <p:nvPr>
            <p:extLst>
              <p:ext uri="{D42A27DB-BD31-4B8C-83A1-F6EECF244321}">
                <p14:modId xmlns:p14="http://schemas.microsoft.com/office/powerpoint/2010/main" val="3241317986"/>
              </p:ext>
            </p:extLst>
          </p:nvPr>
        </p:nvGraphicFramePr>
        <p:xfrm>
          <a:off x="1199456" y="775771"/>
          <a:ext cx="9505057" cy="1676400"/>
        </p:xfrm>
        <a:graphic>
          <a:graphicData uri="http://schemas.openxmlformats.org/drawingml/2006/table">
            <a:tbl>
              <a:tblPr firstRow="1" bandRow="1">
                <a:tableStyleId>{5C22544A-7EE6-4342-B048-85BDC9FD1C3A}</a:tableStyleId>
              </a:tblPr>
              <a:tblGrid>
                <a:gridCol w="888324">
                  <a:extLst>
                    <a:ext uri="{9D8B030D-6E8A-4147-A177-3AD203B41FA5}">
                      <a16:colId xmlns:a16="http://schemas.microsoft.com/office/drawing/2014/main" val="20000"/>
                    </a:ext>
                  </a:extLst>
                </a:gridCol>
                <a:gridCol w="1421317">
                  <a:extLst>
                    <a:ext uri="{9D8B030D-6E8A-4147-A177-3AD203B41FA5}">
                      <a16:colId xmlns:a16="http://schemas.microsoft.com/office/drawing/2014/main" val="20001"/>
                    </a:ext>
                  </a:extLst>
                </a:gridCol>
                <a:gridCol w="7195416">
                  <a:extLst>
                    <a:ext uri="{9D8B030D-6E8A-4147-A177-3AD203B41FA5}">
                      <a16:colId xmlns:a16="http://schemas.microsoft.com/office/drawing/2014/main" val="20002"/>
                    </a:ext>
                  </a:extLst>
                </a:gridCol>
              </a:tblGrid>
              <a:tr h="33427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308560">
                <a:tc>
                  <a:txBody>
                    <a:bodyPr/>
                    <a:lstStyle/>
                    <a:p>
                      <a:pPr algn="ctr"/>
                      <a:r>
                        <a:rPr lang="en-IN" sz="900" dirty="0"/>
                        <a:t>1</a:t>
                      </a:r>
                    </a:p>
                  </a:txBody>
                  <a:tcPr anchor="ctr"/>
                </a:tc>
                <a:tc>
                  <a:txBody>
                    <a:bodyPr/>
                    <a:lstStyle/>
                    <a:p>
                      <a:endParaRPr lang="en-IN"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900" dirty="0"/>
                        <a:t>Click: https://pixabay.com/vectors/index-finger-pointer-click-hand-303579/-By </a:t>
                      </a:r>
                      <a:r>
                        <a:rPr lang="en-IN" sz="900" b="0" kern="1200" dirty="0">
                          <a:solidFill>
                            <a:schemeClr val="tx1"/>
                          </a:solidFill>
                          <a:effectLst/>
                          <a:latin typeface="+mn-lt"/>
                          <a:ea typeface="+mn-ea"/>
                          <a:cs typeface="+mn-cs"/>
                        </a:rPr>
                        <a:t>Clker-Free-Vector-Images</a:t>
                      </a:r>
                      <a:endParaRPr lang="en-IN" sz="900" dirty="0"/>
                    </a:p>
                    <a:p>
                      <a:pPr rtl="0"/>
                      <a:endParaRPr lang="en-IN" sz="900" b="0" i="0" u="none" strike="noStrike" kern="1200" dirty="0">
                        <a:solidFill>
                          <a:schemeClr val="tx1"/>
                        </a:solidFill>
                        <a:latin typeface="+mn-lt"/>
                        <a:ea typeface="+mn-ea"/>
                        <a:cs typeface="+mn-cs"/>
                      </a:endParaRPr>
                    </a:p>
                  </a:txBody>
                  <a:tcPr/>
                </a:tc>
                <a:extLst>
                  <a:ext uri="{0D108BD9-81ED-4DB2-BD59-A6C34878D82A}">
                    <a16:rowId xmlns:a16="http://schemas.microsoft.com/office/drawing/2014/main" val="10001"/>
                  </a:ext>
                </a:extLst>
              </a:tr>
              <a:tr h="723377">
                <a:tc>
                  <a:txBody>
                    <a:bodyPr/>
                    <a:lstStyle/>
                    <a:p>
                      <a:pPr algn="ctr"/>
                      <a:r>
                        <a:rPr lang="en-IN" sz="900" dirty="0"/>
                        <a:t>2</a:t>
                      </a:r>
                    </a:p>
                  </a:txBody>
                  <a:tcPr anchor="ctr"/>
                </a:tc>
                <a:tc>
                  <a:txBody>
                    <a:bodyPr/>
                    <a:lstStyle/>
                    <a:p>
                      <a:endParaRPr lang="en-IN" sz="900" dirty="0"/>
                    </a:p>
                  </a:txBody>
                  <a:tcPr/>
                </a:tc>
                <a:tc>
                  <a:txBody>
                    <a:bodyPr/>
                    <a:lstStyle/>
                    <a:p>
                      <a:pPr marL="228600" indent="-228600">
                        <a:buFont typeface="+mj-lt"/>
                        <a:buAutoNum type="arabicPeriod"/>
                      </a:pPr>
                      <a:r>
                        <a:rPr lang="en-IN" sz="900" kern="1200" dirty="0">
                          <a:solidFill>
                            <a:schemeClr val="tx1"/>
                          </a:solidFill>
                          <a:effectLst/>
                          <a:latin typeface="+mn-lt"/>
                          <a:ea typeface="+mn-ea"/>
                          <a:cs typeface="+mn-cs"/>
                        </a:rPr>
                        <a:t>Eating:</a:t>
                      </a:r>
                      <a:r>
                        <a:rPr lang="en-IN" sz="900" kern="1200" baseline="0" dirty="0">
                          <a:solidFill>
                            <a:schemeClr val="tx1"/>
                          </a:solidFill>
                          <a:effectLst/>
                          <a:latin typeface="+mn-lt"/>
                          <a:ea typeface="+mn-ea"/>
                          <a:cs typeface="+mn-cs"/>
                        </a:rPr>
                        <a:t> </a:t>
                      </a:r>
                      <a:r>
                        <a:rPr lang="en-IN" sz="900" kern="1200" dirty="0">
                          <a:solidFill>
                            <a:schemeClr val="tx1"/>
                          </a:solidFill>
                          <a:effectLst/>
                          <a:latin typeface="+mn-lt"/>
                          <a:ea typeface="+mn-ea"/>
                          <a:cs typeface="+mn-cs"/>
                        </a:rPr>
                        <a:t>https://creazilla.com/nodes/13573-boy-is-eating-watermelon-clipart</a:t>
                      </a:r>
                    </a:p>
                    <a:p>
                      <a:pPr marL="228600" indent="-228600">
                        <a:buFont typeface="+mj-lt"/>
                        <a:buAutoNum type="arabicPeriod"/>
                      </a:pPr>
                      <a:r>
                        <a:rPr lang="en-IN" sz="900" dirty="0"/>
                        <a:t>Cat Jump: https://pxhere.com/en/photo/1228419</a:t>
                      </a:r>
                    </a:p>
                    <a:p>
                      <a:pPr marL="228600" indent="-228600">
                        <a:buFont typeface="+mj-lt"/>
                        <a:buAutoNum type="arabicPeriod"/>
                      </a:pPr>
                      <a:r>
                        <a:rPr lang="en-IN" sz="900" dirty="0"/>
                        <a:t>Fruits: https://www.maxpixel.net/Basket-Fruits-Food-Eat-Fruit-Fruit-Basket-2729770</a:t>
                      </a:r>
                    </a:p>
                    <a:p>
                      <a:pPr marL="228600" indent="-228600">
                        <a:buFont typeface="+mj-lt"/>
                        <a:buAutoNum type="arabicPeriod"/>
                      </a:pPr>
                      <a:r>
                        <a:rPr lang="en-IN" sz="900" dirty="0"/>
                        <a:t>Workers: https://www.maxpixel.net/Pouring-Construction-Workers-Cement-Machinery-7226875</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IN" sz="900" dirty="0"/>
                        <a:t>Sharing: https://pixabay.com/vectors/child-kid-sharing-friendship-game-145067/-By </a:t>
                      </a:r>
                      <a:r>
                        <a:rPr lang="en-IN" sz="900" b="0" kern="1200" dirty="0">
                          <a:solidFill>
                            <a:schemeClr val="tx1"/>
                          </a:solidFill>
                          <a:effectLst/>
                          <a:latin typeface="+mn-lt"/>
                          <a:ea typeface="+mn-ea"/>
                          <a:cs typeface="+mn-cs"/>
                        </a:rPr>
                        <a:t>OpenClipart-Vectors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IN" sz="900" b="0" kern="1200" dirty="0">
                          <a:solidFill>
                            <a:schemeClr val="tx1"/>
                          </a:solidFill>
                          <a:effectLst/>
                          <a:latin typeface="+mn-lt"/>
                          <a:ea typeface="+mn-ea"/>
                          <a:cs typeface="+mn-cs"/>
                        </a:rPr>
                        <a:t>Writing: https://freesvg.org/1553605483</a:t>
                      </a:r>
                    </a:p>
                  </a:txBody>
                  <a:tcPr/>
                </a:tc>
                <a:extLst>
                  <a:ext uri="{0D108BD9-81ED-4DB2-BD59-A6C34878D82A}">
                    <a16:rowId xmlns:a16="http://schemas.microsoft.com/office/drawing/2014/main" val="10002"/>
                  </a:ext>
                </a:extLst>
              </a:tr>
            </a:tbl>
          </a:graphicData>
        </a:graphic>
      </p:graphicFrame>
      <p:pic>
        <p:nvPicPr>
          <p:cNvPr id="4" name="Picture 8" descr="Boy is eating watermelon clip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16272" y="1658705"/>
            <a:ext cx="205218" cy="2160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Eat, Food, Fruit, Fruit Basket, Basket, Fruit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52900" y="1670983"/>
            <a:ext cx="254400" cy="216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jump, wildlife, kitten, cat, mammal, fauna, savannah, vertebrate, lynx, bobcat, young cat, ocelot, cat baby, bengal, wild cat, small to medium sized cats, cat like mammal, pixie bob, rusty spotted cat"/>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38710" y="1670983"/>
            <a:ext cx="324000" cy="2160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3" descr="Construction, Cement, Pouring, Machinery, Worker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261591" y="2020171"/>
            <a:ext cx="324000" cy="2160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5" descr="Free vector graphics of Child"/>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652900" y="2007577"/>
            <a:ext cx="419754" cy="2160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7" descr="Student Writing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164808" y="2028671"/>
            <a:ext cx="216000" cy="2160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Free vector graphics of Index finge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747025" y="1226389"/>
            <a:ext cx="160275" cy="216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6172</TotalTime>
  <Words>489</Words>
  <Application>Microsoft Office PowerPoint</Application>
  <PresentationFormat>Widescreen</PresentationFormat>
  <Paragraphs>72</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Wingdings</vt:lpstr>
      <vt:lpstr>DD</vt:lpstr>
      <vt:lpstr>PowerPoint Presentation</vt:lpstr>
      <vt:lpstr>PowerPoint Presentation</vt:lpstr>
      <vt:lpstr>PowerPoint Presentation</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649</cp:revision>
  <dcterms:created xsi:type="dcterms:W3CDTF">2020-08-28T09:38:22Z</dcterms:created>
  <dcterms:modified xsi:type="dcterms:W3CDTF">2022-11-29T02:18:14Z</dcterms:modified>
</cp:coreProperties>
</file>