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4" r:id="rId4"/>
    <p:sldId id="265" r:id="rId5"/>
    <p:sldId id="266" r:id="rId6"/>
    <p:sldId id="267" r:id="rId7"/>
    <p:sldId id="268" r:id="rId8"/>
    <p:sldId id="269" r:id="rId9"/>
    <p:sldId id="270" r:id="rId10"/>
    <p:sldId id="271" r:id="rId11"/>
    <p:sldId id="272"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27" autoAdjust="0"/>
  </p:normalViewPr>
  <p:slideViewPr>
    <p:cSldViewPr>
      <p:cViewPr>
        <p:scale>
          <a:sx n="76" d="100"/>
          <a:sy n="76" d="100"/>
        </p:scale>
        <p:origin x="-348" y="-8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5/13/2022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illustrations/write-notebook-student-desks-690681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vectors/scribbling-writing-student-write-15221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playschool-children-human-kids-15193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drinking-water-woman-bottle-270429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jumping-people-man-woman-male-278973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couple-man-woman-talking-together-4146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illustrations/child-rice-eating-kid-asian-712121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vectors/runners-silhouette-people-running-3348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a:t>
            </a:r>
          </a:p>
          <a:p>
            <a:pPr rtl="0"/>
            <a:r>
              <a:rPr lang="en-IN" sz="1200" b="0" i="0" u="none" strike="noStrike" kern="1200" dirty="0">
                <a:solidFill>
                  <a:schemeClr val="tx1"/>
                </a:solidFill>
                <a:latin typeface="+mn-lt"/>
                <a:ea typeface="+mn-ea"/>
                <a:cs typeface="+mn-cs"/>
              </a:rPr>
              <a:t>Bear</a:t>
            </a:r>
            <a:r>
              <a:rPr lang="en-IN" sz="1200" b="0" i="0" u="none" strike="noStrike" kern="1200" baseline="0" dirty="0">
                <a:solidFill>
                  <a:schemeClr val="tx1"/>
                </a:solidFill>
                <a:latin typeface="+mn-lt"/>
                <a:ea typeface="+mn-ea"/>
                <a:cs typeface="+mn-cs"/>
              </a:rPr>
              <a:t> with Question marks - https://pixabay.com/vectors/panda-confused-questions-shrug-303949/ By </a:t>
            </a:r>
            <a:r>
              <a:rPr lang="en-IN" sz="1200" b="0" i="0" u="none" strike="noStrike" kern="1200" baseline="0" dirty="0" err="1">
                <a:solidFill>
                  <a:schemeClr val="tx1"/>
                </a:solidFill>
                <a:latin typeface="+mn-lt"/>
                <a:ea typeface="+mn-ea"/>
                <a:cs typeface="+mn-cs"/>
              </a:rPr>
              <a:t>Clker</a:t>
            </a:r>
            <a:r>
              <a:rPr lang="en-IN" sz="1200" b="0" i="0" u="none" strike="noStrike" kern="1200" baseline="0" dirty="0">
                <a:solidFill>
                  <a:schemeClr val="tx1"/>
                </a:solidFill>
                <a:latin typeface="+mn-lt"/>
                <a:ea typeface="+mn-ea"/>
                <a:cs typeface="+mn-cs"/>
              </a:rPr>
              <a:t>-Free-Vector-Images</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dirty="0"/>
              <a:t>Students writing - </a:t>
            </a:r>
            <a:r>
              <a:rPr lang="en-IN" sz="1200" b="0" dirty="0">
                <a:hlinkClick r:id="rId3"/>
              </a:rPr>
              <a:t>https://pixabay.com/illustrations/write-notebook-student-desks-6906817/</a:t>
            </a:r>
            <a:r>
              <a:rPr lang="en-IN" sz="1200" b="0" dirty="0"/>
              <a:t> By Elf-Moondance</a:t>
            </a:r>
          </a:p>
          <a:p>
            <a:pPr rtl="0"/>
            <a:r>
              <a:rPr lang="en-IN" sz="1200" b="0" i="0" u="none" strike="noStrike" kern="1200" baseline="0" dirty="0">
                <a:solidFill>
                  <a:schemeClr val="tx1"/>
                </a:solidFill>
                <a:latin typeface="+mn-lt"/>
                <a:ea typeface="+mn-ea"/>
                <a:cs typeface="+mn-cs"/>
              </a:rPr>
              <a:t>Boy writing - https://pixabay.com/illustrations/student-child-homework-boy-male-5677625/ By </a:t>
            </a:r>
            <a:r>
              <a:rPr lang="en-IN" sz="1200" b="0" i="0" u="none" strike="noStrike" kern="1200" baseline="0" dirty="0" err="1">
                <a:solidFill>
                  <a:schemeClr val="tx1"/>
                </a:solidFill>
                <a:latin typeface="+mn-lt"/>
                <a:ea typeface="+mn-ea"/>
                <a:cs typeface="+mn-cs"/>
              </a:rPr>
              <a:t>Felixmh</a:t>
            </a:r>
            <a:endParaRPr lang="en-IN" sz="1200" b="0" i="0" u="none" strike="noStrike" kern="1200" baseline="0" dirty="0">
              <a:solidFill>
                <a:schemeClr val="tx1"/>
              </a:solidFill>
              <a:latin typeface="+mn-lt"/>
              <a:ea typeface="+mn-ea"/>
              <a:cs typeface="+mn-cs"/>
            </a:endParaRPr>
          </a:p>
          <a:p>
            <a:pPr rtl="0"/>
            <a:r>
              <a:rPr lang="en-IN" b="0" dirty="0"/>
              <a:t>Boy &amp; Girl writing - https://www.freepik.com/free-vector/work-home-font-design-with-two-kids-doing-homework_9720402.htm by </a:t>
            </a:r>
            <a:r>
              <a:rPr lang="en-IN" b="0" dirty="0" err="1"/>
              <a:t>brgfx</a:t>
            </a:r>
            <a:endParaRPr lang="en-IN" b="0" dirty="0"/>
          </a:p>
          <a:p>
            <a:pPr rtl="0"/>
            <a:r>
              <a:rPr lang="en-IN" b="0" dirty="0"/>
              <a:t>Boy writing - https://www.freepik.com/free-vector/school-student-passing-exam-classroom_16701552.htm By </a:t>
            </a:r>
            <a:r>
              <a:rPr lang="en-IN" b="0" dirty="0" err="1"/>
              <a:t>upklyak</a:t>
            </a:r>
            <a:endParaRPr lang="en-IN" b="0"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10</a:t>
            </a:fld>
            <a:endParaRPr lang="en-IN"/>
          </a:p>
        </p:txBody>
      </p:sp>
    </p:spTree>
    <p:extLst>
      <p:ext uri="{BB962C8B-B14F-4D97-AF65-F5344CB8AC3E}">
        <p14:creationId xmlns:p14="http://schemas.microsoft.com/office/powerpoint/2010/main" val="88050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kern="1200" dirty="0">
                <a:solidFill>
                  <a:schemeClr val="tx1"/>
                </a:solidFill>
                <a:latin typeface="+mn-lt"/>
                <a:ea typeface="+mn-ea"/>
                <a:cs typeface="+mn-cs"/>
              </a:rPr>
              <a:t>The teacher could aim for maximum participation and ensure students answer (orally) using the </a:t>
            </a:r>
            <a:r>
              <a:rPr lang="en-US" sz="1200" b="0" i="0" u="sng" kern="1200" dirty="0">
                <a:solidFill>
                  <a:schemeClr val="tx1"/>
                </a:solidFill>
                <a:latin typeface="+mn-lt"/>
                <a:ea typeface="+mn-ea"/>
                <a:cs typeface="+mn-cs"/>
              </a:rPr>
              <a:t>‘</a:t>
            </a:r>
            <a:r>
              <a:rPr lang="en-US" sz="1200" b="0" i="0" u="sng" kern="1200" dirty="0" err="1">
                <a:solidFill>
                  <a:schemeClr val="tx1"/>
                </a:solidFill>
                <a:latin typeface="+mn-lt"/>
                <a:ea typeface="+mn-ea"/>
                <a:cs typeface="+mn-cs"/>
              </a:rPr>
              <a:t>ing</a:t>
            </a:r>
            <a:r>
              <a:rPr lang="en-US" sz="1200" b="0" i="0" u="sng" kern="1200" dirty="0">
                <a:solidFill>
                  <a:schemeClr val="tx1"/>
                </a:solidFill>
                <a:latin typeface="+mn-lt"/>
                <a:ea typeface="+mn-ea"/>
                <a:cs typeface="+mn-cs"/>
              </a:rPr>
              <a:t>’ form of the verb with appropriate auxiliary verbs and in complete sentences.</a:t>
            </a:r>
            <a:endParaRPr lang="en-US" b="0" dirty="0"/>
          </a:p>
          <a:p>
            <a:pPr rtl="0"/>
            <a:r>
              <a:rPr lang="en-US" sz="1200" b="0" i="0" u="none" strike="noStrike" kern="1200" dirty="0">
                <a:solidFill>
                  <a:schemeClr val="tx1"/>
                </a:solidFill>
                <a:latin typeface="+mn-lt"/>
                <a:ea typeface="+mn-ea"/>
                <a:cs typeface="+mn-cs"/>
              </a:rPr>
              <a:t>Now the teacher could tell the students to identify the use of ‘</a:t>
            </a:r>
            <a:r>
              <a:rPr lang="en-US" sz="1200" b="0" i="0" u="none" strike="noStrike" kern="1200" dirty="0" err="1">
                <a:solidFill>
                  <a:schemeClr val="tx1"/>
                </a:solidFill>
                <a:latin typeface="+mn-lt"/>
                <a:ea typeface="+mn-ea"/>
                <a:cs typeface="+mn-cs"/>
              </a:rPr>
              <a:t>ing</a:t>
            </a:r>
            <a:r>
              <a:rPr lang="en-US" sz="1200" b="0" i="0" u="none" strike="noStrike" kern="1200" dirty="0">
                <a:solidFill>
                  <a:schemeClr val="tx1"/>
                </a:solidFill>
                <a:latin typeface="+mn-lt"/>
                <a:ea typeface="+mn-ea"/>
                <a:cs typeface="+mn-cs"/>
              </a:rPr>
              <a:t>’ for an action in progress in the present and mention the use of auxiliary verbs to indicate the number of the subject.  Hence, the name ‘Present Continuous Tense’</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t>Student drawing -  </a:t>
            </a:r>
            <a:r>
              <a:rPr lang="en-IN" sz="1200" b="0" dirty="0">
                <a:hlinkClick r:id="rId3"/>
              </a:rPr>
              <a:t>https://pixabay.com/vectors/scribbling-writing-student-write-152216/</a:t>
            </a:r>
            <a:r>
              <a:rPr lang="en-IN" sz="1200" b="0" dirty="0"/>
              <a:t> By </a:t>
            </a:r>
            <a:r>
              <a:rPr lang="en-IN" sz="1200" b="0" dirty="0" err="1"/>
              <a:t>OpenClipart</a:t>
            </a:r>
            <a:r>
              <a:rPr lang="en-IN" sz="1200" b="0" dirty="0"/>
              <a:t>-Vectors</a:t>
            </a:r>
            <a:endParaRPr lang="en-IN" b="0"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11</a:t>
            </a:fld>
            <a:endParaRPr lang="en-IN"/>
          </a:p>
        </p:txBody>
      </p:sp>
    </p:spTree>
    <p:extLst>
      <p:ext uri="{BB962C8B-B14F-4D97-AF65-F5344CB8AC3E}">
        <p14:creationId xmlns:p14="http://schemas.microsoft.com/office/powerpoint/2010/main" val="49861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kern="1200" dirty="0">
                <a:solidFill>
                  <a:schemeClr val="tx1"/>
                </a:solidFill>
                <a:latin typeface="+mn-lt"/>
                <a:ea typeface="+mn-ea"/>
                <a:cs typeface="+mn-cs"/>
              </a:rPr>
              <a:t>The teacher could begin the class with an introduction to the activity that is to be conducted to create curiosity and excitement. The teacher could arouse their interest by telling them about the game of ‘Dumb Charade’ except that here they would have to answer a question based on their acting.</a:t>
            </a:r>
            <a:endParaRPr lang="en-US" b="0" dirty="0"/>
          </a:p>
          <a:p>
            <a:pPr rtl="0"/>
            <a:r>
              <a:rPr lang="en-US" sz="1200" b="0" i="0" u="sng" kern="1200" dirty="0">
                <a:solidFill>
                  <a:schemeClr val="tx1"/>
                </a:solidFill>
                <a:latin typeface="+mn-lt"/>
                <a:ea typeface="+mn-ea"/>
                <a:cs typeface="+mn-cs"/>
              </a:rPr>
              <a:t>Materials required for the activity</a:t>
            </a:r>
            <a:r>
              <a:rPr lang="en-US" sz="1200" b="0" i="0" u="none" strike="noStrike" kern="1200" dirty="0">
                <a:solidFill>
                  <a:schemeClr val="tx1"/>
                </a:solidFill>
                <a:latin typeface="+mn-lt"/>
                <a:ea typeface="+mn-ea"/>
                <a:cs typeface="+mn-cs"/>
              </a:rPr>
              <a:t> :</a:t>
            </a:r>
            <a:endParaRPr lang="en-US" b="0" dirty="0"/>
          </a:p>
          <a:p>
            <a:pPr rtl="0" fontAlgn="base"/>
            <a:r>
              <a:rPr lang="en-US" sz="1200" b="0" i="0" u="none" strike="noStrike" kern="1200" dirty="0">
                <a:solidFill>
                  <a:schemeClr val="tx1"/>
                </a:solidFill>
                <a:latin typeface="+mn-lt"/>
                <a:ea typeface="+mn-ea"/>
                <a:cs typeface="+mn-cs"/>
              </a:rPr>
              <a:t>An open box or a bowl.</a:t>
            </a:r>
          </a:p>
          <a:p>
            <a:pPr rtl="0" fontAlgn="base"/>
            <a:r>
              <a:rPr lang="en-US" sz="1200" b="0" i="0" u="none" strike="noStrike" kern="1200" dirty="0">
                <a:solidFill>
                  <a:schemeClr val="tx1"/>
                </a:solidFill>
                <a:latin typeface="+mn-lt"/>
                <a:ea typeface="+mn-ea"/>
                <a:cs typeface="+mn-cs"/>
              </a:rPr>
              <a:t>Chits (around 10) with actions written along with a number to indicate the number of students to participate.</a:t>
            </a:r>
          </a:p>
          <a:p>
            <a:pPr rtl="0"/>
            <a:br>
              <a:rPr lang="en-US" b="0" dirty="0"/>
            </a:br>
            <a:r>
              <a:rPr lang="en-US" sz="1200" b="0" i="0" u="sng" kern="1200" dirty="0">
                <a:solidFill>
                  <a:schemeClr val="tx1"/>
                </a:solidFill>
                <a:latin typeface="+mn-lt"/>
                <a:ea typeface="+mn-ea"/>
                <a:cs typeface="+mn-cs"/>
              </a:rPr>
              <a:t>Procedure</a:t>
            </a:r>
            <a:r>
              <a:rPr lang="en-US" sz="1200" b="0" i="0" u="none" strike="noStrike" kern="1200" dirty="0">
                <a:solidFill>
                  <a:schemeClr val="tx1"/>
                </a:solidFill>
                <a:latin typeface="+mn-lt"/>
                <a:ea typeface="+mn-ea"/>
                <a:cs typeface="+mn-cs"/>
              </a:rPr>
              <a:t> :</a:t>
            </a:r>
            <a:endParaRPr lang="en-US" b="0" dirty="0"/>
          </a:p>
          <a:p>
            <a:pPr rtl="0" fontAlgn="base"/>
            <a:r>
              <a:rPr lang="en-US" sz="1200" b="0" i="0" u="none" strike="noStrike" kern="1200" dirty="0">
                <a:solidFill>
                  <a:schemeClr val="tx1"/>
                </a:solidFill>
                <a:latin typeface="+mn-lt"/>
                <a:ea typeface="+mn-ea"/>
                <a:cs typeface="+mn-cs"/>
              </a:rPr>
              <a:t>The teacher may divide the class into two groups (ensure a mix of active and passive students in both groups).</a:t>
            </a:r>
          </a:p>
          <a:p>
            <a:pPr rtl="0" fontAlgn="base"/>
            <a:r>
              <a:rPr lang="en-US" sz="1200" b="0" i="0" u="none" strike="noStrike" kern="1200" dirty="0">
                <a:solidFill>
                  <a:schemeClr val="tx1"/>
                </a:solidFill>
                <a:latin typeface="+mn-lt"/>
                <a:ea typeface="+mn-ea"/>
                <a:cs typeface="+mn-cs"/>
              </a:rPr>
              <a:t> The teacher may then call one student from each group in turns and let him/her pick a chit. </a:t>
            </a:r>
          </a:p>
          <a:p>
            <a:pPr rtl="0" fontAlgn="base"/>
            <a:r>
              <a:rPr lang="en-US" sz="1200" b="0" i="0" u="none" strike="noStrike" kern="1200" dirty="0">
                <a:solidFill>
                  <a:schemeClr val="tx1"/>
                </a:solidFill>
                <a:latin typeface="+mn-lt"/>
                <a:ea typeface="+mn-ea"/>
                <a:cs typeface="+mn-cs"/>
              </a:rPr>
              <a:t> Based on what is written in the chit, the student may perform the action individually or select more students (as mentioned in the chit) from the same group to perform .  </a:t>
            </a:r>
          </a:p>
          <a:p>
            <a:pPr rtl="0" fontAlgn="base"/>
            <a:r>
              <a:rPr lang="en-US" sz="1200" b="0" i="0" u="none" strike="noStrike" kern="1200" dirty="0">
                <a:solidFill>
                  <a:schemeClr val="tx1"/>
                </a:solidFill>
                <a:latin typeface="+mn-lt"/>
                <a:ea typeface="+mn-ea"/>
                <a:cs typeface="+mn-cs"/>
              </a:rPr>
              <a:t>When the action is in progress, the teacher could ask the other group ,”What are they/he/she/name </a:t>
            </a:r>
            <a:r>
              <a:rPr lang="en-US" sz="1200" b="1" i="0" u="none" strike="noStrike" kern="1200" dirty="0">
                <a:solidFill>
                  <a:schemeClr val="tx1"/>
                </a:solidFill>
                <a:latin typeface="+mn-lt"/>
                <a:ea typeface="+mn-ea"/>
                <a:cs typeface="+mn-cs"/>
              </a:rPr>
              <a:t>DOING</a:t>
            </a:r>
            <a:r>
              <a:rPr lang="en-US" sz="1200" b="0" i="0" u="none" strike="noStrike" kern="1200" dirty="0">
                <a:solidFill>
                  <a:schemeClr val="tx1"/>
                </a:solidFill>
                <a:latin typeface="+mn-lt"/>
                <a:ea typeface="+mn-ea"/>
                <a:cs typeface="+mn-cs"/>
              </a:rPr>
              <a:t>?” </a:t>
            </a:r>
          </a:p>
          <a:p>
            <a:pPr rtl="0" fontAlgn="base"/>
            <a:r>
              <a:rPr lang="en-US" sz="1200" b="0" i="0" u="none" strike="noStrike" kern="1200" dirty="0">
                <a:solidFill>
                  <a:schemeClr val="tx1"/>
                </a:solidFill>
                <a:latin typeface="+mn-lt"/>
                <a:ea typeface="+mn-ea"/>
                <a:cs typeface="+mn-cs"/>
              </a:rPr>
              <a:t>Emphasis on ‘Doing’ is a clue to use ‘</a:t>
            </a:r>
            <a:r>
              <a:rPr lang="en-US" sz="1200" b="0" i="0" u="none" strike="noStrike" kern="1200" dirty="0" err="1">
                <a:solidFill>
                  <a:schemeClr val="tx1"/>
                </a:solidFill>
                <a:latin typeface="+mn-lt"/>
                <a:ea typeface="+mn-ea"/>
                <a:cs typeface="+mn-cs"/>
              </a:rPr>
              <a:t>ing</a:t>
            </a:r>
            <a:r>
              <a:rPr lang="en-US" sz="1200" b="0" i="0" u="none" strike="noStrike" kern="1200" dirty="0">
                <a:solidFill>
                  <a:schemeClr val="tx1"/>
                </a:solidFill>
                <a:latin typeface="+mn-lt"/>
                <a:ea typeface="+mn-ea"/>
                <a:cs typeface="+mn-cs"/>
              </a:rPr>
              <a:t>’ in the answer. </a:t>
            </a:r>
          </a:p>
          <a:p>
            <a:pPr rtl="0" fontAlgn="base"/>
            <a:r>
              <a:rPr lang="en-US" sz="1200" b="0" i="0" u="none" strike="noStrike" kern="1200" dirty="0">
                <a:solidFill>
                  <a:schemeClr val="tx1"/>
                </a:solidFill>
                <a:latin typeface="+mn-lt"/>
                <a:ea typeface="+mn-ea"/>
                <a:cs typeface="+mn-cs"/>
              </a:rPr>
              <a:t>The teacher could also stress on the auxiliary verb used to indicate the number of the subject.</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1. Children laughing - </a:t>
            </a:r>
            <a:r>
              <a:rPr lang="en-IN" sz="1200" b="0" dirty="0">
                <a:hlinkClick r:id="rId3"/>
              </a:rPr>
              <a:t>https://pixabay.com/vectors/playschool-children-human-kids-151938/</a:t>
            </a:r>
            <a:r>
              <a:rPr lang="en-IN" sz="1200" b="0" i="0" u="none" strike="noStrike" kern="1200" dirty="0">
                <a:solidFill>
                  <a:schemeClr val="tx1"/>
                </a:solidFill>
                <a:latin typeface="+mn-lt"/>
                <a:ea typeface="+mn-ea"/>
                <a:cs typeface="+mn-cs"/>
              </a:rPr>
              <a:t> By </a:t>
            </a:r>
            <a:r>
              <a:rPr lang="en-IN" sz="1200" b="0" i="0" u="none" strike="noStrike" kern="1200" dirty="0" err="1">
                <a:solidFill>
                  <a:schemeClr val="tx1"/>
                </a:solidFill>
                <a:latin typeface="+mn-lt"/>
                <a:ea typeface="+mn-ea"/>
                <a:cs typeface="+mn-cs"/>
              </a:rPr>
              <a:t>OpenClipart</a:t>
            </a:r>
            <a:r>
              <a:rPr lang="en-IN" sz="1200" b="0" i="0" u="none" strike="noStrike" kern="1200" dirty="0">
                <a:solidFill>
                  <a:schemeClr val="tx1"/>
                </a:solidFill>
                <a:latin typeface="+mn-lt"/>
                <a:ea typeface="+mn-ea"/>
                <a:cs typeface="+mn-cs"/>
              </a:rPr>
              <a:t>-Vectors</a:t>
            </a:r>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https://pixabay.com/vectors/person-reading-book-pictogram-310799/ By </a:t>
            </a:r>
            <a:r>
              <a:rPr lang="en-IN" sz="1200" b="0" i="0" u="none" strike="noStrike" kern="1200" dirty="0" err="1">
                <a:solidFill>
                  <a:schemeClr val="tx1"/>
                </a:solidFill>
                <a:latin typeface="+mn-lt"/>
                <a:ea typeface="+mn-ea"/>
                <a:cs typeface="+mn-cs"/>
              </a:rPr>
              <a:t>Clker</a:t>
            </a:r>
            <a:r>
              <a:rPr lang="en-IN" sz="1200" b="0" i="0" u="none" strike="noStrike" kern="1200" dirty="0">
                <a:solidFill>
                  <a:schemeClr val="tx1"/>
                </a:solidFill>
                <a:latin typeface="+mn-lt"/>
                <a:ea typeface="+mn-ea"/>
                <a:cs typeface="+mn-cs"/>
              </a:rPr>
              <a:t>-Free-Vector-Images</a:t>
            </a: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260969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b="0" i="0" u="none" strike="noStrike" kern="1200" dirty="0">
                <a:solidFill>
                  <a:schemeClr val="tx1"/>
                </a:solidFill>
                <a:latin typeface="+mn-lt"/>
                <a:ea typeface="+mn-ea"/>
                <a:cs typeface="+mn-cs"/>
              </a:rPr>
              <a:t>https://pixabay.com/vectors/crooner-melody-music-singing-sing-154620/ By </a:t>
            </a:r>
            <a:r>
              <a:rPr lang="en-US" sz="1200" b="0" i="0" u="none" strike="noStrike" kern="1200" dirty="0" err="1">
                <a:solidFill>
                  <a:schemeClr val="tx1"/>
                </a:solidFill>
                <a:latin typeface="+mn-lt"/>
                <a:ea typeface="+mn-ea"/>
                <a:cs typeface="+mn-cs"/>
              </a:rPr>
              <a:t>OpenClipart</a:t>
            </a:r>
            <a:r>
              <a:rPr lang="en-US" sz="1200" b="0" i="0" u="none" strike="noStrike" kern="1200" dirty="0">
                <a:solidFill>
                  <a:schemeClr val="tx1"/>
                </a:solidFill>
                <a:latin typeface="+mn-lt"/>
                <a:ea typeface="+mn-ea"/>
                <a:cs typeface="+mn-cs"/>
              </a:rPr>
              <a:t>-Vectors</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261686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dirty="0"/>
              <a:t>Girl drinking water - </a:t>
            </a:r>
            <a:r>
              <a:rPr lang="en-IN" sz="1200" b="0" dirty="0">
                <a:hlinkClick r:id="rId3"/>
              </a:rPr>
              <a:t>https://pixabay.com/vectors/drinking-water-woman-bottle-2704297/</a:t>
            </a:r>
            <a:r>
              <a:rPr lang="en-IN" sz="1200" b="0" dirty="0"/>
              <a:t> By </a:t>
            </a:r>
            <a:r>
              <a:rPr lang="en-IN" sz="1200" b="0" dirty="0" err="1"/>
              <a:t>mohamed_hassan</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194290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dirty="0"/>
              <a:t>Jumping - </a:t>
            </a:r>
            <a:r>
              <a:rPr lang="en-IN" sz="1200" b="0" dirty="0">
                <a:hlinkClick r:id="rId3"/>
              </a:rPr>
              <a:t>https://pixabay.com/vectors/jumping-people-man-woman-male-2789737/</a:t>
            </a:r>
            <a:r>
              <a:rPr lang="en-IN" sz="1200" b="0" dirty="0"/>
              <a:t> By GDJ</a:t>
            </a:r>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extLst>
      <p:ext uri="{BB962C8B-B14F-4D97-AF65-F5344CB8AC3E}">
        <p14:creationId xmlns:p14="http://schemas.microsoft.com/office/powerpoint/2010/main" val="168921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dirty="0"/>
              <a:t>Boy and girl talking -  </a:t>
            </a:r>
            <a:r>
              <a:rPr lang="en-IN" sz="1200" b="0" dirty="0">
                <a:hlinkClick r:id="rId3"/>
              </a:rPr>
              <a:t>https://pixabay.com/vectors/couple-man-woman-talking-together-41463/</a:t>
            </a:r>
            <a:r>
              <a:rPr lang="en-IN" sz="1200" b="0" dirty="0"/>
              <a:t> By </a:t>
            </a:r>
            <a:r>
              <a:rPr lang="en-IN" sz="1200" b="0" dirty="0" err="1"/>
              <a:t>Clker</a:t>
            </a:r>
            <a:r>
              <a:rPr lang="en-IN" sz="1200" b="0" dirty="0"/>
              <a:t>-Free-Vector-Images</a:t>
            </a:r>
            <a:endParaRPr lang="en-IN" b="0"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7</a:t>
            </a:fld>
            <a:endParaRPr lang="en-IN"/>
          </a:p>
        </p:txBody>
      </p:sp>
    </p:spTree>
    <p:extLst>
      <p:ext uri="{BB962C8B-B14F-4D97-AF65-F5344CB8AC3E}">
        <p14:creationId xmlns:p14="http://schemas.microsoft.com/office/powerpoint/2010/main" val="188768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dirty="0"/>
              <a:t>Child eating -  </a:t>
            </a:r>
            <a:r>
              <a:rPr lang="en-IN" sz="1200" b="0" dirty="0">
                <a:hlinkClick r:id="rId3"/>
              </a:rPr>
              <a:t>https://pixabay.com/illustrations/child-rice-eating-kid-asian-7121211/</a:t>
            </a:r>
            <a:r>
              <a:rPr lang="en-IN" sz="1200" b="0" dirty="0"/>
              <a:t> By </a:t>
            </a:r>
            <a:r>
              <a:rPr lang="ja-JP" altLang="en-US" sz="1200" b="0" dirty="0"/>
              <a:t>鹈鹂夏</a:t>
            </a:r>
            <a:r>
              <a:rPr lang="en-IN" sz="1200" b="0" dirty="0" err="1"/>
              <a:t>Tilixia</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8</a:t>
            </a:fld>
            <a:endParaRPr lang="en-IN"/>
          </a:p>
        </p:txBody>
      </p:sp>
    </p:spTree>
    <p:extLst>
      <p:ext uri="{BB962C8B-B14F-4D97-AF65-F5344CB8AC3E}">
        <p14:creationId xmlns:p14="http://schemas.microsoft.com/office/powerpoint/2010/main" val="72931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br>
              <a:rPr lang="en-US" b="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dirty="0"/>
              <a:t>People running - </a:t>
            </a:r>
            <a:r>
              <a:rPr lang="en-IN" sz="1200" b="0" dirty="0">
                <a:hlinkClick r:id="rId3"/>
              </a:rPr>
              <a:t>https://pixabay.com/vectors/runners-silhouette-people-running-33482/</a:t>
            </a:r>
            <a:r>
              <a:rPr lang="en-IN" sz="1200" b="0" dirty="0"/>
              <a:t> By </a:t>
            </a:r>
            <a:r>
              <a:rPr lang="en-IN" sz="1200" b="0" dirty="0" err="1"/>
              <a:t>Clker</a:t>
            </a:r>
            <a:r>
              <a:rPr lang="en-IN" sz="1200" b="0" dirty="0"/>
              <a:t>-Free-Vector-Images</a:t>
            </a:r>
          </a:p>
        </p:txBody>
      </p:sp>
      <p:sp>
        <p:nvSpPr>
          <p:cNvPr id="4" name="Slide Number Placeholder 3"/>
          <p:cNvSpPr>
            <a:spLocks noGrp="1"/>
          </p:cNvSpPr>
          <p:nvPr>
            <p:ph type="sldNum" sz="quarter" idx="10"/>
          </p:nvPr>
        </p:nvSpPr>
        <p:spPr/>
        <p:txBody>
          <a:bodyPr/>
          <a:lstStyle/>
          <a:p>
            <a:fld id="{11E39D27-0626-4BC0-A8BA-864E2E770FDA}" type="slidenum">
              <a:rPr lang="en-IN" smtClean="0"/>
              <a:pPr/>
              <a:t>9</a:t>
            </a:fld>
            <a:endParaRPr lang="en-IN"/>
          </a:p>
        </p:txBody>
      </p:sp>
    </p:spTree>
    <p:extLst>
      <p:ext uri="{BB962C8B-B14F-4D97-AF65-F5344CB8AC3E}">
        <p14:creationId xmlns:p14="http://schemas.microsoft.com/office/powerpoint/2010/main" val="236447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vectors/jumping-people-man-woman-male-2789737/" TargetMode="External"/><Relationship Id="rId13" Type="http://schemas.openxmlformats.org/officeDocument/2006/relationships/hyperlink" Target="https://pixabay.com/illustrations/student-child-homework-boy-male-5677625/" TargetMode="External"/><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hyperlink" Target="https://pixabay.com/vectors/panda-confused-questions-shrug-303949/" TargetMode="External"/><Relationship Id="rId21" Type="http://schemas.openxmlformats.org/officeDocument/2006/relationships/image" Target="../media/image24.png"/><Relationship Id="rId7" Type="http://schemas.openxmlformats.org/officeDocument/2006/relationships/hyperlink" Target="https://pixabay.com/vectors/drinking-water-woman-bottle-2704297/" TargetMode="External"/><Relationship Id="rId12" Type="http://schemas.openxmlformats.org/officeDocument/2006/relationships/hyperlink" Target="https://pixabay.com/illustrations/write-notebook-student-desks-6906817/" TargetMode="External"/><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hyperlink" Target="https://pixabay.com/vectors/scribbling-writing-student-write-152216/" TargetMode="External"/><Relationship Id="rId20" Type="http://schemas.openxmlformats.org/officeDocument/2006/relationships/image" Target="../media/image23.png"/><Relationship Id="rId29"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hyperlink" Target="https://pixabay.com/vectors/crooner-melody-music-singing-sing-154620/" TargetMode="External"/><Relationship Id="rId11" Type="http://schemas.openxmlformats.org/officeDocument/2006/relationships/hyperlink" Target="https://pixabay.com/vectors/runners-silhouette-people-running-33482/" TargetMode="External"/><Relationship Id="rId24" Type="http://schemas.openxmlformats.org/officeDocument/2006/relationships/image" Target="../media/image27.png"/><Relationship Id="rId5" Type="http://schemas.openxmlformats.org/officeDocument/2006/relationships/hyperlink" Target="https://pixabay.com/vectors/person-reading-book-pictogram-310799/" TargetMode="External"/><Relationship Id="rId15" Type="http://schemas.openxmlformats.org/officeDocument/2006/relationships/hyperlink" Target="https://www.freepik.com/free-vector/school-student-passing-exam-classroom_16701552.htm" TargetMode="External"/><Relationship Id="rId23" Type="http://schemas.openxmlformats.org/officeDocument/2006/relationships/image" Target="../media/image26.png"/><Relationship Id="rId28" Type="http://schemas.openxmlformats.org/officeDocument/2006/relationships/image" Target="../media/image31.jpeg"/><Relationship Id="rId10" Type="http://schemas.openxmlformats.org/officeDocument/2006/relationships/hyperlink" Target="https://pixabay.com/illustrations/child-rice-eating-kid-asian-7121211/" TargetMode="External"/><Relationship Id="rId19" Type="http://schemas.openxmlformats.org/officeDocument/2006/relationships/image" Target="../media/image22.jpeg"/><Relationship Id="rId4" Type="http://schemas.openxmlformats.org/officeDocument/2006/relationships/hyperlink" Target="https://pixabay.com/vectors/playschool-children-human-kids-151938/" TargetMode="External"/><Relationship Id="rId9" Type="http://schemas.openxmlformats.org/officeDocument/2006/relationships/hyperlink" Target="https://pixabay.com/vectors/couple-man-woman-talking-together-41463/" TargetMode="External"/><Relationship Id="rId14" Type="http://schemas.openxmlformats.org/officeDocument/2006/relationships/hyperlink" Target="https://www.freepik.com/free-vector/work-home-font-design-with-two-kids-doing-homework_9720402.htm" TargetMode="Externa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5862E6-3E6D-4EEB-9071-F7D7BA271D42}"/>
              </a:ext>
            </a:extLst>
          </p:cNvPr>
          <p:cNvGrpSpPr/>
          <p:nvPr/>
        </p:nvGrpSpPr>
        <p:grpSpPr>
          <a:xfrm>
            <a:off x="1748674" y="2571744"/>
            <a:ext cx="7560000" cy="1254811"/>
            <a:chOff x="2387588" y="197752"/>
            <a:chExt cx="7056784" cy="1080120"/>
          </a:xfrm>
        </p:grpSpPr>
        <p:sp>
          <p:nvSpPr>
            <p:cNvPr id="5" name="Rectangle: Rounded Corners 11">
              <a:extLst>
                <a:ext uri="{FF2B5EF4-FFF2-40B4-BE49-F238E27FC236}">
                  <a16:creationId xmlns:a16="http://schemas.microsoft.com/office/drawing/2014/main" id="{234CF44D-E5C2-4A5B-B174-100CDA8C74F7}"/>
                </a:ext>
              </a:extLst>
            </p:cNvPr>
            <p:cNvSpPr/>
            <p:nvPr/>
          </p:nvSpPr>
          <p:spPr>
            <a:xfrm>
              <a:off x="2927648" y="332656"/>
              <a:ext cx="6516724" cy="792088"/>
            </a:xfrm>
            <a:prstGeom prst="roundRect">
              <a:avLst>
                <a:gd name="adj" fmla="val 38190"/>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a:latin typeface="+mj-lt"/>
              </a:endParaRPr>
            </a:p>
          </p:txBody>
        </p:sp>
        <p:sp>
          <p:nvSpPr>
            <p:cNvPr id="6" name="Rectangle: Rounded Corners 12">
              <a:extLst>
                <a:ext uri="{FF2B5EF4-FFF2-40B4-BE49-F238E27FC236}">
                  <a16:creationId xmlns:a16="http://schemas.microsoft.com/office/drawing/2014/main" id="{13DAD531-DAC4-4022-9524-B9FA8545AA7F}"/>
                </a:ext>
              </a:extLst>
            </p:cNvPr>
            <p:cNvSpPr/>
            <p:nvPr/>
          </p:nvSpPr>
          <p:spPr>
            <a:xfrm>
              <a:off x="3143672" y="240865"/>
              <a:ext cx="3456384" cy="164669"/>
            </a:xfrm>
            <a:prstGeom prst="roundRect">
              <a:avLst>
                <a:gd name="adj" fmla="val 38190"/>
              </a:avLst>
            </a:prstGeom>
            <a:solidFill>
              <a:srgbClr val="00B0F0"/>
            </a:solidFill>
            <a:ln>
              <a:noFill/>
            </a:ln>
            <a:effectLst>
              <a:outerShdw blurRad="2159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latin typeface="+mj-lt"/>
              </a:endParaRPr>
            </a:p>
          </p:txBody>
        </p:sp>
        <p:grpSp>
          <p:nvGrpSpPr>
            <p:cNvPr id="7" name="Group 13">
              <a:extLst>
                <a:ext uri="{FF2B5EF4-FFF2-40B4-BE49-F238E27FC236}">
                  <a16:creationId xmlns:a16="http://schemas.microsoft.com/office/drawing/2014/main" id="{107AB7B8-6E05-40DC-B547-FD8694C8215B}"/>
                </a:ext>
              </a:extLst>
            </p:cNvPr>
            <p:cNvGrpSpPr/>
            <p:nvPr/>
          </p:nvGrpSpPr>
          <p:grpSpPr>
            <a:xfrm>
              <a:off x="2387588" y="197752"/>
              <a:ext cx="1080120" cy="1080120"/>
              <a:chOff x="1055440" y="1700808"/>
              <a:chExt cx="1080120" cy="1080120"/>
            </a:xfrm>
            <a:effectLst>
              <a:outerShdw blurRad="127000" dist="88900" algn="l" rotWithShape="0">
                <a:prstClr val="black">
                  <a:alpha val="40000"/>
                </a:prstClr>
              </a:outerShdw>
            </a:effectLst>
          </p:grpSpPr>
          <p:sp>
            <p:nvSpPr>
              <p:cNvPr id="9" name="Oval 8">
                <a:extLst>
                  <a:ext uri="{FF2B5EF4-FFF2-40B4-BE49-F238E27FC236}">
                    <a16:creationId xmlns:a16="http://schemas.microsoft.com/office/drawing/2014/main" id="{7BA5C962-E123-4512-A16F-86D4ACB9245B}"/>
                  </a:ext>
                </a:extLst>
              </p:cNvPr>
              <p:cNvSpPr/>
              <p:nvPr/>
            </p:nvSpPr>
            <p:spPr>
              <a:xfrm>
                <a:off x="1055440" y="1700808"/>
                <a:ext cx="1080120" cy="10801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latin typeface="+mj-lt"/>
                </a:endParaRPr>
              </a:p>
            </p:txBody>
          </p:sp>
          <p:sp>
            <p:nvSpPr>
              <p:cNvPr id="10" name="Oval 9">
                <a:extLst>
                  <a:ext uri="{FF2B5EF4-FFF2-40B4-BE49-F238E27FC236}">
                    <a16:creationId xmlns:a16="http://schemas.microsoft.com/office/drawing/2014/main" id="{C52FB485-5090-4AB9-A640-1B93788CBD41}"/>
                  </a:ext>
                </a:extLst>
              </p:cNvPr>
              <p:cNvSpPr/>
              <p:nvPr/>
            </p:nvSpPr>
            <p:spPr>
              <a:xfrm>
                <a:off x="1163452" y="1808820"/>
                <a:ext cx="864096" cy="864096"/>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solidFill>
                      <a:schemeClr val="tx1"/>
                    </a:solidFill>
                    <a:latin typeface="+mj-lt"/>
                  </a:rPr>
                  <a:t>?</a:t>
                </a:r>
              </a:p>
            </p:txBody>
          </p:sp>
        </p:grpSp>
        <p:sp>
          <p:nvSpPr>
            <p:cNvPr id="8" name="TextBox 7">
              <a:extLst>
                <a:ext uri="{FF2B5EF4-FFF2-40B4-BE49-F238E27FC236}">
                  <a16:creationId xmlns:a16="http://schemas.microsoft.com/office/drawing/2014/main" id="{F4115F3A-593E-4DB8-8CD0-6E86AA908EAA}"/>
                </a:ext>
              </a:extLst>
            </p:cNvPr>
            <p:cNvSpPr txBox="1"/>
            <p:nvPr/>
          </p:nvSpPr>
          <p:spPr>
            <a:xfrm>
              <a:off x="3678521" y="359009"/>
              <a:ext cx="5241006" cy="794787"/>
            </a:xfrm>
            <a:prstGeom prst="rect">
              <a:avLst/>
            </a:prstGeom>
            <a:noFill/>
          </p:spPr>
          <p:txBody>
            <a:bodyPr wrap="square" rtlCol="0">
              <a:spAutoFit/>
            </a:bodyPr>
            <a:lstStyle/>
            <a:p>
              <a:r>
                <a:rPr lang="en-IN" sz="5400" b="1" dirty="0">
                  <a:effectLst/>
                  <a:latin typeface="+mj-lt"/>
                  <a:ea typeface="Calibri" panose="020F0502020204030204" pitchFamily="34" charset="0"/>
                  <a:cs typeface="Times New Roman" panose="02020603050405020304" pitchFamily="18" charset="0"/>
                </a:rPr>
                <a:t> </a:t>
              </a:r>
              <a:r>
                <a:rPr lang="en-US" sz="5400" dirty="0">
                  <a:latin typeface="+mj-lt"/>
                </a:rPr>
                <a:t>What am I </a:t>
              </a:r>
              <a:r>
                <a:rPr lang="en-US" sz="5400" dirty="0" err="1">
                  <a:latin typeface="+mj-lt"/>
                </a:rPr>
                <a:t>doING</a:t>
              </a:r>
              <a:endParaRPr lang="en-IN" sz="5400" dirty="0">
                <a:latin typeface="+mj-lt"/>
              </a:endParaRPr>
            </a:p>
          </p:txBody>
        </p:sp>
      </p:grpSp>
      <p:pic>
        <p:nvPicPr>
          <p:cNvPr id="11" name="Picture 10" descr="panda-303949_960_720.png"/>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8463846" y="1357298"/>
            <a:ext cx="2418500" cy="252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537031" y="4886481"/>
            <a:ext cx="5117860"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those students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348400" y="5661248"/>
            <a:ext cx="5492589"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solidFill>
                  <a:schemeClr val="tx1"/>
                </a:solidFill>
              </a:rPr>
              <a:t>Those students are </a:t>
            </a:r>
            <a:r>
              <a:rPr lang="en-US" sz="2800" dirty="0" err="1">
                <a:solidFill>
                  <a:schemeClr val="tx1"/>
                </a:solidFill>
              </a:rPr>
              <a:t>writ</a:t>
            </a:r>
            <a:r>
              <a:rPr lang="en-US" sz="2800" b="1" dirty="0" err="1">
                <a:solidFill>
                  <a:schemeClr val="tx1"/>
                </a:solidFill>
              </a:rPr>
              <a:t>ING</a:t>
            </a:r>
            <a:r>
              <a:rPr lang="en-US" sz="2800" dirty="0">
                <a:solidFill>
                  <a:schemeClr val="tx1"/>
                </a:solidFill>
              </a:rPr>
              <a:t>.</a:t>
            </a:r>
            <a:endParaRPr lang="en-IN" sz="2800" dirty="0">
              <a:solidFill>
                <a:schemeClr val="tx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6 students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5211197"/>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grpSp>
        <p:nvGrpSpPr>
          <p:cNvPr id="23" name="Group 22">
            <a:extLst>
              <a:ext uri="{FF2B5EF4-FFF2-40B4-BE49-F238E27FC236}">
                <a16:creationId xmlns:a16="http://schemas.microsoft.com/office/drawing/2014/main" id="{5DC8565B-B89F-4990-8697-2F468C2F1047}"/>
              </a:ext>
            </a:extLst>
          </p:cNvPr>
          <p:cNvGrpSpPr/>
          <p:nvPr/>
        </p:nvGrpSpPr>
        <p:grpSpPr>
          <a:xfrm>
            <a:off x="313038" y="1916832"/>
            <a:ext cx="11856366" cy="2759146"/>
            <a:chOff x="313038" y="2276872"/>
            <a:chExt cx="11856366" cy="2759146"/>
          </a:xfrm>
        </p:grpSpPr>
        <p:pic>
          <p:nvPicPr>
            <p:cNvPr id="12" name="Picture 11" descr="playschool-151938_960_720.png">
              <a:extLst>
                <a:ext uri="{FF2B5EF4-FFF2-40B4-BE49-F238E27FC236}">
                  <a16:creationId xmlns:a16="http://schemas.microsoft.com/office/drawing/2014/main" id="{04E8109A-D157-406C-9E33-931961A5309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4017" b="93780" l="10000" r="90000"/>
                      </a14:imgEffect>
                    </a14:imgLayer>
                  </a14:imgProps>
                </a:ext>
              </a:extLst>
            </a:blip>
            <a:srcRect l="51342" t="37796" r="17061" b="6490"/>
            <a:stretch/>
          </p:blipFill>
          <p:spPr>
            <a:xfrm>
              <a:off x="4653640" y="2564904"/>
              <a:ext cx="1784903" cy="2098239"/>
            </a:xfrm>
            <a:prstGeom prst="rect">
              <a:avLst/>
            </a:prstGeom>
            <a:noFill/>
          </p:spPr>
        </p:pic>
        <p:pic>
          <p:nvPicPr>
            <p:cNvPr id="7" name="Picture 6" descr="A picture containing toy, doll, vector graphics&#10;&#10;Description automatically generated">
              <a:extLst>
                <a:ext uri="{FF2B5EF4-FFF2-40B4-BE49-F238E27FC236}">
                  <a16:creationId xmlns:a16="http://schemas.microsoft.com/office/drawing/2014/main" id="{48007A18-FC37-41F6-BA8E-B8AC2CD91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809" b="10128"/>
            <a:stretch/>
          </p:blipFill>
          <p:spPr>
            <a:xfrm>
              <a:off x="6240016" y="2806924"/>
              <a:ext cx="2383823" cy="1630188"/>
            </a:xfrm>
            <a:prstGeom prst="rect">
              <a:avLst/>
            </a:prstGeom>
          </p:spPr>
        </p:pic>
        <p:pic>
          <p:nvPicPr>
            <p:cNvPr id="17" name="Picture 16" descr="playschool-151938_960_720.png">
              <a:extLst>
                <a:ext uri="{FF2B5EF4-FFF2-40B4-BE49-F238E27FC236}">
                  <a16:creationId xmlns:a16="http://schemas.microsoft.com/office/drawing/2014/main" id="{49EFC1C0-FF5C-4F9A-BA50-A85F30AF84B0}"/>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44016" b="93780" l="4516" r="40647"/>
                      </a14:imgEffect>
                    </a14:imgLayer>
                  </a14:imgProps>
                </a:ext>
              </a:extLst>
            </a:blip>
            <a:srcRect t="52351" r="54837" b="-1"/>
            <a:stretch/>
          </p:blipFill>
          <p:spPr>
            <a:xfrm>
              <a:off x="2320533" y="2930598"/>
              <a:ext cx="2551331" cy="1794546"/>
            </a:xfrm>
            <a:prstGeom prst="rect">
              <a:avLst/>
            </a:prstGeom>
            <a:noFill/>
          </p:spPr>
        </p:pic>
        <p:pic>
          <p:nvPicPr>
            <p:cNvPr id="19" name="Picture 18" descr="A picture containing text, clipart, toy, doll&#10;&#10;Description automatically generated">
              <a:extLst>
                <a:ext uri="{FF2B5EF4-FFF2-40B4-BE49-F238E27FC236}">
                  <a16:creationId xmlns:a16="http://schemas.microsoft.com/office/drawing/2014/main" id="{F2B57A67-F136-4FD9-842D-327F2AADDA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328" r="69362"/>
            <a:stretch/>
          </p:blipFill>
          <p:spPr>
            <a:xfrm>
              <a:off x="313038" y="2564904"/>
              <a:ext cx="1916853" cy="2098239"/>
            </a:xfrm>
            <a:prstGeom prst="rect">
              <a:avLst/>
            </a:prstGeom>
          </p:spPr>
        </p:pic>
        <p:pic>
          <p:nvPicPr>
            <p:cNvPr id="21" name="Picture 20" descr="A picture containing text, clipart, toy, doll&#10;&#10;Description automatically generated">
              <a:extLst>
                <a:ext uri="{FF2B5EF4-FFF2-40B4-BE49-F238E27FC236}">
                  <a16:creationId xmlns:a16="http://schemas.microsoft.com/office/drawing/2014/main" id="{5374F74C-3707-4E8C-8905-73DF614F1E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362" t="32130"/>
            <a:stretch/>
          </p:blipFill>
          <p:spPr>
            <a:xfrm>
              <a:off x="8694784" y="2799689"/>
              <a:ext cx="1742594" cy="1781439"/>
            </a:xfrm>
            <a:prstGeom prst="rect">
              <a:avLst/>
            </a:prstGeom>
          </p:spPr>
        </p:pic>
        <p:pic>
          <p:nvPicPr>
            <p:cNvPr id="22" name="Picture 21" descr="Graphical user interface, website&#10;&#10;Description automatically generated">
              <a:extLst>
                <a:ext uri="{FF2B5EF4-FFF2-40B4-BE49-F238E27FC236}">
                  <a16:creationId xmlns:a16="http://schemas.microsoft.com/office/drawing/2014/main" id="{596D45C8-C51E-4B3D-8DBA-CEE33F3B127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9699" b="78015" l="41967" r="60945"/>
                      </a14:imgEffect>
                    </a14:imgLayer>
                  </a14:imgProps>
                </a:ext>
                <a:ext uri="{28A0092B-C50C-407E-A947-70E740481C1C}">
                  <a14:useLocalDpi xmlns:a14="http://schemas.microsoft.com/office/drawing/2010/main" val="0"/>
                </a:ext>
              </a:extLst>
            </a:blip>
            <a:srcRect l="39595" t="12410" r="36683" b="14696"/>
            <a:stretch/>
          </p:blipFill>
          <p:spPr>
            <a:xfrm>
              <a:off x="10373587" y="2276872"/>
              <a:ext cx="1795817" cy="2759146"/>
            </a:xfrm>
            <a:prstGeom prst="rect">
              <a:avLst/>
            </a:prstGeom>
          </p:spPr>
        </p:pic>
      </p:grpSp>
    </p:spTree>
    <p:extLst>
      <p:ext uri="{BB962C8B-B14F-4D97-AF65-F5344CB8AC3E}">
        <p14:creationId xmlns:p14="http://schemas.microsoft.com/office/powerpoint/2010/main" val="13445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down)">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4173399" y="5102505"/>
            <a:ext cx="3845124"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you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4685411" y="5858108"/>
            <a:ext cx="2818567"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solidFill>
                  <a:schemeClr val="tx1"/>
                </a:solidFill>
              </a:rPr>
              <a:t>I am </a:t>
            </a:r>
            <a:r>
              <a:rPr lang="en-US" sz="2800" dirty="0" err="1">
                <a:solidFill>
                  <a:schemeClr val="tx1"/>
                </a:solidFill>
              </a:rPr>
              <a:t>draw</a:t>
            </a:r>
            <a:r>
              <a:rPr lang="en-US" sz="2800" b="1" dirty="0" err="1">
                <a:solidFill>
                  <a:schemeClr val="tx1"/>
                </a:solidFill>
              </a:rPr>
              <a:t>ING</a:t>
            </a:r>
            <a:r>
              <a:rPr lang="en-US" sz="2800" dirty="0">
                <a:solidFill>
                  <a:schemeClr val="tx1"/>
                </a:solidFill>
              </a:rPr>
              <a:t>.</a:t>
            </a:r>
            <a:endParaRPr lang="en-IN" sz="2800" dirty="0">
              <a:solidFill>
                <a:schemeClr val="tx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1 student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6" name="Picture 15" descr="playschool-151938_960_720.png">
            <a:extLst>
              <a:ext uri="{FF2B5EF4-FFF2-40B4-BE49-F238E27FC236}">
                <a16:creationId xmlns:a16="http://schemas.microsoft.com/office/drawing/2014/main" id="{D7C22840-51E8-4B2A-8C5C-7BC4C0BAC19A}"/>
              </a:ext>
            </a:extLst>
          </p:cNvPr>
          <p:cNvPicPr>
            <a:picLocks noChangeAspect="1"/>
          </p:cNvPicPr>
          <p:nvPr/>
        </p:nvPicPr>
        <p:blipFill>
          <a:blip r:embed="rId3" cstate="print"/>
          <a:stretch>
            <a:fillRect/>
          </a:stretch>
        </p:blipFill>
        <p:spPr>
          <a:xfrm>
            <a:off x="3669800" y="1918992"/>
            <a:ext cx="4880279" cy="2806152"/>
          </a:xfrm>
          <a:prstGeom prst="rect">
            <a:avLst/>
          </a:prstGeom>
        </p:spPr>
      </p:pic>
    </p:spTree>
    <p:extLst>
      <p:ext uri="{BB962C8B-B14F-4D97-AF65-F5344CB8AC3E}">
        <p14:creationId xmlns:p14="http://schemas.microsoft.com/office/powerpoint/2010/main" val="6211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down)">
                                      <p:cBhvr>
                                        <p:cTn id="7" dur="1000"/>
                                        <p:tgtEl>
                                          <p:spTgt spid="1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3891048456"/>
              </p:ext>
            </p:extLst>
          </p:nvPr>
        </p:nvGraphicFramePr>
        <p:xfrm>
          <a:off x="1127448" y="700345"/>
          <a:ext cx="9937104" cy="507401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j-lt"/>
                          <a:ea typeface="+mn-ea"/>
                          <a:cs typeface="+mn-cs"/>
                        </a:rPr>
                        <a:t>Bear</a:t>
                      </a:r>
                      <a:r>
                        <a:rPr lang="en-IN" sz="900" b="0" i="0" u="none" strike="noStrike" kern="1200" baseline="0" dirty="0">
                          <a:solidFill>
                            <a:schemeClr val="tx1"/>
                          </a:solidFill>
                          <a:latin typeface="+mj-lt"/>
                          <a:ea typeface="+mn-ea"/>
                          <a:cs typeface="+mn-cs"/>
                        </a:rPr>
                        <a:t> with Question marks - </a:t>
                      </a:r>
                      <a:r>
                        <a:rPr lang="en-IN" sz="900" b="0" i="0" u="none" strike="noStrike" kern="1200" baseline="0" dirty="0">
                          <a:solidFill>
                            <a:schemeClr val="tx1"/>
                          </a:solidFill>
                          <a:latin typeface="+mj-lt"/>
                          <a:ea typeface="+mn-ea"/>
                          <a:cs typeface="+mn-cs"/>
                          <a:hlinkClick r:id="rId3"/>
                        </a:rPr>
                        <a:t>https://pixabay.com/vectors/panda-confused-questions-shrug-303949/</a:t>
                      </a:r>
                      <a:r>
                        <a:rPr lang="en-IN" sz="900" b="0" i="0" u="none" strike="noStrike" kern="1200" baseline="0" dirty="0">
                          <a:solidFill>
                            <a:schemeClr val="tx1"/>
                          </a:solidFill>
                          <a:latin typeface="+mj-lt"/>
                          <a:ea typeface="+mn-ea"/>
                          <a:cs typeface="+mn-cs"/>
                        </a:rPr>
                        <a:t> By </a:t>
                      </a:r>
                      <a:r>
                        <a:rPr lang="en-IN" sz="900" b="0" i="0" u="none" strike="noStrike" kern="1200" baseline="0" dirty="0" err="1">
                          <a:solidFill>
                            <a:schemeClr val="tx1"/>
                          </a:solidFill>
                          <a:latin typeface="+mj-lt"/>
                          <a:ea typeface="+mn-ea"/>
                          <a:cs typeface="+mn-cs"/>
                        </a:rPr>
                        <a:t>Clker</a:t>
                      </a:r>
                      <a:r>
                        <a:rPr lang="en-IN" sz="900" b="0" i="0" u="none" strike="noStrike" kern="1200" baseline="0" dirty="0">
                          <a:solidFill>
                            <a:schemeClr val="tx1"/>
                          </a:solidFill>
                          <a:latin typeface="+mj-lt"/>
                          <a:ea typeface="+mn-ea"/>
                          <a:cs typeface="+mn-cs"/>
                        </a:rPr>
                        <a:t>-Free-Vector-Images</a:t>
                      </a:r>
                      <a:endParaRPr lang="en-IN" sz="900" b="0" dirty="0">
                        <a:latin typeface="+mj-lt"/>
                      </a:endParaRPr>
                    </a:p>
                  </a:txBody>
                  <a:tcPr/>
                </a:tc>
                <a:extLst>
                  <a:ext uri="{0D108BD9-81ED-4DB2-BD59-A6C34878D82A}">
                    <a16:rowId xmlns:a16="http://schemas.microsoft.com/office/drawing/2014/main" val="10001"/>
                  </a:ext>
                </a:extLst>
              </a:tr>
              <a:tr h="389313">
                <a:tc>
                  <a:txBody>
                    <a:bodyPr/>
                    <a:lstStyle/>
                    <a:p>
                      <a:pPr algn="ctr"/>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j-lt"/>
                          <a:ea typeface="+mn-ea"/>
                          <a:cs typeface="+mn-cs"/>
                        </a:rPr>
                        <a:t>Children laughing - </a:t>
                      </a:r>
                      <a:r>
                        <a:rPr lang="en-IN" sz="900" b="0" dirty="0">
                          <a:latin typeface="+mj-lt"/>
                          <a:hlinkClick r:id="rId4"/>
                        </a:rPr>
                        <a:t>https://pixabay.com/vectors/playschool-children-human-kids-151938/</a:t>
                      </a:r>
                      <a:r>
                        <a:rPr lang="en-IN" sz="900" b="0" i="0" u="none" strike="noStrike" kern="1200" dirty="0">
                          <a:solidFill>
                            <a:schemeClr val="tx1"/>
                          </a:solidFill>
                          <a:latin typeface="+mj-lt"/>
                          <a:ea typeface="+mn-ea"/>
                          <a:cs typeface="+mn-cs"/>
                        </a:rPr>
                        <a:t> By </a:t>
                      </a:r>
                      <a:r>
                        <a:rPr lang="en-IN" sz="900" b="0" i="0" u="none" strike="noStrike" kern="1200" dirty="0" err="1">
                          <a:solidFill>
                            <a:schemeClr val="tx1"/>
                          </a:solidFill>
                          <a:latin typeface="+mj-lt"/>
                          <a:ea typeface="+mn-ea"/>
                          <a:cs typeface="+mn-cs"/>
                        </a:rPr>
                        <a:t>OpenClipart</a:t>
                      </a:r>
                      <a:r>
                        <a:rPr lang="en-IN" sz="900" b="0" i="0" u="none" strike="noStrike" kern="1200" dirty="0">
                          <a:solidFill>
                            <a:schemeClr val="tx1"/>
                          </a:solidFill>
                          <a:latin typeface="+mj-lt"/>
                          <a:ea typeface="+mn-ea"/>
                          <a:cs typeface="+mn-cs"/>
                        </a:rPr>
                        <a:t>-Vectors</a:t>
                      </a:r>
                    </a:p>
                    <a:p>
                      <a:endParaRPr lang="en-IN" sz="900" b="0" dirty="0">
                        <a:latin typeface="+mj-lt"/>
                      </a:endParaRPr>
                    </a:p>
                  </a:txBody>
                  <a:tcPr/>
                </a:tc>
                <a:extLst>
                  <a:ext uri="{0D108BD9-81ED-4DB2-BD59-A6C34878D82A}">
                    <a16:rowId xmlns:a16="http://schemas.microsoft.com/office/drawing/2014/main" val="10002"/>
                  </a:ext>
                </a:extLst>
              </a:tr>
              <a:tr h="389313">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Read: </a:t>
                      </a:r>
                      <a:r>
                        <a:rPr lang="en-IN" sz="900" b="0" i="0" u="none" strike="noStrike" kern="1200" dirty="0">
                          <a:solidFill>
                            <a:schemeClr val="tx1"/>
                          </a:solidFill>
                          <a:latin typeface="+mj-lt"/>
                          <a:ea typeface="+mn-ea"/>
                          <a:cs typeface="+mn-cs"/>
                          <a:hlinkClick r:id="rId5"/>
                        </a:rPr>
                        <a:t>https://pixabay.com/vectors/person-reading-book-pictogram-310799/</a:t>
                      </a:r>
                      <a:r>
                        <a:rPr lang="en-IN" sz="900" b="0" i="0" u="none" strike="noStrike" kern="1200" dirty="0">
                          <a:solidFill>
                            <a:schemeClr val="tx1"/>
                          </a:solidFill>
                          <a:latin typeface="+mj-lt"/>
                          <a:ea typeface="+mn-ea"/>
                          <a:cs typeface="+mn-cs"/>
                        </a:rPr>
                        <a:t> By </a:t>
                      </a:r>
                      <a:r>
                        <a:rPr lang="en-IN" sz="900" b="0" i="0" u="none" strike="noStrike" kern="1200" dirty="0" err="1">
                          <a:solidFill>
                            <a:schemeClr val="tx1"/>
                          </a:solidFill>
                          <a:latin typeface="+mj-lt"/>
                          <a:ea typeface="+mn-ea"/>
                          <a:cs typeface="+mn-cs"/>
                        </a:rPr>
                        <a:t>Clker</a:t>
                      </a:r>
                      <a:r>
                        <a:rPr lang="en-IN" sz="900" b="0" i="0" u="none" strike="noStrike" kern="1200" dirty="0">
                          <a:solidFill>
                            <a:schemeClr val="tx1"/>
                          </a:solidFill>
                          <a:latin typeface="+mj-lt"/>
                          <a:ea typeface="+mn-ea"/>
                          <a:cs typeface="+mn-cs"/>
                        </a:rPr>
                        <a:t>-Free-Vector-Images</a:t>
                      </a:r>
                    </a:p>
                    <a:p>
                      <a:endParaRPr lang="en-IN" sz="900" b="0" dirty="0">
                        <a:latin typeface="+mj-lt"/>
                      </a:endParaRPr>
                    </a:p>
                  </a:txBody>
                  <a:tcPr/>
                </a:tc>
                <a:extLst>
                  <a:ext uri="{0D108BD9-81ED-4DB2-BD59-A6C34878D82A}">
                    <a16:rowId xmlns:a16="http://schemas.microsoft.com/office/drawing/2014/main" val="10003"/>
                  </a:ext>
                </a:extLst>
              </a:tr>
              <a:tr h="389313">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Sing: </a:t>
                      </a:r>
                      <a:r>
                        <a:rPr lang="en-US" sz="900" b="0" i="0" u="none" strike="noStrike" kern="1200" dirty="0">
                          <a:solidFill>
                            <a:schemeClr val="tx1"/>
                          </a:solidFill>
                          <a:latin typeface="+mj-lt"/>
                          <a:ea typeface="+mn-ea"/>
                          <a:cs typeface="+mn-cs"/>
                          <a:hlinkClick r:id="rId6"/>
                        </a:rPr>
                        <a:t>https://pixabay.com/vectors/crooner-melody-music-singing-sing-154620/</a:t>
                      </a:r>
                      <a:r>
                        <a:rPr lang="en-US" sz="900" b="0" i="0" u="none" strike="noStrike" kern="1200" dirty="0">
                          <a:solidFill>
                            <a:schemeClr val="tx1"/>
                          </a:solidFill>
                          <a:latin typeface="+mj-lt"/>
                          <a:ea typeface="+mn-ea"/>
                          <a:cs typeface="+mn-cs"/>
                        </a:rPr>
                        <a:t> By </a:t>
                      </a:r>
                      <a:r>
                        <a:rPr lang="en-US" sz="900" b="0" i="0" u="none" strike="noStrike" kern="1200" dirty="0" err="1">
                          <a:solidFill>
                            <a:schemeClr val="tx1"/>
                          </a:solidFill>
                          <a:latin typeface="+mj-lt"/>
                          <a:ea typeface="+mn-ea"/>
                          <a:cs typeface="+mn-cs"/>
                        </a:rPr>
                        <a:t>OpenClipart</a:t>
                      </a:r>
                      <a:r>
                        <a:rPr lang="en-US" sz="900" b="0" i="0" u="none" strike="noStrike" kern="1200" dirty="0">
                          <a:solidFill>
                            <a:schemeClr val="tx1"/>
                          </a:solidFill>
                          <a:latin typeface="+mj-lt"/>
                          <a:ea typeface="+mn-ea"/>
                          <a:cs typeface="+mn-cs"/>
                        </a:rPr>
                        <a:t>-Vectors</a:t>
                      </a:r>
                      <a:endParaRPr lang="en-IN" sz="900" b="0" i="0" u="none" strike="noStrike" kern="1200" dirty="0">
                        <a:solidFill>
                          <a:schemeClr val="tx1"/>
                        </a:solidFill>
                        <a:latin typeface="+mj-lt"/>
                        <a:ea typeface="+mn-ea"/>
                        <a:cs typeface="+mn-cs"/>
                      </a:endParaRPr>
                    </a:p>
                    <a:p>
                      <a:endParaRPr lang="en-IN" sz="900" b="0" dirty="0">
                        <a:latin typeface="+mj-lt"/>
                      </a:endParaRPr>
                    </a:p>
                  </a:txBody>
                  <a:tcPr/>
                </a:tc>
                <a:extLst>
                  <a:ext uri="{0D108BD9-81ED-4DB2-BD59-A6C34878D82A}">
                    <a16:rowId xmlns:a16="http://schemas.microsoft.com/office/drawing/2014/main" val="10004"/>
                  </a:ext>
                </a:extLst>
              </a:tr>
              <a:tr h="415123">
                <a:tc>
                  <a:txBody>
                    <a:bodyPr/>
                    <a:lstStyle/>
                    <a:p>
                      <a:pPr algn="ctr"/>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Girl drinking water - </a:t>
                      </a:r>
                      <a:r>
                        <a:rPr lang="en-IN" sz="900" b="0" dirty="0">
                          <a:latin typeface="+mj-lt"/>
                          <a:hlinkClick r:id="rId7"/>
                        </a:rPr>
                        <a:t>https://pixabay.com/vectors/drinking-water-woman-bottle-2704297/</a:t>
                      </a:r>
                      <a:r>
                        <a:rPr lang="en-IN" sz="900" b="0" dirty="0">
                          <a:latin typeface="+mj-lt"/>
                        </a:rPr>
                        <a:t> By </a:t>
                      </a:r>
                      <a:r>
                        <a:rPr lang="en-IN" sz="900" b="0" dirty="0" err="1">
                          <a:latin typeface="+mj-lt"/>
                        </a:rPr>
                        <a:t>mohamed_hassan</a:t>
                      </a:r>
                      <a:endParaRPr lang="en-IN" sz="900" b="0" i="0" u="none" strike="noStrike" kern="1200" dirty="0">
                        <a:solidFill>
                          <a:schemeClr val="tx1"/>
                        </a:solidFill>
                        <a:latin typeface="+mj-lt"/>
                        <a:ea typeface="+mn-ea"/>
                        <a:cs typeface="+mn-cs"/>
                      </a:endParaRPr>
                    </a:p>
                    <a:p>
                      <a:endParaRPr lang="en-IN" sz="900" b="0" dirty="0">
                        <a:latin typeface="+mj-lt"/>
                      </a:endParaRPr>
                    </a:p>
                  </a:txBody>
                  <a:tcPr/>
                </a:tc>
                <a:extLst>
                  <a:ext uri="{0D108BD9-81ED-4DB2-BD59-A6C34878D82A}">
                    <a16:rowId xmlns:a16="http://schemas.microsoft.com/office/drawing/2014/main" val="10005"/>
                  </a:ext>
                </a:extLst>
              </a:tr>
              <a:tr h="413399">
                <a:tc>
                  <a:txBody>
                    <a:bodyPr/>
                    <a:lstStyle/>
                    <a:p>
                      <a:pPr algn="ctr"/>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Jumping - </a:t>
                      </a:r>
                      <a:r>
                        <a:rPr lang="en-IN" sz="900" b="0" dirty="0">
                          <a:latin typeface="+mj-lt"/>
                          <a:hlinkClick r:id="rId8"/>
                        </a:rPr>
                        <a:t>https://pixabay.com/vectors/jumping-people-man-woman-male-2789737/</a:t>
                      </a:r>
                      <a:r>
                        <a:rPr lang="en-IN" sz="900" b="0" dirty="0">
                          <a:latin typeface="+mj-lt"/>
                        </a:rPr>
                        <a:t> By GDJ</a:t>
                      </a:r>
                    </a:p>
                    <a:p>
                      <a:endParaRPr lang="en-IN" sz="900" b="0" dirty="0">
                        <a:latin typeface="+mj-lt"/>
                      </a:endParaRPr>
                    </a:p>
                  </a:txBody>
                  <a:tcPr/>
                </a:tc>
                <a:extLst>
                  <a:ext uri="{0D108BD9-81ED-4DB2-BD59-A6C34878D82A}">
                    <a16:rowId xmlns:a16="http://schemas.microsoft.com/office/drawing/2014/main" val="4280889450"/>
                  </a:ext>
                </a:extLst>
              </a:tr>
              <a:tr h="378689">
                <a:tc>
                  <a:txBody>
                    <a:bodyPr/>
                    <a:lstStyle/>
                    <a:p>
                      <a:pPr algn="ctr"/>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Boy and girl talking -  </a:t>
                      </a:r>
                      <a:r>
                        <a:rPr lang="en-IN" sz="900" b="0" dirty="0">
                          <a:latin typeface="+mj-lt"/>
                          <a:hlinkClick r:id="rId9"/>
                        </a:rPr>
                        <a:t>https://pixabay.com/vectors/couple-man-woman-talking-together-41463/</a:t>
                      </a:r>
                      <a:r>
                        <a:rPr lang="en-IN" sz="900" b="0" dirty="0">
                          <a:latin typeface="+mj-lt"/>
                        </a:rPr>
                        <a:t> By </a:t>
                      </a:r>
                      <a:r>
                        <a:rPr lang="en-IN" sz="900" b="0" dirty="0" err="1">
                          <a:latin typeface="+mj-lt"/>
                        </a:rPr>
                        <a:t>Clker</a:t>
                      </a:r>
                      <a:r>
                        <a:rPr lang="en-IN" sz="900" b="0" dirty="0">
                          <a:latin typeface="+mj-lt"/>
                        </a:rPr>
                        <a:t>-Free-Vector-Images</a:t>
                      </a:r>
                    </a:p>
                    <a:p>
                      <a:endParaRPr lang="en-IN" sz="900" b="0" dirty="0">
                        <a:latin typeface="+mj-lt"/>
                      </a:endParaRPr>
                    </a:p>
                  </a:txBody>
                  <a:tcPr/>
                </a:tc>
                <a:extLst>
                  <a:ext uri="{0D108BD9-81ED-4DB2-BD59-A6C34878D82A}">
                    <a16:rowId xmlns:a16="http://schemas.microsoft.com/office/drawing/2014/main" val="1585476446"/>
                  </a:ext>
                </a:extLst>
              </a:tr>
              <a:tr h="378689">
                <a:tc>
                  <a:txBody>
                    <a:bodyPr/>
                    <a:lstStyle/>
                    <a:p>
                      <a:pPr algn="ctr"/>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Child eating -  </a:t>
                      </a:r>
                      <a:r>
                        <a:rPr lang="en-IN" sz="900" b="0" dirty="0">
                          <a:latin typeface="+mj-lt"/>
                          <a:hlinkClick r:id="rId10"/>
                        </a:rPr>
                        <a:t>https://pixabay.com/illustrations/child-rice-eating-kid-asian-7121211/</a:t>
                      </a:r>
                      <a:r>
                        <a:rPr lang="en-IN" sz="900" b="0" dirty="0">
                          <a:latin typeface="+mj-lt"/>
                        </a:rPr>
                        <a:t> By </a:t>
                      </a:r>
                      <a:r>
                        <a:rPr lang="ja-JP" altLang="en-US" sz="900" b="0" dirty="0">
                          <a:latin typeface="+mj-lt"/>
                        </a:rPr>
                        <a:t>鹈鹂夏</a:t>
                      </a:r>
                      <a:r>
                        <a:rPr lang="en-IN" sz="900" b="0" dirty="0" err="1">
                          <a:latin typeface="+mj-lt"/>
                        </a:rPr>
                        <a:t>Tilixia</a:t>
                      </a:r>
                      <a:endParaRPr lang="en-IN" sz="900" b="0" i="0" u="none" strike="noStrike" kern="1200" dirty="0">
                        <a:solidFill>
                          <a:schemeClr val="tx1"/>
                        </a:solidFill>
                        <a:latin typeface="+mj-lt"/>
                        <a:ea typeface="+mn-ea"/>
                        <a:cs typeface="+mn-cs"/>
                      </a:endParaRPr>
                    </a:p>
                    <a:p>
                      <a:endParaRPr lang="en-IN" sz="900" b="0" dirty="0">
                        <a:latin typeface="+mj-lt"/>
                      </a:endParaRPr>
                    </a:p>
                  </a:txBody>
                  <a:tcPr/>
                </a:tc>
                <a:extLst>
                  <a:ext uri="{0D108BD9-81ED-4DB2-BD59-A6C34878D82A}">
                    <a16:rowId xmlns:a16="http://schemas.microsoft.com/office/drawing/2014/main" val="1192113375"/>
                  </a:ext>
                </a:extLst>
              </a:tr>
              <a:tr h="378689">
                <a:tc>
                  <a:txBody>
                    <a:bodyPr/>
                    <a:lstStyle/>
                    <a:p>
                      <a:pPr algn="ctr"/>
                      <a:r>
                        <a:rPr lang="en-IN" sz="900" dirty="0"/>
                        <a:t>9</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People running - </a:t>
                      </a:r>
                      <a:r>
                        <a:rPr lang="en-IN" sz="900" b="0" dirty="0">
                          <a:latin typeface="+mj-lt"/>
                          <a:hlinkClick r:id="rId11"/>
                        </a:rPr>
                        <a:t>https://pixabay.com/vectors/runners-silhouette-people-running-33482/</a:t>
                      </a:r>
                      <a:r>
                        <a:rPr lang="en-IN" sz="900" b="0" dirty="0">
                          <a:latin typeface="+mj-lt"/>
                        </a:rPr>
                        <a:t> By </a:t>
                      </a:r>
                      <a:r>
                        <a:rPr lang="en-IN" sz="900" b="0" dirty="0" err="1">
                          <a:latin typeface="+mj-lt"/>
                        </a:rPr>
                        <a:t>Clker</a:t>
                      </a:r>
                      <a:r>
                        <a:rPr lang="en-IN" sz="900" b="0" dirty="0">
                          <a:latin typeface="+mj-lt"/>
                        </a:rPr>
                        <a:t>-Free-Vector-Images</a:t>
                      </a:r>
                    </a:p>
                    <a:p>
                      <a:endParaRPr lang="en-IN" sz="900" b="0" dirty="0">
                        <a:latin typeface="+mj-lt"/>
                      </a:endParaRPr>
                    </a:p>
                  </a:txBody>
                  <a:tcPr/>
                </a:tc>
                <a:extLst>
                  <a:ext uri="{0D108BD9-81ED-4DB2-BD59-A6C34878D82A}">
                    <a16:rowId xmlns:a16="http://schemas.microsoft.com/office/drawing/2014/main" val="860510014"/>
                  </a:ext>
                </a:extLst>
              </a:tr>
              <a:tr h="378689">
                <a:tc>
                  <a:txBody>
                    <a:bodyPr/>
                    <a:lstStyle/>
                    <a:p>
                      <a:pPr algn="ctr"/>
                      <a:r>
                        <a:rPr lang="en-IN" sz="900" dirty="0"/>
                        <a:t>10</a:t>
                      </a:r>
                    </a:p>
                  </a:txBody>
                  <a:tcPr/>
                </a:tc>
                <a:tc>
                  <a:txBody>
                    <a:bodyPr/>
                    <a:lstStyle/>
                    <a:p>
                      <a:endParaRPr lang="en-IN" sz="900" dirty="0"/>
                    </a:p>
                  </a:txBody>
                  <a:tcPr/>
                </a:tc>
                <a:tc>
                  <a:txBody>
                    <a:bodyPr/>
                    <a:lstStyle/>
                    <a:p>
                      <a:pPr rtl="0"/>
                      <a:r>
                        <a:rPr lang="en-IN" sz="900" b="0" dirty="0"/>
                        <a:t>Students writing - </a:t>
                      </a:r>
                      <a:r>
                        <a:rPr lang="en-IN" sz="900" b="0" dirty="0">
                          <a:hlinkClick r:id="rId12"/>
                        </a:rPr>
                        <a:t>https://pixabay.com/illustrations/write-notebook-student-desks-6906817/</a:t>
                      </a:r>
                      <a:r>
                        <a:rPr lang="en-IN" sz="900" b="0" dirty="0"/>
                        <a:t> By Elf-Moondance</a:t>
                      </a:r>
                    </a:p>
                    <a:p>
                      <a:pPr rtl="0"/>
                      <a:r>
                        <a:rPr lang="en-IN" sz="900" b="0" i="0" u="none" strike="noStrike" kern="1200" baseline="0" dirty="0">
                          <a:solidFill>
                            <a:schemeClr val="tx1"/>
                          </a:solidFill>
                          <a:latin typeface="+mn-lt"/>
                          <a:ea typeface="+mn-ea"/>
                          <a:cs typeface="+mn-cs"/>
                        </a:rPr>
                        <a:t>Boy writing - </a:t>
                      </a:r>
                      <a:r>
                        <a:rPr lang="en-IN" sz="900" b="0" i="0" u="none" strike="noStrike" kern="1200" baseline="0" dirty="0">
                          <a:solidFill>
                            <a:schemeClr val="tx1"/>
                          </a:solidFill>
                          <a:latin typeface="+mn-lt"/>
                          <a:ea typeface="+mn-ea"/>
                          <a:cs typeface="+mn-cs"/>
                          <a:hlinkClick r:id="rId13"/>
                        </a:rPr>
                        <a:t>https://pixabay.com/illustrations/student-child-homework-boy-male-5677625/</a:t>
                      </a:r>
                      <a:r>
                        <a:rPr lang="en-IN" sz="900" b="0" i="0" u="none" strike="noStrike" kern="1200" baseline="0" dirty="0">
                          <a:solidFill>
                            <a:schemeClr val="tx1"/>
                          </a:solidFill>
                          <a:latin typeface="+mn-lt"/>
                          <a:ea typeface="+mn-ea"/>
                          <a:cs typeface="+mn-cs"/>
                        </a:rPr>
                        <a:t> By </a:t>
                      </a:r>
                      <a:r>
                        <a:rPr lang="en-IN" sz="900" b="0" i="0" u="none" strike="noStrike" kern="1200" baseline="0" dirty="0" err="1">
                          <a:solidFill>
                            <a:schemeClr val="tx1"/>
                          </a:solidFill>
                          <a:latin typeface="+mn-lt"/>
                          <a:ea typeface="+mn-ea"/>
                          <a:cs typeface="+mn-cs"/>
                        </a:rPr>
                        <a:t>Felixmh</a:t>
                      </a:r>
                      <a:endParaRPr lang="en-IN" sz="900" b="0" i="0" u="none" strike="noStrike" kern="1200" baseline="0" dirty="0">
                        <a:solidFill>
                          <a:schemeClr val="tx1"/>
                        </a:solidFill>
                        <a:latin typeface="+mn-lt"/>
                        <a:ea typeface="+mn-ea"/>
                        <a:cs typeface="+mn-cs"/>
                      </a:endParaRPr>
                    </a:p>
                    <a:p>
                      <a:pPr rtl="0"/>
                      <a:r>
                        <a:rPr lang="en-IN" sz="900" b="0" dirty="0"/>
                        <a:t>Boy &amp; Girl writing - </a:t>
                      </a:r>
                      <a:r>
                        <a:rPr lang="en-IN" sz="900" b="0" dirty="0">
                          <a:hlinkClick r:id="rId14"/>
                        </a:rPr>
                        <a:t>https://www.freepik.com/free-vector/work-home-font-design-with-two-kids-doing-homework_9720402.htm</a:t>
                      </a:r>
                      <a:r>
                        <a:rPr lang="en-IN" sz="900" b="0" dirty="0"/>
                        <a:t> by </a:t>
                      </a:r>
                      <a:r>
                        <a:rPr lang="en-IN" sz="900" b="0" dirty="0" err="1"/>
                        <a:t>brgfx</a:t>
                      </a:r>
                      <a:endParaRPr lang="en-IN" sz="900" b="0" dirty="0"/>
                    </a:p>
                    <a:p>
                      <a:pPr rtl="0"/>
                      <a:r>
                        <a:rPr lang="en-IN" sz="900" b="0" dirty="0"/>
                        <a:t>Boy writing - </a:t>
                      </a:r>
                      <a:r>
                        <a:rPr lang="en-IN" sz="900" b="0" dirty="0">
                          <a:hlinkClick r:id="rId15"/>
                        </a:rPr>
                        <a:t>https://www.freepik.com/free-vector/school-student-passing-exam-classroom_16701552.htm</a:t>
                      </a:r>
                      <a:r>
                        <a:rPr lang="en-IN" sz="900" b="0" dirty="0"/>
                        <a:t> By </a:t>
                      </a:r>
                      <a:r>
                        <a:rPr lang="en-IN" sz="900" b="0" dirty="0" err="1"/>
                        <a:t>upklyak</a:t>
                      </a:r>
                      <a:endParaRPr lang="en-IN" sz="900" b="0" dirty="0"/>
                    </a:p>
                    <a:p>
                      <a:endParaRPr lang="en-IN" sz="900" b="0" dirty="0">
                        <a:latin typeface="+mj-lt"/>
                      </a:endParaRPr>
                    </a:p>
                  </a:txBody>
                  <a:tcPr/>
                </a:tc>
                <a:extLst>
                  <a:ext uri="{0D108BD9-81ED-4DB2-BD59-A6C34878D82A}">
                    <a16:rowId xmlns:a16="http://schemas.microsoft.com/office/drawing/2014/main" val="1536323877"/>
                  </a:ext>
                </a:extLst>
              </a:tr>
              <a:tr h="378689">
                <a:tc>
                  <a:txBody>
                    <a:bodyPr/>
                    <a:lstStyle/>
                    <a:p>
                      <a:pPr algn="ctr"/>
                      <a:r>
                        <a:rPr lang="en-IN" sz="900" dirty="0"/>
                        <a:t>11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j-lt"/>
                        </a:rPr>
                        <a:t>Student drawing -  </a:t>
                      </a:r>
                      <a:r>
                        <a:rPr lang="en-IN" sz="900" b="0" dirty="0">
                          <a:latin typeface="+mj-lt"/>
                          <a:hlinkClick r:id="rId16"/>
                        </a:rPr>
                        <a:t>https://pixabay.com/vectors/scribbling-writing-student-write-152216/</a:t>
                      </a:r>
                      <a:r>
                        <a:rPr lang="en-IN" sz="900" b="0" dirty="0">
                          <a:latin typeface="+mj-lt"/>
                        </a:rPr>
                        <a:t> By </a:t>
                      </a:r>
                      <a:r>
                        <a:rPr lang="en-IN" sz="900" b="0" dirty="0" err="1">
                          <a:latin typeface="+mj-lt"/>
                        </a:rPr>
                        <a:t>OpenClipart</a:t>
                      </a:r>
                      <a:r>
                        <a:rPr lang="en-IN" sz="900" b="0" dirty="0">
                          <a:latin typeface="+mj-lt"/>
                        </a:rPr>
                        <a:t>-Vectors</a:t>
                      </a:r>
                    </a:p>
                  </a:txBody>
                  <a:tcPr/>
                </a:tc>
                <a:extLst>
                  <a:ext uri="{0D108BD9-81ED-4DB2-BD59-A6C34878D82A}">
                    <a16:rowId xmlns:a16="http://schemas.microsoft.com/office/drawing/2014/main" val="3039302098"/>
                  </a:ext>
                </a:extLst>
              </a:tr>
            </a:tbl>
          </a:graphicData>
        </a:graphic>
      </p:graphicFrame>
      <p:pic>
        <p:nvPicPr>
          <p:cNvPr id="5" name="Picture 4" descr="panda-303949_960_720.png"/>
          <p:cNvPicPr>
            <a:picLocks noChangeAspect="1"/>
          </p:cNvPicPr>
          <p:nvPr/>
        </p:nvPicPr>
        <p:blipFill>
          <a:blip r:embed="rId17" cstate="print">
            <a:clrChange>
              <a:clrFrom>
                <a:srgbClr val="000000">
                  <a:alpha val="0"/>
                </a:srgbClr>
              </a:clrFrom>
              <a:clrTo>
                <a:srgbClr val="000000">
                  <a:alpha val="0"/>
                </a:srgbClr>
              </a:clrTo>
            </a:clrChange>
          </a:blip>
          <a:stretch>
            <a:fillRect/>
          </a:stretch>
        </p:blipFill>
        <p:spPr>
          <a:xfrm>
            <a:off x="2625520" y="1100304"/>
            <a:ext cx="285537" cy="297521"/>
          </a:xfrm>
          <a:prstGeom prst="rect">
            <a:avLst/>
          </a:prstGeom>
        </p:spPr>
      </p:pic>
      <p:pic>
        <p:nvPicPr>
          <p:cNvPr id="6" name="Picture 5" descr="playschool-151938_960_720.png"/>
          <p:cNvPicPr>
            <a:picLocks noChangeAspect="1"/>
          </p:cNvPicPr>
          <p:nvPr/>
        </p:nvPicPr>
        <p:blipFill>
          <a:blip r:embed="rId18" cstate="print">
            <a:clrChange>
              <a:clrFrom>
                <a:srgbClr val="FEFEFE"/>
              </a:clrFrom>
              <a:clrTo>
                <a:srgbClr val="FEFEFE">
                  <a:alpha val="0"/>
                </a:srgbClr>
              </a:clrTo>
            </a:clrChange>
          </a:blip>
          <a:stretch>
            <a:fillRect/>
          </a:stretch>
        </p:blipFill>
        <p:spPr>
          <a:xfrm>
            <a:off x="2331460" y="1534552"/>
            <a:ext cx="540946" cy="270474"/>
          </a:xfrm>
          <a:prstGeom prst="rect">
            <a:avLst/>
          </a:prstGeom>
        </p:spPr>
      </p:pic>
      <p:pic>
        <p:nvPicPr>
          <p:cNvPr id="8" name="Picture 7" descr="playschool-151938_960_720.png"/>
          <p:cNvPicPr>
            <a:picLocks noChangeAspect="1"/>
          </p:cNvPicPr>
          <p:nvPr/>
        </p:nvPicPr>
        <p:blipFill>
          <a:blip r:embed="rId19" cstate="print">
            <a:clrChange>
              <a:clrFrom>
                <a:srgbClr val="FEFEFE"/>
              </a:clrFrom>
              <a:clrTo>
                <a:srgbClr val="FEFEFE">
                  <a:alpha val="0"/>
                </a:srgbClr>
              </a:clrTo>
            </a:clrChange>
          </a:blip>
          <a:stretch>
            <a:fillRect/>
          </a:stretch>
        </p:blipFill>
        <p:spPr>
          <a:xfrm>
            <a:off x="2519830" y="2235636"/>
            <a:ext cx="307945" cy="435600"/>
          </a:xfrm>
          <a:prstGeom prst="rect">
            <a:avLst/>
          </a:prstGeom>
        </p:spPr>
      </p:pic>
      <p:pic>
        <p:nvPicPr>
          <p:cNvPr id="9" name="Picture 8" descr="playschool-151938_960_720.png"/>
          <p:cNvPicPr>
            <a:picLocks noChangeAspect="1"/>
          </p:cNvPicPr>
          <p:nvPr/>
        </p:nvPicPr>
        <p:blipFill>
          <a:blip r:embed="rId20" cstate="print"/>
          <a:stretch>
            <a:fillRect/>
          </a:stretch>
        </p:blipFill>
        <p:spPr>
          <a:xfrm>
            <a:off x="2437263" y="2749633"/>
            <a:ext cx="329339" cy="297521"/>
          </a:xfrm>
          <a:prstGeom prst="rect">
            <a:avLst/>
          </a:prstGeom>
        </p:spPr>
      </p:pic>
      <p:pic>
        <p:nvPicPr>
          <p:cNvPr id="10" name="Picture 9" descr="playschool-151938_960_720.png"/>
          <p:cNvPicPr>
            <a:picLocks noChangeAspect="1"/>
          </p:cNvPicPr>
          <p:nvPr/>
        </p:nvPicPr>
        <p:blipFill>
          <a:blip r:embed="rId21" cstate="print"/>
          <a:stretch>
            <a:fillRect/>
          </a:stretch>
        </p:blipFill>
        <p:spPr>
          <a:xfrm>
            <a:off x="2437263" y="3101086"/>
            <a:ext cx="473999" cy="360000"/>
          </a:xfrm>
          <a:prstGeom prst="rect">
            <a:avLst/>
          </a:prstGeom>
        </p:spPr>
      </p:pic>
      <p:pic>
        <p:nvPicPr>
          <p:cNvPr id="12" name="Picture 11" descr="playschool-151938_960_720.png"/>
          <p:cNvPicPr>
            <a:picLocks noChangeAspect="1"/>
          </p:cNvPicPr>
          <p:nvPr/>
        </p:nvPicPr>
        <p:blipFill>
          <a:blip r:embed="rId22" cstate="print"/>
          <a:stretch>
            <a:fillRect/>
          </a:stretch>
        </p:blipFill>
        <p:spPr>
          <a:xfrm>
            <a:off x="2632425" y="3877878"/>
            <a:ext cx="360000" cy="360000"/>
          </a:xfrm>
          <a:prstGeom prst="rect">
            <a:avLst/>
          </a:prstGeom>
        </p:spPr>
      </p:pic>
      <p:pic>
        <p:nvPicPr>
          <p:cNvPr id="13" name="Picture 12" descr="playschool-151938_960_720.png"/>
          <p:cNvPicPr>
            <a:picLocks noChangeAspect="1"/>
          </p:cNvPicPr>
          <p:nvPr/>
        </p:nvPicPr>
        <p:blipFill>
          <a:blip r:embed="rId23" cstate="print"/>
          <a:stretch>
            <a:fillRect/>
          </a:stretch>
        </p:blipFill>
        <p:spPr>
          <a:xfrm>
            <a:off x="2438539" y="4329473"/>
            <a:ext cx="491770" cy="245885"/>
          </a:xfrm>
          <a:prstGeom prst="rect">
            <a:avLst/>
          </a:prstGeom>
        </p:spPr>
      </p:pic>
      <p:pic>
        <p:nvPicPr>
          <p:cNvPr id="14" name="Picture 13" descr="playschool-151938_960_720.png"/>
          <p:cNvPicPr>
            <a:picLocks noChangeAspect="1"/>
          </p:cNvPicPr>
          <p:nvPr/>
        </p:nvPicPr>
        <p:blipFill>
          <a:blip r:embed="rId24" cstate="print"/>
          <a:stretch>
            <a:fillRect/>
          </a:stretch>
        </p:blipFill>
        <p:spPr>
          <a:xfrm>
            <a:off x="2148278" y="4670694"/>
            <a:ext cx="405710" cy="270474"/>
          </a:xfrm>
          <a:prstGeom prst="rect">
            <a:avLst/>
          </a:prstGeom>
        </p:spPr>
      </p:pic>
      <p:pic>
        <p:nvPicPr>
          <p:cNvPr id="15" name="Picture 14" descr="playschool-151938_960_720.png"/>
          <p:cNvPicPr>
            <a:picLocks noChangeAspect="1"/>
          </p:cNvPicPr>
          <p:nvPr/>
        </p:nvPicPr>
        <p:blipFill>
          <a:blip r:embed="rId25" cstate="print"/>
          <a:stretch>
            <a:fillRect/>
          </a:stretch>
        </p:blipFill>
        <p:spPr>
          <a:xfrm>
            <a:off x="2390327" y="5443745"/>
            <a:ext cx="470386" cy="270474"/>
          </a:xfrm>
          <a:prstGeom prst="rect">
            <a:avLst/>
          </a:prstGeom>
        </p:spPr>
      </p:pic>
      <p:pic>
        <p:nvPicPr>
          <p:cNvPr id="16" name="Picture 2" descr="Couple, Man, Woman, Talking, Together, Indian, Asian"/>
          <p:cNvPicPr>
            <a:picLocks noChangeAspect="1" noChangeArrowheads="1"/>
          </p:cNvPicPr>
          <p:nvPr/>
        </p:nvPicPr>
        <p:blipFill>
          <a:blip r:embed="rId26" cstate="print"/>
          <a:srcRect/>
          <a:stretch>
            <a:fillRect/>
          </a:stretch>
        </p:blipFill>
        <p:spPr bwMode="auto">
          <a:xfrm>
            <a:off x="2588257" y="3522695"/>
            <a:ext cx="192336" cy="270474"/>
          </a:xfrm>
          <a:prstGeom prst="rect">
            <a:avLst/>
          </a:prstGeom>
          <a:noFill/>
        </p:spPr>
      </p:pic>
      <p:pic>
        <p:nvPicPr>
          <p:cNvPr id="18" name="Picture 17">
            <a:extLst>
              <a:ext uri="{FF2B5EF4-FFF2-40B4-BE49-F238E27FC236}">
                <a16:creationId xmlns:a16="http://schemas.microsoft.com/office/drawing/2014/main" id="{4E156652-EDDD-4ED2-A590-7148536BFDDA}"/>
              </a:ext>
            </a:extLst>
          </p:cNvPr>
          <p:cNvPicPr>
            <a:picLocks noChangeAspect="1"/>
          </p:cNvPicPr>
          <p:nvPr/>
        </p:nvPicPr>
        <p:blipFill>
          <a:blip r:embed="rId27" cstate="print">
            <a:extLst>
              <a:ext uri="{28A0092B-C50C-407E-A947-70E740481C1C}">
                <a14:useLocalDpi xmlns:a14="http://schemas.microsoft.com/office/drawing/2010/main" val="0"/>
              </a:ext>
            </a:extLst>
          </a:blip>
          <a:srcRect l="2943" r="2943"/>
          <a:stretch/>
        </p:blipFill>
        <p:spPr>
          <a:xfrm>
            <a:off x="2480615" y="1886238"/>
            <a:ext cx="331810" cy="352559"/>
          </a:xfrm>
          <a:prstGeom prst="rect">
            <a:avLst/>
          </a:prstGeom>
          <a:ln>
            <a:noFill/>
          </a:ln>
          <a:effectLst>
            <a:softEdge rad="112500"/>
          </a:effectLst>
        </p:spPr>
      </p:pic>
      <p:pic>
        <p:nvPicPr>
          <p:cNvPr id="11" name="Picture 10" descr="Graphical user interface, website&#10;&#10;Description automatically generated">
            <a:extLst>
              <a:ext uri="{FF2B5EF4-FFF2-40B4-BE49-F238E27FC236}">
                <a16:creationId xmlns:a16="http://schemas.microsoft.com/office/drawing/2014/main" id="{0A1E0191-78BF-42F4-9BEE-1EBD4862029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575772" y="4678694"/>
            <a:ext cx="524948" cy="262474"/>
          </a:xfrm>
          <a:prstGeom prst="rect">
            <a:avLst/>
          </a:prstGeom>
        </p:spPr>
      </p:pic>
      <p:pic>
        <p:nvPicPr>
          <p:cNvPr id="21" name="Picture 20" descr="A picture containing text, clipart, toy, doll&#10;&#10;Description automatically generated">
            <a:extLst>
              <a:ext uri="{FF2B5EF4-FFF2-40B4-BE49-F238E27FC236}">
                <a16:creationId xmlns:a16="http://schemas.microsoft.com/office/drawing/2014/main" id="{668F35AA-F3C1-44AE-A060-1B251D66429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11068" y="5026488"/>
            <a:ext cx="698706" cy="322442"/>
          </a:xfrm>
          <a:prstGeom prst="rect">
            <a:avLst/>
          </a:prstGeom>
        </p:spPr>
      </p:pic>
      <p:pic>
        <p:nvPicPr>
          <p:cNvPr id="23" name="Picture 22" descr="A picture containing toy, doll, vector graphics&#10;&#10;Description automatically generated">
            <a:extLst>
              <a:ext uri="{FF2B5EF4-FFF2-40B4-BE49-F238E27FC236}">
                <a16:creationId xmlns:a16="http://schemas.microsoft.com/office/drawing/2014/main" id="{68600CC2-7F11-49E2-8656-A5DD75884BE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999656" y="5013176"/>
            <a:ext cx="389774" cy="3248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7" name="Picture 6" descr="playschool-151938_960_720.png"/>
          <p:cNvPicPr>
            <a:picLocks noChangeAspect="1"/>
          </p:cNvPicPr>
          <p:nvPr/>
        </p:nvPicPr>
        <p:blipFill>
          <a:blip r:embed="rId3" cstate="print"/>
          <a:stretch>
            <a:fillRect/>
          </a:stretch>
        </p:blipFill>
        <p:spPr>
          <a:xfrm>
            <a:off x="3544792" y="1844824"/>
            <a:ext cx="5102096" cy="255104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B893FDA-3650-49A7-8277-626C0151273A}"/>
              </a:ext>
            </a:extLst>
          </p:cNvPr>
          <p:cNvSpPr txBox="1"/>
          <p:nvPr/>
        </p:nvSpPr>
        <p:spPr>
          <a:xfrm>
            <a:off x="3281138" y="4509120"/>
            <a:ext cx="5629646"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these children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831094" y="5301208"/>
            <a:ext cx="4539330"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These children are </a:t>
            </a:r>
            <a:r>
              <a:rPr lang="en-US" sz="2800" b="1" dirty="0" err="1"/>
              <a:t>laughING</a:t>
            </a:r>
            <a:r>
              <a:rPr lang="en-US" sz="2800" b="1" dirty="0"/>
              <a:t>.</a:t>
            </a:r>
            <a:endParaRPr lang="en-IN" sz="2800" b="1"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24744"/>
            <a:ext cx="3495567" cy="558743"/>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5 students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769661" y="4941168"/>
            <a:ext cx="4652600"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is</a:t>
            </a:r>
            <a:r>
              <a:rPr lang="en-US" sz="2800" dirty="0"/>
              <a:t> she/he/name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831094" y="5714092"/>
            <a:ext cx="4539330"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She/He/Name is </a:t>
            </a:r>
            <a:r>
              <a:rPr lang="en-US" sz="2800" b="1" dirty="0" err="1"/>
              <a:t>readING</a:t>
            </a:r>
            <a:r>
              <a:rPr lang="en-US" sz="2800" b="1" dirty="0"/>
              <a:t>.</a:t>
            </a:r>
            <a:endParaRPr lang="en-IN" sz="2800" b="1"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507067" y="1124744"/>
            <a:ext cx="3177788" cy="558743"/>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1 student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1" name="Picture 10">
            <a:extLst>
              <a:ext uri="{FF2B5EF4-FFF2-40B4-BE49-F238E27FC236}">
                <a16:creationId xmlns:a16="http://schemas.microsoft.com/office/drawing/2014/main" id="{344946EA-17E6-4019-B4F3-03F09B8E58E9}"/>
              </a:ext>
            </a:extLst>
          </p:cNvPr>
          <p:cNvPicPr>
            <a:picLocks noChangeAspect="1"/>
          </p:cNvPicPr>
          <p:nvPr/>
        </p:nvPicPr>
        <p:blipFill>
          <a:blip r:embed="rId3" cstate="print">
            <a:extLst>
              <a:ext uri="{28A0092B-C50C-407E-A947-70E740481C1C}">
                <a14:useLocalDpi xmlns:a14="http://schemas.microsoft.com/office/drawing/2010/main" val="0"/>
              </a:ext>
            </a:extLst>
          </a:blip>
          <a:srcRect l="2943" r="2943"/>
          <a:stretch/>
        </p:blipFill>
        <p:spPr>
          <a:xfrm>
            <a:off x="4745451" y="1855215"/>
            <a:ext cx="2701020" cy="2869929"/>
          </a:xfrm>
          <a:prstGeom prst="rect">
            <a:avLst/>
          </a:prstGeom>
          <a:ln>
            <a:noFill/>
          </a:ln>
          <a:effectLst>
            <a:softEdge rad="112500"/>
          </a:effectLst>
        </p:spPr>
      </p:pic>
    </p:spTree>
    <p:extLst>
      <p:ext uri="{BB962C8B-B14F-4D97-AF65-F5344CB8AC3E}">
        <p14:creationId xmlns:p14="http://schemas.microsoft.com/office/powerpoint/2010/main" val="39100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769661" y="4958489"/>
            <a:ext cx="4652600"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is</a:t>
            </a:r>
            <a:r>
              <a:rPr lang="en-US" sz="2800" dirty="0"/>
              <a:t> he/she/name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831094" y="5714092"/>
            <a:ext cx="4539330"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He/She/Name is </a:t>
            </a:r>
            <a:r>
              <a:rPr lang="en-US" sz="2800" b="1" dirty="0" err="1"/>
              <a:t>singING</a:t>
            </a:r>
            <a:r>
              <a:rPr lang="en-US" sz="2800" b="1" dirty="0"/>
              <a:t>.</a:t>
            </a:r>
            <a:endParaRPr lang="en-IN" sz="2800" b="1"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507067" y="1124744"/>
            <a:ext cx="3177788" cy="558743"/>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1 student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7" name="Picture 6" descr="A picture containing silhouette, night sky&#10;&#10;Description automatically generated">
            <a:extLst>
              <a:ext uri="{FF2B5EF4-FFF2-40B4-BE49-F238E27FC236}">
                <a16:creationId xmlns:a16="http://schemas.microsoft.com/office/drawing/2014/main" id="{7DBCBC03-6B97-4618-90CD-4FD2A0C06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593" y="1916832"/>
            <a:ext cx="1564813" cy="2908460"/>
          </a:xfrm>
          <a:prstGeom prst="rect">
            <a:avLst/>
          </a:prstGeom>
        </p:spPr>
      </p:pic>
    </p:spTree>
    <p:extLst>
      <p:ext uri="{BB962C8B-B14F-4D97-AF65-F5344CB8AC3E}">
        <p14:creationId xmlns:p14="http://schemas.microsoft.com/office/powerpoint/2010/main" val="20338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769661" y="5157192"/>
            <a:ext cx="4652600"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is</a:t>
            </a:r>
            <a:r>
              <a:rPr lang="en-US" sz="2800" dirty="0"/>
              <a:t> your friend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831094" y="5858108"/>
            <a:ext cx="4539330"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My friend is </a:t>
            </a:r>
            <a:r>
              <a:rPr lang="en-US" sz="2800" b="1" dirty="0" err="1"/>
              <a:t>drinkING</a:t>
            </a:r>
            <a:r>
              <a:rPr lang="en-US" sz="2800" dirty="0"/>
              <a:t> water.</a:t>
            </a:r>
            <a:endParaRPr lang="en-IN" sz="2800"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507067" y="1124744"/>
            <a:ext cx="3177788" cy="558743"/>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1 student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1" name="Picture 10" descr="playschool-151938_960_720.png">
            <a:extLst>
              <a:ext uri="{FF2B5EF4-FFF2-40B4-BE49-F238E27FC236}">
                <a16:creationId xmlns:a16="http://schemas.microsoft.com/office/drawing/2014/main" id="{8CB67AD9-F16B-44D7-9292-23560E406F42}"/>
              </a:ext>
            </a:extLst>
          </p:cNvPr>
          <p:cNvPicPr>
            <a:picLocks noChangeAspect="1"/>
          </p:cNvPicPr>
          <p:nvPr/>
        </p:nvPicPr>
        <p:blipFill>
          <a:blip r:embed="rId3" cstate="print"/>
          <a:stretch>
            <a:fillRect/>
          </a:stretch>
        </p:blipFill>
        <p:spPr>
          <a:xfrm>
            <a:off x="4451310" y="1988840"/>
            <a:ext cx="3288748" cy="2971014"/>
          </a:xfrm>
          <a:prstGeom prst="rect">
            <a:avLst/>
          </a:prstGeom>
        </p:spPr>
      </p:pic>
    </p:spTree>
    <p:extLst>
      <p:ext uri="{BB962C8B-B14F-4D97-AF65-F5344CB8AC3E}">
        <p14:creationId xmlns:p14="http://schemas.microsoft.com/office/powerpoint/2010/main" val="37896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2999656" y="5174513"/>
            <a:ext cx="6192611"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these boys/girls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604128" y="5930116"/>
            <a:ext cx="4993263"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These boys/girls are </a:t>
            </a:r>
            <a:r>
              <a:rPr lang="en-US" sz="2800" b="1" dirty="0" err="1"/>
              <a:t>jumpING</a:t>
            </a:r>
            <a:r>
              <a:rPr lang="en-US" sz="2800" b="1" dirty="0"/>
              <a:t>.</a:t>
            </a:r>
            <a:endParaRPr lang="en-IN" sz="2800"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3 students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2" name="Picture 11" descr="playschool-151938_960_720.png">
            <a:extLst>
              <a:ext uri="{FF2B5EF4-FFF2-40B4-BE49-F238E27FC236}">
                <a16:creationId xmlns:a16="http://schemas.microsoft.com/office/drawing/2014/main" id="{8935F828-215C-4175-9093-C8987A17E922}"/>
              </a:ext>
            </a:extLst>
          </p:cNvPr>
          <p:cNvPicPr>
            <a:picLocks noChangeAspect="1"/>
          </p:cNvPicPr>
          <p:nvPr/>
        </p:nvPicPr>
        <p:blipFill rotWithShape="1">
          <a:blip r:embed="rId3" cstate="print"/>
          <a:srcRect l="21954"/>
          <a:stretch/>
        </p:blipFill>
        <p:spPr>
          <a:xfrm>
            <a:off x="4469529" y="1916832"/>
            <a:ext cx="3244054" cy="3156922"/>
          </a:xfrm>
          <a:prstGeom prst="rect">
            <a:avLst/>
          </a:prstGeom>
        </p:spPr>
      </p:pic>
    </p:spTree>
    <p:extLst>
      <p:ext uri="{BB962C8B-B14F-4D97-AF65-F5344CB8AC3E}">
        <p14:creationId xmlns:p14="http://schemas.microsoft.com/office/powerpoint/2010/main" val="22590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050143" y="5102505"/>
            <a:ext cx="6192611"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Sudhir and Anita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3604128" y="5858108"/>
            <a:ext cx="4993263"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Sudhir and Anita are </a:t>
            </a:r>
            <a:r>
              <a:rPr lang="en-US" sz="2800" b="1" dirty="0" err="1"/>
              <a:t>talkING</a:t>
            </a:r>
            <a:r>
              <a:rPr lang="en-US" sz="2800" b="1" dirty="0"/>
              <a:t>.</a:t>
            </a:r>
            <a:endParaRPr lang="en-IN" sz="2800" dirty="0">
              <a:solidFill>
                <a:schemeClr val="bg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2 students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1" name="Picture 2" descr="Couple, Man, Woman, Talking, Together, Indian, Asian">
            <a:extLst>
              <a:ext uri="{FF2B5EF4-FFF2-40B4-BE49-F238E27FC236}">
                <a16:creationId xmlns:a16="http://schemas.microsoft.com/office/drawing/2014/main" id="{EFA1BD41-5C2E-4BEC-8B59-2D734599C546}"/>
              </a:ext>
            </a:extLst>
          </p:cNvPr>
          <p:cNvPicPr>
            <a:picLocks noChangeAspect="1" noChangeArrowheads="1"/>
          </p:cNvPicPr>
          <p:nvPr/>
        </p:nvPicPr>
        <p:blipFill>
          <a:blip r:embed="rId3" cstate="print"/>
          <a:srcRect/>
          <a:stretch>
            <a:fillRect/>
          </a:stretch>
        </p:blipFill>
        <p:spPr bwMode="auto">
          <a:xfrm>
            <a:off x="4954129" y="1772816"/>
            <a:ext cx="2267598" cy="3188810"/>
          </a:xfrm>
          <a:prstGeom prst="rect">
            <a:avLst/>
          </a:prstGeom>
          <a:noFill/>
        </p:spPr>
      </p:pic>
    </p:spTree>
    <p:extLst>
      <p:ext uri="{BB962C8B-B14F-4D97-AF65-F5344CB8AC3E}">
        <p14:creationId xmlns:p14="http://schemas.microsoft.com/office/powerpoint/2010/main" val="18016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4348178" y="4886481"/>
            <a:ext cx="3495567"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am</a:t>
            </a:r>
            <a:r>
              <a:rPr lang="en-US" sz="2800" dirty="0"/>
              <a:t> I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4819592" y="5642665"/>
            <a:ext cx="2562334" cy="954107"/>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t>I am </a:t>
            </a:r>
            <a:r>
              <a:rPr lang="en-US" sz="2800" dirty="0" err="1"/>
              <a:t>eat</a:t>
            </a:r>
            <a:r>
              <a:rPr lang="en-US" sz="2800" b="1" dirty="0" err="1"/>
              <a:t>ING</a:t>
            </a:r>
            <a:r>
              <a:rPr lang="en-US" sz="2800" b="1" dirty="0"/>
              <a:t>. </a:t>
            </a:r>
            <a:r>
              <a:rPr lang="en-US" sz="2800" dirty="0"/>
              <a:t>/</a:t>
            </a:r>
          </a:p>
          <a:p>
            <a:pPr algn="ctr"/>
            <a:r>
              <a:rPr lang="en-US" sz="2800" dirty="0">
                <a:solidFill>
                  <a:schemeClr val="tx1"/>
                </a:solidFill>
              </a:rPr>
              <a:t>You are </a:t>
            </a:r>
            <a:r>
              <a:rPr lang="en-US" sz="2800" dirty="0" err="1">
                <a:solidFill>
                  <a:schemeClr val="tx1"/>
                </a:solidFill>
              </a:rPr>
              <a:t>eat</a:t>
            </a:r>
            <a:r>
              <a:rPr lang="en-US" sz="2800" b="1" dirty="0" err="1">
                <a:solidFill>
                  <a:schemeClr val="tx1"/>
                </a:solidFill>
              </a:rPr>
              <a:t>ING</a:t>
            </a:r>
            <a:r>
              <a:rPr lang="en-US" sz="2800" dirty="0">
                <a:solidFill>
                  <a:schemeClr val="tx1"/>
                </a:solidFill>
              </a:rPr>
              <a:t>.</a:t>
            </a:r>
            <a:endParaRPr lang="en-IN" sz="2800" dirty="0">
              <a:solidFill>
                <a:schemeClr val="tx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1 student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2" name="Picture 11" descr="playschool-151938_960_720.png">
            <a:extLst>
              <a:ext uri="{FF2B5EF4-FFF2-40B4-BE49-F238E27FC236}">
                <a16:creationId xmlns:a16="http://schemas.microsoft.com/office/drawing/2014/main" id="{48650803-1ED9-4EC9-97BB-090EA6BA00CF}"/>
              </a:ext>
            </a:extLst>
          </p:cNvPr>
          <p:cNvPicPr>
            <a:picLocks noChangeAspect="1"/>
          </p:cNvPicPr>
          <p:nvPr/>
        </p:nvPicPr>
        <p:blipFill rotWithShape="1">
          <a:blip r:embed="rId3" cstate="print"/>
          <a:srcRect l="19856" t="11813" r="10317" b="18885"/>
          <a:stretch/>
        </p:blipFill>
        <p:spPr>
          <a:xfrm>
            <a:off x="4622864" y="1844824"/>
            <a:ext cx="2934030" cy="2911957"/>
          </a:xfrm>
          <a:prstGeom prst="rect">
            <a:avLst/>
          </a:prstGeom>
        </p:spPr>
      </p:pic>
    </p:spTree>
    <p:extLst>
      <p:ext uri="{BB962C8B-B14F-4D97-AF65-F5344CB8AC3E}">
        <p14:creationId xmlns:p14="http://schemas.microsoft.com/office/powerpoint/2010/main" val="167968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5A5985-C1A5-4A87-A5B2-5ECB75BB02CA}"/>
              </a:ext>
            </a:extLst>
          </p:cNvPr>
          <p:cNvGrpSpPr/>
          <p:nvPr/>
        </p:nvGrpSpPr>
        <p:grpSpPr>
          <a:xfrm>
            <a:off x="2135560" y="122341"/>
            <a:ext cx="7920000" cy="592015"/>
            <a:chOff x="2713572" y="225738"/>
            <a:chExt cx="6766804" cy="1008112"/>
          </a:xfrm>
        </p:grpSpPr>
        <p:sp>
          <p:nvSpPr>
            <p:cNvPr id="5" name="Freeform: Shape 2">
              <a:extLst>
                <a:ext uri="{FF2B5EF4-FFF2-40B4-BE49-F238E27FC236}">
                  <a16:creationId xmlns:a16="http://schemas.microsoft.com/office/drawing/2014/main" id="{FAAB2586-C7CE-4DF8-85D1-AE50B157EDA4}"/>
                </a:ext>
              </a:extLst>
            </p:cNvPr>
            <p:cNvSpPr/>
            <p:nvPr/>
          </p:nvSpPr>
          <p:spPr>
            <a:xfrm>
              <a:off x="3719736" y="225738"/>
              <a:ext cx="5760640" cy="1008112"/>
            </a:xfrm>
            <a:custGeom>
              <a:avLst/>
              <a:gdLst>
                <a:gd name="connsiteX0" fmla="*/ 0 w 7776864"/>
                <a:gd name="connsiteY0" fmla="*/ 0 h 3380429"/>
                <a:gd name="connsiteX1" fmla="*/ 3460517 w 7776864"/>
                <a:gd name="connsiteY1" fmla="*/ 0 h 3380429"/>
                <a:gd name="connsiteX2" fmla="*/ 5184576 w 7776864"/>
                <a:gd name="connsiteY2" fmla="*/ 0 h 3380429"/>
                <a:gd name="connsiteX3" fmla="*/ 6908635 w 7776864"/>
                <a:gd name="connsiteY3" fmla="*/ 0 h 3380429"/>
                <a:gd name="connsiteX4" fmla="*/ 7776864 w 7776864"/>
                <a:gd name="connsiteY4" fmla="*/ 868229 h 3380429"/>
                <a:gd name="connsiteX5" fmla="*/ 7776864 w 7776864"/>
                <a:gd name="connsiteY5" fmla="*/ 2512200 h 3380429"/>
                <a:gd name="connsiteX6" fmla="*/ 6908635 w 7776864"/>
                <a:gd name="connsiteY6" fmla="*/ 3380429 h 3380429"/>
                <a:gd name="connsiteX7" fmla="*/ 5184576 w 7776864"/>
                <a:gd name="connsiteY7" fmla="*/ 3380429 h 3380429"/>
                <a:gd name="connsiteX8" fmla="*/ 3460517 w 7776864"/>
                <a:gd name="connsiteY8" fmla="*/ 3380429 h 3380429"/>
                <a:gd name="connsiteX9" fmla="*/ 0 w 7776864"/>
                <a:gd name="connsiteY9" fmla="*/ 3380429 h 33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6864" h="3380429">
                  <a:moveTo>
                    <a:pt x="0" y="0"/>
                  </a:moveTo>
                  <a:lnTo>
                    <a:pt x="3460517" y="0"/>
                  </a:lnTo>
                  <a:lnTo>
                    <a:pt x="5184576" y="0"/>
                  </a:lnTo>
                  <a:lnTo>
                    <a:pt x="6908635" y="0"/>
                  </a:lnTo>
                  <a:cubicBezTo>
                    <a:pt x="7388145" y="0"/>
                    <a:pt x="7776864" y="388719"/>
                    <a:pt x="7776864" y="868229"/>
                  </a:cubicBezTo>
                  <a:lnTo>
                    <a:pt x="7776864" y="2512200"/>
                  </a:lnTo>
                  <a:cubicBezTo>
                    <a:pt x="7776864" y="2991710"/>
                    <a:pt x="7388145" y="3380429"/>
                    <a:pt x="6908635" y="3380429"/>
                  </a:cubicBezTo>
                  <a:lnTo>
                    <a:pt x="5184576" y="3380429"/>
                  </a:lnTo>
                  <a:lnTo>
                    <a:pt x="3460517" y="3380429"/>
                  </a:lnTo>
                  <a:lnTo>
                    <a:pt x="0" y="3380429"/>
                  </a:lnTo>
                  <a:close/>
                </a:path>
              </a:pathLst>
            </a:custGeom>
            <a:solidFill>
              <a:schemeClr val="accent3">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IN" sz="3600" dirty="0">
                  <a:solidFill>
                    <a:schemeClr val="tx1"/>
                  </a:solidFill>
                </a:rPr>
                <a:t>                      Activity</a:t>
              </a:r>
            </a:p>
          </p:txBody>
        </p:sp>
        <p:sp>
          <p:nvSpPr>
            <p:cNvPr id="6" name="Rectangle 5">
              <a:extLst>
                <a:ext uri="{FF2B5EF4-FFF2-40B4-BE49-F238E27FC236}">
                  <a16:creationId xmlns:a16="http://schemas.microsoft.com/office/drawing/2014/main" id="{87285F9C-E29C-4433-8EC5-7C5BBDFACC26}"/>
                </a:ext>
              </a:extLst>
            </p:cNvPr>
            <p:cNvSpPr/>
            <p:nvPr/>
          </p:nvSpPr>
          <p:spPr>
            <a:xfrm>
              <a:off x="2713572" y="225738"/>
              <a:ext cx="1006164" cy="1008112"/>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2B893FDA-3650-49A7-8277-626C0151273A}"/>
              </a:ext>
            </a:extLst>
          </p:cNvPr>
          <p:cNvSpPr txBox="1"/>
          <p:nvPr/>
        </p:nvSpPr>
        <p:spPr>
          <a:xfrm>
            <a:off x="3981143" y="5085184"/>
            <a:ext cx="4229636" cy="558743"/>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lnSpc>
                <a:spcPct val="115000"/>
              </a:lnSpc>
              <a:spcAft>
                <a:spcPts val="1000"/>
              </a:spcAft>
            </a:pPr>
            <a:r>
              <a:rPr lang="en-US" sz="2800" dirty="0"/>
              <a:t> What</a:t>
            </a:r>
            <a:r>
              <a:rPr lang="en-US" sz="2800" i="1" dirty="0"/>
              <a:t> </a:t>
            </a:r>
            <a:r>
              <a:rPr lang="en-US" sz="2800" i="1" u="sng" dirty="0"/>
              <a:t>are</a:t>
            </a:r>
            <a:r>
              <a:rPr lang="en-US" sz="2800" dirty="0"/>
              <a:t> they DOING?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05C7CE6-ABBE-484D-9782-8A780744315E}"/>
              </a:ext>
            </a:extLst>
          </p:cNvPr>
          <p:cNvSpPr txBox="1"/>
          <p:nvPr/>
        </p:nvSpPr>
        <p:spPr>
          <a:xfrm>
            <a:off x="4544482" y="5858108"/>
            <a:ext cx="3100424" cy="523220"/>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800" dirty="0">
                <a:solidFill>
                  <a:schemeClr val="tx1"/>
                </a:solidFill>
              </a:rPr>
              <a:t>They are </a:t>
            </a:r>
            <a:r>
              <a:rPr lang="en-US" sz="2800" dirty="0" err="1">
                <a:solidFill>
                  <a:schemeClr val="tx1"/>
                </a:solidFill>
              </a:rPr>
              <a:t>runn</a:t>
            </a:r>
            <a:r>
              <a:rPr lang="en-US" sz="2800" b="1" dirty="0" err="1">
                <a:solidFill>
                  <a:schemeClr val="tx1"/>
                </a:solidFill>
              </a:rPr>
              <a:t>ING</a:t>
            </a:r>
            <a:r>
              <a:rPr lang="en-US" sz="2800" dirty="0">
                <a:solidFill>
                  <a:schemeClr val="tx1"/>
                </a:solidFill>
              </a:rPr>
              <a:t>.</a:t>
            </a:r>
            <a:endParaRPr lang="en-IN" sz="2800" dirty="0">
              <a:solidFill>
                <a:schemeClr val="tx1"/>
              </a:solidFill>
            </a:endParaRPr>
          </a:p>
        </p:txBody>
      </p:sp>
      <p:sp>
        <p:nvSpPr>
          <p:cNvPr id="43" name="TextBox 42">
            <a:extLst>
              <a:ext uri="{FF2B5EF4-FFF2-40B4-BE49-F238E27FC236}">
                <a16:creationId xmlns:a16="http://schemas.microsoft.com/office/drawing/2014/main" id="{EE21AB05-8351-459E-856F-83CF3207D8D1}"/>
              </a:ext>
            </a:extLst>
          </p:cNvPr>
          <p:cNvSpPr txBox="1"/>
          <p:nvPr/>
        </p:nvSpPr>
        <p:spPr>
          <a:xfrm>
            <a:off x="4348178" y="1106047"/>
            <a:ext cx="3495567" cy="557784"/>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lnSpc>
                <a:spcPct val="115000"/>
              </a:lnSpc>
              <a:spcAft>
                <a:spcPts val="1000"/>
              </a:spcAft>
            </a:pPr>
            <a:r>
              <a:rPr lang="en-US" sz="2800" dirty="0"/>
              <a:t>Get 4 students to act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CD3E15-6782-482F-BD64-6DF07FDCD669}"/>
              </a:ext>
            </a:extLst>
          </p:cNvPr>
          <p:cNvSpPr txBox="1"/>
          <p:nvPr/>
        </p:nvSpPr>
        <p:spPr>
          <a:xfrm>
            <a:off x="254456" y="4995173"/>
            <a:ext cx="235250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 sample answer</a:t>
            </a:r>
          </a:p>
        </p:txBody>
      </p:sp>
      <p:pic>
        <p:nvPicPr>
          <p:cNvPr id="11" name="Picture 10" descr="playschool-151938_960_720.png">
            <a:extLst>
              <a:ext uri="{FF2B5EF4-FFF2-40B4-BE49-F238E27FC236}">
                <a16:creationId xmlns:a16="http://schemas.microsoft.com/office/drawing/2014/main" id="{E81E3D57-B717-4E75-9B89-AC998327DD1E}"/>
              </a:ext>
            </a:extLst>
          </p:cNvPr>
          <p:cNvPicPr>
            <a:picLocks noChangeAspect="1"/>
          </p:cNvPicPr>
          <p:nvPr/>
        </p:nvPicPr>
        <p:blipFill rotWithShape="1">
          <a:blip r:embed="rId3" cstate="print"/>
          <a:srcRect l="13805" r="17049"/>
          <a:stretch/>
        </p:blipFill>
        <p:spPr>
          <a:xfrm>
            <a:off x="4073210" y="1864721"/>
            <a:ext cx="4055343" cy="2932431"/>
          </a:xfrm>
          <a:prstGeom prst="rect">
            <a:avLst/>
          </a:prstGeom>
        </p:spPr>
      </p:pic>
    </p:spTree>
    <p:extLst>
      <p:ext uri="{BB962C8B-B14F-4D97-AF65-F5344CB8AC3E}">
        <p14:creationId xmlns:p14="http://schemas.microsoft.com/office/powerpoint/2010/main" val="38884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childTnLst>
                    </p:cTn>
                  </p:par>
                </p:childTnLst>
              </p:cTn>
              <p:nextCondLst>
                <p:cond evt="onClick" delay="0">
                  <p:tgtEl>
                    <p:spTgt spid="2"/>
                  </p:tgtEl>
                </p:cond>
              </p:nextCondLst>
            </p:seq>
          </p:childTnLst>
        </p:cTn>
      </p:par>
    </p:tnLst>
    <p:bldLst>
      <p:bldP spid="10" grpId="0" animBg="1"/>
      <p:bldP spid="15"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28</TotalTime>
  <Words>1510</Words>
  <Application>Microsoft Office PowerPoint</Application>
  <PresentationFormat>Widescreen</PresentationFormat>
  <Paragraphs>146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82</cp:revision>
  <dcterms:created xsi:type="dcterms:W3CDTF">2020-08-28T09:38:22Z</dcterms:created>
  <dcterms:modified xsi:type="dcterms:W3CDTF">2022-05-13T18:07:05Z</dcterms:modified>
</cp:coreProperties>
</file>