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6" r:id="rId2"/>
    <p:sldId id="260" r:id="rId3"/>
    <p:sldId id="261" r:id="rId4"/>
    <p:sldId id="258"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C5E1"/>
    <a:srgbClr val="5E5E5E"/>
    <a:srgbClr val="5B5B5B"/>
    <a:srgbClr val="DCE6F2"/>
    <a:srgbClr val="091625"/>
    <a:srgbClr val="A5C4E9"/>
    <a:srgbClr val="A37041"/>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75789" autoAdjust="0"/>
  </p:normalViewPr>
  <p:slideViewPr>
    <p:cSldViewPr>
      <p:cViewPr>
        <p:scale>
          <a:sx n="52" d="100"/>
          <a:sy n="52" d="100"/>
        </p:scale>
        <p:origin x="252" y="-52"/>
      </p:cViewPr>
      <p:guideLst>
        <p:guide pos="3840"/>
        <p:guide orient="horz" pos="2160"/>
      </p:guideLst>
    </p:cSldViewPr>
  </p:slideViewPr>
  <p:notesTextViewPr>
    <p:cViewPr>
      <p:scale>
        <a:sx n="66" d="100"/>
        <a:sy n="66" d="100"/>
      </p:scale>
      <p:origin x="0" y="0"/>
    </p:cViewPr>
  </p:notesTextViewPr>
  <p:notesViewPr>
    <p:cSldViewPr>
      <p:cViewPr varScale="1">
        <p:scale>
          <a:sx n="52" d="100"/>
          <a:sy n="52" d="100"/>
        </p:scale>
        <p:origin x="-2844"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DD5F73-10C3-4CF1-9748-6957144C0F88}" type="datetimeFigureOut">
              <a:rPr lang="en-US" smtClean="0"/>
              <a:pPr/>
              <a:t>5/19/2022</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DD9F57-8124-4820-B21D-41E3E4B5EDC9}"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ixabay.com/illustrations/children-s-playground-swing-slide-5067156/"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sz="1200" b="0" dirty="0"/>
          </a:p>
          <a:p>
            <a:pPr rtl="0"/>
            <a:br>
              <a:rPr lang="en-IN" sz="1200"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sz="1200"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https://cdn.pixabay.com/photo/2019/08/03/20/50/child-4382645_960_720.jpg</a:t>
            </a:r>
            <a:endParaRPr lang="en-IN" sz="1200" b="0" dirty="0"/>
          </a:p>
          <a:p>
            <a:endParaRPr lang="en-IN" dirty="0"/>
          </a:p>
        </p:txBody>
      </p:sp>
      <p:sp>
        <p:nvSpPr>
          <p:cNvPr id="4" name="Slide Number Placeholder 3"/>
          <p:cNvSpPr>
            <a:spLocks noGrp="1"/>
          </p:cNvSpPr>
          <p:nvPr>
            <p:ph type="sldNum" sz="quarter" idx="10"/>
          </p:nvPr>
        </p:nvSpPr>
        <p:spPr/>
        <p:txBody>
          <a:bodyPr/>
          <a:lstStyle/>
          <a:p>
            <a:fld id="{9FDD9F57-8124-4820-B21D-41E3E4B5EDC9}"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77500" lnSpcReduction="20000"/>
          </a:bodyPr>
          <a:lstStyle/>
          <a:p>
            <a:pPr marL="0" marR="114300" lvl="0" indent="0" algn="l" defTabSz="914400" rtl="0" eaLnBrk="1" fontAlgn="auto" latinLnBrk="0" hangingPunct="1">
              <a:lnSpc>
                <a:spcPct val="114000"/>
              </a:lnSpc>
              <a:spcBef>
                <a:spcPts val="0"/>
              </a:spcBef>
              <a:spcAft>
                <a:spcPts val="0"/>
              </a:spcAft>
              <a:buClrTx/>
              <a:buSzTx/>
              <a:buFontTx/>
              <a:buNone/>
              <a:tabLst/>
              <a:defRPr/>
            </a:pPr>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a:t>
            </a:r>
            <a:r>
              <a:rPr lang="en-IE" sz="1800" dirty="0">
                <a:solidFill>
                  <a:srgbClr val="0000FF"/>
                </a:solidFill>
                <a:effectLst/>
                <a:latin typeface="Calibri" panose="020F0502020204030204" pitchFamily="34" charset="0"/>
                <a:ea typeface="Calibri" panose="020F0502020204030204" pitchFamily="34" charset="0"/>
              </a:rPr>
              <a:t>The teacher could begin the class by talking to the students about the relevance of Present Continuous Tense in our daily conversations. </a:t>
            </a:r>
            <a:br>
              <a:rPr lang="en-IE" sz="1800" dirty="0">
                <a:solidFill>
                  <a:srgbClr val="0000FF"/>
                </a:solidFill>
                <a:effectLst/>
                <a:latin typeface="Calibri" panose="020F0502020204030204" pitchFamily="34" charset="0"/>
                <a:ea typeface="Calibri" panose="020F0502020204030204" pitchFamily="34" charset="0"/>
              </a:rPr>
            </a:br>
            <a:r>
              <a:rPr lang="en-US" sz="1200" b="0" dirty="0">
                <a:solidFill>
                  <a:srgbClr val="091625"/>
                </a:solidFill>
                <a:ea typeface="+mj-ea"/>
                <a:cs typeface="+mj-cs"/>
              </a:rPr>
              <a:t>Students could just look around and highlight the multiple opportunities available to use present continuous tense</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000" b="0" i="0" u="none" strike="noStrike" kern="1200" dirty="0">
                <a:solidFill>
                  <a:schemeClr val="tx1"/>
                </a:solidFill>
                <a:latin typeface="+mn-lt"/>
                <a:ea typeface="+mn-ea"/>
                <a:cs typeface="+mn-cs"/>
              </a:rPr>
              <a:t>- </a:t>
            </a:r>
            <a:r>
              <a:rPr lang="en-US" sz="1200" dirty="0"/>
              <a:t>Teacher will pick random number of students (</a:t>
            </a:r>
            <a:r>
              <a:rPr lang="en-IE" sz="1200" dirty="0"/>
              <a:t>a mix of active and passive ones).</a:t>
            </a:r>
            <a:r>
              <a:rPr lang="en-US" sz="1200" dirty="0"/>
              <a:t> Students should look around and make a sentence using Present Continuous Tense. </a:t>
            </a:r>
            <a:br>
              <a:rPr lang="en-US" sz="1200" dirty="0"/>
            </a:br>
            <a:r>
              <a:rPr lang="en-US" sz="1200" dirty="0"/>
              <a:t>Teacher will encourage maximum participation. Teacher will </a:t>
            </a:r>
            <a:r>
              <a:rPr lang="en-US" sz="1200" dirty="0" err="1"/>
              <a:t>Emphasys</a:t>
            </a:r>
            <a:r>
              <a:rPr lang="en-US" sz="1200" dirty="0"/>
              <a:t> on the use of correct verb forms and auxiliary verbs</a:t>
            </a:r>
          </a:p>
          <a:p>
            <a:pPr marL="457200" indent="-457200">
              <a:spcBef>
                <a:spcPts val="600"/>
              </a:spcBef>
              <a:spcAft>
                <a:spcPts val="600"/>
              </a:spcAft>
              <a:buFont typeface="Arial" panose="020B0604020202020204" pitchFamily="34" charset="0"/>
              <a:buChar char="•"/>
            </a:pPr>
            <a:r>
              <a:rPr lang="en-US" sz="1200" dirty="0"/>
              <a:t>Questions  will be asked based on the verb forms and auxiliary verbs used to reinforce understanding.</a:t>
            </a:r>
          </a:p>
          <a:p>
            <a:pPr marL="457200" indent="-457200">
              <a:spcBef>
                <a:spcPts val="600"/>
              </a:spcBef>
              <a:spcAft>
                <a:spcPts val="600"/>
              </a:spcAft>
              <a:buFont typeface="Arial" panose="020B0604020202020204" pitchFamily="34" charset="0"/>
              <a:buChar char="•"/>
            </a:pPr>
            <a:r>
              <a:rPr lang="en-US" sz="1200" dirty="0"/>
              <a:t>Why did you use ‘is’ in your sentence?</a:t>
            </a:r>
          </a:p>
          <a:p>
            <a:pPr marL="457200" indent="-457200">
              <a:spcBef>
                <a:spcPts val="600"/>
              </a:spcBef>
              <a:spcAft>
                <a:spcPts val="600"/>
              </a:spcAft>
              <a:buFont typeface="Arial" panose="020B0604020202020204" pitchFamily="34" charset="0"/>
              <a:buChar char="•"/>
            </a:pPr>
            <a:r>
              <a:rPr lang="en-US" sz="1200" dirty="0"/>
              <a:t>How will your sentence change if the subject is a group of girls instead of one?</a:t>
            </a:r>
          </a:p>
          <a:p>
            <a:pPr marL="457200" indent="-457200">
              <a:spcBef>
                <a:spcPts val="600"/>
              </a:spcBef>
              <a:spcAft>
                <a:spcPts val="600"/>
              </a:spcAft>
              <a:buFont typeface="Arial" panose="020B0604020202020204" pitchFamily="34" charset="0"/>
              <a:buChar char="•"/>
            </a:pPr>
            <a:r>
              <a:rPr lang="en-US" sz="1200" dirty="0"/>
              <a:t>What is the spelling of ‘coming’ / ‘putting’ that you have used in your sentence? (or any relevant question)</a:t>
            </a:r>
          </a:p>
          <a:p>
            <a:pPr marL="457200" marR="0" lvl="0" indent="-4572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IE" sz="1200" dirty="0">
                <a:solidFill>
                  <a:srgbClr val="0000FF"/>
                </a:solidFill>
                <a:effectLst/>
                <a:latin typeface="Calibri" panose="020F0502020204030204" pitchFamily="34" charset="0"/>
                <a:ea typeface="Calibri" panose="020F0502020204030204" pitchFamily="34" charset="0"/>
              </a:rPr>
              <a:t>The attached PPT could give better clarity about what is expected of the students and get them started.</a:t>
            </a:r>
            <a:endParaRPr lang="en-US" sz="1200" dirty="0">
              <a:effectLst/>
              <a:latin typeface="Calibri" panose="020F0502020204030204" pitchFamily="34" charset="0"/>
              <a:ea typeface="Calibri" panose="020F0502020204030204" pitchFamily="34" charset="0"/>
            </a:endParaRPr>
          </a:p>
          <a:p>
            <a:pPr marL="0" marR="114300">
              <a:lnSpc>
                <a:spcPct val="114000"/>
              </a:lnSpc>
              <a:spcBef>
                <a:spcPts val="0"/>
              </a:spcBef>
              <a:spcAft>
                <a:spcPts val="0"/>
              </a:spcAft>
            </a:pP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rtl="0"/>
            <a:r>
              <a:rPr lang="en-IN" sz="1200" b="0" i="0" u="none" strike="noStrike" kern="1200" dirty="0">
                <a:solidFill>
                  <a:schemeClr val="tx1"/>
                </a:solidFill>
                <a:latin typeface="+mn-lt"/>
                <a:ea typeface="+mn-ea"/>
                <a:cs typeface="+mn-cs"/>
              </a:rPr>
              <a:t>Boys: https://www.flickr.com/photos/71279724@N00/284714813 By Prato</a:t>
            </a:r>
          </a:p>
          <a:p>
            <a:pPr rtl="0"/>
            <a:r>
              <a:rPr lang="en-IN" sz="1200" b="0" i="0" u="none" strike="noStrike" kern="1200" dirty="0">
                <a:solidFill>
                  <a:schemeClr val="tx1"/>
                </a:solidFill>
                <a:latin typeface="+mn-lt"/>
                <a:ea typeface="+mn-ea"/>
                <a:cs typeface="+mn-cs"/>
              </a:rPr>
              <a:t>Blackboard: https://pixabay.com/vectors/chalkboard-blackboard-whiteboard-34694/ By </a:t>
            </a:r>
            <a:r>
              <a:rPr lang="en-IN" sz="1200" b="0" i="0" u="none" strike="noStrike" kern="1200" dirty="0" err="1">
                <a:solidFill>
                  <a:schemeClr val="tx1"/>
                </a:solidFill>
                <a:latin typeface="+mn-lt"/>
                <a:ea typeface="+mn-ea"/>
                <a:cs typeface="+mn-cs"/>
              </a:rPr>
              <a:t>Clker</a:t>
            </a:r>
            <a:r>
              <a:rPr lang="en-IN" sz="1200" b="0" i="0" u="none" strike="noStrike" kern="1200" dirty="0">
                <a:solidFill>
                  <a:schemeClr val="tx1"/>
                </a:solidFill>
                <a:latin typeface="+mn-lt"/>
                <a:ea typeface="+mn-ea"/>
                <a:cs typeface="+mn-cs"/>
              </a:rPr>
              <a:t>-Free-Vector-Images</a:t>
            </a:r>
            <a:br>
              <a:rPr lang="en-IN" sz="1200" b="0" i="0" u="none" strike="noStrike" kern="1200" dirty="0">
                <a:solidFill>
                  <a:schemeClr val="tx1"/>
                </a:solidFill>
                <a:latin typeface="+mn-lt"/>
                <a:ea typeface="+mn-ea"/>
                <a:cs typeface="+mn-cs"/>
              </a:rPr>
            </a:br>
            <a:r>
              <a:rPr lang="en-IN" sz="1200" b="0" i="0" u="none" strike="noStrike" kern="1200" dirty="0">
                <a:solidFill>
                  <a:schemeClr val="tx1"/>
                </a:solidFill>
                <a:latin typeface="+mn-lt"/>
                <a:ea typeface="+mn-ea"/>
                <a:cs typeface="+mn-cs"/>
              </a:rPr>
              <a:t>Teacher: SSSVV Image Gallery: Search Keyword “teacher”</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i="0" u="none" strike="noStrike" kern="1200" dirty="0">
                <a:solidFill>
                  <a:schemeClr val="tx1"/>
                </a:solidFill>
                <a:latin typeface="+mn-lt"/>
                <a:ea typeface="+mn-ea"/>
                <a:cs typeface="+mn-cs"/>
              </a:rPr>
              <a:t>Playground: </a:t>
            </a:r>
            <a:r>
              <a:rPr lang="en-IN" sz="1200" dirty="0">
                <a:hlinkClick r:id="rId3"/>
              </a:rPr>
              <a:t>https://pixabay.com/illustrations/children-s-playground-swing-slide-5067156/</a:t>
            </a:r>
            <a:r>
              <a:rPr lang="en-IN" sz="1200" dirty="0"/>
              <a:t> By </a:t>
            </a:r>
            <a:r>
              <a:rPr lang="en-IN" sz="1200" dirty="0" err="1"/>
              <a:t>AnnaliseArt</a:t>
            </a:r>
            <a:endParaRPr lang="en-IN" sz="1200" dirty="0"/>
          </a:p>
          <a:p>
            <a:pPr rtl="0"/>
            <a:endParaRPr lang="en-IN" sz="1200" b="0" i="0" u="none" strike="noStrike"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FDD9F57-8124-4820-B21D-41E3E4B5EDC9}" type="slidenum">
              <a:rPr lang="en-IN" smtClean="0"/>
              <a:pPr/>
              <a:t>2</a:t>
            </a:fld>
            <a:endParaRPr lang="en-IN"/>
          </a:p>
        </p:txBody>
      </p:sp>
    </p:spTree>
    <p:extLst>
      <p:ext uri="{BB962C8B-B14F-4D97-AF65-F5344CB8AC3E}">
        <p14:creationId xmlns:p14="http://schemas.microsoft.com/office/powerpoint/2010/main" val="947961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i="0" u="none" strike="noStrike" kern="1200" dirty="0">
                <a:solidFill>
                  <a:schemeClr val="tx1"/>
                </a:solidFill>
                <a:latin typeface="+mn-lt"/>
                <a:ea typeface="+mn-ea"/>
                <a:cs typeface="+mn-cs"/>
              </a:rPr>
              <a:t>Notes for Teacher: - </a:t>
            </a:r>
            <a:endParaRPr lang="en-US" sz="1800" dirty="0"/>
          </a:p>
          <a:p>
            <a:pPr marL="0" marR="114300">
              <a:lnSpc>
                <a:spcPct val="114000"/>
              </a:lnSpc>
              <a:spcBef>
                <a:spcPts val="0"/>
              </a:spcBef>
              <a:spcAft>
                <a:spcPts val="0"/>
              </a:spcAft>
            </a:pPr>
            <a:r>
              <a:rPr lang="en-IE" sz="1800" dirty="0">
                <a:solidFill>
                  <a:srgbClr val="0000FF"/>
                </a:solidFill>
                <a:effectLst/>
                <a:latin typeface="Calibri" panose="020F0502020204030204" pitchFamily="34" charset="0"/>
                <a:ea typeface="Calibri" panose="020F0502020204030204" pitchFamily="34" charset="0"/>
              </a:rPr>
              <a:t>.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https://cdn.pixabay.com/photo/2014/03/24/13/47/phone-294368_960_720.png</a:t>
            </a:r>
          </a:p>
          <a:p>
            <a:pPr rtl="0"/>
            <a:r>
              <a:rPr lang="en-IN" dirty="0"/>
              <a:t>https://pixabay.com/illustrations/kitchen-cooking-woman-chef-6585871/ By </a:t>
            </a:r>
            <a:r>
              <a:rPr lang="en-IN" dirty="0" err="1"/>
              <a:t>DremArtes</a:t>
            </a:r>
            <a:endParaRPr lang="en-IN" dirty="0"/>
          </a:p>
          <a:p>
            <a:pPr rtl="0"/>
            <a:r>
              <a:rPr lang="en-IN" dirty="0"/>
              <a:t>https://pixabay.com/vectors/phone-hand-people-lady-woman-girl-294368/ By </a:t>
            </a:r>
            <a:r>
              <a:rPr lang="en-IN" dirty="0" err="1"/>
              <a:t>Clker</a:t>
            </a:r>
            <a:r>
              <a:rPr lang="en-IN" dirty="0"/>
              <a:t>-Free-Vector-Images</a:t>
            </a:r>
          </a:p>
          <a:p>
            <a:pPr rtl="0"/>
            <a:r>
              <a:rPr lang="en-IN" dirty="0"/>
              <a:t>Tree &amp; Birds: </a:t>
            </a:r>
            <a:r>
              <a:rPr lang="en-IN" dirty="0" err="1"/>
              <a:t>Powerpoint</a:t>
            </a:r>
            <a:r>
              <a:rPr lang="en-IN" dirty="0"/>
              <a:t> Shapes</a:t>
            </a:r>
          </a:p>
          <a:p>
            <a:pPr rtl="0"/>
            <a:endParaRPr lang="en-IN" dirty="0"/>
          </a:p>
          <a:p>
            <a:pPr rtl="0"/>
            <a:endParaRPr lang="en-IN" dirty="0"/>
          </a:p>
        </p:txBody>
      </p:sp>
      <p:sp>
        <p:nvSpPr>
          <p:cNvPr id="4" name="Slide Number Placeholder 3"/>
          <p:cNvSpPr>
            <a:spLocks noGrp="1"/>
          </p:cNvSpPr>
          <p:nvPr>
            <p:ph type="sldNum" sz="quarter" idx="10"/>
          </p:nvPr>
        </p:nvSpPr>
        <p:spPr/>
        <p:txBody>
          <a:bodyPr/>
          <a:lstStyle/>
          <a:p>
            <a:fld id="{9FDD9F57-8124-4820-B21D-41E3E4B5EDC9}" type="slidenum">
              <a:rPr lang="en-IN" smtClean="0"/>
              <a:pPr/>
              <a:t>3</a:t>
            </a:fld>
            <a:endParaRPr lang="en-IN"/>
          </a:p>
        </p:txBody>
      </p:sp>
    </p:spTree>
    <p:extLst>
      <p:ext uri="{BB962C8B-B14F-4D97-AF65-F5344CB8AC3E}">
        <p14:creationId xmlns:p14="http://schemas.microsoft.com/office/powerpoint/2010/main" val="3408916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a:solidFill>
                  <a:schemeClr val="tx1"/>
                </a:solidFill>
                <a:latin typeface="+mn-lt"/>
                <a:ea typeface="+mn-ea"/>
                <a:cs typeface="+mn-cs"/>
              </a:rPr>
              <a:t>Source of Multimedia used in this slide - </a:t>
            </a:r>
            <a:r>
              <a:rPr lang="en-IN" sz="1200" b="0" i="0" u="none" strike="noStrike" kern="1200">
                <a:solidFill>
                  <a:schemeClr val="tx1"/>
                </a:solidFill>
                <a:latin typeface="+mn-lt"/>
                <a:ea typeface="+mn-ea"/>
                <a:cs typeface="+mn-cs"/>
              </a:rPr>
              <a:t> &lt;Please</a:t>
            </a:r>
            <a:r>
              <a:rPr lang="en-IN" sz="1200" b="0" i="0" u="none" strike="noStrike" kern="1200" baseline="0">
                <a:solidFill>
                  <a:schemeClr val="tx1"/>
                </a:solidFill>
                <a:latin typeface="+mn-lt"/>
                <a:ea typeface="+mn-ea"/>
                <a:cs typeface="+mn-cs"/>
              </a:rPr>
              <a:t> provide source URL where we find the image and the license agreement&gt; </a:t>
            </a:r>
            <a:endParaRPr lang="en-IN" b="0"/>
          </a:p>
          <a:p>
            <a:endParaRPr lang="en-IN" dirty="0"/>
          </a:p>
        </p:txBody>
      </p:sp>
      <p:sp>
        <p:nvSpPr>
          <p:cNvPr id="4" name="Slide Number Placeholder 3"/>
          <p:cNvSpPr>
            <a:spLocks noGrp="1"/>
          </p:cNvSpPr>
          <p:nvPr>
            <p:ph type="sldNum" sz="quarter" idx="10"/>
          </p:nvPr>
        </p:nvSpPr>
        <p:spPr/>
        <p:txBody>
          <a:bodyPr/>
          <a:lstStyle/>
          <a:p>
            <a:fld id="{9FDD9F57-8124-4820-B21D-41E3E4B5EDC9}" type="slidenum">
              <a:rPr lang="en-IN" smtClean="0"/>
              <a:pPr/>
              <a:t>4</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26533" y="890666"/>
            <a:ext cx="9718104" cy="1615170"/>
          </a:xfrm>
          <a:prstGeom prst="rect">
            <a:avLst/>
          </a:prstGeom>
        </p:spPr>
        <p:txBody>
          <a:bodyPr anchor="ctr">
            <a:noAutofit/>
          </a:bodyPr>
          <a:lstStyle>
            <a:lvl1pPr>
              <a:defRPr sz="5400"/>
            </a:lvl1pPr>
          </a:lstStyle>
          <a:p>
            <a:r>
              <a:rPr lang="en-US" dirty="0"/>
              <a:t>Click to add Asset Title</a:t>
            </a:r>
            <a:br>
              <a:rPr lang="en-US" dirty="0"/>
            </a:br>
            <a:r>
              <a:rPr lang="en-US" dirty="0"/>
              <a:t>(Size 54)</a:t>
            </a:r>
            <a:endParaRPr lang="en-IN" dirty="0"/>
          </a:p>
        </p:txBody>
      </p:sp>
      <p:sp>
        <p:nvSpPr>
          <p:cNvPr id="3" name="Subtitle 2"/>
          <p:cNvSpPr>
            <a:spLocks noGrp="1"/>
          </p:cNvSpPr>
          <p:nvPr>
            <p:ph type="subTitle" idx="1" hasCustomPrompt="1"/>
          </p:nvPr>
        </p:nvSpPr>
        <p:spPr>
          <a:xfrm>
            <a:off x="1703512" y="2933144"/>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p>
        </p:txBody>
      </p:sp>
      <p:sp>
        <p:nvSpPr>
          <p:cNvPr id="8"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8"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973F3153-D2E2-4CB5-92E1-0FDE2E66A43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9336" y="85825"/>
            <a:ext cx="902286" cy="957155"/>
          </a:xfrm>
          <a:prstGeom prst="rect">
            <a:avLst/>
          </a:prstGeom>
        </p:spPr>
      </p:pic>
      <p:pic>
        <p:nvPicPr>
          <p:cNvPr id="20" name="Picture 19" descr="Calendar&#10;&#10;Description automatically generated with low confidence">
            <a:extLst>
              <a:ext uri="{FF2B5EF4-FFF2-40B4-BE49-F238E27FC236}">
                <a16:creationId xmlns:a16="http://schemas.microsoft.com/office/drawing/2014/main" id="{6EBBC086-E00A-4962-9292-B0040BE00F6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4" y="104115"/>
            <a:ext cx="963251" cy="938865"/>
          </a:xfrm>
          <a:prstGeom prst="rect">
            <a:avLst/>
          </a:prstGeom>
        </p:spPr>
      </p:pic>
      <p:pic>
        <p:nvPicPr>
          <p:cNvPr id="22" name="Picture 21" descr="Graphical user interface&#10;&#10;Description automatically generated">
            <a:extLst>
              <a:ext uri="{FF2B5EF4-FFF2-40B4-BE49-F238E27FC236}">
                <a16:creationId xmlns:a16="http://schemas.microsoft.com/office/drawing/2014/main" id="{05DA5C60-62E1-4C74-BD39-4D382ABD82F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17985" y="5854048"/>
            <a:ext cx="914479" cy="914479"/>
          </a:xfrm>
          <a:prstGeom prst="rect">
            <a:avLst/>
          </a:prstGeom>
        </p:spPr>
      </p:pic>
      <p:sp>
        <p:nvSpPr>
          <p:cNvPr id="10" name="TextBox 9">
            <a:extLst>
              <a:ext uri="{FF2B5EF4-FFF2-40B4-BE49-F238E27FC236}">
                <a16:creationId xmlns:a16="http://schemas.microsoft.com/office/drawing/2014/main" id="{5C30149E-B435-4079-A99C-F6BCE4B5BC91}"/>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7" y="71414"/>
            <a:ext cx="9296427" cy="654032"/>
          </a:xfrm>
          <a:prstGeom prst="rect">
            <a:avLst/>
          </a:prstGeom>
        </p:spPr>
        <p:txBody>
          <a:bodyPr>
            <a:normAutofit/>
          </a:bodyPr>
          <a:lstStyle>
            <a:lvl1pPr>
              <a:defRPr sz="3600" baseline="0"/>
            </a:lvl1pPr>
          </a:lstStyle>
          <a:p>
            <a:r>
              <a:rPr lang="en-US" dirty="0"/>
              <a:t>Click to add slide title (Size 36)</a:t>
            </a:r>
            <a:endParaRPr lang="en-IN" dirty="0"/>
          </a:p>
        </p:txBody>
      </p:sp>
      <p:sp>
        <p:nvSpPr>
          <p:cNvPr id="9"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920341" y="1169591"/>
            <a:ext cx="10351317" cy="4518818"/>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p:txBody>
      </p:sp>
      <p:pic>
        <p:nvPicPr>
          <p:cNvPr id="4" name="Picture 3" descr="Graphical user interface&#10;&#10;Description automatically generated">
            <a:extLst>
              <a:ext uri="{FF2B5EF4-FFF2-40B4-BE49-F238E27FC236}">
                <a16:creationId xmlns:a16="http://schemas.microsoft.com/office/drawing/2014/main" id="{85DBA303-D024-4521-A193-E3AB283348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08568" y="5887505"/>
            <a:ext cx="914479" cy="914479"/>
          </a:xfrm>
          <a:prstGeom prst="rect">
            <a:avLst/>
          </a:prstGeom>
        </p:spPr>
      </p:pic>
      <p:pic>
        <p:nvPicPr>
          <p:cNvPr id="6" name="Picture 5" descr="Calendar&#10;&#10;Description automatically generated with low confidence">
            <a:extLst>
              <a:ext uri="{FF2B5EF4-FFF2-40B4-BE49-F238E27FC236}">
                <a16:creationId xmlns:a16="http://schemas.microsoft.com/office/drawing/2014/main" id="{D9480DD8-19E9-4AC1-82D6-82D57BD60FE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43625" y="71414"/>
            <a:ext cx="963251" cy="938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32344" y="116632"/>
            <a:ext cx="3127312"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6" name="Picture 5" descr="Graphical user interface&#10;&#10;Description automatically generated">
            <a:extLst>
              <a:ext uri="{FF2B5EF4-FFF2-40B4-BE49-F238E27FC236}">
                <a16:creationId xmlns:a16="http://schemas.microsoft.com/office/drawing/2014/main" id="{7F2A4449-9196-447D-8D22-7EDED6D549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08568" y="5923293"/>
            <a:ext cx="914479" cy="914479"/>
          </a:xfrm>
          <a:prstGeom prst="rect">
            <a:avLst/>
          </a:prstGeom>
        </p:spPr>
      </p:pic>
      <p:pic>
        <p:nvPicPr>
          <p:cNvPr id="5" name="Picture 4" descr="Calendar&#10;&#10;Description automatically generated with low confidence">
            <a:extLst>
              <a:ext uri="{FF2B5EF4-FFF2-40B4-BE49-F238E27FC236}">
                <a16:creationId xmlns:a16="http://schemas.microsoft.com/office/drawing/2014/main" id="{5FC82D0F-6676-431E-9073-5F9C57D014C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43625" y="71414"/>
            <a:ext cx="963251" cy="9388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5.jpe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6.jpe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hyperlink" Target="https://pixabay.com/vectors/phone-hand-people-lady-woman-girl-294368/" TargetMode="External"/><Relationship Id="rId13" Type="http://schemas.openxmlformats.org/officeDocument/2006/relationships/image" Target="../media/image19.png"/><Relationship Id="rId3" Type="http://schemas.openxmlformats.org/officeDocument/2006/relationships/hyperlink" Target="https://pixabay.com/photos/child-to-play-small-child-puzzle-4382645/" TargetMode="External"/><Relationship Id="rId7" Type="http://schemas.openxmlformats.org/officeDocument/2006/relationships/hyperlink" Target="https://pixabay.com/illustrations/kitchen-cooking-woman-chef-6585871/" TargetMode="External"/><Relationship Id="rId12"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pixabay.com/illustrations/children-s-playground-swing-slide-5067156/" TargetMode="External"/><Relationship Id="rId11" Type="http://schemas.openxmlformats.org/officeDocument/2006/relationships/image" Target="../media/image17.png"/><Relationship Id="rId5" Type="http://schemas.openxmlformats.org/officeDocument/2006/relationships/hyperlink" Target="https://pixabay.com/vectors/chalkboard-blackboard-whiteboard-34694/" TargetMode="External"/><Relationship Id="rId15" Type="http://schemas.openxmlformats.org/officeDocument/2006/relationships/image" Target="../media/image15.png"/><Relationship Id="rId10" Type="http://schemas.openxmlformats.org/officeDocument/2006/relationships/image" Target="../media/image8.png"/><Relationship Id="rId4" Type="http://schemas.openxmlformats.org/officeDocument/2006/relationships/hyperlink" Target="https://www.flickr.com/photos/71279724@N00/284714813" TargetMode="External"/><Relationship Id="rId9" Type="http://schemas.openxmlformats.org/officeDocument/2006/relationships/image" Target="../media/image4.png"/><Relationship Id="rId1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76120" y="1916832"/>
            <a:ext cx="3384376" cy="2376264"/>
          </a:xfrm>
          <a:prstGeom prst="bevel">
            <a:avLst/>
          </a:prstGeom>
          <a:solidFill>
            <a:srgbClr val="0916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n-IN" dirty="0">
                <a:solidFill>
                  <a:schemeClr val="bg1"/>
                </a:solidFill>
              </a:rPr>
              <a:t>Play and Learn</a:t>
            </a:r>
          </a:p>
        </p:txBody>
      </p:sp>
      <p:pic>
        <p:nvPicPr>
          <p:cNvPr id="6" name="Picture 5">
            <a:extLst>
              <a:ext uri="{FF2B5EF4-FFF2-40B4-BE49-F238E27FC236}">
                <a16:creationId xmlns:a16="http://schemas.microsoft.com/office/drawing/2014/main" id="{65589FD2-0B79-B016-A3A5-425C95F417E8}"/>
              </a:ext>
            </a:extLst>
          </p:cNvPr>
          <p:cNvPicPr>
            <a:picLocks noChangeAspect="1"/>
          </p:cNvPicPr>
          <p:nvPr/>
        </p:nvPicPr>
        <p:blipFill>
          <a:blip r:embed="rId3"/>
          <a:stretch>
            <a:fillRect/>
          </a:stretch>
        </p:blipFill>
        <p:spPr>
          <a:xfrm>
            <a:off x="1271464" y="1268760"/>
            <a:ext cx="5565966" cy="346133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5FFCE34E-205D-CE1C-159D-3C5CA8D31C93}"/>
              </a:ext>
            </a:extLst>
          </p:cNvPr>
          <p:cNvGrpSpPr/>
          <p:nvPr/>
        </p:nvGrpSpPr>
        <p:grpSpPr>
          <a:xfrm>
            <a:off x="1856713" y="260648"/>
            <a:ext cx="8510036" cy="1080120"/>
            <a:chOff x="839416" y="260648"/>
            <a:chExt cx="8568952" cy="1080120"/>
          </a:xfrm>
        </p:grpSpPr>
        <p:sp>
          <p:nvSpPr>
            <p:cNvPr id="4" name="Title 1">
              <a:extLst>
                <a:ext uri="{FF2B5EF4-FFF2-40B4-BE49-F238E27FC236}">
                  <a16:creationId xmlns:a16="http://schemas.microsoft.com/office/drawing/2014/main" id="{CCE40415-96B8-914C-6D03-76880423D908}"/>
                </a:ext>
              </a:extLst>
            </p:cNvPr>
            <p:cNvSpPr txBox="1">
              <a:spLocks/>
            </p:cNvSpPr>
            <p:nvPr/>
          </p:nvSpPr>
          <p:spPr>
            <a:xfrm>
              <a:off x="839416" y="260648"/>
              <a:ext cx="8568952" cy="1080120"/>
            </a:xfrm>
            <a:prstGeom prst="bevel">
              <a:avLst>
                <a:gd name="adj" fmla="val 20339"/>
              </a:avLst>
            </a:prstGeom>
            <a:solidFill>
              <a:srgbClr val="091625"/>
            </a:solidFill>
            <a:ln>
              <a:noFill/>
            </a:ln>
            <a:effectLst/>
            <a:scene3d>
              <a:camera prst="orthographicFront">
                <a:rot lat="0" lon="0" rev="0"/>
              </a:camera>
              <a:lightRig rig="balanced" dir="t">
                <a:rot lat="0" lon="0" rev="8700000"/>
              </a:lightRig>
            </a:scene3d>
            <a:sp3d>
              <a:bevelT w="190500" h="38100"/>
            </a:sp3d>
          </p:spPr>
          <p:txBody>
            <a:bodyPr anchor="ctr">
              <a:noAutofit/>
            </a:bodyPr>
            <a:lstStyle>
              <a:lvl1pPr algn="ctr" defTabSz="914400" rtl="0" eaLnBrk="1" latinLnBrk="0" hangingPunct="1">
                <a:spcBef>
                  <a:spcPct val="0"/>
                </a:spcBef>
                <a:buNone/>
                <a:defRPr sz="3600" kern="1200" baseline="0">
                  <a:solidFill>
                    <a:schemeClr val="tx1"/>
                  </a:solidFill>
                  <a:latin typeface="+mj-lt"/>
                  <a:ea typeface="+mj-ea"/>
                  <a:cs typeface="+mj-cs"/>
                </a:defRPr>
              </a:lvl1pPr>
            </a:lstStyle>
            <a:p>
              <a:r>
                <a:rPr lang="en-US" b="1" dirty="0">
                  <a:solidFill>
                    <a:schemeClr val="bg1"/>
                  </a:solidFill>
                </a:rPr>
                <a:t>Present </a:t>
              </a:r>
              <a:r>
                <a:rPr lang="en-US" b="1">
                  <a:solidFill>
                    <a:schemeClr val="bg1"/>
                  </a:solidFill>
                </a:rPr>
                <a:t>Continuous Tenses </a:t>
              </a:r>
              <a:r>
                <a:rPr lang="en-US" b="1" dirty="0">
                  <a:solidFill>
                    <a:schemeClr val="bg1"/>
                  </a:solidFill>
                </a:rPr>
                <a:t>around us</a:t>
              </a:r>
              <a:endParaRPr lang="en-IN" b="1" dirty="0">
                <a:solidFill>
                  <a:schemeClr val="bg1"/>
                </a:solidFill>
              </a:endParaRPr>
            </a:p>
          </p:txBody>
        </p:sp>
        <p:grpSp>
          <p:nvGrpSpPr>
            <p:cNvPr id="18" name="Group 17">
              <a:extLst>
                <a:ext uri="{FF2B5EF4-FFF2-40B4-BE49-F238E27FC236}">
                  <a16:creationId xmlns:a16="http://schemas.microsoft.com/office/drawing/2014/main" id="{024284B7-C9AC-EFD3-E888-A0054CCF30EB}"/>
                </a:ext>
              </a:extLst>
            </p:cNvPr>
            <p:cNvGrpSpPr/>
            <p:nvPr/>
          </p:nvGrpSpPr>
          <p:grpSpPr>
            <a:xfrm>
              <a:off x="839416" y="260648"/>
              <a:ext cx="8352928" cy="1080120"/>
              <a:chOff x="1195857" y="260648"/>
              <a:chExt cx="7924480" cy="1080120"/>
            </a:xfrm>
            <a:blipFill>
              <a:blip r:embed="rId3"/>
              <a:tile tx="0" ty="0" sx="100000" sy="100000" flip="none" algn="tl"/>
            </a:blipFill>
          </p:grpSpPr>
          <p:grpSp>
            <p:nvGrpSpPr>
              <p:cNvPr id="12" name="Group 11">
                <a:extLst>
                  <a:ext uri="{FF2B5EF4-FFF2-40B4-BE49-F238E27FC236}">
                    <a16:creationId xmlns:a16="http://schemas.microsoft.com/office/drawing/2014/main" id="{4B5ADB39-6FF3-E2A0-2ABE-7A9B9EC4A306}"/>
                  </a:ext>
                </a:extLst>
              </p:cNvPr>
              <p:cNvGrpSpPr/>
              <p:nvPr/>
            </p:nvGrpSpPr>
            <p:grpSpPr>
              <a:xfrm>
                <a:off x="1195857" y="260648"/>
                <a:ext cx="7924480" cy="259880"/>
                <a:chOff x="191344" y="260648"/>
                <a:chExt cx="2016224" cy="1080120"/>
              </a:xfrm>
              <a:grpFill/>
            </p:grpSpPr>
            <p:sp>
              <p:nvSpPr>
                <p:cNvPr id="14" name="Rectangle: Diagonal Corners Snipped 13">
                  <a:extLst>
                    <a:ext uri="{FF2B5EF4-FFF2-40B4-BE49-F238E27FC236}">
                      <a16:creationId xmlns:a16="http://schemas.microsoft.com/office/drawing/2014/main" id="{37657C94-D7A1-8929-A94D-A311FB42E2FE}"/>
                    </a:ext>
                  </a:extLst>
                </p:cNvPr>
                <p:cNvSpPr/>
                <p:nvPr/>
              </p:nvSpPr>
              <p:spPr>
                <a:xfrm flipH="1">
                  <a:off x="278250" y="260648"/>
                  <a:ext cx="1929318" cy="1080120"/>
                </a:xfrm>
                <a:prstGeom prst="snip2DiagRect">
                  <a:avLst>
                    <a:gd name="adj1" fmla="val 50000"/>
                    <a:gd name="adj2" fmla="val 0"/>
                  </a:avLst>
                </a:prstGeom>
                <a:blipFill>
                  <a:blip r:embed="rId4"/>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ormAutofit fontScale="25000" lnSpcReduction="20000"/>
                </a:bodyPr>
                <a:lstStyle/>
                <a:p>
                  <a:pPr algn="ctr">
                    <a:spcBef>
                      <a:spcPct val="0"/>
                    </a:spcBef>
                  </a:pPr>
                  <a:endParaRPr lang="en-US" sz="3600">
                    <a:solidFill>
                      <a:schemeClr val="bg1"/>
                    </a:solidFill>
                    <a:latin typeface="+mj-lt"/>
                    <a:ea typeface="+mj-ea"/>
                    <a:cs typeface="+mj-cs"/>
                  </a:endParaRPr>
                </a:p>
              </p:txBody>
            </p:sp>
            <p:sp>
              <p:nvSpPr>
                <p:cNvPr id="13" name="Rectangle: Diagonal Corners Snipped 12">
                  <a:extLst>
                    <a:ext uri="{FF2B5EF4-FFF2-40B4-BE49-F238E27FC236}">
                      <a16:creationId xmlns:a16="http://schemas.microsoft.com/office/drawing/2014/main" id="{B8A85125-B07F-FEFF-D342-692A261C2CD8}"/>
                    </a:ext>
                  </a:extLst>
                </p:cNvPr>
                <p:cNvSpPr/>
                <p:nvPr/>
              </p:nvSpPr>
              <p:spPr>
                <a:xfrm>
                  <a:off x="191344" y="260648"/>
                  <a:ext cx="86906" cy="1080120"/>
                </a:xfrm>
                <a:prstGeom prst="snip2DiagRect">
                  <a:avLst>
                    <a:gd name="adj1" fmla="val 50000"/>
                    <a:gd name="adj2" fmla="val 0"/>
                  </a:avLst>
                </a:prstGeom>
                <a:solidFill>
                  <a:srgbClr val="A3704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ormAutofit fontScale="25000" lnSpcReduction="20000"/>
                </a:bodyPr>
                <a:lstStyle/>
                <a:p>
                  <a:pPr algn="ctr">
                    <a:spcBef>
                      <a:spcPct val="0"/>
                    </a:spcBef>
                  </a:pPr>
                  <a:r>
                    <a:rPr lang="en-US" sz="3600" dirty="0">
                      <a:solidFill>
                        <a:schemeClr val="bg1"/>
                      </a:solidFill>
                      <a:latin typeface="+mj-lt"/>
                      <a:ea typeface="+mj-ea"/>
                      <a:cs typeface="+mj-cs"/>
                    </a:rPr>
                    <a:t>C</a:t>
                  </a:r>
                </a:p>
              </p:txBody>
            </p:sp>
          </p:grpSp>
          <p:grpSp>
            <p:nvGrpSpPr>
              <p:cNvPr id="15" name="Group 14">
                <a:extLst>
                  <a:ext uri="{FF2B5EF4-FFF2-40B4-BE49-F238E27FC236}">
                    <a16:creationId xmlns:a16="http://schemas.microsoft.com/office/drawing/2014/main" id="{3C18D408-DA9F-6934-1F54-ED1F59F6B851}"/>
                  </a:ext>
                </a:extLst>
              </p:cNvPr>
              <p:cNvGrpSpPr/>
              <p:nvPr/>
            </p:nvGrpSpPr>
            <p:grpSpPr>
              <a:xfrm flipV="1">
                <a:off x="1195857" y="1080888"/>
                <a:ext cx="7924480" cy="259880"/>
                <a:chOff x="191344" y="260648"/>
                <a:chExt cx="2016224" cy="1080120"/>
              </a:xfrm>
              <a:grpFill/>
            </p:grpSpPr>
            <p:sp>
              <p:nvSpPr>
                <p:cNvPr id="16" name="Rectangle: Diagonal Corners Snipped 15">
                  <a:extLst>
                    <a:ext uri="{FF2B5EF4-FFF2-40B4-BE49-F238E27FC236}">
                      <a16:creationId xmlns:a16="http://schemas.microsoft.com/office/drawing/2014/main" id="{AFDAB5A0-B97B-73E7-0412-B84E804D8EF1}"/>
                    </a:ext>
                  </a:extLst>
                </p:cNvPr>
                <p:cNvSpPr/>
                <p:nvPr/>
              </p:nvSpPr>
              <p:spPr>
                <a:xfrm>
                  <a:off x="191344" y="260648"/>
                  <a:ext cx="1929318" cy="1080120"/>
                </a:xfrm>
                <a:prstGeom prst="snip2DiagRect">
                  <a:avLst>
                    <a:gd name="adj1" fmla="val 50000"/>
                    <a:gd name="adj2" fmla="val 0"/>
                  </a:avLst>
                </a:prstGeom>
                <a:blipFill>
                  <a:blip r:embed="rId4"/>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ormAutofit fontScale="25000" lnSpcReduction="20000"/>
                </a:bodyPr>
                <a:lstStyle/>
                <a:p>
                  <a:pPr algn="ctr">
                    <a:spcBef>
                      <a:spcPct val="0"/>
                    </a:spcBef>
                  </a:pPr>
                  <a:endParaRPr lang="en-US" sz="3600">
                    <a:solidFill>
                      <a:schemeClr val="bg1"/>
                    </a:solidFill>
                    <a:latin typeface="+mj-lt"/>
                    <a:ea typeface="+mj-ea"/>
                    <a:cs typeface="+mj-cs"/>
                  </a:endParaRPr>
                </a:p>
              </p:txBody>
            </p:sp>
            <p:sp>
              <p:nvSpPr>
                <p:cNvPr id="17" name="Rectangle: Diagonal Corners Snipped 16">
                  <a:extLst>
                    <a:ext uri="{FF2B5EF4-FFF2-40B4-BE49-F238E27FC236}">
                      <a16:creationId xmlns:a16="http://schemas.microsoft.com/office/drawing/2014/main" id="{0D7FB136-176B-76A1-022F-7CDC756A03E0}"/>
                    </a:ext>
                  </a:extLst>
                </p:cNvPr>
                <p:cNvSpPr/>
                <p:nvPr/>
              </p:nvSpPr>
              <p:spPr>
                <a:xfrm flipH="1">
                  <a:off x="2120662" y="260648"/>
                  <a:ext cx="86906" cy="1080120"/>
                </a:xfrm>
                <a:prstGeom prst="snip2DiagRect">
                  <a:avLst>
                    <a:gd name="adj1" fmla="val 50000"/>
                    <a:gd name="adj2" fmla="val 0"/>
                  </a:avLst>
                </a:prstGeom>
                <a:solidFill>
                  <a:srgbClr val="A3704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ormAutofit fontScale="25000" lnSpcReduction="20000"/>
                </a:bodyPr>
                <a:lstStyle/>
                <a:p>
                  <a:pPr algn="ctr">
                    <a:spcBef>
                      <a:spcPct val="0"/>
                    </a:spcBef>
                  </a:pPr>
                  <a:endParaRPr lang="en-US" sz="3600" dirty="0">
                    <a:solidFill>
                      <a:schemeClr val="bg1"/>
                    </a:solidFill>
                    <a:latin typeface="+mj-lt"/>
                    <a:ea typeface="+mj-ea"/>
                    <a:cs typeface="+mj-cs"/>
                  </a:endParaRPr>
                </a:p>
              </p:txBody>
            </p:sp>
          </p:grpSp>
        </p:grpSp>
      </p:grpSp>
      <p:sp>
        <p:nvSpPr>
          <p:cNvPr id="2" name="TextBox 1">
            <a:extLst>
              <a:ext uri="{FF2B5EF4-FFF2-40B4-BE49-F238E27FC236}">
                <a16:creationId xmlns:a16="http://schemas.microsoft.com/office/drawing/2014/main" id="{9BEF0C58-5ECD-10E1-B39D-DCF7A999D160}"/>
              </a:ext>
            </a:extLst>
          </p:cNvPr>
          <p:cNvSpPr txBox="1"/>
          <p:nvPr/>
        </p:nvSpPr>
        <p:spPr>
          <a:xfrm>
            <a:off x="335360" y="1700808"/>
            <a:ext cx="2348126" cy="1384995"/>
          </a:xfrm>
          <a:prstGeom prst="rect">
            <a:avLst/>
          </a:prstGeom>
          <a:solidFill>
            <a:srgbClr val="ADC5E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800" dirty="0"/>
              <a:t>That boy </a:t>
            </a:r>
            <a:r>
              <a:rPr lang="en-US" sz="2800" b="1" dirty="0"/>
              <a:t>is</a:t>
            </a:r>
            <a:r>
              <a:rPr lang="en-US" sz="2800" dirty="0"/>
              <a:t> </a:t>
            </a:r>
            <a:r>
              <a:rPr lang="en-US" sz="2800" b="1" dirty="0"/>
              <a:t>walking</a:t>
            </a:r>
            <a:r>
              <a:rPr lang="en-US" sz="2800" dirty="0"/>
              <a:t> in the corridor.</a:t>
            </a:r>
          </a:p>
        </p:txBody>
      </p:sp>
      <p:sp>
        <p:nvSpPr>
          <p:cNvPr id="22" name="TextBox 21">
            <a:extLst>
              <a:ext uri="{FF2B5EF4-FFF2-40B4-BE49-F238E27FC236}">
                <a16:creationId xmlns:a16="http://schemas.microsoft.com/office/drawing/2014/main" id="{1504E617-F768-16D6-0881-232808E62666}"/>
              </a:ext>
            </a:extLst>
          </p:cNvPr>
          <p:cNvSpPr txBox="1"/>
          <p:nvPr/>
        </p:nvSpPr>
        <p:spPr>
          <a:xfrm>
            <a:off x="8083687" y="4419109"/>
            <a:ext cx="3768404" cy="954107"/>
          </a:xfrm>
          <a:prstGeom prst="rect">
            <a:avLst/>
          </a:prstGeom>
          <a:solidFill>
            <a:srgbClr val="ADC5E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800" dirty="0"/>
              <a:t>I </a:t>
            </a:r>
            <a:r>
              <a:rPr lang="en-US" sz="2800" b="1" dirty="0"/>
              <a:t>am teaching </a:t>
            </a:r>
            <a:r>
              <a:rPr lang="en-US" sz="2800" dirty="0"/>
              <a:t>grammar to my class</a:t>
            </a:r>
          </a:p>
        </p:txBody>
      </p:sp>
      <p:pic>
        <p:nvPicPr>
          <p:cNvPr id="9" name="Picture 8">
            <a:extLst>
              <a:ext uri="{FF2B5EF4-FFF2-40B4-BE49-F238E27FC236}">
                <a16:creationId xmlns:a16="http://schemas.microsoft.com/office/drawing/2014/main" id="{B64C54D6-9AB2-4BAC-ACA3-C30A674D4C2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146014" y="1496597"/>
            <a:ext cx="3615036" cy="2908461"/>
          </a:xfrm>
          <a:prstGeom prst="rect">
            <a:avLst/>
          </a:prstGeom>
        </p:spPr>
      </p:pic>
      <p:sp>
        <p:nvSpPr>
          <p:cNvPr id="21" name="TextBox 20">
            <a:extLst>
              <a:ext uri="{FF2B5EF4-FFF2-40B4-BE49-F238E27FC236}">
                <a16:creationId xmlns:a16="http://schemas.microsoft.com/office/drawing/2014/main" id="{240840B1-11FA-4363-A088-EABACEA60D99}"/>
              </a:ext>
            </a:extLst>
          </p:cNvPr>
          <p:cNvSpPr txBox="1"/>
          <p:nvPr/>
        </p:nvSpPr>
        <p:spPr>
          <a:xfrm>
            <a:off x="335360" y="4581128"/>
            <a:ext cx="2193946" cy="1384995"/>
          </a:xfrm>
          <a:prstGeom prst="rect">
            <a:avLst/>
          </a:prstGeom>
          <a:solidFill>
            <a:srgbClr val="ADC5E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800" dirty="0"/>
              <a:t>Students </a:t>
            </a:r>
            <a:r>
              <a:rPr lang="en-US" sz="2800" b="1" dirty="0"/>
              <a:t>are playing </a:t>
            </a:r>
            <a:r>
              <a:rPr lang="en-US" sz="2800" dirty="0"/>
              <a:t>in the playground</a:t>
            </a:r>
          </a:p>
        </p:txBody>
      </p:sp>
      <p:pic>
        <p:nvPicPr>
          <p:cNvPr id="23" name="Picture 22">
            <a:extLst>
              <a:ext uri="{FF2B5EF4-FFF2-40B4-BE49-F238E27FC236}">
                <a16:creationId xmlns:a16="http://schemas.microsoft.com/office/drawing/2014/main" id="{596046E5-3855-4073-A8F1-169356C0283F}"/>
              </a:ext>
            </a:extLst>
          </p:cNvPr>
          <p:cNvPicPr>
            <a:picLocks noChangeAspect="1"/>
          </p:cNvPicPr>
          <p:nvPr/>
        </p:nvPicPr>
        <p:blipFill rotWithShape="1">
          <a:blip r:embed="rId6"/>
          <a:srcRect t="26075"/>
          <a:stretch/>
        </p:blipFill>
        <p:spPr>
          <a:xfrm>
            <a:off x="2927648" y="4509120"/>
            <a:ext cx="4051769" cy="1959410"/>
          </a:xfrm>
          <a:prstGeom prst="rect">
            <a:avLst/>
          </a:prstGeom>
          <a:solidFill>
            <a:schemeClr val="bg1">
              <a:lumMod val="75000"/>
            </a:schemeClr>
          </a:solidFill>
        </p:spPr>
      </p:pic>
      <p:grpSp>
        <p:nvGrpSpPr>
          <p:cNvPr id="28" name="Group 27">
            <a:extLst>
              <a:ext uri="{FF2B5EF4-FFF2-40B4-BE49-F238E27FC236}">
                <a16:creationId xmlns:a16="http://schemas.microsoft.com/office/drawing/2014/main" id="{05869EA8-6019-44E9-8575-4F061A2A26CE}"/>
              </a:ext>
            </a:extLst>
          </p:cNvPr>
          <p:cNvGrpSpPr/>
          <p:nvPr/>
        </p:nvGrpSpPr>
        <p:grpSpPr>
          <a:xfrm>
            <a:off x="8491470" y="1658507"/>
            <a:ext cx="2952838" cy="2590003"/>
            <a:chOff x="8615770" y="1658507"/>
            <a:chExt cx="2952838" cy="2590003"/>
          </a:xfrm>
        </p:grpSpPr>
        <p:pic>
          <p:nvPicPr>
            <p:cNvPr id="24" name="Picture 23">
              <a:extLst>
                <a:ext uri="{FF2B5EF4-FFF2-40B4-BE49-F238E27FC236}">
                  <a16:creationId xmlns:a16="http://schemas.microsoft.com/office/drawing/2014/main" id="{56691420-0590-4A38-85FA-F10D54888AB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10399" y="1658507"/>
              <a:ext cx="2258209" cy="1986517"/>
            </a:xfrm>
            <a:prstGeom prst="rect">
              <a:avLst/>
            </a:prstGeom>
          </p:spPr>
        </p:pic>
        <p:sp>
          <p:nvSpPr>
            <p:cNvPr id="10" name="Rectangle 9">
              <a:extLst>
                <a:ext uri="{FF2B5EF4-FFF2-40B4-BE49-F238E27FC236}">
                  <a16:creationId xmlns:a16="http://schemas.microsoft.com/office/drawing/2014/main" id="{1422B00F-01DC-BBE1-C1D3-9ED7CC149898}"/>
                </a:ext>
              </a:extLst>
            </p:cNvPr>
            <p:cNvSpPr/>
            <p:nvPr/>
          </p:nvSpPr>
          <p:spPr>
            <a:xfrm>
              <a:off x="9706771" y="1688451"/>
              <a:ext cx="1465465" cy="8259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 e, </a:t>
              </a:r>
              <a:r>
                <a:rPr lang="en-US" sz="2400" dirty="0" err="1"/>
                <a:t>i</a:t>
              </a:r>
              <a:r>
                <a:rPr lang="en-US" sz="2400" dirty="0"/>
                <a:t>, o, u - Vowels</a:t>
              </a:r>
            </a:p>
          </p:txBody>
        </p:sp>
        <p:pic>
          <p:nvPicPr>
            <p:cNvPr id="27" name="Picture 26">
              <a:extLst>
                <a:ext uri="{FF2B5EF4-FFF2-40B4-BE49-F238E27FC236}">
                  <a16:creationId xmlns:a16="http://schemas.microsoft.com/office/drawing/2014/main" id="{05B3952A-1107-43DF-8E9C-043DA9E69A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15770" y="1844824"/>
              <a:ext cx="1800710" cy="2403686"/>
            </a:xfrm>
            <a:prstGeom prst="rect">
              <a:avLst/>
            </a:prstGeom>
          </p:spPr>
        </p:pic>
      </p:grpSp>
    </p:spTree>
    <p:extLst>
      <p:ext uri="{BB962C8B-B14F-4D97-AF65-F5344CB8AC3E}">
        <p14:creationId xmlns:p14="http://schemas.microsoft.com/office/powerpoint/2010/main" val="321424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Effect transition="in" filter="fade">
                                      <p:cBhvr>
                                        <p:cTn id="19" dur="1000"/>
                                        <p:tgtEl>
                                          <p:spTgt spid="28"/>
                                        </p:tgtEl>
                                      </p:cBhvr>
                                    </p:animEffect>
                                  </p:childTnLst>
                                </p:cTn>
                              </p:par>
                            </p:childTnLst>
                          </p:cTn>
                        </p:par>
                        <p:par>
                          <p:cTn id="20" fill="hold">
                            <p:stCondLst>
                              <p:cond delay="3000"/>
                            </p:stCondLst>
                            <p:childTnLst>
                              <p:par>
                                <p:cTn id="21" presetID="31"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1000" fill="hold"/>
                                        <p:tgtEl>
                                          <p:spTgt spid="22"/>
                                        </p:tgtEl>
                                        <p:attrNameLst>
                                          <p:attrName>ppt_w</p:attrName>
                                        </p:attrNameLst>
                                      </p:cBhvr>
                                      <p:tavLst>
                                        <p:tav tm="0">
                                          <p:val>
                                            <p:fltVal val="0"/>
                                          </p:val>
                                        </p:tav>
                                        <p:tav tm="100000">
                                          <p:val>
                                            <p:strVal val="#ppt_w"/>
                                          </p:val>
                                        </p:tav>
                                      </p:tavLst>
                                    </p:anim>
                                    <p:anim calcmode="lin" valueType="num">
                                      <p:cBhvr>
                                        <p:cTn id="24" dur="1000" fill="hold"/>
                                        <p:tgtEl>
                                          <p:spTgt spid="22"/>
                                        </p:tgtEl>
                                        <p:attrNameLst>
                                          <p:attrName>ppt_h</p:attrName>
                                        </p:attrNameLst>
                                      </p:cBhvr>
                                      <p:tavLst>
                                        <p:tav tm="0">
                                          <p:val>
                                            <p:fltVal val="0"/>
                                          </p:val>
                                        </p:tav>
                                        <p:tav tm="100000">
                                          <p:val>
                                            <p:strVal val="#ppt_h"/>
                                          </p:val>
                                        </p:tav>
                                      </p:tavLst>
                                    </p:anim>
                                    <p:anim calcmode="lin" valueType="num">
                                      <p:cBhvr>
                                        <p:cTn id="25" dur="1000" fill="hold"/>
                                        <p:tgtEl>
                                          <p:spTgt spid="22"/>
                                        </p:tgtEl>
                                        <p:attrNameLst>
                                          <p:attrName>style.rotation</p:attrName>
                                        </p:attrNameLst>
                                      </p:cBhvr>
                                      <p:tavLst>
                                        <p:tav tm="0">
                                          <p:val>
                                            <p:fltVal val="90"/>
                                          </p:val>
                                        </p:tav>
                                        <p:tav tm="100000">
                                          <p:val>
                                            <p:fltVal val="0"/>
                                          </p:val>
                                        </p:tav>
                                      </p:tavLst>
                                    </p:anim>
                                    <p:animEffect transition="in" filter="fade">
                                      <p:cBhvr>
                                        <p:cTn id="26" dur="1000"/>
                                        <p:tgtEl>
                                          <p:spTgt spid="22"/>
                                        </p:tgtEl>
                                      </p:cBhvr>
                                    </p:animEffect>
                                  </p:childTnLst>
                                </p:cTn>
                              </p:par>
                            </p:childTnLst>
                          </p:cTn>
                        </p:par>
                        <p:par>
                          <p:cTn id="27" fill="hold">
                            <p:stCondLst>
                              <p:cond delay="4000"/>
                            </p:stCondLst>
                            <p:childTnLst>
                              <p:par>
                                <p:cTn id="28" presetID="21" presetClass="entr" presetSubtype="1"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heel(1)">
                                      <p:cBhvr>
                                        <p:cTn id="30" dur="1000"/>
                                        <p:tgtEl>
                                          <p:spTgt spid="21"/>
                                        </p:tgtEl>
                                      </p:cBhvr>
                                    </p:animEffect>
                                  </p:childTnLst>
                                </p:cTn>
                              </p:par>
                            </p:childTnLst>
                          </p:cTn>
                        </p:par>
                        <p:par>
                          <p:cTn id="31" fill="hold">
                            <p:stCondLst>
                              <p:cond delay="5000"/>
                            </p:stCondLst>
                            <p:childTnLst>
                              <p:par>
                                <p:cTn id="32" presetID="53" presetClass="entr" presetSubtype="16" fill="hold" nodeType="after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p:cTn id="34" dur="1000" fill="hold"/>
                                        <p:tgtEl>
                                          <p:spTgt spid="23"/>
                                        </p:tgtEl>
                                        <p:attrNameLst>
                                          <p:attrName>ppt_w</p:attrName>
                                        </p:attrNameLst>
                                      </p:cBhvr>
                                      <p:tavLst>
                                        <p:tav tm="0">
                                          <p:val>
                                            <p:fltVal val="0"/>
                                          </p:val>
                                        </p:tav>
                                        <p:tav tm="100000">
                                          <p:val>
                                            <p:strVal val="#ppt_w"/>
                                          </p:val>
                                        </p:tav>
                                      </p:tavLst>
                                    </p:anim>
                                    <p:anim calcmode="lin" valueType="num">
                                      <p:cBhvr>
                                        <p:cTn id="35" dur="1000" fill="hold"/>
                                        <p:tgtEl>
                                          <p:spTgt spid="23"/>
                                        </p:tgtEl>
                                        <p:attrNameLst>
                                          <p:attrName>ppt_h</p:attrName>
                                        </p:attrNameLst>
                                      </p:cBhvr>
                                      <p:tavLst>
                                        <p:tav tm="0">
                                          <p:val>
                                            <p:fltVal val="0"/>
                                          </p:val>
                                        </p:tav>
                                        <p:tav tm="100000">
                                          <p:val>
                                            <p:strVal val="#ppt_h"/>
                                          </p:val>
                                        </p:tav>
                                      </p:tavLst>
                                    </p:anim>
                                    <p:animEffect transition="in" filter="fade">
                                      <p:cBhvr>
                                        <p:cTn id="36"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5FFCE34E-205D-CE1C-159D-3C5CA8D31C93}"/>
              </a:ext>
            </a:extLst>
          </p:cNvPr>
          <p:cNvGrpSpPr/>
          <p:nvPr/>
        </p:nvGrpSpPr>
        <p:grpSpPr>
          <a:xfrm>
            <a:off x="2229891" y="260648"/>
            <a:ext cx="7736396" cy="1080120"/>
            <a:chOff x="839416" y="260648"/>
            <a:chExt cx="8568952" cy="1080120"/>
          </a:xfrm>
        </p:grpSpPr>
        <p:sp>
          <p:nvSpPr>
            <p:cNvPr id="4" name="Title 1">
              <a:extLst>
                <a:ext uri="{FF2B5EF4-FFF2-40B4-BE49-F238E27FC236}">
                  <a16:creationId xmlns:a16="http://schemas.microsoft.com/office/drawing/2014/main" id="{CCE40415-96B8-914C-6D03-76880423D908}"/>
                </a:ext>
              </a:extLst>
            </p:cNvPr>
            <p:cNvSpPr txBox="1">
              <a:spLocks/>
            </p:cNvSpPr>
            <p:nvPr/>
          </p:nvSpPr>
          <p:spPr>
            <a:xfrm>
              <a:off x="839416" y="260648"/>
              <a:ext cx="8568952" cy="1080120"/>
            </a:xfrm>
            <a:prstGeom prst="bevel">
              <a:avLst>
                <a:gd name="adj" fmla="val 20339"/>
              </a:avLst>
            </a:prstGeom>
            <a:solidFill>
              <a:srgbClr val="091625"/>
            </a:solidFill>
            <a:ln>
              <a:noFill/>
            </a:ln>
            <a:effectLst/>
            <a:scene3d>
              <a:camera prst="orthographicFront">
                <a:rot lat="0" lon="0" rev="0"/>
              </a:camera>
              <a:lightRig rig="balanced" dir="t">
                <a:rot lat="0" lon="0" rev="8700000"/>
              </a:lightRig>
            </a:scene3d>
            <a:sp3d>
              <a:bevelT w="190500" h="38100"/>
            </a:sp3d>
          </p:spPr>
          <p:txBody>
            <a:bodyPr anchor="ctr">
              <a:noAutofit/>
            </a:bodyPr>
            <a:lstStyle>
              <a:lvl1pPr algn="ctr" defTabSz="914400" rtl="0" eaLnBrk="1" latinLnBrk="0" hangingPunct="1">
                <a:spcBef>
                  <a:spcPct val="0"/>
                </a:spcBef>
                <a:buNone/>
                <a:defRPr sz="3600" kern="1200" baseline="0">
                  <a:solidFill>
                    <a:schemeClr val="tx1"/>
                  </a:solidFill>
                  <a:latin typeface="+mj-lt"/>
                  <a:ea typeface="+mj-ea"/>
                  <a:cs typeface="+mj-cs"/>
                </a:defRPr>
              </a:lvl1pPr>
            </a:lstStyle>
            <a:p>
              <a:r>
                <a:rPr lang="en-US" b="1" dirty="0">
                  <a:solidFill>
                    <a:schemeClr val="bg1"/>
                  </a:solidFill>
                </a:rPr>
                <a:t>Present Continuous Tense</a:t>
              </a:r>
            </a:p>
          </p:txBody>
        </p:sp>
        <p:grpSp>
          <p:nvGrpSpPr>
            <p:cNvPr id="18" name="Group 17">
              <a:extLst>
                <a:ext uri="{FF2B5EF4-FFF2-40B4-BE49-F238E27FC236}">
                  <a16:creationId xmlns:a16="http://schemas.microsoft.com/office/drawing/2014/main" id="{024284B7-C9AC-EFD3-E888-A0054CCF30EB}"/>
                </a:ext>
              </a:extLst>
            </p:cNvPr>
            <p:cNvGrpSpPr/>
            <p:nvPr/>
          </p:nvGrpSpPr>
          <p:grpSpPr>
            <a:xfrm>
              <a:off x="839416" y="260648"/>
              <a:ext cx="8352928" cy="1080120"/>
              <a:chOff x="1195857" y="260648"/>
              <a:chExt cx="7924480" cy="1080120"/>
            </a:xfrm>
            <a:blipFill>
              <a:blip r:embed="rId3"/>
              <a:tile tx="0" ty="0" sx="100000" sy="100000" flip="none" algn="tl"/>
            </a:blipFill>
          </p:grpSpPr>
          <p:grpSp>
            <p:nvGrpSpPr>
              <p:cNvPr id="12" name="Group 11">
                <a:extLst>
                  <a:ext uri="{FF2B5EF4-FFF2-40B4-BE49-F238E27FC236}">
                    <a16:creationId xmlns:a16="http://schemas.microsoft.com/office/drawing/2014/main" id="{4B5ADB39-6FF3-E2A0-2ABE-7A9B9EC4A306}"/>
                  </a:ext>
                </a:extLst>
              </p:cNvPr>
              <p:cNvGrpSpPr/>
              <p:nvPr/>
            </p:nvGrpSpPr>
            <p:grpSpPr>
              <a:xfrm>
                <a:off x="1195857" y="260648"/>
                <a:ext cx="7924480" cy="259880"/>
                <a:chOff x="191344" y="260648"/>
                <a:chExt cx="2016224" cy="1080120"/>
              </a:xfrm>
              <a:grpFill/>
            </p:grpSpPr>
            <p:sp>
              <p:nvSpPr>
                <p:cNvPr id="14" name="Rectangle: Diagonal Corners Snipped 13">
                  <a:extLst>
                    <a:ext uri="{FF2B5EF4-FFF2-40B4-BE49-F238E27FC236}">
                      <a16:creationId xmlns:a16="http://schemas.microsoft.com/office/drawing/2014/main" id="{37657C94-D7A1-8929-A94D-A311FB42E2FE}"/>
                    </a:ext>
                  </a:extLst>
                </p:cNvPr>
                <p:cNvSpPr/>
                <p:nvPr/>
              </p:nvSpPr>
              <p:spPr>
                <a:xfrm flipH="1">
                  <a:off x="278250" y="260648"/>
                  <a:ext cx="1929318" cy="1080120"/>
                </a:xfrm>
                <a:prstGeom prst="snip2DiagRect">
                  <a:avLst>
                    <a:gd name="adj1" fmla="val 50000"/>
                    <a:gd name="adj2" fmla="val 0"/>
                  </a:avLst>
                </a:prstGeom>
                <a:blipFill>
                  <a:blip r:embed="rId4"/>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ormAutofit fontScale="25000" lnSpcReduction="20000"/>
                </a:bodyPr>
                <a:lstStyle/>
                <a:p>
                  <a:pPr algn="ctr">
                    <a:spcBef>
                      <a:spcPct val="0"/>
                    </a:spcBef>
                  </a:pPr>
                  <a:endParaRPr lang="en-US" sz="3600">
                    <a:solidFill>
                      <a:schemeClr val="bg1"/>
                    </a:solidFill>
                    <a:latin typeface="+mj-lt"/>
                    <a:ea typeface="+mj-ea"/>
                    <a:cs typeface="+mj-cs"/>
                  </a:endParaRPr>
                </a:p>
              </p:txBody>
            </p:sp>
            <p:sp>
              <p:nvSpPr>
                <p:cNvPr id="13" name="Rectangle: Diagonal Corners Snipped 12">
                  <a:extLst>
                    <a:ext uri="{FF2B5EF4-FFF2-40B4-BE49-F238E27FC236}">
                      <a16:creationId xmlns:a16="http://schemas.microsoft.com/office/drawing/2014/main" id="{B8A85125-B07F-FEFF-D342-692A261C2CD8}"/>
                    </a:ext>
                  </a:extLst>
                </p:cNvPr>
                <p:cNvSpPr/>
                <p:nvPr/>
              </p:nvSpPr>
              <p:spPr>
                <a:xfrm>
                  <a:off x="191344" y="260648"/>
                  <a:ext cx="86906" cy="1080120"/>
                </a:xfrm>
                <a:prstGeom prst="snip2DiagRect">
                  <a:avLst>
                    <a:gd name="adj1" fmla="val 50000"/>
                    <a:gd name="adj2" fmla="val 0"/>
                  </a:avLst>
                </a:prstGeom>
                <a:solidFill>
                  <a:srgbClr val="A3704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ormAutofit fontScale="25000" lnSpcReduction="20000"/>
                </a:bodyPr>
                <a:lstStyle/>
                <a:p>
                  <a:pPr algn="ctr">
                    <a:spcBef>
                      <a:spcPct val="0"/>
                    </a:spcBef>
                  </a:pPr>
                  <a:r>
                    <a:rPr lang="en-US" sz="3600" dirty="0">
                      <a:solidFill>
                        <a:schemeClr val="bg1"/>
                      </a:solidFill>
                      <a:latin typeface="+mj-lt"/>
                      <a:ea typeface="+mj-ea"/>
                      <a:cs typeface="+mj-cs"/>
                    </a:rPr>
                    <a:t>C</a:t>
                  </a:r>
                </a:p>
              </p:txBody>
            </p:sp>
          </p:grpSp>
          <p:grpSp>
            <p:nvGrpSpPr>
              <p:cNvPr id="15" name="Group 14">
                <a:extLst>
                  <a:ext uri="{FF2B5EF4-FFF2-40B4-BE49-F238E27FC236}">
                    <a16:creationId xmlns:a16="http://schemas.microsoft.com/office/drawing/2014/main" id="{3C18D408-DA9F-6934-1F54-ED1F59F6B851}"/>
                  </a:ext>
                </a:extLst>
              </p:cNvPr>
              <p:cNvGrpSpPr/>
              <p:nvPr/>
            </p:nvGrpSpPr>
            <p:grpSpPr>
              <a:xfrm flipV="1">
                <a:off x="1195857" y="1080888"/>
                <a:ext cx="7924480" cy="259880"/>
                <a:chOff x="191344" y="260648"/>
                <a:chExt cx="2016224" cy="1080120"/>
              </a:xfrm>
              <a:grpFill/>
            </p:grpSpPr>
            <p:sp>
              <p:nvSpPr>
                <p:cNvPr id="16" name="Rectangle: Diagonal Corners Snipped 15">
                  <a:extLst>
                    <a:ext uri="{FF2B5EF4-FFF2-40B4-BE49-F238E27FC236}">
                      <a16:creationId xmlns:a16="http://schemas.microsoft.com/office/drawing/2014/main" id="{AFDAB5A0-B97B-73E7-0412-B84E804D8EF1}"/>
                    </a:ext>
                  </a:extLst>
                </p:cNvPr>
                <p:cNvSpPr/>
                <p:nvPr/>
              </p:nvSpPr>
              <p:spPr>
                <a:xfrm>
                  <a:off x="191344" y="260648"/>
                  <a:ext cx="1929318" cy="1080120"/>
                </a:xfrm>
                <a:prstGeom prst="snip2DiagRect">
                  <a:avLst>
                    <a:gd name="adj1" fmla="val 50000"/>
                    <a:gd name="adj2" fmla="val 0"/>
                  </a:avLst>
                </a:prstGeom>
                <a:blipFill>
                  <a:blip r:embed="rId4"/>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ormAutofit fontScale="25000" lnSpcReduction="20000"/>
                </a:bodyPr>
                <a:lstStyle/>
                <a:p>
                  <a:pPr algn="ctr">
                    <a:spcBef>
                      <a:spcPct val="0"/>
                    </a:spcBef>
                  </a:pPr>
                  <a:endParaRPr lang="en-US" sz="3600">
                    <a:solidFill>
                      <a:schemeClr val="bg1"/>
                    </a:solidFill>
                    <a:latin typeface="+mj-lt"/>
                    <a:ea typeface="+mj-ea"/>
                    <a:cs typeface="+mj-cs"/>
                  </a:endParaRPr>
                </a:p>
              </p:txBody>
            </p:sp>
            <p:sp>
              <p:nvSpPr>
                <p:cNvPr id="17" name="Rectangle: Diagonal Corners Snipped 16">
                  <a:extLst>
                    <a:ext uri="{FF2B5EF4-FFF2-40B4-BE49-F238E27FC236}">
                      <a16:creationId xmlns:a16="http://schemas.microsoft.com/office/drawing/2014/main" id="{0D7FB136-176B-76A1-022F-7CDC756A03E0}"/>
                    </a:ext>
                  </a:extLst>
                </p:cNvPr>
                <p:cNvSpPr/>
                <p:nvPr/>
              </p:nvSpPr>
              <p:spPr>
                <a:xfrm flipH="1">
                  <a:off x="2120662" y="260648"/>
                  <a:ext cx="86906" cy="1080120"/>
                </a:xfrm>
                <a:prstGeom prst="snip2DiagRect">
                  <a:avLst>
                    <a:gd name="adj1" fmla="val 50000"/>
                    <a:gd name="adj2" fmla="val 0"/>
                  </a:avLst>
                </a:prstGeom>
                <a:solidFill>
                  <a:srgbClr val="A3704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ormAutofit fontScale="25000" lnSpcReduction="20000"/>
                </a:bodyPr>
                <a:lstStyle/>
                <a:p>
                  <a:pPr algn="ctr">
                    <a:spcBef>
                      <a:spcPct val="0"/>
                    </a:spcBef>
                  </a:pPr>
                  <a:endParaRPr lang="en-US" sz="3600" dirty="0">
                    <a:solidFill>
                      <a:schemeClr val="bg1"/>
                    </a:solidFill>
                    <a:latin typeface="+mj-lt"/>
                    <a:ea typeface="+mj-ea"/>
                    <a:cs typeface="+mj-cs"/>
                  </a:endParaRPr>
                </a:p>
              </p:txBody>
            </p:sp>
          </p:grpSp>
        </p:grpSp>
      </p:grpSp>
      <p:sp>
        <p:nvSpPr>
          <p:cNvPr id="8" name="TextBox 7">
            <a:extLst>
              <a:ext uri="{FF2B5EF4-FFF2-40B4-BE49-F238E27FC236}">
                <a16:creationId xmlns:a16="http://schemas.microsoft.com/office/drawing/2014/main" id="{12BA42E4-57BD-7EE3-B17D-5FCD69E03F99}"/>
              </a:ext>
            </a:extLst>
          </p:cNvPr>
          <p:cNvSpPr txBox="1"/>
          <p:nvPr/>
        </p:nvSpPr>
        <p:spPr>
          <a:xfrm>
            <a:off x="2655425" y="1620089"/>
            <a:ext cx="6884602"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nchor="t">
            <a:spAutoFit/>
          </a:bodyPr>
          <a:lstStyle/>
          <a:p>
            <a:pPr algn="ctr"/>
            <a:r>
              <a:rPr lang="en-US" sz="3200" b="1" dirty="0"/>
              <a:t>Enjoy using Present Continuous Tense</a:t>
            </a:r>
          </a:p>
        </p:txBody>
      </p:sp>
      <p:sp>
        <p:nvSpPr>
          <p:cNvPr id="24" name="TextBox 23">
            <a:extLst>
              <a:ext uri="{FF2B5EF4-FFF2-40B4-BE49-F238E27FC236}">
                <a16:creationId xmlns:a16="http://schemas.microsoft.com/office/drawing/2014/main" id="{F8DC833F-DCDF-652F-9A1B-88A464CC00D8}"/>
              </a:ext>
            </a:extLst>
          </p:cNvPr>
          <p:cNvSpPr txBox="1"/>
          <p:nvPr/>
        </p:nvSpPr>
        <p:spPr>
          <a:xfrm>
            <a:off x="366779" y="2675078"/>
            <a:ext cx="3312368" cy="1840955"/>
          </a:xfrm>
          <a:prstGeom prst="trapezoid">
            <a:avLst/>
          </a:prstGeom>
          <a:solidFill>
            <a:srgbClr val="ADC5E1"/>
          </a:solidFill>
          <a:ln w="38100" cmpd="thinThick">
            <a:solidFill>
              <a:srgbClr val="002060"/>
            </a:solidFill>
          </a:ln>
          <a:effectLst>
            <a:innerShdw blurRad="114300">
              <a:prstClr val="black"/>
            </a:innerShdw>
          </a:effectLst>
        </p:spPr>
        <p:txBody>
          <a:bodyPr wrap="square" tIns="91440" bIns="91440" rtlCol="0" anchor="ctr">
            <a:noAutofit/>
          </a:bodyPr>
          <a:lstStyle/>
          <a:p>
            <a:pPr algn="ctr"/>
            <a:r>
              <a:rPr lang="en-US" sz="3200" dirty="0"/>
              <a:t>Birds are chirping in the tree</a:t>
            </a:r>
          </a:p>
        </p:txBody>
      </p:sp>
      <p:sp>
        <p:nvSpPr>
          <p:cNvPr id="30" name="TextBox 29">
            <a:extLst>
              <a:ext uri="{FF2B5EF4-FFF2-40B4-BE49-F238E27FC236}">
                <a16:creationId xmlns:a16="http://schemas.microsoft.com/office/drawing/2014/main" id="{E0935C71-056F-193A-50B3-4A6F5C40AE7F}"/>
              </a:ext>
            </a:extLst>
          </p:cNvPr>
          <p:cNvSpPr txBox="1"/>
          <p:nvPr/>
        </p:nvSpPr>
        <p:spPr>
          <a:xfrm>
            <a:off x="4196230" y="2675078"/>
            <a:ext cx="3456384" cy="1824721"/>
          </a:xfrm>
          <a:prstGeom prst="trapezoid">
            <a:avLst/>
          </a:prstGeom>
          <a:solidFill>
            <a:srgbClr val="ADC5E1"/>
          </a:solidFill>
          <a:ln w="38100" cmpd="thinThick">
            <a:solidFill>
              <a:srgbClr val="002060"/>
            </a:solidFill>
          </a:ln>
          <a:effectLst>
            <a:innerShdw blurRad="114300">
              <a:prstClr val="black"/>
            </a:innerShdw>
          </a:effectLst>
        </p:spPr>
        <p:txBody>
          <a:bodyPr wrap="square" tIns="91440" bIns="91440" rtlCol="0" anchor="ctr">
            <a:noAutofit/>
          </a:bodyPr>
          <a:lstStyle/>
          <a:p>
            <a:pPr algn="ctr"/>
            <a:r>
              <a:rPr lang="en-US" sz="3200" dirty="0"/>
              <a:t>My friend is talking on the phone</a:t>
            </a:r>
          </a:p>
        </p:txBody>
      </p:sp>
      <p:sp>
        <p:nvSpPr>
          <p:cNvPr id="31" name="TextBox 30">
            <a:extLst>
              <a:ext uri="{FF2B5EF4-FFF2-40B4-BE49-F238E27FC236}">
                <a16:creationId xmlns:a16="http://schemas.microsoft.com/office/drawing/2014/main" id="{33E9B9A4-E30B-6EDB-D54E-17032C0F6A40}"/>
              </a:ext>
            </a:extLst>
          </p:cNvPr>
          <p:cNvSpPr txBox="1"/>
          <p:nvPr/>
        </p:nvSpPr>
        <p:spPr>
          <a:xfrm>
            <a:off x="8169697" y="2675078"/>
            <a:ext cx="3541126" cy="1824721"/>
          </a:xfrm>
          <a:prstGeom prst="trapezoid">
            <a:avLst/>
          </a:prstGeom>
          <a:solidFill>
            <a:srgbClr val="ADC5E1"/>
          </a:solidFill>
          <a:ln w="38100" cmpd="thinThick">
            <a:solidFill>
              <a:srgbClr val="002060"/>
            </a:solidFill>
          </a:ln>
          <a:effectLst>
            <a:innerShdw blurRad="114300">
              <a:prstClr val="black"/>
            </a:innerShdw>
          </a:effectLst>
        </p:spPr>
        <p:txBody>
          <a:bodyPr wrap="square" tIns="91440" bIns="91440" rtlCol="0" anchor="ctr">
            <a:noAutofit/>
          </a:bodyPr>
          <a:lstStyle/>
          <a:p>
            <a:pPr algn="ctr"/>
            <a:r>
              <a:rPr lang="en-US" sz="3200" dirty="0"/>
              <a:t>My mother is preparing dinner for me</a:t>
            </a:r>
          </a:p>
        </p:txBody>
      </p:sp>
      <p:grpSp>
        <p:nvGrpSpPr>
          <p:cNvPr id="37" name="Group 36">
            <a:extLst>
              <a:ext uri="{FF2B5EF4-FFF2-40B4-BE49-F238E27FC236}">
                <a16:creationId xmlns:a16="http://schemas.microsoft.com/office/drawing/2014/main" id="{922D6DD4-AA8E-3D72-9EC5-8D10E92F637B}"/>
              </a:ext>
            </a:extLst>
          </p:cNvPr>
          <p:cNvGrpSpPr/>
          <p:nvPr/>
        </p:nvGrpSpPr>
        <p:grpSpPr>
          <a:xfrm>
            <a:off x="1040003" y="4509120"/>
            <a:ext cx="1965920" cy="1965920"/>
            <a:chOff x="2185864" y="5082184"/>
            <a:chExt cx="1389856" cy="1389856"/>
          </a:xfrm>
        </p:grpSpPr>
        <p:pic>
          <p:nvPicPr>
            <p:cNvPr id="34" name="Graphic 33" descr="Deciduous tree">
              <a:extLst>
                <a:ext uri="{FF2B5EF4-FFF2-40B4-BE49-F238E27FC236}">
                  <a16:creationId xmlns:a16="http://schemas.microsoft.com/office/drawing/2014/main" id="{B41EBBDB-0176-17E0-7211-4A753160C19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85864" y="5082184"/>
              <a:ext cx="1389856" cy="1389856"/>
            </a:xfrm>
            <a:prstGeom prst="rect">
              <a:avLst/>
            </a:prstGeom>
          </p:spPr>
        </p:pic>
        <p:pic>
          <p:nvPicPr>
            <p:cNvPr id="32" name="Graphic 31" descr="Hummingbird">
              <a:extLst>
                <a:ext uri="{FF2B5EF4-FFF2-40B4-BE49-F238E27FC236}">
                  <a16:creationId xmlns:a16="http://schemas.microsoft.com/office/drawing/2014/main" id="{3F049855-F74E-4556-0653-A135844358C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495600" y="5373216"/>
              <a:ext cx="292168" cy="292168"/>
            </a:xfrm>
            <a:prstGeom prst="rect">
              <a:avLst/>
            </a:prstGeom>
          </p:spPr>
        </p:pic>
        <p:pic>
          <p:nvPicPr>
            <p:cNvPr id="35" name="Graphic 34" descr="Hummingbird">
              <a:extLst>
                <a:ext uri="{FF2B5EF4-FFF2-40B4-BE49-F238E27FC236}">
                  <a16:creationId xmlns:a16="http://schemas.microsoft.com/office/drawing/2014/main" id="{6DD31F51-CB2C-EB9F-7DC4-7F1FC4A3639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787768" y="5630460"/>
              <a:ext cx="292168" cy="292168"/>
            </a:xfrm>
            <a:prstGeom prst="rect">
              <a:avLst/>
            </a:prstGeom>
          </p:spPr>
        </p:pic>
        <p:pic>
          <p:nvPicPr>
            <p:cNvPr id="36" name="Graphic 35" descr="Hummingbird">
              <a:extLst>
                <a:ext uri="{FF2B5EF4-FFF2-40B4-BE49-F238E27FC236}">
                  <a16:creationId xmlns:a16="http://schemas.microsoft.com/office/drawing/2014/main" id="{114CB2FA-AAE0-BAA9-F77B-876DAD344EC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2933852" y="5355754"/>
              <a:ext cx="292168" cy="292168"/>
            </a:xfrm>
            <a:prstGeom prst="rect">
              <a:avLst/>
            </a:prstGeom>
          </p:spPr>
        </p:pic>
      </p:grpSp>
      <p:pic>
        <p:nvPicPr>
          <p:cNvPr id="38" name="Picture 37">
            <a:extLst>
              <a:ext uri="{FF2B5EF4-FFF2-40B4-BE49-F238E27FC236}">
                <a16:creationId xmlns:a16="http://schemas.microsoft.com/office/drawing/2014/main" id="{D4863C32-6102-FD87-91CB-01425338BF27}"/>
              </a:ext>
            </a:extLst>
          </p:cNvPr>
          <p:cNvPicPr>
            <a:picLocks noChangeAspect="1"/>
          </p:cNvPicPr>
          <p:nvPr/>
        </p:nvPicPr>
        <p:blipFill>
          <a:blip r:embed="rId9"/>
          <a:stretch>
            <a:fillRect/>
          </a:stretch>
        </p:blipFill>
        <p:spPr>
          <a:xfrm>
            <a:off x="5414230" y="4761893"/>
            <a:ext cx="1363540" cy="1458766"/>
          </a:xfrm>
          <a:prstGeom prst="rect">
            <a:avLst/>
          </a:prstGeom>
        </p:spPr>
      </p:pic>
      <p:pic>
        <p:nvPicPr>
          <p:cNvPr id="39" name="Picture 38">
            <a:extLst>
              <a:ext uri="{FF2B5EF4-FFF2-40B4-BE49-F238E27FC236}">
                <a16:creationId xmlns:a16="http://schemas.microsoft.com/office/drawing/2014/main" id="{D7C07C72-652F-2CFB-4359-A412A2E495E5}"/>
              </a:ext>
            </a:extLst>
          </p:cNvPr>
          <p:cNvPicPr>
            <a:picLocks noChangeAspect="1"/>
          </p:cNvPicPr>
          <p:nvPr/>
        </p:nvPicPr>
        <p:blipFill>
          <a:blip r:embed="rId10"/>
          <a:stretch>
            <a:fillRect/>
          </a:stretch>
        </p:blipFill>
        <p:spPr>
          <a:xfrm>
            <a:off x="9076211" y="4828259"/>
            <a:ext cx="1728098" cy="1279872"/>
          </a:xfrm>
          <a:prstGeom prst="rect">
            <a:avLst/>
          </a:prstGeom>
        </p:spPr>
      </p:pic>
    </p:spTree>
    <p:extLst>
      <p:ext uri="{BB962C8B-B14F-4D97-AF65-F5344CB8AC3E}">
        <p14:creationId xmlns:p14="http://schemas.microsoft.com/office/powerpoint/2010/main" val="273962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p:cTn id="13" dur="500" fill="hold"/>
                                        <p:tgtEl>
                                          <p:spTgt spid="37"/>
                                        </p:tgtEl>
                                        <p:attrNameLst>
                                          <p:attrName>ppt_w</p:attrName>
                                        </p:attrNameLst>
                                      </p:cBhvr>
                                      <p:tavLst>
                                        <p:tav tm="0">
                                          <p:val>
                                            <p:fltVal val="0"/>
                                          </p:val>
                                        </p:tav>
                                        <p:tav tm="100000">
                                          <p:val>
                                            <p:strVal val="#ppt_w"/>
                                          </p:val>
                                        </p:tav>
                                      </p:tavLst>
                                    </p:anim>
                                    <p:anim calcmode="lin" valueType="num">
                                      <p:cBhvr>
                                        <p:cTn id="14" dur="500" fill="hold"/>
                                        <p:tgtEl>
                                          <p:spTgt spid="37"/>
                                        </p:tgtEl>
                                        <p:attrNameLst>
                                          <p:attrName>ppt_h</p:attrName>
                                        </p:attrNameLst>
                                      </p:cBhvr>
                                      <p:tavLst>
                                        <p:tav tm="0">
                                          <p:val>
                                            <p:fltVal val="0"/>
                                          </p:val>
                                        </p:tav>
                                        <p:tav tm="100000">
                                          <p:val>
                                            <p:strVal val="#ppt_h"/>
                                          </p:val>
                                        </p:tav>
                                      </p:tavLst>
                                    </p:anim>
                                    <p:animEffect transition="in" filter="fade">
                                      <p:cBhvr>
                                        <p:cTn id="15" dur="500"/>
                                        <p:tgtEl>
                                          <p:spTgt spid="37"/>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1000"/>
                                        <p:tgtEl>
                                          <p:spTgt spid="30"/>
                                        </p:tgtEl>
                                      </p:cBhvr>
                                    </p:animEffect>
                                    <p:anim calcmode="lin" valueType="num">
                                      <p:cBhvr>
                                        <p:cTn id="20" dur="1000" fill="hold"/>
                                        <p:tgtEl>
                                          <p:spTgt spid="30"/>
                                        </p:tgtEl>
                                        <p:attrNameLst>
                                          <p:attrName>ppt_x</p:attrName>
                                        </p:attrNameLst>
                                      </p:cBhvr>
                                      <p:tavLst>
                                        <p:tav tm="0">
                                          <p:val>
                                            <p:strVal val="#ppt_x"/>
                                          </p:val>
                                        </p:tav>
                                        <p:tav tm="100000">
                                          <p:val>
                                            <p:strVal val="#ppt_x"/>
                                          </p:val>
                                        </p:tav>
                                      </p:tavLst>
                                    </p:anim>
                                    <p:anim calcmode="lin" valueType="num">
                                      <p:cBhvr>
                                        <p:cTn id="21" dur="1000" fill="hold"/>
                                        <p:tgtEl>
                                          <p:spTgt spid="30"/>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21" presetClass="entr" presetSubtype="1"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heel(1)">
                                      <p:cBhvr>
                                        <p:cTn id="25" dur="2000"/>
                                        <p:tgtEl>
                                          <p:spTgt spid="38"/>
                                        </p:tgtEl>
                                      </p:cBhvr>
                                    </p:animEffect>
                                  </p:childTnLst>
                                </p:cTn>
                              </p:par>
                            </p:childTnLst>
                          </p:cTn>
                        </p:par>
                        <p:par>
                          <p:cTn id="26" fill="hold">
                            <p:stCondLst>
                              <p:cond delay="4500"/>
                            </p:stCondLst>
                            <p:childTnLst>
                              <p:par>
                                <p:cTn id="27" presetID="42" presetClass="entr" presetSubtype="0"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1000"/>
                                        <p:tgtEl>
                                          <p:spTgt spid="31"/>
                                        </p:tgtEl>
                                      </p:cBhvr>
                                    </p:animEffect>
                                    <p:anim calcmode="lin" valueType="num">
                                      <p:cBhvr>
                                        <p:cTn id="30" dur="1000" fill="hold"/>
                                        <p:tgtEl>
                                          <p:spTgt spid="31"/>
                                        </p:tgtEl>
                                        <p:attrNameLst>
                                          <p:attrName>ppt_x</p:attrName>
                                        </p:attrNameLst>
                                      </p:cBhvr>
                                      <p:tavLst>
                                        <p:tav tm="0">
                                          <p:val>
                                            <p:strVal val="#ppt_x"/>
                                          </p:val>
                                        </p:tav>
                                        <p:tav tm="100000">
                                          <p:val>
                                            <p:strVal val="#ppt_x"/>
                                          </p:val>
                                        </p:tav>
                                      </p:tavLst>
                                    </p:anim>
                                    <p:anim calcmode="lin" valueType="num">
                                      <p:cBhvr>
                                        <p:cTn id="31" dur="1000" fill="hold"/>
                                        <p:tgtEl>
                                          <p:spTgt spid="31"/>
                                        </p:tgtEl>
                                        <p:attrNameLst>
                                          <p:attrName>ppt_y</p:attrName>
                                        </p:attrNameLst>
                                      </p:cBhvr>
                                      <p:tavLst>
                                        <p:tav tm="0">
                                          <p:val>
                                            <p:strVal val="#ppt_y+.1"/>
                                          </p:val>
                                        </p:tav>
                                        <p:tav tm="100000">
                                          <p:val>
                                            <p:strVal val="#ppt_y"/>
                                          </p:val>
                                        </p:tav>
                                      </p:tavLst>
                                    </p:anim>
                                  </p:childTnLst>
                                </p:cTn>
                              </p:par>
                            </p:childTnLst>
                          </p:cTn>
                        </p:par>
                        <p:par>
                          <p:cTn id="32" fill="hold">
                            <p:stCondLst>
                              <p:cond delay="5500"/>
                            </p:stCondLst>
                            <p:childTnLst>
                              <p:par>
                                <p:cTn id="33" presetID="2" presetClass="entr" presetSubtype="4" fill="hold" nodeType="after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additive="base">
                                        <p:cTn id="35" dur="500" fill="hold"/>
                                        <p:tgtEl>
                                          <p:spTgt spid="39"/>
                                        </p:tgtEl>
                                        <p:attrNameLst>
                                          <p:attrName>ppt_x</p:attrName>
                                        </p:attrNameLst>
                                      </p:cBhvr>
                                      <p:tavLst>
                                        <p:tav tm="0">
                                          <p:val>
                                            <p:strVal val="#ppt_x"/>
                                          </p:val>
                                        </p:tav>
                                        <p:tav tm="100000">
                                          <p:val>
                                            <p:strVal val="#ppt_x"/>
                                          </p:val>
                                        </p:tav>
                                      </p:tavLst>
                                    </p:anim>
                                    <p:anim calcmode="lin" valueType="num">
                                      <p:cBhvr additive="base">
                                        <p:cTn id="36"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0" grpId="0" animBg="1"/>
      <p:bldP spid="3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2344" y="142876"/>
            <a:ext cx="3127312" cy="500042"/>
          </a:xfrm>
        </p:spPr>
        <p:txBody>
          <a:bodyPr>
            <a:normAutofit fontScale="90000"/>
          </a:bodyPr>
          <a:lstStyle/>
          <a:p>
            <a:r>
              <a:rPr lang="en-IN" dirty="0"/>
              <a:t>MM Index</a:t>
            </a:r>
          </a:p>
        </p:txBody>
      </p:sp>
      <p:graphicFrame>
        <p:nvGraphicFramePr>
          <p:cNvPr id="3" name="Table 2"/>
          <p:cNvGraphicFramePr>
            <a:graphicFrameLocks noGrp="1"/>
          </p:cNvGraphicFramePr>
          <p:nvPr>
            <p:extLst>
              <p:ext uri="{D42A27DB-BD31-4B8C-83A1-F6EECF244321}">
                <p14:modId xmlns:p14="http://schemas.microsoft.com/office/powerpoint/2010/main" val="1373582101"/>
              </p:ext>
            </p:extLst>
          </p:nvPr>
        </p:nvGraphicFramePr>
        <p:xfrm>
          <a:off x="1127448" y="908720"/>
          <a:ext cx="9937104" cy="2424546"/>
        </p:xfrm>
        <a:graphic>
          <a:graphicData uri="http://schemas.openxmlformats.org/drawingml/2006/table">
            <a:tbl>
              <a:tblPr firstRow="1" bandRow="1">
                <a:tableStyleId>{5C22544A-7EE6-4342-B048-85BDC9FD1C3A}</a:tableStyleId>
              </a:tblPr>
              <a:tblGrid>
                <a:gridCol w="928702">
                  <a:extLst>
                    <a:ext uri="{9D8B030D-6E8A-4147-A177-3AD203B41FA5}">
                      <a16:colId xmlns:a16="http://schemas.microsoft.com/office/drawing/2014/main" val="20000"/>
                    </a:ext>
                  </a:extLst>
                </a:gridCol>
                <a:gridCol w="1485922">
                  <a:extLst>
                    <a:ext uri="{9D8B030D-6E8A-4147-A177-3AD203B41FA5}">
                      <a16:colId xmlns:a16="http://schemas.microsoft.com/office/drawing/2014/main" val="20001"/>
                    </a:ext>
                  </a:extLst>
                </a:gridCol>
                <a:gridCol w="7522480">
                  <a:extLst>
                    <a:ext uri="{9D8B030D-6E8A-4147-A177-3AD203B41FA5}">
                      <a16:colId xmlns:a16="http://schemas.microsoft.com/office/drawing/2014/main" val="20002"/>
                    </a:ext>
                  </a:extLst>
                </a:gridCol>
              </a:tblGrid>
              <a:tr h="389313">
                <a:tc>
                  <a:txBody>
                    <a:bodyPr/>
                    <a:lstStyle/>
                    <a:p>
                      <a:pPr algn="ctr"/>
                      <a:r>
                        <a:rPr lang="en-IN" sz="1600" dirty="0"/>
                        <a:t>Slide</a:t>
                      </a:r>
                      <a:r>
                        <a:rPr lang="en-IN" sz="1600" baseline="0" dirty="0"/>
                        <a:t> #</a:t>
                      </a:r>
                      <a:endParaRPr lang="en-IN" sz="1600" dirty="0"/>
                    </a:p>
                  </a:txBody>
                  <a:tcPr/>
                </a:tc>
                <a:tc>
                  <a:txBody>
                    <a:bodyPr/>
                    <a:lstStyle/>
                    <a:p>
                      <a:pPr algn="ctr"/>
                      <a:r>
                        <a:rPr lang="en-IN" sz="1600" dirty="0"/>
                        <a:t>Thumbnail</a:t>
                      </a:r>
                    </a:p>
                  </a:txBody>
                  <a:tcPr/>
                </a:tc>
                <a:tc>
                  <a:txBody>
                    <a:bodyPr/>
                    <a:lstStyle/>
                    <a:p>
                      <a:pPr algn="ctr"/>
                      <a:r>
                        <a:rPr lang="en-IN" sz="1600" dirty="0"/>
                        <a:t>Source link and Attribution</a:t>
                      </a:r>
                    </a:p>
                  </a:txBody>
                  <a:tcPr/>
                </a:tc>
                <a:extLst>
                  <a:ext uri="{0D108BD9-81ED-4DB2-BD59-A6C34878D82A}">
                    <a16:rowId xmlns:a16="http://schemas.microsoft.com/office/drawing/2014/main" val="10000"/>
                  </a:ext>
                </a:extLst>
              </a:tr>
              <a:tr h="389313">
                <a:tc>
                  <a:txBody>
                    <a:bodyPr/>
                    <a:lstStyle/>
                    <a:p>
                      <a:pPr algn="ctr"/>
                      <a:r>
                        <a:rPr lang="en-IN" sz="1600" dirty="0"/>
                        <a:t>1</a:t>
                      </a:r>
                    </a:p>
                  </a:txBody>
                  <a:tcPr/>
                </a:tc>
                <a:tc>
                  <a:txBody>
                    <a:bodyPr/>
                    <a:lstStyle/>
                    <a:p>
                      <a:pPr algn="ctr"/>
                      <a:endParaRPr lang="en-IN" sz="1600" dirty="0"/>
                    </a:p>
                  </a:txBody>
                  <a:tcPr/>
                </a:tc>
                <a:tc>
                  <a:txBody>
                    <a:bodyPr/>
                    <a:lstStyle/>
                    <a:p>
                      <a:pPr algn="l"/>
                      <a:r>
                        <a:rPr lang="en-IN" sz="1200" dirty="0">
                          <a:hlinkClick r:id="rId3"/>
                        </a:rPr>
                        <a:t>https://pixabay.com/photos/child-to-play-small-child-puzzle-4382645/</a:t>
                      </a:r>
                      <a:r>
                        <a:rPr lang="en-IN" sz="1200" dirty="0"/>
                        <a:t> By </a:t>
                      </a:r>
                      <a:r>
                        <a:rPr lang="en-IN" sz="1200" dirty="0" err="1"/>
                        <a:t>RitaE</a:t>
                      </a:r>
                      <a:endParaRPr lang="en-IN" sz="1200" dirty="0"/>
                    </a:p>
                  </a:txBody>
                  <a:tcPr/>
                </a:tc>
                <a:extLst>
                  <a:ext uri="{0D108BD9-81ED-4DB2-BD59-A6C34878D82A}">
                    <a16:rowId xmlns:a16="http://schemas.microsoft.com/office/drawing/2014/main" val="10001"/>
                  </a:ext>
                </a:extLst>
              </a:tr>
              <a:tr h="3893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600" dirty="0"/>
                        <a:t>2</a:t>
                      </a:r>
                    </a:p>
                  </a:txBody>
                  <a:tcPr/>
                </a:tc>
                <a:tc>
                  <a:txBody>
                    <a:bodyPr/>
                    <a:lstStyle/>
                    <a:p>
                      <a:pPr algn="ctr"/>
                      <a:endParaRPr lang="en-IN" sz="1600" dirty="0"/>
                    </a:p>
                  </a:txBody>
                  <a:tcPr/>
                </a:tc>
                <a:tc>
                  <a:txBody>
                    <a:bodyPr/>
                    <a:lstStyle/>
                    <a:p>
                      <a:pPr rtl="0"/>
                      <a:r>
                        <a:rPr lang="en-IN" sz="1200" b="0" i="0" u="none" strike="noStrike" kern="1200" dirty="0">
                          <a:solidFill>
                            <a:schemeClr val="tx1"/>
                          </a:solidFill>
                          <a:latin typeface="+mn-lt"/>
                          <a:ea typeface="+mn-ea"/>
                          <a:cs typeface="+mn-cs"/>
                        </a:rPr>
                        <a:t>Boys: </a:t>
                      </a:r>
                      <a:r>
                        <a:rPr lang="en-IN" sz="1200" b="0" i="0" u="none" strike="noStrike" kern="1200" dirty="0">
                          <a:solidFill>
                            <a:schemeClr val="tx1"/>
                          </a:solidFill>
                          <a:latin typeface="+mn-lt"/>
                          <a:ea typeface="+mn-ea"/>
                          <a:cs typeface="+mn-cs"/>
                          <a:hlinkClick r:id="rId4"/>
                        </a:rPr>
                        <a:t>https://www.flickr.com/photos/71279724@N00/284714813</a:t>
                      </a:r>
                      <a:r>
                        <a:rPr lang="en-IN" sz="1200" b="0" i="0" u="none" strike="noStrike" kern="1200" dirty="0">
                          <a:solidFill>
                            <a:schemeClr val="tx1"/>
                          </a:solidFill>
                          <a:latin typeface="+mn-lt"/>
                          <a:ea typeface="+mn-ea"/>
                          <a:cs typeface="+mn-cs"/>
                        </a:rPr>
                        <a:t> By Prato</a:t>
                      </a:r>
                    </a:p>
                    <a:p>
                      <a:pPr rtl="0"/>
                      <a:r>
                        <a:rPr lang="en-IN" sz="1200" b="0" i="0" u="none" strike="noStrike" kern="1200" dirty="0">
                          <a:solidFill>
                            <a:schemeClr val="tx1"/>
                          </a:solidFill>
                          <a:latin typeface="+mn-lt"/>
                          <a:ea typeface="+mn-ea"/>
                          <a:cs typeface="+mn-cs"/>
                        </a:rPr>
                        <a:t>Blackboard: </a:t>
                      </a:r>
                      <a:r>
                        <a:rPr lang="en-IN" sz="1200" b="0" i="0" u="none" strike="noStrike" kern="1200" dirty="0">
                          <a:solidFill>
                            <a:schemeClr val="tx1"/>
                          </a:solidFill>
                          <a:latin typeface="+mn-lt"/>
                          <a:ea typeface="+mn-ea"/>
                          <a:cs typeface="+mn-cs"/>
                          <a:hlinkClick r:id="rId5"/>
                        </a:rPr>
                        <a:t>https://pixabay.com/vectors/chalkboard-blackboard-whiteboard-34694/</a:t>
                      </a:r>
                      <a:r>
                        <a:rPr lang="en-IN" sz="1200" b="0" i="0" u="none" strike="noStrike" kern="1200" dirty="0">
                          <a:solidFill>
                            <a:schemeClr val="tx1"/>
                          </a:solidFill>
                          <a:latin typeface="+mn-lt"/>
                          <a:ea typeface="+mn-ea"/>
                          <a:cs typeface="+mn-cs"/>
                        </a:rPr>
                        <a:t> By </a:t>
                      </a:r>
                      <a:r>
                        <a:rPr lang="en-IN" sz="1200" b="0" i="0" u="none" strike="noStrike" kern="1200" dirty="0" err="1">
                          <a:solidFill>
                            <a:schemeClr val="tx1"/>
                          </a:solidFill>
                          <a:latin typeface="+mn-lt"/>
                          <a:ea typeface="+mn-ea"/>
                          <a:cs typeface="+mn-cs"/>
                        </a:rPr>
                        <a:t>Clker</a:t>
                      </a:r>
                      <a:r>
                        <a:rPr lang="en-IN" sz="1200" b="0" i="0" u="none" strike="noStrike" kern="1200" dirty="0">
                          <a:solidFill>
                            <a:schemeClr val="tx1"/>
                          </a:solidFill>
                          <a:latin typeface="+mn-lt"/>
                          <a:ea typeface="+mn-ea"/>
                          <a:cs typeface="+mn-cs"/>
                        </a:rPr>
                        <a:t>-Free-Vector-Images</a:t>
                      </a:r>
                      <a:br>
                        <a:rPr lang="en-IN" sz="1200" b="0" i="0" u="none" strike="noStrike" kern="1200" dirty="0">
                          <a:solidFill>
                            <a:schemeClr val="tx1"/>
                          </a:solidFill>
                          <a:latin typeface="+mn-lt"/>
                          <a:ea typeface="+mn-ea"/>
                          <a:cs typeface="+mn-cs"/>
                        </a:rPr>
                      </a:br>
                      <a:r>
                        <a:rPr lang="en-IN" sz="1200" b="0" i="0" u="none" strike="noStrike" kern="1200" dirty="0">
                          <a:solidFill>
                            <a:schemeClr val="tx1"/>
                          </a:solidFill>
                          <a:latin typeface="+mn-lt"/>
                          <a:ea typeface="+mn-ea"/>
                          <a:cs typeface="+mn-cs"/>
                        </a:rPr>
                        <a:t>Teacher: SSSVV Image Gallery: Search Keyword “teacher”</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i="0" u="none" strike="noStrike" kern="1200" dirty="0">
                          <a:solidFill>
                            <a:schemeClr val="tx1"/>
                          </a:solidFill>
                          <a:latin typeface="+mn-lt"/>
                          <a:ea typeface="+mn-ea"/>
                          <a:cs typeface="+mn-cs"/>
                        </a:rPr>
                        <a:t>Playground: </a:t>
                      </a:r>
                      <a:r>
                        <a:rPr lang="en-IN" sz="1200" dirty="0">
                          <a:hlinkClick r:id="rId6"/>
                        </a:rPr>
                        <a:t>https://pixabay.com/illustrations/children-s-playground-swing-slide-5067156/</a:t>
                      </a:r>
                      <a:r>
                        <a:rPr lang="en-IN" sz="1200" dirty="0"/>
                        <a:t> By </a:t>
                      </a:r>
                      <a:r>
                        <a:rPr lang="en-IN" sz="1200" dirty="0" err="1"/>
                        <a:t>AnnaliseArt</a:t>
                      </a:r>
                      <a:endParaRPr lang="en-IN"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200" dirty="0"/>
                    </a:p>
                  </a:txBody>
                  <a:tcPr anchor="ctr"/>
                </a:tc>
                <a:extLst>
                  <a:ext uri="{0D108BD9-81ED-4DB2-BD59-A6C34878D82A}">
                    <a16:rowId xmlns:a16="http://schemas.microsoft.com/office/drawing/2014/main" val="3308348575"/>
                  </a:ext>
                </a:extLst>
              </a:tr>
              <a:tr h="3893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600" dirty="0"/>
                        <a:t>3</a:t>
                      </a:r>
                    </a:p>
                  </a:txBody>
                  <a:tcPr/>
                </a:tc>
                <a:tc>
                  <a:txBody>
                    <a:bodyPr/>
                    <a:lstStyle/>
                    <a:p>
                      <a:pPr algn="ctr"/>
                      <a:endParaRPr lang="en-IN"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i="0" u="none" strike="noStrike" kern="1200" dirty="0">
                          <a:solidFill>
                            <a:schemeClr val="tx1"/>
                          </a:solidFill>
                          <a:latin typeface="+mn-lt"/>
                          <a:ea typeface="+mn-ea"/>
                          <a:cs typeface="+mn-cs"/>
                        </a:rPr>
                        <a:t>Kitchen: </a:t>
                      </a:r>
                      <a:r>
                        <a:rPr lang="en-IN" sz="1200" dirty="0">
                          <a:hlinkClick r:id="rId7"/>
                        </a:rPr>
                        <a:t>https://pixabay.com/illustrations/kitchen-cooking-woman-chef-6585871/</a:t>
                      </a:r>
                      <a:r>
                        <a:rPr lang="en-IN" sz="1200" dirty="0"/>
                        <a:t> By </a:t>
                      </a:r>
                      <a:r>
                        <a:rPr lang="en-IN" sz="1200" dirty="0" err="1"/>
                        <a:t>DremArtes</a:t>
                      </a:r>
                      <a:endParaRPr lang="en-IN"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i="0" u="none" strike="noStrike" kern="1200" dirty="0">
                          <a:solidFill>
                            <a:schemeClr val="tx1"/>
                          </a:solidFill>
                          <a:latin typeface="+mn-lt"/>
                          <a:ea typeface="+mn-ea"/>
                          <a:cs typeface="+mn-cs"/>
                        </a:rPr>
                        <a:t>Phone: </a:t>
                      </a:r>
                      <a:r>
                        <a:rPr lang="en-IN" sz="1200" dirty="0">
                          <a:hlinkClick r:id="rId8"/>
                        </a:rPr>
                        <a:t>https://pixabay.com/vectors/phone-hand-people-lady-woman-girl-294368/</a:t>
                      </a:r>
                      <a:r>
                        <a:rPr lang="en-IN" sz="1200" dirty="0"/>
                        <a:t> By </a:t>
                      </a:r>
                      <a:r>
                        <a:rPr lang="en-IN" sz="1200" dirty="0" err="1"/>
                        <a:t>Clker</a:t>
                      </a:r>
                      <a:r>
                        <a:rPr lang="en-IN" sz="1200" dirty="0"/>
                        <a:t>-Free-Vector-Images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200" dirty="0"/>
                    </a:p>
                  </a:txBody>
                  <a:tcPr anchor="ctr"/>
                </a:tc>
                <a:extLst>
                  <a:ext uri="{0D108BD9-81ED-4DB2-BD59-A6C34878D82A}">
                    <a16:rowId xmlns:a16="http://schemas.microsoft.com/office/drawing/2014/main" val="861838513"/>
                  </a:ext>
                </a:extLst>
              </a:tr>
            </a:tbl>
          </a:graphicData>
        </a:graphic>
      </p:graphicFrame>
      <p:pic>
        <p:nvPicPr>
          <p:cNvPr id="4" name="Picture 3">
            <a:extLst>
              <a:ext uri="{FF2B5EF4-FFF2-40B4-BE49-F238E27FC236}">
                <a16:creationId xmlns:a16="http://schemas.microsoft.com/office/drawing/2014/main" id="{06C5A3D4-8EC2-B9FB-2266-1707A1088D83}"/>
              </a:ext>
            </a:extLst>
          </p:cNvPr>
          <p:cNvPicPr>
            <a:picLocks noChangeAspect="1"/>
          </p:cNvPicPr>
          <p:nvPr/>
        </p:nvPicPr>
        <p:blipFill>
          <a:blip r:embed="rId9"/>
          <a:stretch>
            <a:fillRect/>
          </a:stretch>
        </p:blipFill>
        <p:spPr>
          <a:xfrm>
            <a:off x="2495600" y="1333119"/>
            <a:ext cx="525406" cy="326736"/>
          </a:xfrm>
          <a:prstGeom prst="rect">
            <a:avLst/>
          </a:prstGeom>
        </p:spPr>
      </p:pic>
      <p:pic>
        <p:nvPicPr>
          <p:cNvPr id="12" name="Picture 11">
            <a:extLst>
              <a:ext uri="{FF2B5EF4-FFF2-40B4-BE49-F238E27FC236}">
                <a16:creationId xmlns:a16="http://schemas.microsoft.com/office/drawing/2014/main" id="{534C4033-C169-F649-88CD-D565D67AC2CD}"/>
              </a:ext>
            </a:extLst>
          </p:cNvPr>
          <p:cNvPicPr>
            <a:picLocks noChangeAspect="1"/>
          </p:cNvPicPr>
          <p:nvPr/>
        </p:nvPicPr>
        <p:blipFill rotWithShape="1">
          <a:blip r:embed="rId10"/>
          <a:srcRect t="26075"/>
          <a:stretch/>
        </p:blipFill>
        <p:spPr>
          <a:xfrm>
            <a:off x="2855640" y="1790206"/>
            <a:ext cx="585814" cy="283295"/>
          </a:xfrm>
          <a:prstGeom prst="rect">
            <a:avLst/>
          </a:prstGeom>
          <a:solidFill>
            <a:schemeClr val="bg1">
              <a:lumMod val="75000"/>
            </a:schemeClr>
          </a:solidFill>
        </p:spPr>
      </p:pic>
      <p:pic>
        <p:nvPicPr>
          <p:cNvPr id="15" name="Picture 14">
            <a:extLst>
              <a:ext uri="{FF2B5EF4-FFF2-40B4-BE49-F238E27FC236}">
                <a16:creationId xmlns:a16="http://schemas.microsoft.com/office/drawing/2014/main" id="{F03F31E7-C73B-474D-A18F-6F4399B1F14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07568" y="1748102"/>
            <a:ext cx="446774" cy="393022"/>
          </a:xfrm>
          <a:prstGeom prst="rect">
            <a:avLst/>
          </a:prstGeom>
        </p:spPr>
      </p:pic>
      <p:pic>
        <p:nvPicPr>
          <p:cNvPr id="16" name="Picture 15">
            <a:extLst>
              <a:ext uri="{FF2B5EF4-FFF2-40B4-BE49-F238E27FC236}">
                <a16:creationId xmlns:a16="http://schemas.microsoft.com/office/drawing/2014/main" id="{875C6578-F8E6-4FD8-8962-4431342C07E5}"/>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2123203" y="2182284"/>
            <a:ext cx="537351" cy="432324"/>
          </a:xfrm>
          <a:prstGeom prst="rect">
            <a:avLst/>
          </a:prstGeom>
        </p:spPr>
      </p:pic>
      <p:pic>
        <p:nvPicPr>
          <p:cNvPr id="17" name="Picture 16">
            <a:extLst>
              <a:ext uri="{FF2B5EF4-FFF2-40B4-BE49-F238E27FC236}">
                <a16:creationId xmlns:a16="http://schemas.microsoft.com/office/drawing/2014/main" id="{228F10E1-4B60-4BC2-AD1D-7F7643AAF96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931427" y="2161356"/>
            <a:ext cx="356261" cy="475556"/>
          </a:xfrm>
          <a:prstGeom prst="rect">
            <a:avLst/>
          </a:prstGeom>
        </p:spPr>
      </p:pic>
      <p:pic>
        <p:nvPicPr>
          <p:cNvPr id="18" name="Picture 17">
            <a:extLst>
              <a:ext uri="{FF2B5EF4-FFF2-40B4-BE49-F238E27FC236}">
                <a16:creationId xmlns:a16="http://schemas.microsoft.com/office/drawing/2014/main" id="{13F8F5C9-CB13-4598-9FB5-4C2E2DAC865E}"/>
              </a:ext>
            </a:extLst>
          </p:cNvPr>
          <p:cNvPicPr>
            <a:picLocks noChangeAspect="1"/>
          </p:cNvPicPr>
          <p:nvPr/>
        </p:nvPicPr>
        <p:blipFill>
          <a:blip r:embed="rId14"/>
          <a:stretch>
            <a:fillRect/>
          </a:stretch>
        </p:blipFill>
        <p:spPr>
          <a:xfrm>
            <a:off x="2970717" y="2844847"/>
            <a:ext cx="413693" cy="306390"/>
          </a:xfrm>
          <a:prstGeom prst="rect">
            <a:avLst/>
          </a:prstGeom>
        </p:spPr>
      </p:pic>
      <p:pic>
        <p:nvPicPr>
          <p:cNvPr id="19" name="Picture 18">
            <a:extLst>
              <a:ext uri="{FF2B5EF4-FFF2-40B4-BE49-F238E27FC236}">
                <a16:creationId xmlns:a16="http://schemas.microsoft.com/office/drawing/2014/main" id="{28411E52-69CE-4C30-BD7C-EF999047EC72}"/>
              </a:ext>
            </a:extLst>
          </p:cNvPr>
          <p:cNvPicPr>
            <a:picLocks noChangeAspect="1"/>
          </p:cNvPicPr>
          <p:nvPr/>
        </p:nvPicPr>
        <p:blipFill>
          <a:blip r:embed="rId15"/>
          <a:stretch>
            <a:fillRect/>
          </a:stretch>
        </p:blipFill>
        <p:spPr>
          <a:xfrm>
            <a:off x="2375128" y="2801735"/>
            <a:ext cx="434467" cy="464807"/>
          </a:xfrm>
          <a:prstGeom prst="rect">
            <a:avLst/>
          </a:prstGeom>
        </p:spPr>
      </p:pic>
    </p:spTree>
  </p:cSld>
  <p:clrMapOvr>
    <a:masterClrMapping/>
  </p:clrMapOvr>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0</TotalTime>
  <Words>645</Words>
  <Application>Microsoft Office PowerPoint</Application>
  <PresentationFormat>Widescreen</PresentationFormat>
  <Paragraphs>54</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Wingdings</vt:lpstr>
      <vt:lpstr>DD</vt:lpstr>
      <vt:lpstr>Play and Learn</vt:lpstr>
      <vt:lpstr>PowerPoint Presentation</vt:lpstr>
      <vt:lpstr>PowerPoint Presentation</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Mahesh Mahadevan</cp:lastModifiedBy>
  <cp:revision>48</cp:revision>
  <dcterms:created xsi:type="dcterms:W3CDTF">2020-08-28T09:38:22Z</dcterms:created>
  <dcterms:modified xsi:type="dcterms:W3CDTF">2022-05-20T13:05:48Z</dcterms:modified>
</cp:coreProperties>
</file>