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7" r:id="rId3"/>
    <p:sldId id="259" r:id="rId4"/>
    <p:sldId id="275" r:id="rId5"/>
    <p:sldId id="276" r:id="rId6"/>
    <p:sldId id="278" r:id="rId7"/>
    <p:sldId id="279" r:id="rId8"/>
    <p:sldId id="260" r:id="rId9"/>
    <p:sldId id="261" r:id="rId10"/>
    <p:sldId id="262" r:id="rId11"/>
    <p:sldId id="263" r:id="rId12"/>
    <p:sldId id="264"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E3AD77"/>
    <a:srgbClr val="2E507A"/>
    <a:srgbClr val="967200"/>
    <a:srgbClr val="5C7230"/>
    <a:srgbClr val="D7E4BE"/>
    <a:srgbClr val="FAC090"/>
    <a:srgbClr val="E12F2B"/>
    <a:srgbClr val="E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18" autoAdjust="0"/>
  </p:normalViewPr>
  <p:slideViewPr>
    <p:cSldViewPr>
      <p:cViewPr varScale="1">
        <p:scale>
          <a:sx n="40" d="100"/>
          <a:sy n="40" d="100"/>
        </p:scale>
        <p:origin x="1588" y="40"/>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7/22/2022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https://www.freepik.com/free-vector/businessman-jumps-graph-columns-way-success-positive-thinking-success-achievement-self-confidence-concept-white-background_11668414.htm By </a:t>
            </a:r>
            <a:r>
              <a:rPr lang="en-IN" sz="1200" b="0" i="0" u="none" strike="noStrike" kern="1200" dirty="0" err="1">
                <a:solidFill>
                  <a:schemeClr val="tx1"/>
                </a:solidFill>
                <a:latin typeface="+mn-lt"/>
                <a:ea typeface="+mn-ea"/>
                <a:cs typeface="+mn-cs"/>
              </a:rPr>
              <a:t>vectorjuice</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https://www.freepik.com/free-vector/kid-winning-gold-medal-trophy-cup-competition-happy-boy-holding-prize-hand-standing-pedestal_25872325.htm#query=trophy%20icon&amp;position=37&amp;from_view=keyword;Bystudio4rt</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a:t>
            </a:r>
            <a:r>
              <a:rPr lang="en-IN" sz="1200" b="1" i="0" u="none" strike="noStrike" kern="1200" baseline="0" dirty="0">
                <a:solidFill>
                  <a:schemeClr val="tx1"/>
                </a:solidFill>
                <a:latin typeface="+mn-lt"/>
                <a:ea typeface="+mn-ea"/>
                <a:cs typeface="+mn-cs"/>
              </a:rPr>
              <a:t>  - </a:t>
            </a:r>
            <a:r>
              <a:rPr lang="en-IN" sz="1200" b="0" i="0" u="none" strike="noStrike" kern="1200" baseline="0" dirty="0">
                <a:solidFill>
                  <a:schemeClr val="tx1"/>
                </a:solidFill>
                <a:latin typeface="+mn-lt"/>
                <a:ea typeface="+mn-ea"/>
                <a:cs typeface="+mn-cs"/>
              </a:rPr>
              <a:t>https://www.freepik.com/free-vector/businessman-jumps-graph-columns-way-success-positive-thinking-success-achievement-self-confidence-concept-white-background_11668414.htm#query=motivation&amp;position=12&amp;from_view=keyword ;By </a:t>
            </a:r>
            <a:r>
              <a:rPr lang="en-IN" sz="1200" b="0" i="0" u="none" strike="noStrike" kern="1200" baseline="0" dirty="0" err="1">
                <a:solidFill>
                  <a:schemeClr val="tx1"/>
                </a:solidFill>
                <a:latin typeface="+mn-lt"/>
                <a:ea typeface="+mn-ea"/>
                <a:cs typeface="+mn-cs"/>
              </a:rPr>
              <a:t>vectorjuice</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a:t>
            </a:r>
          </a:p>
          <a:p>
            <a:pPr rtl="0"/>
            <a:r>
              <a:rPr lang="en-IN" sz="1200" b="0" i="0" u="none" strike="noStrike" kern="1200" dirty="0">
                <a:solidFill>
                  <a:schemeClr val="tx1"/>
                </a:solidFill>
                <a:latin typeface="+mn-lt"/>
                <a:ea typeface="+mn-ea"/>
                <a:cs typeface="+mn-cs"/>
              </a:rPr>
              <a:t>Boy: https://www.freepik.com/free-vector/little-boy-pointing-with-index-finger-flat-vector-illustration_9871189.htm By</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nizovatina</a:t>
            </a:r>
            <a:endParaRPr lang="en-IN" sz="1200" b="0" i="0" u="none" strike="noStrike" kern="1200" baseline="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Boys: https://www.freepik.com/free-vector/little-boy-lying-bed-counting-sheep_9650026.htm By </a:t>
            </a:r>
            <a:r>
              <a:rPr lang="en-IN" sz="1200" b="0" i="0" u="none" strike="noStrike" kern="1200" dirty="0" err="1">
                <a:solidFill>
                  <a:schemeClr val="tx1"/>
                </a:solidFill>
                <a:latin typeface="+mn-lt"/>
                <a:ea typeface="+mn-ea"/>
                <a:cs typeface="+mn-cs"/>
              </a:rPr>
              <a:t>pch.vector</a:t>
            </a:r>
            <a:endParaRPr lang="en-IN" sz="1200" b="0" i="0" u="none" strike="noStrike" kern="1200" dirty="0">
              <a:solidFill>
                <a:schemeClr val="tx1"/>
              </a:solidFill>
              <a:latin typeface="+mn-lt"/>
              <a:ea typeface="+mn-ea"/>
              <a:cs typeface="+mn-cs"/>
            </a:endParaRPr>
          </a:p>
          <a:p>
            <a:pPr rtl="0"/>
            <a:r>
              <a:rPr lang="en-IN" sz="1200" b="0" i="0" u="none" strike="noStrike" kern="1200" dirty="0">
                <a:solidFill>
                  <a:schemeClr val="tx1"/>
                </a:solidFill>
                <a:latin typeface="+mn-lt"/>
                <a:ea typeface="+mn-ea"/>
                <a:cs typeface="+mn-cs"/>
              </a:rPr>
              <a:t>Bubble: https://www.freepik.com/free-vector/thought-bubble-black-business-icon-clipart_16339902.htm By rawpixel.com</a:t>
            </a:r>
          </a:p>
          <a:p>
            <a:pPr rtl="0"/>
            <a:r>
              <a:rPr lang="en-IN" sz="1200" b="0" i="0" u="none" strike="noStrike" kern="1200" dirty="0">
                <a:solidFill>
                  <a:schemeClr val="tx1"/>
                </a:solidFill>
                <a:latin typeface="+mn-lt"/>
                <a:ea typeface="+mn-ea"/>
                <a:cs typeface="+mn-cs"/>
              </a:rPr>
              <a:t>Earth: https://www.freepik.com/free-vector/smiling-earth-planet-with-green-hair_22746504.htm By </a:t>
            </a:r>
            <a:r>
              <a:rPr lang="en-IN" sz="1200" b="0" i="0" u="none" strike="noStrike" kern="1200" dirty="0" err="1">
                <a:solidFill>
                  <a:schemeClr val="tx1"/>
                </a:solidFill>
                <a:latin typeface="+mn-lt"/>
                <a:ea typeface="+mn-ea"/>
                <a:cs typeface="+mn-cs"/>
              </a:rPr>
              <a:t>brgfx</a:t>
            </a:r>
            <a:endParaRPr lang="en-IN" sz="1200" b="0" i="0" u="none" strike="noStrike" kern="1200" dirty="0">
              <a:solidFill>
                <a:schemeClr val="tx1"/>
              </a:solidFill>
              <a:latin typeface="+mn-lt"/>
              <a:ea typeface="+mn-ea"/>
              <a:cs typeface="+mn-cs"/>
            </a:endParaRPr>
          </a:p>
          <a:p>
            <a:pPr rtl="0"/>
            <a:r>
              <a:rPr lang="en-IN" b="0" dirty="0"/>
              <a:t>Sun: https://pixabay.com/vectors/sun-cartoon-character-graphic-5277491/</a:t>
            </a:r>
          </a:p>
          <a:p>
            <a:pPr rtl="0"/>
            <a:r>
              <a:rPr lang="en-IN" b="0" dirty="0"/>
              <a:t>Ant: https://pixabay.com/illustrations/ant-cartoon-insect-bug-cute-5535447/</a:t>
            </a:r>
          </a:p>
          <a:p>
            <a:pPr rtl="0"/>
            <a:r>
              <a:rPr lang="en-IN" b="0" dirty="0"/>
              <a:t>Bee: https://pixabay.com/illustrations/honey-bee-bee-honey-icon-bee-icon-469560/</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https://www.freepik.com/free-vector/little-boy-pointing-with-index-finger-flat-vector-illustration_9871189.htm#query=boy%20cartoon&amp;position=1&amp;from_view=search;By</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nizovatina</a:t>
            </a:r>
            <a:endParaRPr lang="en-IN" sz="1200" b="0" i="0" u="none" strike="noStrike" kern="1200" baseline="0" dirty="0">
              <a:solidFill>
                <a:schemeClr val="tx1"/>
              </a:solidFill>
              <a:latin typeface="+mn-lt"/>
              <a:ea typeface="+mn-ea"/>
              <a:cs typeface="+mn-cs"/>
            </a:endParaRPr>
          </a:p>
          <a:p>
            <a:pPr rtl="0"/>
            <a:r>
              <a:rPr lang="en-IN" b="0" dirty="0"/>
              <a:t>https://www.freepik.com/free-vector/collection-colorful-speech-bubbles-vector_3109989.htm#query=speech%20bubble&amp;position=3&amp;from_view=search;By rawpixel.com</a:t>
            </a:r>
          </a:p>
          <a:p>
            <a:pPr rtl="0"/>
            <a:r>
              <a:rPr lang="en-IN" b="0" dirty="0"/>
              <a:t>https://www.freepik.com/free-vector/personal-goals-concept-illustration_13416138.htm#query=effort&amp;position=1&amp;from_view=search;By </a:t>
            </a:r>
            <a:r>
              <a:rPr lang="en-IN" b="0" dirty="0" err="1"/>
              <a:t>storyset</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https://www.freepik.com/free-photo/beautiful-sky-full-stars-trona-ca_13381243.htm#query=night&amp;position=14&amp;from_view=keyword;By </a:t>
            </a:r>
            <a:r>
              <a:rPr lang="en-IN" sz="1200" b="0" i="0" u="none" strike="noStrike" kern="1200" dirty="0" err="1">
                <a:solidFill>
                  <a:schemeClr val="tx1"/>
                </a:solidFill>
                <a:latin typeface="+mn-lt"/>
                <a:ea typeface="+mn-ea"/>
                <a:cs typeface="+mn-cs"/>
              </a:rPr>
              <a:t>wirestock</a:t>
            </a:r>
            <a:endParaRPr lang="en-IN" sz="1200" b="0" i="0" u="none" strike="noStrike" kern="1200" dirty="0">
              <a:solidFill>
                <a:schemeClr val="tx1"/>
              </a:solidFill>
              <a:latin typeface="+mn-lt"/>
              <a:ea typeface="+mn-ea"/>
              <a:cs typeface="+mn-cs"/>
            </a:endParaRPr>
          </a:p>
          <a:p>
            <a:pPr rtl="0"/>
            <a:r>
              <a:rPr lang="en-IN" b="0" dirty="0"/>
              <a:t>https://www.freepik.com/free-photo/sunny-meadow-landscape_877658.htm#query=sunny%20day&amp;position=4&amp;from_view=search;Byonlyyouqj</a:t>
            </a:r>
          </a:p>
          <a:p>
            <a:pPr rtl="0"/>
            <a:r>
              <a:rPr lang="en-IN" b="0" dirty="0"/>
              <a:t>https://www.freepik.com/free-vector/day-night-formation-with-sun-light-earth-white-background_16265007.htm#query=earth%20rotation&amp;position=6&amp;from_view=search;By </a:t>
            </a:r>
            <a:r>
              <a:rPr lang="en-IN" b="0" dirty="0" err="1"/>
              <a:t>brgfx</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https://www.freepik.com/free-photo/beautiful-sky-full-stars-trona-ca_13381243.htm#query=night&amp;position=14&amp;from_view=keyword;By </a:t>
            </a:r>
            <a:r>
              <a:rPr lang="en-IN" sz="1200" b="0" i="0" u="none" strike="noStrike" kern="1200" dirty="0" err="1">
                <a:solidFill>
                  <a:schemeClr val="tx1"/>
                </a:solidFill>
                <a:latin typeface="+mn-lt"/>
                <a:ea typeface="+mn-ea"/>
                <a:cs typeface="+mn-cs"/>
              </a:rPr>
              <a:t>wirestock</a:t>
            </a:r>
            <a:endParaRPr lang="en-IN" sz="1200" b="0" i="0" u="none" strike="noStrike" kern="1200" dirty="0">
              <a:solidFill>
                <a:schemeClr val="tx1"/>
              </a:solidFill>
              <a:latin typeface="+mn-lt"/>
              <a:ea typeface="+mn-ea"/>
              <a:cs typeface="+mn-cs"/>
            </a:endParaRPr>
          </a:p>
          <a:p>
            <a:pPr rtl="0"/>
            <a:r>
              <a:rPr lang="en-IN" b="0" dirty="0"/>
              <a:t>https://www.freepik.com/free-photo/sunny-meadow-landscape_877658.htm#query=sunny%20day&amp;position=4&amp;from_view=search;Byonlyyouqj</a:t>
            </a:r>
          </a:p>
          <a:p>
            <a:pPr rtl="0"/>
            <a:r>
              <a:rPr lang="en-IN" b="0" dirty="0"/>
              <a:t>https://www.freepik.com/free-vector/day-night-formation-with-sun-light-earth-white-background_16265007.htm#query=earth%20rotation&amp;position=6&amp;from_view=search;By </a:t>
            </a:r>
            <a:r>
              <a:rPr lang="en-IN" b="0" dirty="0" err="1"/>
              <a:t>brgfx</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extLst>
      <p:ext uri="{BB962C8B-B14F-4D97-AF65-F5344CB8AC3E}">
        <p14:creationId xmlns:p14="http://schemas.microsoft.com/office/powerpoint/2010/main" val="137695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https://www.freepik.com/free-vector/underground-animal-burrow-with-ant-family_13988069.htm#query=ant&amp;position=0&amp;from_view=search;By</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brgfx</a:t>
            </a:r>
            <a:endParaRPr lang="en-IN"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b="0" dirty="0"/>
              <a:t>https://pixabay.com/vectors/pollination-flowers-insects-bees-5615146/</a:t>
            </a:r>
          </a:p>
          <a:p>
            <a:pPr rtl="0"/>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7</a:t>
            </a:fld>
            <a:endParaRPr lang="en-IN"/>
          </a:p>
        </p:txBody>
      </p:sp>
    </p:spTree>
    <p:extLst>
      <p:ext uri="{BB962C8B-B14F-4D97-AF65-F5344CB8AC3E}">
        <p14:creationId xmlns:p14="http://schemas.microsoft.com/office/powerpoint/2010/main" val="70832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https://www.freepik.com/free-vector/underground-animal-burrow-with-ant-family_13988069.htm#query=ant&amp;position=0&amp;from_view=search;By</a:t>
            </a:r>
            <a:r>
              <a:rPr lang="en-IN" sz="1200" b="0" i="0" u="none" strike="noStrike" kern="1200" baseline="0" dirty="0">
                <a:solidFill>
                  <a:schemeClr val="tx1"/>
                </a:solidFill>
                <a:latin typeface="+mn-lt"/>
                <a:ea typeface="+mn-ea"/>
                <a:cs typeface="+mn-cs"/>
              </a:rPr>
              <a:t> </a:t>
            </a:r>
            <a:r>
              <a:rPr lang="en-IN" sz="1200" b="0" i="0" u="none" strike="noStrike" kern="1200" baseline="0" dirty="0" err="1">
                <a:solidFill>
                  <a:schemeClr val="tx1"/>
                </a:solidFill>
                <a:latin typeface="+mn-lt"/>
                <a:ea typeface="+mn-ea"/>
                <a:cs typeface="+mn-cs"/>
              </a:rPr>
              <a:t>brgfx</a:t>
            </a:r>
            <a:endParaRPr lang="en-IN"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b="0" dirty="0"/>
              <a:t>https://pixabay.com/vectors/pollination-flowers-insects-bees-5615146/</a:t>
            </a:r>
          </a:p>
          <a:p>
            <a:pPr rtl="0"/>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https://contentmanagement.srisathyasaividyavahini.org/index.php#,grandmother</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illustrations/honey-bee-bee-honey-icon-bee-icon-469560/" TargetMode="External"/><Relationship Id="rId13" Type="http://schemas.openxmlformats.org/officeDocument/2006/relationships/hyperlink" Target="https://www.freepik.com/free-photo/beautiful-sky-full-stars-trona-ca_13381243.htm" TargetMode="External"/><Relationship Id="rId18" Type="http://schemas.openxmlformats.org/officeDocument/2006/relationships/hyperlink" Target="https://www.freepik.com/free-vector/kid-winning-gold-medal-trophy-cup-competition-happy-boy-holding-prize-hand-standing-pedestal_25872325.htm#query=trophy%20icon&amp;position=37&amp;from_view=keyword" TargetMode="External"/><Relationship Id="rId26" Type="http://schemas.openxmlformats.org/officeDocument/2006/relationships/image" Target="../media/image5.jpeg"/><Relationship Id="rId3" Type="http://schemas.openxmlformats.org/officeDocument/2006/relationships/hyperlink" Target="https://www.freepik.com/free-vector/businessman-jumps-graph-columns-way-success-positive-thinking-success-achievement-self-confidence-concept-white-background_11668414.htm" TargetMode="External"/><Relationship Id="rId21" Type="http://schemas.openxmlformats.org/officeDocument/2006/relationships/image" Target="../media/image7.jpeg"/><Relationship Id="rId34" Type="http://schemas.openxmlformats.org/officeDocument/2006/relationships/image" Target="../media/image23.jpeg"/><Relationship Id="rId7" Type="http://schemas.openxmlformats.org/officeDocument/2006/relationships/hyperlink" Target="https://pixabay.com/illustrations/ant-cartoon-insect-bug-cute-5535447/" TargetMode="External"/><Relationship Id="rId12" Type="http://schemas.openxmlformats.org/officeDocument/2006/relationships/hyperlink" Target="https://www.freepik.com/free-vector/personal-goals-concept-illustration_13416138.htm" TargetMode="External"/><Relationship Id="rId17" Type="http://schemas.openxmlformats.org/officeDocument/2006/relationships/hyperlink" Target="https://www.freepik.com/free-vector/underground-animal-burrow-with-ant-family_13988069.htm" TargetMode="External"/><Relationship Id="rId25" Type="http://schemas.openxmlformats.org/officeDocument/2006/relationships/image" Target="../media/image10.png"/><Relationship Id="rId33" Type="http://schemas.openxmlformats.org/officeDocument/2006/relationships/image" Target="../media/image18.png"/><Relationship Id="rId2" Type="http://schemas.openxmlformats.org/officeDocument/2006/relationships/notesSlide" Target="../notesSlides/notesSlide13.xml"/><Relationship Id="rId16" Type="http://schemas.openxmlformats.org/officeDocument/2006/relationships/hyperlink" Target="https://pixabay.com/vectors/pollination-flowers-insects-bees-5615146/" TargetMode="External"/><Relationship Id="rId20" Type="http://schemas.openxmlformats.org/officeDocument/2006/relationships/image" Target="../media/image6.jpeg"/><Relationship Id="rId29"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hyperlink" Target="https://pixabay.com/vectors/sun-cartoon-character-graphic-5277491/" TargetMode="External"/><Relationship Id="rId11" Type="http://schemas.openxmlformats.org/officeDocument/2006/relationships/hyperlink" Target="https://www.freepik.com/free-vector/collection-colorful-speech-bubbles-vector_3109989.htm" TargetMode="External"/><Relationship Id="rId24" Type="http://schemas.openxmlformats.org/officeDocument/2006/relationships/image" Target="../media/image9.png"/><Relationship Id="rId32" Type="http://schemas.openxmlformats.org/officeDocument/2006/relationships/image" Target="../media/image19.jpeg"/><Relationship Id="rId5" Type="http://schemas.openxmlformats.org/officeDocument/2006/relationships/hyperlink" Target="https://www.freepik.com/free-vector/smiling-earth-planet-with-green-hair_22746504.htm" TargetMode="External"/><Relationship Id="rId15" Type="http://schemas.openxmlformats.org/officeDocument/2006/relationships/hyperlink" Target="https://www.freepik.com/free-vector/day-night-formation-with-sun-light-earth-white-background_16265007.htm" TargetMode="External"/><Relationship Id="rId23" Type="http://schemas.openxmlformats.org/officeDocument/2006/relationships/image" Target="../media/image8.png"/><Relationship Id="rId28" Type="http://schemas.openxmlformats.org/officeDocument/2006/relationships/image" Target="../media/image15.jpeg"/><Relationship Id="rId10" Type="http://schemas.openxmlformats.org/officeDocument/2006/relationships/hyperlink" Target="https://www.freepik.com/free-vector/thought-bubble-black-business-icon-clipart_16339902.htm%20By%20rawpixel.com" TargetMode="External"/><Relationship Id="rId19" Type="http://schemas.openxmlformats.org/officeDocument/2006/relationships/image" Target="../media/image4.jpeg"/><Relationship Id="rId31" Type="http://schemas.openxmlformats.org/officeDocument/2006/relationships/image" Target="../media/image25.jpeg"/><Relationship Id="rId4" Type="http://schemas.openxmlformats.org/officeDocument/2006/relationships/hyperlink" Target="https://www.freepik.com/free-vector/little-boy-pointing-with-index-finger-flat-vector-illustration_9871189.htm" TargetMode="External"/><Relationship Id="rId9" Type="http://schemas.openxmlformats.org/officeDocument/2006/relationships/hyperlink" Target="https://www.freepik.com/free-vector/little-boy-lying-bed-counting-sheep_9650026.htm" TargetMode="External"/><Relationship Id="rId14" Type="http://schemas.openxmlformats.org/officeDocument/2006/relationships/hyperlink" Target="https://www.freepik.com/free-photo/sunny-meadow-landscape_877658.htm" TargetMode="External"/><Relationship Id="rId22" Type="http://schemas.openxmlformats.org/officeDocument/2006/relationships/image" Target="../media/image24.jpeg"/><Relationship Id="rId27" Type="http://schemas.openxmlformats.org/officeDocument/2006/relationships/image" Target="../media/image12.jpeg"/><Relationship Id="rId30" Type="http://schemas.openxmlformats.org/officeDocument/2006/relationships/image" Target="../media/image16.jpeg"/><Relationship Id="rId35"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3451" y="879447"/>
            <a:ext cx="9758525" cy="936234"/>
          </a:xfrm>
          <a:solidFill>
            <a:schemeClr val="accent4">
              <a:lumMod val="60000"/>
              <a:lumOff val="40000"/>
            </a:schemeClr>
          </a:solidFill>
        </p:spPr>
        <p:txBody>
          <a:bodyPr/>
          <a:lstStyle/>
          <a:p>
            <a:r>
              <a:rPr lang="en-IN" dirty="0"/>
              <a:t>Keep Working to Keep Growing</a:t>
            </a:r>
          </a:p>
        </p:txBody>
      </p:sp>
      <p:pic>
        <p:nvPicPr>
          <p:cNvPr id="40962" name="Picture 2" descr="Businessman jumps on graph columns on the way to success. positive thinking and success achievement, self-confidence concept on white background. Free Vector"/>
          <p:cNvPicPr>
            <a:picLocks noChangeAspect="1" noChangeArrowheads="1"/>
          </p:cNvPicPr>
          <p:nvPr/>
        </p:nvPicPr>
        <p:blipFill>
          <a:blip r:embed="rId3" cstate="print"/>
          <a:srcRect/>
          <a:stretch>
            <a:fillRect/>
          </a:stretch>
        </p:blipFill>
        <p:spPr bwMode="auto">
          <a:xfrm>
            <a:off x="4259796" y="2132856"/>
            <a:ext cx="3672408" cy="244631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1" y="71414"/>
            <a:ext cx="7272809" cy="654032"/>
          </a:xfrm>
          <a:solidFill>
            <a:schemeClr val="accent4">
              <a:lumMod val="60000"/>
              <a:lumOff val="40000"/>
            </a:schemeClr>
          </a:solidFill>
        </p:spPr>
        <p:txBody>
          <a:bodyPr/>
          <a:lstStyle/>
          <a:p>
            <a:r>
              <a:rPr lang="en-IN" dirty="0"/>
              <a:t>Grandmother’s advice to Rahul</a:t>
            </a:r>
          </a:p>
        </p:txBody>
      </p:sp>
      <p:grpSp>
        <p:nvGrpSpPr>
          <p:cNvPr id="9" name="Group 8">
            <a:extLst>
              <a:ext uri="{FF2B5EF4-FFF2-40B4-BE49-F238E27FC236}">
                <a16:creationId xmlns:a16="http://schemas.microsoft.com/office/drawing/2014/main" id="{2820C02F-9090-400E-A526-7A2563C656BB}"/>
              </a:ext>
            </a:extLst>
          </p:cNvPr>
          <p:cNvGrpSpPr/>
          <p:nvPr/>
        </p:nvGrpSpPr>
        <p:grpSpPr>
          <a:xfrm>
            <a:off x="2639616" y="952265"/>
            <a:ext cx="7245607" cy="2307418"/>
            <a:chOff x="1199456" y="866537"/>
            <a:chExt cx="7245607" cy="2307418"/>
          </a:xfrm>
        </p:grpSpPr>
        <p:sp>
          <p:nvSpPr>
            <p:cNvPr id="8" name="Speech Bubble: Oval 7">
              <a:extLst>
                <a:ext uri="{FF2B5EF4-FFF2-40B4-BE49-F238E27FC236}">
                  <a16:creationId xmlns:a16="http://schemas.microsoft.com/office/drawing/2014/main" id="{A405204F-4B19-4D50-A533-BECF08A1BC2A}"/>
                </a:ext>
              </a:extLst>
            </p:cNvPr>
            <p:cNvSpPr/>
            <p:nvPr/>
          </p:nvSpPr>
          <p:spPr>
            <a:xfrm>
              <a:off x="1199456" y="916055"/>
              <a:ext cx="6447816" cy="2257900"/>
            </a:xfrm>
            <a:prstGeom prst="wedgeEllipseCallout">
              <a:avLst>
                <a:gd name="adj1" fmla="val 35568"/>
                <a:gd name="adj2" fmla="val 56176"/>
              </a:avLst>
            </a:prstGeom>
            <a:solidFill>
              <a:srgbClr val="E3A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689590" y="1377281"/>
              <a:ext cx="5482200" cy="1569660"/>
            </a:xfrm>
            <a:prstGeom prst="rect">
              <a:avLst/>
            </a:prstGeom>
            <a:noFill/>
          </p:spPr>
          <p:txBody>
            <a:bodyPr wrap="square" rtlCol="0">
              <a:spAutoFit/>
            </a:bodyPr>
            <a:lstStyle/>
            <a:p>
              <a:pPr algn="ctr"/>
              <a:r>
                <a:rPr lang="en-US" sz="2400" dirty="0"/>
                <a:t>Remember Rahul, like the Earth, the Sun, Bee and Ant, we humans also have to keep working. Remember - Achievement comes through continuous efforts.</a:t>
              </a:r>
            </a:p>
          </p:txBody>
        </p:sp>
        <p:pic>
          <p:nvPicPr>
            <p:cNvPr id="28674" name="Picture 2" descr="Kid winning gold medal and trophy cup at competition happy boy holding prize in hand standing on pedestal Free Vector"/>
            <p:cNvPicPr>
              <a:picLocks noChangeAspect="1" noChangeArrowheads="1"/>
            </p:cNvPicPr>
            <p:nvPr/>
          </p:nvPicPr>
          <p:blipFill>
            <a:blip r:embed="rId3" cstate="print"/>
            <a:srcRect/>
            <a:stretch>
              <a:fillRect/>
            </a:stretch>
          </p:blipFill>
          <p:spPr bwMode="auto">
            <a:xfrm>
              <a:off x="7144771" y="866537"/>
              <a:ext cx="1300292" cy="2142053"/>
            </a:xfrm>
            <a:prstGeom prst="rect">
              <a:avLst/>
            </a:prstGeom>
            <a:noFill/>
          </p:spPr>
        </p:pic>
      </p:grpSp>
      <p:pic>
        <p:nvPicPr>
          <p:cNvPr id="10" name="Picture 2" descr="Little boy pointing with index finger flat vector illustration. Free Vector">
            <a:extLst>
              <a:ext uri="{FF2B5EF4-FFF2-40B4-BE49-F238E27FC236}">
                <a16:creationId xmlns:a16="http://schemas.microsoft.com/office/drawing/2014/main" id="{E329798A-200C-4F4C-A07D-468A80B4E32A}"/>
              </a:ext>
            </a:extLst>
          </p:cNvPr>
          <p:cNvPicPr>
            <a:picLocks noChangeAspect="1" noChangeArrowheads="1"/>
          </p:cNvPicPr>
          <p:nvPr/>
        </p:nvPicPr>
        <p:blipFill rotWithShape="1">
          <a:blip r:embed="rId4" cstate="print"/>
          <a:srcRect l="27708" t="11297" r="29226" b="15703"/>
          <a:stretch/>
        </p:blipFill>
        <p:spPr bwMode="auto">
          <a:xfrm flipH="1">
            <a:off x="1890211" y="3809954"/>
            <a:ext cx="1613501" cy="2671390"/>
          </a:xfrm>
          <a:prstGeom prst="rect">
            <a:avLst/>
          </a:prstGeom>
          <a:noFill/>
        </p:spPr>
      </p:pic>
      <p:pic>
        <p:nvPicPr>
          <p:cNvPr id="11" name="Picture 2" descr="grandmother_20180517_1483184280.png">
            <a:extLst>
              <a:ext uri="{FF2B5EF4-FFF2-40B4-BE49-F238E27FC236}">
                <a16:creationId xmlns:a16="http://schemas.microsoft.com/office/drawing/2014/main" id="{C163A73B-5B69-AFEF-5F40-D1EF4829B6C7}"/>
              </a:ext>
            </a:extLst>
          </p:cNvPr>
          <p:cNvPicPr>
            <a:picLocks noChangeAspect="1" noChangeArrowheads="1"/>
          </p:cNvPicPr>
          <p:nvPr/>
        </p:nvPicPr>
        <p:blipFill>
          <a:blip r:embed="rId5" cstate="print"/>
          <a:srcRect/>
          <a:stretch>
            <a:fillRect/>
          </a:stretch>
        </p:blipFill>
        <p:spPr bwMode="auto">
          <a:xfrm>
            <a:off x="8266234" y="2924376"/>
            <a:ext cx="2880320" cy="345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ppt_x</p:attrName>
                                        </p:attrNameLst>
                                      </p:cBhvr>
                                      <p:tavLst>
                                        <p:tav tm="0">
                                          <p:val>
                                            <p:strVal val="#ppt_x-#ppt_w*1.125000"/>
                                          </p:val>
                                        </p:tav>
                                        <p:tav tm="100000">
                                          <p:val>
                                            <p:strVal val="#ppt_x"/>
                                          </p:val>
                                        </p:tav>
                                      </p:tavLst>
                                    </p:anim>
                                    <p:animEffect transition="in" filter="wipe(right)">
                                      <p:cBhvr>
                                        <p:cTn id="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024" y="71414"/>
            <a:ext cx="4752528" cy="654032"/>
          </a:xfrm>
          <a:solidFill>
            <a:schemeClr val="accent4">
              <a:lumMod val="60000"/>
              <a:lumOff val="40000"/>
            </a:schemeClr>
          </a:solidFill>
        </p:spPr>
        <p:txBody>
          <a:bodyPr/>
          <a:lstStyle/>
          <a:p>
            <a:r>
              <a:rPr lang="en-IN" dirty="0"/>
              <a:t>Points to Discuss</a:t>
            </a:r>
          </a:p>
        </p:txBody>
      </p:sp>
      <p:sp>
        <p:nvSpPr>
          <p:cNvPr id="4" name="Oval 3"/>
          <p:cNvSpPr/>
          <p:nvPr/>
        </p:nvSpPr>
        <p:spPr>
          <a:xfrm>
            <a:off x="4999335" y="906492"/>
            <a:ext cx="2217846" cy="536535"/>
          </a:xfrm>
          <a:prstGeom prst="ellipse">
            <a:avLst/>
          </a:prstGeom>
          <a:solidFill>
            <a:srgbClr val="5C7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be active</a:t>
            </a:r>
            <a:endParaRPr lang="en-US" sz="2800" b="1" dirty="0">
              <a:solidFill>
                <a:schemeClr val="bg1"/>
              </a:solidFill>
            </a:endParaRPr>
          </a:p>
        </p:txBody>
      </p:sp>
      <p:sp>
        <p:nvSpPr>
          <p:cNvPr id="5" name="Oval 4"/>
          <p:cNvSpPr/>
          <p:nvPr/>
        </p:nvSpPr>
        <p:spPr>
          <a:xfrm>
            <a:off x="4540062" y="1610488"/>
            <a:ext cx="3136392" cy="625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be regular</a:t>
            </a:r>
            <a:endParaRPr lang="en-US" sz="2800" b="1" dirty="0">
              <a:solidFill>
                <a:schemeClr val="bg1"/>
              </a:solidFill>
            </a:endParaRPr>
          </a:p>
        </p:txBody>
      </p:sp>
      <p:sp>
        <p:nvSpPr>
          <p:cNvPr id="6" name="Oval 5"/>
          <p:cNvSpPr/>
          <p:nvPr/>
        </p:nvSpPr>
        <p:spPr>
          <a:xfrm>
            <a:off x="3625662" y="3487833"/>
            <a:ext cx="4965192" cy="1011683"/>
          </a:xfrm>
          <a:prstGeom prst="ellipse">
            <a:avLst/>
          </a:prstGeom>
          <a:solidFill>
            <a:srgbClr val="967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make a little progress each day</a:t>
            </a:r>
            <a:endParaRPr lang="en-US" sz="2800" b="1" dirty="0">
              <a:solidFill>
                <a:schemeClr val="bg1"/>
              </a:solidFill>
            </a:endParaRPr>
          </a:p>
        </p:txBody>
      </p:sp>
      <p:sp>
        <p:nvSpPr>
          <p:cNvPr id="7" name="Oval 6"/>
          <p:cNvSpPr/>
          <p:nvPr/>
        </p:nvSpPr>
        <p:spPr>
          <a:xfrm>
            <a:off x="3168462" y="4666977"/>
            <a:ext cx="5879592" cy="805623"/>
          </a:xfrm>
          <a:prstGeom prst="ellipse">
            <a:avLst/>
          </a:prstGeom>
          <a:solidFill>
            <a:srgbClr val="2E5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be patient</a:t>
            </a:r>
            <a:endParaRPr lang="en-US" sz="2800" b="1" dirty="0">
              <a:solidFill>
                <a:schemeClr val="bg1"/>
              </a:solidFill>
            </a:endParaRPr>
          </a:p>
        </p:txBody>
      </p:sp>
      <p:sp>
        <p:nvSpPr>
          <p:cNvPr id="9" name="Oval 8"/>
          <p:cNvSpPr/>
          <p:nvPr/>
        </p:nvSpPr>
        <p:spPr>
          <a:xfrm>
            <a:off x="2711262" y="5640059"/>
            <a:ext cx="6793992" cy="88528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e</a:t>
            </a:r>
            <a:r>
              <a:rPr lang="en-IE" sz="2800" b="1"/>
              <a:t>njoy </a:t>
            </a:r>
            <a:r>
              <a:rPr lang="en-IE" sz="2800" b="1" dirty="0"/>
              <a:t>what you do</a:t>
            </a:r>
            <a:endParaRPr lang="en-US" sz="2800" b="1" dirty="0"/>
          </a:p>
        </p:txBody>
      </p:sp>
      <p:sp>
        <p:nvSpPr>
          <p:cNvPr id="8" name="Oval 7">
            <a:extLst>
              <a:ext uri="{FF2B5EF4-FFF2-40B4-BE49-F238E27FC236}">
                <a16:creationId xmlns:a16="http://schemas.microsoft.com/office/drawing/2014/main" id="{4BDCF307-15F7-D320-47AD-DFCABBF3F69F}"/>
              </a:ext>
            </a:extLst>
          </p:cNvPr>
          <p:cNvSpPr/>
          <p:nvPr/>
        </p:nvSpPr>
        <p:spPr>
          <a:xfrm>
            <a:off x="4082862" y="2403907"/>
            <a:ext cx="4050792" cy="916465"/>
          </a:xfrm>
          <a:prstGeom prst="ellips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chemeClr val="bg1"/>
                </a:solidFill>
              </a:rPr>
              <a:t>don’t give up a task half-way</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500"/>
                            </p:stCondLst>
                            <p:childTnLst>
                              <p:par>
                                <p:cTn id="17" presetID="55"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4000"/>
                            </p:stCondLst>
                            <p:childTnLst>
                              <p:par>
                                <p:cTn id="23" presetID="55" presetClass="entr" presetSubtype="0"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par>
                          <p:cTn id="28" fill="hold">
                            <p:stCondLst>
                              <p:cond delay="5500"/>
                            </p:stCondLst>
                            <p:childTnLst>
                              <p:par>
                                <p:cTn id="29" presetID="55" presetClass="entr" presetSubtype="0" fill="hold" grpId="0" nodeType="after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par>
                          <p:cTn id="34" fill="hold">
                            <p:stCondLst>
                              <p:cond delay="7000"/>
                            </p:stCondLst>
                            <p:childTnLst>
                              <p:par>
                                <p:cTn id="35" presetID="55" presetClass="entr" presetSubtype="0" fill="hold" grpId="0" nodeType="after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744" y="38664"/>
            <a:ext cx="4680520" cy="654032"/>
          </a:xfrm>
          <a:solidFill>
            <a:schemeClr val="accent4">
              <a:lumMod val="60000"/>
              <a:lumOff val="40000"/>
            </a:schemeClr>
          </a:solidFill>
        </p:spPr>
        <p:txBody>
          <a:bodyPr/>
          <a:lstStyle/>
          <a:p>
            <a:r>
              <a:rPr lang="en-IN" dirty="0"/>
              <a:t>Points to ponder</a:t>
            </a:r>
          </a:p>
        </p:txBody>
      </p:sp>
      <p:sp>
        <p:nvSpPr>
          <p:cNvPr id="4" name="5-Point Star 3"/>
          <p:cNvSpPr/>
          <p:nvPr/>
        </p:nvSpPr>
        <p:spPr>
          <a:xfrm>
            <a:off x="2454723" y="1268760"/>
            <a:ext cx="914400" cy="914400"/>
          </a:xfrm>
          <a:prstGeom prst="star5">
            <a:avLst>
              <a:gd name="adj" fmla="val 23987"/>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2695899" y="4653136"/>
            <a:ext cx="432048" cy="914400"/>
          </a:xfrm>
          <a:prstGeom prst="triangle">
            <a:avLst/>
          </a:prstGeom>
          <a:solidFill>
            <a:srgbClr val="E24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Point Star 5"/>
          <p:cNvSpPr/>
          <p:nvPr/>
        </p:nvSpPr>
        <p:spPr>
          <a:xfrm>
            <a:off x="2454723" y="2960948"/>
            <a:ext cx="914400" cy="914400"/>
          </a:xfrm>
          <a:prstGeom prst="star4">
            <a:avLst/>
          </a:prstGeom>
          <a:solidFill>
            <a:srgbClr val="E12F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20556" y="4849996"/>
            <a:ext cx="6411948" cy="523220"/>
          </a:xfrm>
          <a:prstGeom prst="rect">
            <a:avLst/>
          </a:prstGeom>
          <a:solidFill>
            <a:srgbClr val="FAC090"/>
          </a:solidFill>
        </p:spPr>
        <p:txBody>
          <a:bodyPr wrap="none" rtlCol="0">
            <a:spAutoFit/>
          </a:bodyPr>
          <a:lstStyle/>
          <a:p>
            <a:pPr algn="ctr"/>
            <a:r>
              <a:rPr lang="en-US" sz="2800" dirty="0"/>
              <a:t>Success comes through continuous efforts.</a:t>
            </a:r>
          </a:p>
        </p:txBody>
      </p:sp>
      <p:sp>
        <p:nvSpPr>
          <p:cNvPr id="8" name="TextBox 7"/>
          <p:cNvSpPr txBox="1"/>
          <p:nvPr/>
        </p:nvSpPr>
        <p:spPr>
          <a:xfrm>
            <a:off x="4220556" y="3157808"/>
            <a:ext cx="2303131" cy="523220"/>
          </a:xfrm>
          <a:prstGeom prst="rect">
            <a:avLst/>
          </a:prstGeom>
          <a:solidFill>
            <a:schemeClr val="accent6">
              <a:lumMod val="60000"/>
              <a:lumOff val="40000"/>
            </a:schemeClr>
          </a:solidFill>
        </p:spPr>
        <p:txBody>
          <a:bodyPr wrap="none" rtlCol="0">
            <a:spAutoFit/>
          </a:bodyPr>
          <a:lstStyle/>
          <a:p>
            <a:pPr algn="ctr"/>
            <a:r>
              <a:rPr lang="en-US" sz="2800" dirty="0"/>
              <a:t>Keep Working.</a:t>
            </a:r>
          </a:p>
        </p:txBody>
      </p:sp>
      <p:sp>
        <p:nvSpPr>
          <p:cNvPr id="9" name="TextBox 8"/>
          <p:cNvSpPr txBox="1"/>
          <p:nvPr/>
        </p:nvSpPr>
        <p:spPr>
          <a:xfrm>
            <a:off x="4220556" y="1465620"/>
            <a:ext cx="5502212" cy="523220"/>
          </a:xfrm>
          <a:prstGeom prst="rect">
            <a:avLst/>
          </a:prstGeom>
          <a:solidFill>
            <a:srgbClr val="FAC090"/>
          </a:solidFill>
        </p:spPr>
        <p:txBody>
          <a:bodyPr wrap="none" rtlCol="0">
            <a:spAutoFit/>
          </a:bodyPr>
          <a:lstStyle/>
          <a:p>
            <a:r>
              <a:rPr lang="en-US" sz="2800" dirty="0"/>
              <a:t>Keep improving and Keep Achieving!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p:tgtEl>
                                          <p:spTgt spid="7"/>
                                        </p:tgtEl>
                                        <p:attrNameLst>
                                          <p:attrName>ppt_x</p:attrName>
                                        </p:attrNameLst>
                                      </p:cBhvr>
                                      <p:tavLst>
                                        <p:tav tm="0">
                                          <p:val>
                                            <p:strVal val="#ppt_x-#ppt_w*1.125000"/>
                                          </p:val>
                                        </p:tav>
                                        <p:tav tm="100000">
                                          <p:val>
                                            <p:strVal val="#ppt_x"/>
                                          </p:val>
                                        </p:tav>
                                      </p:tavLst>
                                    </p:anim>
                                    <p:animEffect transition="in" filter="wipe(right)">
                                      <p:cBhvr>
                                        <p:cTn id="14" dur="2000"/>
                                        <p:tgtEl>
                                          <p:spTgt spid="7"/>
                                        </p:tgtEl>
                                      </p:cBhvr>
                                    </p:animEffect>
                                  </p:childTnLst>
                                </p:cTn>
                              </p:par>
                            </p:childTnLst>
                          </p:cTn>
                        </p:par>
                        <p:par>
                          <p:cTn id="15" fill="hold">
                            <p:stCondLst>
                              <p:cond delay="3000"/>
                            </p:stCondLst>
                            <p:childTnLst>
                              <p:par>
                                <p:cTn id="16" presetID="42"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4500"/>
                            </p:stCondLst>
                            <p:childTnLst>
                              <p:par>
                                <p:cTn id="22" presetID="1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p:tgtEl>
                                          <p:spTgt spid="8"/>
                                        </p:tgtEl>
                                        <p:attrNameLst>
                                          <p:attrName>ppt_x</p:attrName>
                                        </p:attrNameLst>
                                      </p:cBhvr>
                                      <p:tavLst>
                                        <p:tav tm="0">
                                          <p:val>
                                            <p:strVal val="#ppt_x-#ppt_w*1.125000"/>
                                          </p:val>
                                        </p:tav>
                                        <p:tav tm="100000">
                                          <p:val>
                                            <p:strVal val="#ppt_x"/>
                                          </p:val>
                                        </p:tav>
                                      </p:tavLst>
                                    </p:anim>
                                    <p:animEffect transition="in" filter="wipe(right)">
                                      <p:cBhvr>
                                        <p:cTn id="25" dur="2000"/>
                                        <p:tgtEl>
                                          <p:spTgt spid="8"/>
                                        </p:tgtEl>
                                      </p:cBhvr>
                                    </p:animEffect>
                                  </p:childTnLst>
                                </p:cTn>
                              </p:par>
                            </p:childTnLst>
                          </p:cTn>
                        </p:par>
                        <p:par>
                          <p:cTn id="26" fill="hold">
                            <p:stCondLst>
                              <p:cond delay="6500"/>
                            </p:stCondLst>
                            <p:childTnLst>
                              <p:par>
                                <p:cTn id="27" presetID="42" presetClass="entr" presetSubtype="0" fill="hold" grpId="0" nodeType="afterEffect">
                                  <p:stCondLst>
                                    <p:cond delay="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1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000"/>
                                        <p:tgtEl>
                                          <p:spTgt spid="9"/>
                                        </p:tgtEl>
                                        <p:attrNameLst>
                                          <p:attrName>ppt_x</p:attrName>
                                        </p:attrNameLst>
                                      </p:cBhvr>
                                      <p:tavLst>
                                        <p:tav tm="0">
                                          <p:val>
                                            <p:strVal val="#ppt_x-#ppt_w*1.125000"/>
                                          </p:val>
                                        </p:tav>
                                        <p:tav tm="100000">
                                          <p:val>
                                            <p:strVal val="#ppt_x"/>
                                          </p:val>
                                        </p:tav>
                                      </p:tavLst>
                                    </p:anim>
                                    <p:animEffect transition="in" filter="wipe(right)">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966778731"/>
              </p:ext>
            </p:extLst>
          </p:nvPr>
        </p:nvGraphicFramePr>
        <p:xfrm>
          <a:off x="1127448" y="700345"/>
          <a:ext cx="9937104" cy="529401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r>
                        <a:rPr lang="en-IN" sz="900" b="0" i="0" u="none" strike="noStrike" kern="1200" dirty="0">
                          <a:solidFill>
                            <a:schemeClr val="tx1"/>
                          </a:solidFill>
                          <a:latin typeface="+mn-lt"/>
                          <a:ea typeface="+mn-ea"/>
                          <a:cs typeface="+mn-cs"/>
                          <a:hlinkClick r:id="rId3"/>
                        </a:rPr>
                        <a:t>https://www.freepik.com/free-vector/businessman-jumps-graph-columns-way-success-positive-thinking-success-achievement-self-confidence-concept-white-background_11668414.htm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vectorjuice</a:t>
                      </a:r>
                      <a:endParaRPr lang="en-IN" sz="900" dirty="0"/>
                    </a:p>
                  </a:txBody>
                  <a:tcPr/>
                </a:tc>
                <a:extLst>
                  <a:ext uri="{0D108BD9-81ED-4DB2-BD59-A6C34878D82A}">
                    <a16:rowId xmlns:a16="http://schemas.microsoft.com/office/drawing/2014/main" val="10001"/>
                  </a:ext>
                </a:extLst>
              </a:tr>
              <a:tr h="389313">
                <a:tc>
                  <a:txBody>
                    <a:bodyPr/>
                    <a:lstStyle/>
                    <a:p>
                      <a:r>
                        <a:rPr lang="en-IN" sz="900" dirty="0"/>
                        <a:t>2, 3, 4, 5, 6, 7, 8, 9, 10</a:t>
                      </a:r>
                    </a:p>
                  </a:txBody>
                  <a:tcPr/>
                </a:tc>
                <a:tc>
                  <a:txBody>
                    <a:bodyPr/>
                    <a:lstStyle/>
                    <a:p>
                      <a:endParaRPr lang="en-IN" sz="900" dirty="0"/>
                    </a:p>
                  </a:txBody>
                  <a:tcPr/>
                </a:tc>
                <a:tc>
                  <a:txBody>
                    <a:bodyPr/>
                    <a:lstStyle/>
                    <a:p>
                      <a:pPr rtl="0"/>
                      <a:r>
                        <a:rPr lang="en-IN" sz="900" b="0" i="0" u="none" strike="noStrike" kern="1200" dirty="0">
                          <a:solidFill>
                            <a:schemeClr val="tx1"/>
                          </a:solidFill>
                          <a:latin typeface="+mn-lt"/>
                          <a:ea typeface="+mn-ea"/>
                          <a:cs typeface="+mn-cs"/>
                        </a:rPr>
                        <a:t>Boy: </a:t>
                      </a:r>
                      <a:r>
                        <a:rPr lang="en-IN" sz="900" b="0" i="0" u="none" strike="noStrike" kern="1200" dirty="0">
                          <a:solidFill>
                            <a:schemeClr val="tx1"/>
                          </a:solidFill>
                          <a:latin typeface="+mn-lt"/>
                          <a:ea typeface="+mn-ea"/>
                          <a:cs typeface="+mn-cs"/>
                          <a:hlinkClick r:id="rId4"/>
                        </a:rPr>
                        <a:t>https://www.freepik.com/free-vector/little-boy-pointing-with-index-finger-flat-vector-illustration_9871189.htm</a:t>
                      </a:r>
                      <a:r>
                        <a:rPr lang="en-IN" sz="900" b="0" i="0" u="none" strike="noStrike" kern="1200" dirty="0">
                          <a:solidFill>
                            <a:schemeClr val="tx1"/>
                          </a:solidFill>
                          <a:latin typeface="+mn-lt"/>
                          <a:ea typeface="+mn-ea"/>
                          <a:cs typeface="+mn-cs"/>
                        </a:rPr>
                        <a:t> By</a:t>
                      </a:r>
                      <a:r>
                        <a:rPr lang="en-IN" sz="900" b="0" i="0" u="none" strike="noStrike" kern="1200" baseline="0" dirty="0">
                          <a:solidFill>
                            <a:schemeClr val="tx1"/>
                          </a:solidFill>
                          <a:latin typeface="+mn-lt"/>
                          <a:ea typeface="+mn-ea"/>
                          <a:cs typeface="+mn-cs"/>
                        </a:rPr>
                        <a:t> </a:t>
                      </a:r>
                      <a:r>
                        <a:rPr lang="en-IN" sz="900" b="0" i="0" u="none" strike="noStrike" kern="1200" baseline="0" dirty="0" err="1">
                          <a:solidFill>
                            <a:schemeClr val="tx1"/>
                          </a:solidFill>
                          <a:latin typeface="+mn-lt"/>
                          <a:ea typeface="+mn-ea"/>
                          <a:cs typeface="+mn-cs"/>
                        </a:rPr>
                        <a:t>nizovatina</a:t>
                      </a:r>
                      <a:endParaRPr lang="en-IN" sz="900" b="0" i="0" u="none" strike="noStrike" kern="1200" baseline="0" dirty="0">
                        <a:solidFill>
                          <a:schemeClr val="tx1"/>
                        </a:solidFill>
                        <a:latin typeface="+mn-lt"/>
                        <a:ea typeface="+mn-ea"/>
                        <a:cs typeface="+mn-cs"/>
                      </a:endParaRPr>
                    </a:p>
                    <a:p>
                      <a:pPr rtl="0"/>
                      <a:r>
                        <a:rPr lang="en-IN" sz="900" b="0" i="0" u="none" strike="noStrike" kern="1200" dirty="0">
                          <a:solidFill>
                            <a:schemeClr val="tx1"/>
                          </a:solidFill>
                          <a:latin typeface="+mn-lt"/>
                          <a:ea typeface="+mn-ea"/>
                          <a:cs typeface="+mn-cs"/>
                        </a:rPr>
                        <a:t>Planet: </a:t>
                      </a:r>
                      <a:r>
                        <a:rPr lang="en-IN" sz="900" b="0" i="0" u="none" strike="noStrike" kern="1200" dirty="0">
                          <a:solidFill>
                            <a:schemeClr val="tx1"/>
                          </a:solidFill>
                          <a:latin typeface="+mn-lt"/>
                          <a:ea typeface="+mn-ea"/>
                          <a:cs typeface="+mn-cs"/>
                          <a:hlinkClick r:id="rId5"/>
                        </a:rPr>
                        <a:t>https://www.freepik.com/free-vector/smiling-earth-planet-with-green-hair_22746504.htm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brgfx</a:t>
                      </a:r>
                      <a:endParaRPr lang="en-IN" sz="900" b="0" i="0" u="none" strike="noStrike" kern="1200" dirty="0">
                        <a:solidFill>
                          <a:schemeClr val="tx1"/>
                        </a:solidFill>
                        <a:latin typeface="+mn-lt"/>
                        <a:ea typeface="+mn-ea"/>
                        <a:cs typeface="+mn-cs"/>
                      </a:endParaRPr>
                    </a:p>
                    <a:p>
                      <a:pPr rtl="0"/>
                      <a:r>
                        <a:rPr lang="en-IN" sz="900" b="0" dirty="0"/>
                        <a:t>Sun: </a:t>
                      </a:r>
                      <a:r>
                        <a:rPr lang="en-IN" sz="900" b="0" dirty="0">
                          <a:hlinkClick r:id="rId6"/>
                        </a:rPr>
                        <a:t>https://pixabay.com/vectors/sun-cartoon-character-graphic-5277491/</a:t>
                      </a:r>
                      <a:endParaRPr lang="en-IN" sz="900" b="0" dirty="0"/>
                    </a:p>
                    <a:p>
                      <a:pPr rtl="0"/>
                      <a:r>
                        <a:rPr lang="en-IN" sz="900" b="0" dirty="0"/>
                        <a:t>Ant: </a:t>
                      </a:r>
                      <a:r>
                        <a:rPr lang="en-IN" sz="900" b="0" dirty="0">
                          <a:hlinkClick r:id="rId7"/>
                        </a:rPr>
                        <a:t>https://pixabay.com/illustrations/ant-cartoon-insect-bug-cute-5535447/</a:t>
                      </a:r>
                      <a:endParaRPr lang="en-IN" sz="900" b="0" dirty="0"/>
                    </a:p>
                    <a:p>
                      <a:pPr rtl="0"/>
                      <a:r>
                        <a:rPr lang="en-IN" sz="900" b="0" dirty="0"/>
                        <a:t>Bee: </a:t>
                      </a:r>
                      <a:r>
                        <a:rPr lang="en-IN" sz="900" b="0" dirty="0">
                          <a:hlinkClick r:id="rId8"/>
                        </a:rPr>
                        <a:t>https://pixabay.com/illustrations/honey-bee-bee-honey-icon-bee-icon-469560/</a:t>
                      </a:r>
                      <a:endParaRPr lang="en-IN" sz="900" b="0" dirty="0"/>
                    </a:p>
                    <a:p>
                      <a:pPr rtl="0"/>
                      <a:endParaRPr lang="en-IN" sz="900" b="0" dirty="0"/>
                    </a:p>
                  </a:txBody>
                  <a:tcPr/>
                </a:tc>
                <a:extLst>
                  <a:ext uri="{0D108BD9-81ED-4DB2-BD59-A6C34878D82A}">
                    <a16:rowId xmlns:a16="http://schemas.microsoft.com/office/drawing/2014/main" val="10003"/>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9"/>
                        </a:rPr>
                        <a:t>https://www.freepik.com/free-vector/little-boy-lying-bed-counting-sheep_9650026.htm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pch.vector</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Bubble: </a:t>
                      </a:r>
                      <a:r>
                        <a:rPr lang="en-IN" sz="900" b="0" i="0" u="none" strike="noStrike" kern="1200" dirty="0">
                          <a:solidFill>
                            <a:schemeClr val="tx1"/>
                          </a:solidFill>
                          <a:latin typeface="+mn-lt"/>
                          <a:ea typeface="+mn-ea"/>
                          <a:cs typeface="+mn-cs"/>
                          <a:hlinkClick r:id="rId10"/>
                        </a:rPr>
                        <a:t>https://www.freepik.com/free-vector/thought-bubble-black-business-icon-clipart_16339902.htm By rawpixel.com</a:t>
                      </a:r>
                    </a:p>
                  </a:txBody>
                  <a:tcPr/>
                </a:tc>
                <a:extLst>
                  <a:ext uri="{0D108BD9-81ED-4DB2-BD59-A6C34878D82A}">
                    <a16:rowId xmlns:a16="http://schemas.microsoft.com/office/drawing/2014/main" val="10004"/>
                  </a:ext>
                </a:extLst>
              </a:tr>
              <a:tr h="639389">
                <a:tc>
                  <a:txBody>
                    <a:bodyPr/>
                    <a:lstStyle/>
                    <a:p>
                      <a:r>
                        <a:rPr lang="en-IN" sz="900" dirty="0"/>
                        <a:t>4, 5, 6, 7</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dirty="0">
                          <a:hlinkClick r:id="rId11"/>
                        </a:rPr>
                        <a:t>https://www.freepik.com/free-vector/collection-colorful-speech-bubbles-vector_3109989.htm</a:t>
                      </a:r>
                      <a:r>
                        <a:rPr lang="en-IN" sz="900" b="0" dirty="0"/>
                        <a:t> By rawpixel.com</a:t>
                      </a:r>
                    </a:p>
                    <a:p>
                      <a:endParaRPr lang="en-IN" sz="900" dirty="0"/>
                    </a:p>
                  </a:txBody>
                  <a:tcPr/>
                </a:tc>
                <a:extLst>
                  <a:ext uri="{0D108BD9-81ED-4DB2-BD59-A6C34878D82A}">
                    <a16:rowId xmlns:a16="http://schemas.microsoft.com/office/drawing/2014/main" val="10009"/>
                  </a:ext>
                </a:extLst>
              </a:tr>
              <a:tr h="288032">
                <a:tc>
                  <a:txBody>
                    <a:bodyPr/>
                    <a:lstStyle/>
                    <a:p>
                      <a:r>
                        <a:rPr lang="en-IN" sz="900" dirty="0"/>
                        <a:t>4</a:t>
                      </a:r>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dirty="0">
                          <a:hlinkClick r:id="rId12"/>
                        </a:rPr>
                        <a:t>https://www.freepik.com/free-vector/personal-goals-concept-illustration_13416138.htm</a:t>
                      </a:r>
                      <a:r>
                        <a:rPr lang="en-IN" sz="900" b="0" dirty="0"/>
                        <a:t> By </a:t>
                      </a:r>
                      <a:r>
                        <a:rPr lang="en-IN" sz="900" b="0" dirty="0" err="1"/>
                        <a:t>storyset</a:t>
                      </a:r>
                      <a:endParaRPr lang="en-IN" sz="900" b="0" dirty="0"/>
                    </a:p>
                  </a:txBody>
                  <a:tcPr/>
                </a:tc>
                <a:extLst>
                  <a:ext uri="{0D108BD9-81ED-4DB2-BD59-A6C34878D82A}">
                    <a16:rowId xmlns:a16="http://schemas.microsoft.com/office/drawing/2014/main" val="10010"/>
                  </a:ext>
                </a:extLst>
              </a:tr>
              <a:tr h="389313">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Night:</a:t>
                      </a:r>
                      <a:r>
                        <a:rPr lang="en-IN" sz="900" b="0" i="0" u="none" strike="noStrike" kern="1200" dirty="0">
                          <a:solidFill>
                            <a:schemeClr val="dk1"/>
                          </a:solidFill>
                          <a:latin typeface="+mn-lt"/>
                          <a:ea typeface="+mn-ea"/>
                          <a:cs typeface="+mn-cs"/>
                        </a:rPr>
                        <a:t> </a:t>
                      </a:r>
                      <a:r>
                        <a:rPr lang="en-IN" sz="900" b="0" i="0" u="none" strike="noStrike" kern="1200" dirty="0">
                          <a:solidFill>
                            <a:schemeClr val="tx1"/>
                          </a:solidFill>
                          <a:latin typeface="+mn-lt"/>
                          <a:ea typeface="+mn-ea"/>
                          <a:cs typeface="+mn-cs"/>
                          <a:hlinkClick r:id="rId13"/>
                        </a:rPr>
                        <a:t>https://www.freepik.com/free-photo/beautiful-sky-full-stars-trona-ca_13381243.htm</a:t>
                      </a:r>
                      <a:r>
                        <a:rPr lang="en-IN" sz="900" b="0" i="0" u="none" strike="noStrike" kern="1200" dirty="0">
                          <a:solidFill>
                            <a:schemeClr val="tx1"/>
                          </a:solidFill>
                          <a:latin typeface="+mn-lt"/>
                          <a:ea typeface="+mn-ea"/>
                          <a:cs typeface="+mn-cs"/>
                        </a:rPr>
                        <a:t> By </a:t>
                      </a:r>
                      <a:r>
                        <a:rPr lang="en-IN" sz="900" b="0" i="0" u="none" strike="noStrike" kern="1200" dirty="0" err="1">
                          <a:solidFill>
                            <a:schemeClr val="tx1"/>
                          </a:solidFill>
                          <a:latin typeface="+mn-lt"/>
                          <a:ea typeface="+mn-ea"/>
                          <a:cs typeface="+mn-cs"/>
                        </a:rPr>
                        <a:t>wirestock</a:t>
                      </a:r>
                      <a:endParaRPr lang="en-IN" sz="900" b="0"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Day: </a:t>
                      </a:r>
                      <a:r>
                        <a:rPr lang="en-IN" sz="900" b="0" dirty="0">
                          <a:hlinkClick r:id="rId14"/>
                        </a:rPr>
                        <a:t>https://www.freepik.com/free-photo/sunny-meadow-landscape_877658.htm</a:t>
                      </a:r>
                      <a:r>
                        <a:rPr lang="en-IN" sz="900" b="0" dirty="0"/>
                        <a:t> By </a:t>
                      </a:r>
                      <a:r>
                        <a:rPr lang="en-IN" sz="900" b="0" dirty="0" err="1"/>
                        <a:t>onlyyouqj</a:t>
                      </a:r>
                      <a:endParaRPr lang="en-IN" sz="900" b="0" dirty="0"/>
                    </a:p>
                  </a:txBody>
                  <a:tcPr/>
                </a:tc>
                <a:extLst>
                  <a:ext uri="{0D108BD9-81ED-4DB2-BD59-A6C34878D82A}">
                    <a16:rowId xmlns:a16="http://schemas.microsoft.com/office/drawing/2014/main" val="10013"/>
                  </a:ext>
                </a:extLst>
              </a:tr>
              <a:tr h="330767">
                <a:tc>
                  <a:txBody>
                    <a:bodyPr/>
                    <a:lstStyle/>
                    <a:p>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Sun: </a:t>
                      </a:r>
                      <a:r>
                        <a:rPr lang="en-IN" sz="900" b="0" dirty="0">
                          <a:hlinkClick r:id="rId15"/>
                        </a:rPr>
                        <a:t>https://www.freepik.com/free-vector/day-night-formation-with-sun-light-earth-white-background_16265007.htm</a:t>
                      </a:r>
                      <a:r>
                        <a:rPr lang="en-IN" sz="900" b="0" dirty="0"/>
                        <a:t> By </a:t>
                      </a:r>
                      <a:r>
                        <a:rPr lang="en-IN" sz="900" b="0" dirty="0" err="1"/>
                        <a:t>brgfx</a:t>
                      </a:r>
                      <a:endParaRPr lang="en-IN" sz="900" b="0" dirty="0"/>
                    </a:p>
                  </a:txBody>
                  <a:tcPr/>
                </a:tc>
                <a:extLst>
                  <a:ext uri="{0D108BD9-81ED-4DB2-BD59-A6C34878D82A}">
                    <a16:rowId xmlns:a16="http://schemas.microsoft.com/office/drawing/2014/main" val="3339585879"/>
                  </a:ext>
                </a:extLst>
              </a:tr>
              <a:tr h="389313">
                <a:tc>
                  <a:txBody>
                    <a:bodyPr/>
                    <a:lstStyle/>
                    <a:p>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Bee: </a:t>
                      </a:r>
                      <a:r>
                        <a:rPr lang="en-IN" sz="900" b="0" dirty="0">
                          <a:hlinkClick r:id="rId16"/>
                        </a:rPr>
                        <a:t>https://pixabay.com/vectors/pollination-flowers-insects-bees-5615146/</a:t>
                      </a:r>
                      <a:endParaRPr lang="en-IN" sz="900" b="0" dirty="0"/>
                    </a:p>
                  </a:txBody>
                  <a:tcPr/>
                </a:tc>
                <a:extLst>
                  <a:ext uri="{0D108BD9-81ED-4DB2-BD59-A6C34878D82A}">
                    <a16:rowId xmlns:a16="http://schemas.microsoft.com/office/drawing/2014/main" val="169970978"/>
                  </a:ext>
                </a:extLst>
              </a:tr>
              <a:tr h="389313">
                <a:tc>
                  <a:txBody>
                    <a:bodyPr/>
                    <a:lstStyle/>
                    <a:p>
                      <a:r>
                        <a:rPr lang="en-IN" sz="900" dirty="0"/>
                        <a:t>8</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Ant:</a:t>
                      </a:r>
                      <a:r>
                        <a:rPr lang="en-IN" sz="900" b="0" i="0" u="none" strike="noStrike" kern="1200" baseline="0" dirty="0">
                          <a:solidFill>
                            <a:schemeClr val="dk1"/>
                          </a:solidFill>
                          <a:latin typeface="+mn-lt"/>
                          <a:ea typeface="+mn-ea"/>
                          <a:cs typeface="+mn-cs"/>
                        </a:rPr>
                        <a:t> </a:t>
                      </a:r>
                      <a:r>
                        <a:rPr lang="en-IN" sz="900" b="0" i="0" u="none" strike="noStrike" kern="1200" dirty="0">
                          <a:solidFill>
                            <a:schemeClr val="tx1"/>
                          </a:solidFill>
                          <a:latin typeface="+mn-lt"/>
                          <a:ea typeface="+mn-ea"/>
                          <a:cs typeface="+mn-cs"/>
                          <a:hlinkClick r:id="rId17"/>
                        </a:rPr>
                        <a:t>https://www.freepik.com/free-vector/underground-animal-burrow-with-ant-family_13988069.htm</a:t>
                      </a:r>
                      <a:r>
                        <a:rPr lang="en-IN" sz="900" b="0" i="0" u="none" strike="noStrike" kern="1200" dirty="0">
                          <a:solidFill>
                            <a:schemeClr val="tx1"/>
                          </a:solidFill>
                          <a:latin typeface="+mn-lt"/>
                          <a:ea typeface="+mn-ea"/>
                          <a:cs typeface="+mn-cs"/>
                        </a:rPr>
                        <a:t> By</a:t>
                      </a:r>
                      <a:r>
                        <a:rPr lang="en-IN" sz="900" b="0" i="0" u="none" strike="noStrike" kern="1200" baseline="0" dirty="0">
                          <a:solidFill>
                            <a:schemeClr val="tx1"/>
                          </a:solidFill>
                          <a:latin typeface="+mn-lt"/>
                          <a:ea typeface="+mn-ea"/>
                          <a:cs typeface="+mn-cs"/>
                        </a:rPr>
                        <a:t> </a:t>
                      </a:r>
                      <a:r>
                        <a:rPr lang="en-IN" sz="900" b="0" i="0" u="none" strike="noStrike" kern="1200" baseline="0" dirty="0" err="1">
                          <a:solidFill>
                            <a:schemeClr val="tx1"/>
                          </a:solidFill>
                          <a:latin typeface="+mn-lt"/>
                          <a:ea typeface="+mn-ea"/>
                          <a:cs typeface="+mn-cs"/>
                        </a:rPr>
                        <a:t>brgfx</a:t>
                      </a:r>
                      <a:endParaRPr lang="en-IN" sz="9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2572043767"/>
                  </a:ext>
                </a:extLst>
              </a:tr>
              <a:tr h="389313">
                <a:tc>
                  <a:txBody>
                    <a:bodyPr/>
                    <a:lstStyle/>
                    <a:p>
                      <a:r>
                        <a:rPr lang="en-IN" sz="900" dirty="0"/>
                        <a:t>9, 10</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Grandmother: SSSVV Image Gallery: Search Keyword “grandmother”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extLst>
                  <a:ext uri="{0D108BD9-81ED-4DB2-BD59-A6C34878D82A}">
                    <a16:rowId xmlns:a16="http://schemas.microsoft.com/office/drawing/2014/main" val="1829377970"/>
                  </a:ext>
                </a:extLst>
              </a:tr>
              <a:tr h="389313">
                <a:tc>
                  <a:txBody>
                    <a:bodyPr/>
                    <a:lstStyle/>
                    <a:p>
                      <a:r>
                        <a:rPr lang="en-IN" sz="900" dirty="0"/>
                        <a:t>10</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hlinkClick r:id="rId18"/>
                        </a:rPr>
                        <a:t>https://www.freepik.com/free-vector/kid-winning-gold-medal-trophy-cup-competition-happy-boy-holding-prize-hand-standing-pedestal_25872325.htm</a:t>
                      </a:r>
                      <a:r>
                        <a:rPr lang="en-IN" sz="900" b="0" i="0" u="none" strike="noStrike" kern="1200" dirty="0">
                          <a:solidFill>
                            <a:schemeClr val="tx1"/>
                          </a:solidFill>
                          <a:latin typeface="+mn-lt"/>
                          <a:ea typeface="+mn-ea"/>
                          <a:cs typeface="+mn-cs"/>
                        </a:rPr>
                        <a:t> By studio4rt</a:t>
                      </a:r>
                      <a:endParaRPr lang="en-IN" sz="900" dirty="0"/>
                    </a:p>
                  </a:txBody>
                  <a:tcPr/>
                </a:tc>
                <a:extLst>
                  <a:ext uri="{0D108BD9-81ED-4DB2-BD59-A6C34878D82A}">
                    <a16:rowId xmlns:a16="http://schemas.microsoft.com/office/drawing/2014/main" val="4207096683"/>
                  </a:ext>
                </a:extLst>
              </a:tr>
            </a:tbl>
          </a:graphicData>
        </a:graphic>
      </p:graphicFrame>
      <p:pic>
        <p:nvPicPr>
          <p:cNvPr id="6" name="Picture 2" descr="Businessman jumps on graph columns on the way to success. positive thinking and success achievement, self-confidence concept on white background. Free Vector"/>
          <p:cNvPicPr>
            <a:picLocks noChangeAspect="1" noChangeArrowheads="1"/>
          </p:cNvPicPr>
          <p:nvPr/>
        </p:nvPicPr>
        <p:blipFill>
          <a:blip r:embed="rId19" cstate="print"/>
          <a:srcRect/>
          <a:stretch>
            <a:fillRect/>
          </a:stretch>
        </p:blipFill>
        <p:spPr bwMode="auto">
          <a:xfrm>
            <a:off x="2374636" y="1155480"/>
            <a:ext cx="396044" cy="263818"/>
          </a:xfrm>
          <a:prstGeom prst="rect">
            <a:avLst/>
          </a:prstGeom>
          <a:noFill/>
        </p:spPr>
      </p:pic>
      <p:pic>
        <p:nvPicPr>
          <p:cNvPr id="7" name="Picture 2" descr="Little boy lying in bed and counting sheep Free Vector"/>
          <p:cNvPicPr>
            <a:picLocks noChangeAspect="1" noChangeArrowheads="1"/>
          </p:cNvPicPr>
          <p:nvPr/>
        </p:nvPicPr>
        <p:blipFill>
          <a:blip r:embed="rId20" cstate="print"/>
          <a:srcRect t="47458"/>
          <a:stretch>
            <a:fillRect/>
          </a:stretch>
        </p:blipFill>
        <p:spPr bwMode="auto">
          <a:xfrm>
            <a:off x="2094288" y="2510014"/>
            <a:ext cx="552113" cy="196730"/>
          </a:xfrm>
          <a:prstGeom prst="rect">
            <a:avLst/>
          </a:prstGeom>
          <a:noFill/>
        </p:spPr>
      </p:pic>
      <p:pic>
        <p:nvPicPr>
          <p:cNvPr id="8" name="Picture 4" descr="Thought bubble  black business icon clipart Free Vector"/>
          <p:cNvPicPr>
            <a:picLocks noChangeAspect="1" noChangeArrowheads="1"/>
          </p:cNvPicPr>
          <p:nvPr/>
        </p:nvPicPr>
        <p:blipFill>
          <a:blip r:embed="rId21" cstate="print">
            <a:duotone>
              <a:schemeClr val="accent5">
                <a:shade val="45000"/>
                <a:satMod val="135000"/>
              </a:schemeClr>
              <a:prstClr val="white"/>
            </a:duotone>
          </a:blip>
          <a:srcRect l="21429" t="18738" r="22449" b="18218"/>
          <a:stretch>
            <a:fillRect/>
          </a:stretch>
        </p:blipFill>
        <p:spPr bwMode="auto">
          <a:xfrm>
            <a:off x="2783632" y="2487204"/>
            <a:ext cx="486905" cy="182590"/>
          </a:xfrm>
          <a:prstGeom prst="rect">
            <a:avLst/>
          </a:prstGeom>
          <a:noFill/>
        </p:spPr>
      </p:pic>
      <p:pic>
        <p:nvPicPr>
          <p:cNvPr id="9" name="Picture 6" descr="Smiling earth planet with green hair Free Vector"/>
          <p:cNvPicPr>
            <a:picLocks noChangeAspect="1" noChangeArrowheads="1"/>
          </p:cNvPicPr>
          <p:nvPr/>
        </p:nvPicPr>
        <p:blipFill>
          <a:blip r:embed="rId22" cstate="print"/>
          <a:srcRect/>
          <a:stretch>
            <a:fillRect/>
          </a:stretch>
        </p:blipFill>
        <p:spPr bwMode="auto">
          <a:xfrm>
            <a:off x="2119952" y="1526056"/>
            <a:ext cx="339953" cy="357065"/>
          </a:xfrm>
          <a:prstGeom prst="rect">
            <a:avLst/>
          </a:prstGeom>
          <a:noFill/>
        </p:spPr>
      </p:pic>
      <p:pic>
        <p:nvPicPr>
          <p:cNvPr id="10" name="Picture 8" descr="Sun, Cartoon, Character, Graphic, Design, Sunny, Star"/>
          <p:cNvPicPr>
            <a:picLocks noChangeAspect="1" noChangeArrowheads="1"/>
          </p:cNvPicPr>
          <p:nvPr/>
        </p:nvPicPr>
        <p:blipFill>
          <a:blip r:embed="rId23" cstate="print"/>
          <a:srcRect/>
          <a:stretch>
            <a:fillRect/>
          </a:stretch>
        </p:blipFill>
        <p:spPr bwMode="auto">
          <a:xfrm>
            <a:off x="2932818" y="2018676"/>
            <a:ext cx="421708" cy="321830"/>
          </a:xfrm>
          <a:prstGeom prst="rect">
            <a:avLst/>
          </a:prstGeom>
          <a:noFill/>
        </p:spPr>
      </p:pic>
      <p:pic>
        <p:nvPicPr>
          <p:cNvPr id="11" name="Picture 10" descr="Ant, Cartoon, Insect, Bug, Cute, Ant Sticker, Ant Icon"/>
          <p:cNvPicPr>
            <a:picLocks noChangeAspect="1" noChangeArrowheads="1"/>
          </p:cNvPicPr>
          <p:nvPr/>
        </p:nvPicPr>
        <p:blipFill>
          <a:blip r:embed="rId24" cstate="print"/>
          <a:srcRect/>
          <a:stretch>
            <a:fillRect/>
          </a:stretch>
        </p:blipFill>
        <p:spPr bwMode="auto">
          <a:xfrm>
            <a:off x="2727187" y="1537754"/>
            <a:ext cx="294578" cy="357065"/>
          </a:xfrm>
          <a:prstGeom prst="rect">
            <a:avLst/>
          </a:prstGeom>
          <a:noFill/>
        </p:spPr>
      </p:pic>
      <p:pic>
        <p:nvPicPr>
          <p:cNvPr id="12" name="Picture 14" descr="Honey Bee, Bee, Honey, Icon, Bee Icon, Honey Bee Icon"/>
          <p:cNvPicPr>
            <a:picLocks noChangeAspect="1" noChangeArrowheads="1"/>
          </p:cNvPicPr>
          <p:nvPr/>
        </p:nvPicPr>
        <p:blipFill>
          <a:blip r:embed="rId25" cstate="print"/>
          <a:srcRect/>
          <a:stretch>
            <a:fillRect/>
          </a:stretch>
        </p:blipFill>
        <p:spPr bwMode="auto">
          <a:xfrm>
            <a:off x="3143672" y="1588750"/>
            <a:ext cx="287528" cy="356932"/>
          </a:xfrm>
          <a:prstGeom prst="rect">
            <a:avLst/>
          </a:prstGeom>
          <a:noFill/>
        </p:spPr>
      </p:pic>
      <p:pic>
        <p:nvPicPr>
          <p:cNvPr id="13" name="Picture 2" descr="Little boy pointing with index finger flat vector illustration. Free Vector"/>
          <p:cNvPicPr>
            <a:picLocks noChangeAspect="1" noChangeArrowheads="1"/>
          </p:cNvPicPr>
          <p:nvPr/>
        </p:nvPicPr>
        <p:blipFill>
          <a:blip r:embed="rId26" cstate="print"/>
          <a:srcRect l="25581" t="7143" r="23256" b="11905"/>
          <a:stretch>
            <a:fillRect/>
          </a:stretch>
        </p:blipFill>
        <p:spPr bwMode="auto">
          <a:xfrm flipH="1">
            <a:off x="2181916" y="1947036"/>
            <a:ext cx="216024" cy="382952"/>
          </a:xfrm>
          <a:prstGeom prst="rect">
            <a:avLst/>
          </a:prstGeom>
          <a:noFill/>
        </p:spPr>
      </p:pic>
      <p:pic>
        <p:nvPicPr>
          <p:cNvPr id="14" name="Picture 4" descr="Collection of colorful speech bubbles vector Free Vector"/>
          <p:cNvPicPr>
            <a:picLocks noChangeAspect="1" noChangeArrowheads="1"/>
          </p:cNvPicPr>
          <p:nvPr/>
        </p:nvPicPr>
        <p:blipFill>
          <a:blip r:embed="rId27" cstate="print"/>
          <a:srcRect r="77055" b="79000"/>
          <a:stretch>
            <a:fillRect/>
          </a:stretch>
        </p:blipFill>
        <p:spPr bwMode="auto">
          <a:xfrm flipH="1">
            <a:off x="2084705" y="2924944"/>
            <a:ext cx="375200" cy="216024"/>
          </a:xfrm>
          <a:prstGeom prst="rect">
            <a:avLst/>
          </a:prstGeom>
          <a:noFill/>
        </p:spPr>
      </p:pic>
      <p:pic>
        <p:nvPicPr>
          <p:cNvPr id="15" name="Picture 8" descr="Collection of colorful speech bubbles vector Free Vector"/>
          <p:cNvPicPr>
            <a:picLocks noChangeAspect="1" noChangeArrowheads="1"/>
          </p:cNvPicPr>
          <p:nvPr/>
        </p:nvPicPr>
        <p:blipFill>
          <a:blip r:embed="rId27" cstate="print"/>
          <a:srcRect l="41649" r="38683" b="82018"/>
          <a:stretch>
            <a:fillRect/>
          </a:stretch>
        </p:blipFill>
        <p:spPr bwMode="auto">
          <a:xfrm>
            <a:off x="2543605" y="2830605"/>
            <a:ext cx="480053" cy="360040"/>
          </a:xfrm>
          <a:prstGeom prst="rect">
            <a:avLst/>
          </a:prstGeom>
          <a:noFill/>
        </p:spPr>
      </p:pic>
      <p:pic>
        <p:nvPicPr>
          <p:cNvPr id="17" name="Picture 6" descr="Collection of colorful speech bubbles vector Free Vector"/>
          <p:cNvPicPr>
            <a:picLocks noChangeAspect="1" noChangeArrowheads="1"/>
          </p:cNvPicPr>
          <p:nvPr/>
        </p:nvPicPr>
        <p:blipFill>
          <a:blip r:embed="rId27" cstate="print"/>
          <a:srcRect l="33989" t="84983" r="53166" b="1463"/>
          <a:stretch>
            <a:fillRect/>
          </a:stretch>
        </p:blipFill>
        <p:spPr bwMode="auto">
          <a:xfrm flipV="1">
            <a:off x="3143672" y="2920869"/>
            <a:ext cx="360040" cy="217941"/>
          </a:xfrm>
          <a:prstGeom prst="rect">
            <a:avLst/>
          </a:prstGeom>
          <a:noFill/>
        </p:spPr>
      </p:pic>
      <p:pic>
        <p:nvPicPr>
          <p:cNvPr id="19" name="Picture 2" descr="Beautiful sky full of stars over trona, ca Free Photo"/>
          <p:cNvPicPr>
            <a:picLocks noChangeAspect="1" noChangeArrowheads="1"/>
          </p:cNvPicPr>
          <p:nvPr/>
        </p:nvPicPr>
        <p:blipFill>
          <a:blip r:embed="rId28" cstate="print"/>
          <a:srcRect/>
          <a:stretch>
            <a:fillRect/>
          </a:stretch>
        </p:blipFill>
        <p:spPr bwMode="auto">
          <a:xfrm>
            <a:off x="2084705" y="3747042"/>
            <a:ext cx="384043" cy="216024"/>
          </a:xfrm>
          <a:prstGeom prst="rect">
            <a:avLst/>
          </a:prstGeom>
          <a:noFill/>
        </p:spPr>
      </p:pic>
      <p:pic>
        <p:nvPicPr>
          <p:cNvPr id="21" name="Picture 6" descr="Personal goals concept illustration Free Vector">
            <a:extLst>
              <a:ext uri="{FF2B5EF4-FFF2-40B4-BE49-F238E27FC236}">
                <a16:creationId xmlns:a16="http://schemas.microsoft.com/office/drawing/2014/main" id="{A8F1FC2C-374B-4F7C-B575-9344883C38FC}"/>
              </a:ext>
            </a:extLst>
          </p:cNvPr>
          <p:cNvPicPr>
            <a:picLocks noChangeAspect="1" noChangeArrowheads="1"/>
          </p:cNvPicPr>
          <p:nvPr/>
        </p:nvPicPr>
        <p:blipFill>
          <a:blip r:embed="rId29" cstate="print"/>
          <a:srcRect/>
          <a:stretch>
            <a:fillRect/>
          </a:stretch>
        </p:blipFill>
        <p:spPr bwMode="auto">
          <a:xfrm>
            <a:off x="2450995" y="3445269"/>
            <a:ext cx="481823" cy="206495"/>
          </a:xfrm>
          <a:prstGeom prst="rect">
            <a:avLst/>
          </a:prstGeom>
          <a:noFill/>
        </p:spPr>
      </p:pic>
      <p:pic>
        <p:nvPicPr>
          <p:cNvPr id="22" name="Picture 21" descr="Sunny meadow landscape Free Photo">
            <a:extLst>
              <a:ext uri="{FF2B5EF4-FFF2-40B4-BE49-F238E27FC236}">
                <a16:creationId xmlns:a16="http://schemas.microsoft.com/office/drawing/2014/main" id="{6CD8909C-2C2C-40C1-B17B-493F24D1A814}"/>
              </a:ext>
            </a:extLst>
          </p:cNvPr>
          <p:cNvPicPr>
            <a:picLocks noChangeAspect="1" noChangeArrowheads="1"/>
          </p:cNvPicPr>
          <p:nvPr/>
        </p:nvPicPr>
        <p:blipFill>
          <a:blip r:embed="rId30" cstate="print"/>
          <a:srcRect/>
          <a:stretch>
            <a:fillRect/>
          </a:stretch>
        </p:blipFill>
        <p:spPr bwMode="auto">
          <a:xfrm>
            <a:off x="2625261" y="3776228"/>
            <a:ext cx="358703" cy="216024"/>
          </a:xfrm>
          <a:prstGeom prst="rect">
            <a:avLst/>
          </a:prstGeom>
          <a:noFill/>
        </p:spPr>
      </p:pic>
      <p:pic>
        <p:nvPicPr>
          <p:cNvPr id="23" name="Picture 8" descr="Day and night formation with the sun light to the earth on white background Free Vector">
            <a:extLst>
              <a:ext uri="{FF2B5EF4-FFF2-40B4-BE49-F238E27FC236}">
                <a16:creationId xmlns:a16="http://schemas.microsoft.com/office/drawing/2014/main" id="{D65E8F82-CA3D-4759-AB4D-F7DD7A7A5381}"/>
              </a:ext>
            </a:extLst>
          </p:cNvPr>
          <p:cNvPicPr>
            <a:picLocks noChangeAspect="1" noChangeArrowheads="1"/>
          </p:cNvPicPr>
          <p:nvPr/>
        </p:nvPicPr>
        <p:blipFill>
          <a:blip r:embed="rId31" cstate="print"/>
          <a:srcRect/>
          <a:stretch>
            <a:fillRect/>
          </a:stretch>
        </p:blipFill>
        <p:spPr bwMode="auto">
          <a:xfrm>
            <a:off x="2387082" y="4141460"/>
            <a:ext cx="612574" cy="216024"/>
          </a:xfrm>
          <a:prstGeom prst="rect">
            <a:avLst/>
          </a:prstGeom>
          <a:noFill/>
        </p:spPr>
      </p:pic>
      <p:pic>
        <p:nvPicPr>
          <p:cNvPr id="24" name="Picture 2" descr="Underground animal burrow with ant family Free Vector">
            <a:extLst>
              <a:ext uri="{FF2B5EF4-FFF2-40B4-BE49-F238E27FC236}">
                <a16:creationId xmlns:a16="http://schemas.microsoft.com/office/drawing/2014/main" id="{EECE5542-69A2-434B-B046-8B98797FF3D2}"/>
              </a:ext>
            </a:extLst>
          </p:cNvPr>
          <p:cNvPicPr>
            <a:picLocks noChangeAspect="1" noChangeArrowheads="1"/>
          </p:cNvPicPr>
          <p:nvPr/>
        </p:nvPicPr>
        <p:blipFill>
          <a:blip r:embed="rId32" cstate="print"/>
          <a:srcRect/>
          <a:stretch>
            <a:fillRect/>
          </a:stretch>
        </p:blipFill>
        <p:spPr bwMode="auto">
          <a:xfrm>
            <a:off x="2412372" y="4869160"/>
            <a:ext cx="435648" cy="278476"/>
          </a:xfrm>
          <a:prstGeom prst="rect">
            <a:avLst/>
          </a:prstGeom>
          <a:noFill/>
        </p:spPr>
      </p:pic>
      <p:pic>
        <p:nvPicPr>
          <p:cNvPr id="25" name="Picture 12" descr="Pollination, Flowers, Insects, Bees, Blossom, Nature">
            <a:extLst>
              <a:ext uri="{FF2B5EF4-FFF2-40B4-BE49-F238E27FC236}">
                <a16:creationId xmlns:a16="http://schemas.microsoft.com/office/drawing/2014/main" id="{58FDFFF8-D481-4B4D-BC4E-A50E885AEB05}"/>
              </a:ext>
            </a:extLst>
          </p:cNvPr>
          <p:cNvPicPr>
            <a:picLocks noChangeAspect="1" noChangeArrowheads="1"/>
          </p:cNvPicPr>
          <p:nvPr/>
        </p:nvPicPr>
        <p:blipFill>
          <a:blip r:embed="rId33" cstate="print"/>
          <a:srcRect/>
          <a:stretch>
            <a:fillRect/>
          </a:stretch>
        </p:blipFill>
        <p:spPr bwMode="auto">
          <a:xfrm>
            <a:off x="2409116" y="4483998"/>
            <a:ext cx="420970" cy="290294"/>
          </a:xfrm>
          <a:prstGeom prst="rect">
            <a:avLst/>
          </a:prstGeom>
          <a:noFill/>
        </p:spPr>
      </p:pic>
      <p:pic>
        <p:nvPicPr>
          <p:cNvPr id="26" name="Picture 2" descr="Kid winning gold medal and trophy cup at competition happy boy holding prize in hand standing on pedestal Free Vector">
            <a:extLst>
              <a:ext uri="{FF2B5EF4-FFF2-40B4-BE49-F238E27FC236}">
                <a16:creationId xmlns:a16="http://schemas.microsoft.com/office/drawing/2014/main" id="{06B80937-F177-4FA3-B79F-90FE62CC85CF}"/>
              </a:ext>
            </a:extLst>
          </p:cNvPr>
          <p:cNvPicPr>
            <a:picLocks noChangeAspect="1" noChangeArrowheads="1"/>
          </p:cNvPicPr>
          <p:nvPr/>
        </p:nvPicPr>
        <p:blipFill>
          <a:blip r:embed="rId34" cstate="print"/>
          <a:srcRect/>
          <a:stretch>
            <a:fillRect/>
          </a:stretch>
        </p:blipFill>
        <p:spPr bwMode="auto">
          <a:xfrm>
            <a:off x="2508381" y="5657820"/>
            <a:ext cx="192328" cy="288032"/>
          </a:xfrm>
          <a:prstGeom prst="rect">
            <a:avLst/>
          </a:prstGeom>
          <a:noFill/>
        </p:spPr>
      </p:pic>
      <p:pic>
        <p:nvPicPr>
          <p:cNvPr id="27" name="Picture 2" descr="grandmother_20180517_1483184280.png">
            <a:extLst>
              <a:ext uri="{FF2B5EF4-FFF2-40B4-BE49-F238E27FC236}">
                <a16:creationId xmlns:a16="http://schemas.microsoft.com/office/drawing/2014/main" id="{BB059C97-CDD3-41C9-90F0-B6E1E759BA5A}"/>
              </a:ext>
            </a:extLst>
          </p:cNvPr>
          <p:cNvPicPr>
            <a:picLocks noChangeAspect="1" noChangeArrowheads="1"/>
          </p:cNvPicPr>
          <p:nvPr/>
        </p:nvPicPr>
        <p:blipFill>
          <a:blip r:embed="rId35" cstate="print"/>
          <a:srcRect/>
          <a:stretch>
            <a:fillRect/>
          </a:stretch>
        </p:blipFill>
        <p:spPr bwMode="auto">
          <a:xfrm>
            <a:off x="2490096" y="5228912"/>
            <a:ext cx="297656" cy="3571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736" y="110672"/>
            <a:ext cx="4752529" cy="654032"/>
          </a:xfrm>
          <a:solidFill>
            <a:schemeClr val="accent4">
              <a:lumMod val="60000"/>
              <a:lumOff val="40000"/>
            </a:schemeClr>
          </a:solidFill>
        </p:spPr>
        <p:txBody>
          <a:bodyPr/>
          <a:lstStyle/>
          <a:p>
            <a:r>
              <a:rPr lang="en-IN" dirty="0"/>
              <a:t>Introducing Rahul</a:t>
            </a:r>
          </a:p>
        </p:txBody>
      </p:sp>
      <p:sp>
        <p:nvSpPr>
          <p:cNvPr id="12" name="TextBox 11"/>
          <p:cNvSpPr txBox="1"/>
          <p:nvPr/>
        </p:nvSpPr>
        <p:spPr>
          <a:xfrm>
            <a:off x="8826428" y="3479808"/>
            <a:ext cx="1505622" cy="538609"/>
          </a:xfrm>
          <a:prstGeom prst="rect">
            <a:avLst/>
          </a:prstGeom>
          <a:noFill/>
        </p:spPr>
        <p:txBody>
          <a:bodyPr wrap="square" rtlCol="0" anchor="ctr">
            <a:spAutoFit/>
          </a:bodyPr>
          <a:lstStyle/>
          <a:p>
            <a:pPr algn="ctr"/>
            <a:r>
              <a:rPr lang="en-US" sz="2900" dirty="0"/>
              <a:t>Rahul</a:t>
            </a:r>
          </a:p>
        </p:txBody>
      </p:sp>
      <p:grpSp>
        <p:nvGrpSpPr>
          <p:cNvPr id="10" name="Group 9">
            <a:extLst>
              <a:ext uri="{FF2B5EF4-FFF2-40B4-BE49-F238E27FC236}">
                <a16:creationId xmlns:a16="http://schemas.microsoft.com/office/drawing/2014/main" id="{61B9098E-5200-4C99-B504-A36341214FAC}"/>
              </a:ext>
            </a:extLst>
          </p:cNvPr>
          <p:cNvGrpSpPr/>
          <p:nvPr/>
        </p:nvGrpSpPr>
        <p:grpSpPr>
          <a:xfrm>
            <a:off x="5663952" y="3781567"/>
            <a:ext cx="5808585" cy="2507882"/>
            <a:chOff x="5807968" y="3140968"/>
            <a:chExt cx="5808585" cy="2507882"/>
          </a:xfrm>
        </p:grpSpPr>
        <p:grpSp>
          <p:nvGrpSpPr>
            <p:cNvPr id="11" name="Group 10">
              <a:extLst>
                <a:ext uri="{FF2B5EF4-FFF2-40B4-BE49-F238E27FC236}">
                  <a16:creationId xmlns:a16="http://schemas.microsoft.com/office/drawing/2014/main" id="{FEAC4C2D-9B28-4821-A091-B5F1FED193B0}"/>
                </a:ext>
              </a:extLst>
            </p:cNvPr>
            <p:cNvGrpSpPr/>
            <p:nvPr/>
          </p:nvGrpSpPr>
          <p:grpSpPr>
            <a:xfrm>
              <a:off x="5807968" y="3140968"/>
              <a:ext cx="5795395" cy="2507882"/>
              <a:chOff x="6346780" y="3129470"/>
              <a:chExt cx="5795395" cy="2507882"/>
            </a:xfrm>
          </p:grpSpPr>
          <p:sp>
            <p:nvSpPr>
              <p:cNvPr id="14" name="Hexagon 13">
                <a:extLst>
                  <a:ext uri="{FF2B5EF4-FFF2-40B4-BE49-F238E27FC236}">
                    <a16:creationId xmlns:a16="http://schemas.microsoft.com/office/drawing/2014/main" id="{37B9ED01-B9AE-4C79-ACE1-7B434336A5FB}"/>
                  </a:ext>
                </a:extLst>
              </p:cNvPr>
              <p:cNvSpPr/>
              <p:nvPr/>
            </p:nvSpPr>
            <p:spPr>
              <a:xfrm>
                <a:off x="6346780" y="3129470"/>
                <a:ext cx="2880320" cy="2507882"/>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5" name="Freeform: Shape 8">
                <a:extLst>
                  <a:ext uri="{FF2B5EF4-FFF2-40B4-BE49-F238E27FC236}">
                    <a16:creationId xmlns:a16="http://schemas.microsoft.com/office/drawing/2014/main" id="{BA34F27D-C15D-4C31-89F4-89D5861D1A49}"/>
                  </a:ext>
                </a:extLst>
              </p:cNvPr>
              <p:cNvSpPr/>
              <p:nvPr/>
            </p:nvSpPr>
            <p:spPr>
              <a:xfrm flipH="1">
                <a:off x="6744072" y="350100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a:p>
            </p:txBody>
          </p:sp>
        </p:grpSp>
        <p:sp>
          <p:nvSpPr>
            <p:cNvPr id="13" name="TextBox 12">
              <a:extLst>
                <a:ext uri="{FF2B5EF4-FFF2-40B4-BE49-F238E27FC236}">
                  <a16:creationId xmlns:a16="http://schemas.microsoft.com/office/drawing/2014/main" id="{F5189EAA-D3A8-451F-89A7-340C5DC57FEB}"/>
                </a:ext>
              </a:extLst>
            </p:cNvPr>
            <p:cNvSpPr txBox="1"/>
            <p:nvPr/>
          </p:nvSpPr>
          <p:spPr>
            <a:xfrm>
              <a:off x="6456608" y="3868521"/>
              <a:ext cx="5159945" cy="984885"/>
            </a:xfrm>
            <a:prstGeom prst="rect">
              <a:avLst/>
            </a:prstGeom>
            <a:noFill/>
          </p:spPr>
          <p:txBody>
            <a:bodyPr wrap="square" rtlCol="0">
              <a:spAutoFit/>
            </a:bodyPr>
            <a:lstStyle/>
            <a:p>
              <a:pPr algn="ctr"/>
              <a:r>
                <a:rPr lang="en-IN" sz="2900" dirty="0"/>
                <a:t>But he is lazy. He is never regular in his studies or activities.</a:t>
              </a:r>
            </a:p>
          </p:txBody>
        </p:sp>
      </p:grpSp>
      <p:grpSp>
        <p:nvGrpSpPr>
          <p:cNvPr id="3" name="Group 2">
            <a:extLst>
              <a:ext uri="{FF2B5EF4-FFF2-40B4-BE49-F238E27FC236}">
                <a16:creationId xmlns:a16="http://schemas.microsoft.com/office/drawing/2014/main" id="{9C74B671-F54D-48B5-8124-637F119133C9}"/>
              </a:ext>
            </a:extLst>
          </p:cNvPr>
          <p:cNvGrpSpPr/>
          <p:nvPr/>
        </p:nvGrpSpPr>
        <p:grpSpPr>
          <a:xfrm>
            <a:off x="479376" y="1313892"/>
            <a:ext cx="5795396" cy="2507882"/>
            <a:chOff x="479376" y="1313892"/>
            <a:chExt cx="5795396" cy="2507882"/>
          </a:xfrm>
        </p:grpSpPr>
        <p:grpSp>
          <p:nvGrpSpPr>
            <p:cNvPr id="6" name="Group 5">
              <a:extLst>
                <a:ext uri="{FF2B5EF4-FFF2-40B4-BE49-F238E27FC236}">
                  <a16:creationId xmlns:a16="http://schemas.microsoft.com/office/drawing/2014/main" id="{53120446-172E-4BE8-B1F8-31E9FA749AEB}"/>
                </a:ext>
              </a:extLst>
            </p:cNvPr>
            <p:cNvGrpSpPr/>
            <p:nvPr/>
          </p:nvGrpSpPr>
          <p:grpSpPr>
            <a:xfrm>
              <a:off x="479376" y="1313892"/>
              <a:ext cx="5795396" cy="2507882"/>
              <a:chOff x="300604" y="1628800"/>
              <a:chExt cx="5795396" cy="2507882"/>
            </a:xfrm>
          </p:grpSpPr>
          <p:sp>
            <p:nvSpPr>
              <p:cNvPr id="7" name="Hexagon 6">
                <a:extLst>
                  <a:ext uri="{FF2B5EF4-FFF2-40B4-BE49-F238E27FC236}">
                    <a16:creationId xmlns:a16="http://schemas.microsoft.com/office/drawing/2014/main" id="{B7F9E44F-BF51-4FFA-B63E-F38F6CD9BD58}"/>
                  </a:ext>
                </a:extLst>
              </p:cNvPr>
              <p:cNvSpPr/>
              <p:nvPr/>
            </p:nvSpPr>
            <p:spPr>
              <a:xfrm>
                <a:off x="3215680" y="1628800"/>
                <a:ext cx="2880320" cy="250788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Shape 3">
                <a:extLst>
                  <a:ext uri="{FF2B5EF4-FFF2-40B4-BE49-F238E27FC236}">
                    <a16:creationId xmlns:a16="http://schemas.microsoft.com/office/drawing/2014/main" id="{7D754BBE-FF25-42EF-AC5E-D6B005E53FF0}"/>
                  </a:ext>
                </a:extLst>
              </p:cNvPr>
              <p:cNvSpPr/>
              <p:nvPr/>
            </p:nvSpPr>
            <p:spPr>
              <a:xfrm>
                <a:off x="300604" y="200033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114300" dist="177800" dir="13500000" algn="b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6" name="TextBox 15">
              <a:extLst>
                <a:ext uri="{FF2B5EF4-FFF2-40B4-BE49-F238E27FC236}">
                  <a16:creationId xmlns:a16="http://schemas.microsoft.com/office/drawing/2014/main" id="{13F74948-3E53-4DF5-9D79-63D102E73F1D}"/>
                </a:ext>
              </a:extLst>
            </p:cNvPr>
            <p:cNvSpPr txBox="1"/>
            <p:nvPr/>
          </p:nvSpPr>
          <p:spPr>
            <a:xfrm>
              <a:off x="812166" y="2079832"/>
              <a:ext cx="4206583" cy="984885"/>
            </a:xfrm>
            <a:prstGeom prst="rect">
              <a:avLst/>
            </a:prstGeom>
            <a:noFill/>
          </p:spPr>
          <p:txBody>
            <a:bodyPr wrap="square" rtlCol="0">
              <a:spAutoFit/>
            </a:bodyPr>
            <a:lstStyle/>
            <a:p>
              <a:pPr algn="ctr"/>
              <a:r>
                <a:rPr lang="en-IN" sz="2900" dirty="0"/>
                <a:t>Rahul is an intelligent and talented child. </a:t>
              </a:r>
            </a:p>
          </p:txBody>
        </p:sp>
      </p:grpSp>
      <p:pic>
        <p:nvPicPr>
          <p:cNvPr id="17" name="Picture 2" descr="Little boy pointing with index finger flat vector illustration. Free Vector">
            <a:extLst>
              <a:ext uri="{FF2B5EF4-FFF2-40B4-BE49-F238E27FC236}">
                <a16:creationId xmlns:a16="http://schemas.microsoft.com/office/drawing/2014/main" id="{09D50D84-AD74-40B2-AACB-74FABB5E9063}"/>
              </a:ext>
            </a:extLst>
          </p:cNvPr>
          <p:cNvPicPr>
            <a:picLocks noChangeAspect="1" noChangeArrowheads="1"/>
          </p:cNvPicPr>
          <p:nvPr/>
        </p:nvPicPr>
        <p:blipFill rotWithShape="1">
          <a:blip r:embed="rId3" cstate="print"/>
          <a:srcRect l="27708" t="11297" r="29226" b="15703"/>
          <a:stretch/>
        </p:blipFill>
        <p:spPr bwMode="auto">
          <a:xfrm flipH="1">
            <a:off x="8803728" y="757610"/>
            <a:ext cx="1613501" cy="26713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839" y="114278"/>
            <a:ext cx="5400601" cy="654032"/>
          </a:xfrm>
          <a:solidFill>
            <a:schemeClr val="accent4">
              <a:lumMod val="60000"/>
              <a:lumOff val="40000"/>
            </a:schemeClr>
          </a:solidFill>
        </p:spPr>
        <p:txBody>
          <a:bodyPr/>
          <a:lstStyle/>
          <a:p>
            <a:r>
              <a:rPr lang="en-IN" dirty="0"/>
              <a:t>Rahul’s Dream</a:t>
            </a:r>
          </a:p>
        </p:txBody>
      </p:sp>
      <p:pic>
        <p:nvPicPr>
          <p:cNvPr id="38914" name="Picture 2" descr="Little boy lying in bed and counting sheep Free Vector"/>
          <p:cNvPicPr>
            <a:picLocks noChangeAspect="1" noChangeArrowheads="1"/>
          </p:cNvPicPr>
          <p:nvPr/>
        </p:nvPicPr>
        <p:blipFill>
          <a:blip r:embed="rId3" cstate="print"/>
          <a:srcRect t="47458"/>
          <a:stretch>
            <a:fillRect/>
          </a:stretch>
        </p:blipFill>
        <p:spPr bwMode="auto">
          <a:xfrm>
            <a:off x="2321283" y="3870694"/>
            <a:ext cx="7580283" cy="2701020"/>
          </a:xfrm>
          <a:prstGeom prst="rect">
            <a:avLst/>
          </a:prstGeom>
          <a:noFill/>
        </p:spPr>
      </p:pic>
      <p:pic>
        <p:nvPicPr>
          <p:cNvPr id="38916" name="Picture 4" descr="Thought bubble  black business icon clipart Free Vector"/>
          <p:cNvPicPr>
            <a:picLocks noChangeAspect="1" noChangeArrowheads="1"/>
          </p:cNvPicPr>
          <p:nvPr/>
        </p:nvPicPr>
        <p:blipFill>
          <a:blip r:embed="rId4" cstate="print">
            <a:duotone>
              <a:schemeClr val="accent5">
                <a:shade val="45000"/>
                <a:satMod val="135000"/>
              </a:schemeClr>
              <a:prstClr val="white"/>
            </a:duotone>
          </a:blip>
          <a:srcRect l="21429" t="18738" r="22449" b="18218"/>
          <a:stretch>
            <a:fillRect/>
          </a:stretch>
        </p:blipFill>
        <p:spPr bwMode="auto">
          <a:xfrm>
            <a:off x="1732088" y="764704"/>
            <a:ext cx="8712968" cy="3136669"/>
          </a:xfrm>
          <a:prstGeom prst="rect">
            <a:avLst/>
          </a:prstGeom>
          <a:noFill/>
        </p:spPr>
      </p:pic>
      <p:pic>
        <p:nvPicPr>
          <p:cNvPr id="38920" name="Picture 8" descr="Sun, Cartoon, Character, Graphic, Design, Sunny, Star"/>
          <p:cNvPicPr>
            <a:picLocks noChangeAspect="1" noChangeArrowheads="1"/>
          </p:cNvPicPr>
          <p:nvPr/>
        </p:nvPicPr>
        <p:blipFill>
          <a:blip r:embed="rId5" cstate="print"/>
          <a:srcRect/>
          <a:stretch>
            <a:fillRect/>
          </a:stretch>
        </p:blipFill>
        <p:spPr bwMode="auto">
          <a:xfrm>
            <a:off x="4527623" y="1070136"/>
            <a:ext cx="1928417" cy="1792259"/>
          </a:xfrm>
          <a:prstGeom prst="rect">
            <a:avLst/>
          </a:prstGeom>
          <a:noFill/>
        </p:spPr>
      </p:pic>
      <p:pic>
        <p:nvPicPr>
          <p:cNvPr id="38922" name="Picture 10" descr="Ant, Cartoon, Insect, Bug, Cute, Ant Sticker, Ant Icon"/>
          <p:cNvPicPr>
            <a:picLocks noChangeAspect="1" noChangeArrowheads="1"/>
          </p:cNvPicPr>
          <p:nvPr/>
        </p:nvPicPr>
        <p:blipFill>
          <a:blip r:embed="rId6" cstate="print"/>
          <a:srcRect/>
          <a:stretch>
            <a:fillRect/>
          </a:stretch>
        </p:blipFill>
        <p:spPr bwMode="auto">
          <a:xfrm>
            <a:off x="8328248" y="1412776"/>
            <a:ext cx="1128096" cy="1277903"/>
          </a:xfrm>
          <a:prstGeom prst="rect">
            <a:avLst/>
          </a:prstGeom>
          <a:noFill/>
        </p:spPr>
      </p:pic>
      <p:pic>
        <p:nvPicPr>
          <p:cNvPr id="38926" name="Picture 14" descr="Honey Bee, Bee, Honey, Icon, Bee Icon, Honey Bee Icon"/>
          <p:cNvPicPr>
            <a:picLocks noChangeAspect="1" noChangeArrowheads="1"/>
          </p:cNvPicPr>
          <p:nvPr/>
        </p:nvPicPr>
        <p:blipFill>
          <a:blip r:embed="rId7" cstate="print"/>
          <a:srcRect/>
          <a:stretch>
            <a:fillRect/>
          </a:stretch>
        </p:blipFill>
        <p:spPr bwMode="auto">
          <a:xfrm>
            <a:off x="6711659" y="1239617"/>
            <a:ext cx="1328557" cy="1541311"/>
          </a:xfrm>
          <a:prstGeom prst="rect">
            <a:avLst/>
          </a:prstGeom>
          <a:noFill/>
        </p:spPr>
      </p:pic>
      <p:pic>
        <p:nvPicPr>
          <p:cNvPr id="38918" name="Picture 6" descr="Smiling earth planet with green hair Free Vecto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Lst>
          </a:blip>
          <a:srcRect l="-3556" r="-3556"/>
          <a:stretch/>
        </p:blipFill>
        <p:spPr bwMode="auto">
          <a:xfrm>
            <a:off x="2534338" y="1198358"/>
            <a:ext cx="1689454" cy="16583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ppt_x</p:attrName>
                                        </p:attrNameLst>
                                      </p:cBhvr>
                                      <p:tavLst>
                                        <p:tav tm="0">
                                          <p:val>
                                            <p:strVal val="#ppt_x-.2"/>
                                          </p:val>
                                        </p:tav>
                                        <p:tav tm="100000">
                                          <p:val>
                                            <p:strVal val="#ppt_x"/>
                                          </p:val>
                                        </p:tav>
                                      </p:tavLst>
                                    </p:anim>
                                    <p:anim calcmode="lin" valueType="num">
                                      <p:cBhvr>
                                        <p:cTn id="8" dur="1000" fill="hold"/>
                                        <p:tgtEl>
                                          <p:spTgt spid="389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strVal val="#ppt_w*0.70"/>
                                          </p:val>
                                        </p:tav>
                                        <p:tav tm="100000">
                                          <p:val>
                                            <p:strVal val="#ppt_w"/>
                                          </p:val>
                                        </p:tav>
                                      </p:tavLst>
                                    </p:anim>
                                    <p:anim calcmode="lin" valueType="num">
                                      <p:cBhvr>
                                        <p:cTn id="14" dur="1000" fill="hold"/>
                                        <p:tgtEl>
                                          <p:spTgt spid="38918"/>
                                        </p:tgtEl>
                                        <p:attrNameLst>
                                          <p:attrName>ppt_h</p:attrName>
                                        </p:attrNameLst>
                                      </p:cBhvr>
                                      <p:tavLst>
                                        <p:tav tm="0">
                                          <p:val>
                                            <p:strVal val="#ppt_h"/>
                                          </p:val>
                                        </p:tav>
                                        <p:tav tm="100000">
                                          <p:val>
                                            <p:strVal val="#ppt_h"/>
                                          </p:val>
                                        </p:tav>
                                      </p:tavLst>
                                    </p:anim>
                                    <p:animEffect transition="in" filter="fade">
                                      <p:cBhvr>
                                        <p:cTn id="15" dur="1000"/>
                                        <p:tgtEl>
                                          <p:spTgt spid="38918"/>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8920"/>
                                        </p:tgtEl>
                                        <p:attrNameLst>
                                          <p:attrName>style.visibility</p:attrName>
                                        </p:attrNameLst>
                                      </p:cBhvr>
                                      <p:to>
                                        <p:strVal val="visible"/>
                                      </p:to>
                                    </p:set>
                                    <p:anim calcmode="lin" valueType="num">
                                      <p:cBhvr>
                                        <p:cTn id="19" dur="1000" fill="hold"/>
                                        <p:tgtEl>
                                          <p:spTgt spid="38920"/>
                                        </p:tgtEl>
                                        <p:attrNameLst>
                                          <p:attrName>ppt_w</p:attrName>
                                        </p:attrNameLst>
                                      </p:cBhvr>
                                      <p:tavLst>
                                        <p:tav tm="0">
                                          <p:val>
                                            <p:strVal val="#ppt_w*0.70"/>
                                          </p:val>
                                        </p:tav>
                                        <p:tav tm="100000">
                                          <p:val>
                                            <p:strVal val="#ppt_w"/>
                                          </p:val>
                                        </p:tav>
                                      </p:tavLst>
                                    </p:anim>
                                    <p:anim calcmode="lin" valueType="num">
                                      <p:cBhvr>
                                        <p:cTn id="20" dur="1000" fill="hold"/>
                                        <p:tgtEl>
                                          <p:spTgt spid="38920"/>
                                        </p:tgtEl>
                                        <p:attrNameLst>
                                          <p:attrName>ppt_h</p:attrName>
                                        </p:attrNameLst>
                                      </p:cBhvr>
                                      <p:tavLst>
                                        <p:tav tm="0">
                                          <p:val>
                                            <p:strVal val="#ppt_h"/>
                                          </p:val>
                                        </p:tav>
                                        <p:tav tm="100000">
                                          <p:val>
                                            <p:strVal val="#ppt_h"/>
                                          </p:val>
                                        </p:tav>
                                      </p:tavLst>
                                    </p:anim>
                                    <p:animEffect transition="in" filter="fade">
                                      <p:cBhvr>
                                        <p:cTn id="21" dur="1000"/>
                                        <p:tgtEl>
                                          <p:spTgt spid="3892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38926"/>
                                        </p:tgtEl>
                                        <p:attrNameLst>
                                          <p:attrName>style.visibility</p:attrName>
                                        </p:attrNameLst>
                                      </p:cBhvr>
                                      <p:to>
                                        <p:strVal val="visible"/>
                                      </p:to>
                                    </p:set>
                                    <p:anim calcmode="lin" valueType="num">
                                      <p:cBhvr>
                                        <p:cTn id="25" dur="1000" fill="hold"/>
                                        <p:tgtEl>
                                          <p:spTgt spid="38926"/>
                                        </p:tgtEl>
                                        <p:attrNameLst>
                                          <p:attrName>ppt_w</p:attrName>
                                        </p:attrNameLst>
                                      </p:cBhvr>
                                      <p:tavLst>
                                        <p:tav tm="0">
                                          <p:val>
                                            <p:strVal val="#ppt_w*0.70"/>
                                          </p:val>
                                        </p:tav>
                                        <p:tav tm="100000">
                                          <p:val>
                                            <p:strVal val="#ppt_w"/>
                                          </p:val>
                                        </p:tav>
                                      </p:tavLst>
                                    </p:anim>
                                    <p:anim calcmode="lin" valueType="num">
                                      <p:cBhvr>
                                        <p:cTn id="26" dur="1000" fill="hold"/>
                                        <p:tgtEl>
                                          <p:spTgt spid="38926"/>
                                        </p:tgtEl>
                                        <p:attrNameLst>
                                          <p:attrName>ppt_h</p:attrName>
                                        </p:attrNameLst>
                                      </p:cBhvr>
                                      <p:tavLst>
                                        <p:tav tm="0">
                                          <p:val>
                                            <p:strVal val="#ppt_h"/>
                                          </p:val>
                                        </p:tav>
                                        <p:tav tm="100000">
                                          <p:val>
                                            <p:strVal val="#ppt_h"/>
                                          </p:val>
                                        </p:tav>
                                      </p:tavLst>
                                    </p:anim>
                                    <p:animEffect transition="in" filter="fade">
                                      <p:cBhvr>
                                        <p:cTn id="27" dur="1000"/>
                                        <p:tgtEl>
                                          <p:spTgt spid="38926"/>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8922"/>
                                        </p:tgtEl>
                                        <p:attrNameLst>
                                          <p:attrName>style.visibility</p:attrName>
                                        </p:attrNameLst>
                                      </p:cBhvr>
                                      <p:to>
                                        <p:strVal val="visible"/>
                                      </p:to>
                                    </p:set>
                                    <p:anim calcmode="lin" valueType="num">
                                      <p:cBhvr>
                                        <p:cTn id="31" dur="1000" fill="hold"/>
                                        <p:tgtEl>
                                          <p:spTgt spid="38922"/>
                                        </p:tgtEl>
                                        <p:attrNameLst>
                                          <p:attrName>ppt_w</p:attrName>
                                        </p:attrNameLst>
                                      </p:cBhvr>
                                      <p:tavLst>
                                        <p:tav tm="0">
                                          <p:val>
                                            <p:strVal val="#ppt_w*0.70"/>
                                          </p:val>
                                        </p:tav>
                                        <p:tav tm="100000">
                                          <p:val>
                                            <p:strVal val="#ppt_w"/>
                                          </p:val>
                                        </p:tav>
                                      </p:tavLst>
                                    </p:anim>
                                    <p:anim calcmode="lin" valueType="num">
                                      <p:cBhvr>
                                        <p:cTn id="32" dur="1000" fill="hold"/>
                                        <p:tgtEl>
                                          <p:spTgt spid="38922"/>
                                        </p:tgtEl>
                                        <p:attrNameLst>
                                          <p:attrName>ppt_h</p:attrName>
                                        </p:attrNameLst>
                                      </p:cBhvr>
                                      <p:tavLst>
                                        <p:tav tm="0">
                                          <p:val>
                                            <p:strVal val="#ppt_h"/>
                                          </p:val>
                                        </p:tav>
                                        <p:tav tm="100000">
                                          <p:val>
                                            <p:strVal val="#ppt_h"/>
                                          </p:val>
                                        </p:tav>
                                      </p:tavLst>
                                    </p:anim>
                                    <p:animEffect transition="in" filter="fade">
                                      <p:cBhvr>
                                        <p:cTn id="33" dur="1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120" y="99990"/>
            <a:ext cx="5544616" cy="654032"/>
          </a:xfrm>
          <a:solidFill>
            <a:schemeClr val="accent4">
              <a:lumMod val="60000"/>
              <a:lumOff val="40000"/>
            </a:schemeClr>
          </a:solidFill>
        </p:spPr>
        <p:txBody>
          <a:bodyPr/>
          <a:lstStyle/>
          <a:p>
            <a:r>
              <a:rPr lang="en-IN" dirty="0"/>
              <a:t>Rahul’s Dream</a:t>
            </a:r>
          </a:p>
        </p:txBody>
      </p:sp>
      <p:grpSp>
        <p:nvGrpSpPr>
          <p:cNvPr id="4" name="Group 3">
            <a:extLst>
              <a:ext uri="{FF2B5EF4-FFF2-40B4-BE49-F238E27FC236}">
                <a16:creationId xmlns:a16="http://schemas.microsoft.com/office/drawing/2014/main" id="{0B5EB13D-C7E6-4170-A7CC-D35B2EBC407F}"/>
              </a:ext>
            </a:extLst>
          </p:cNvPr>
          <p:cNvGrpSpPr/>
          <p:nvPr/>
        </p:nvGrpSpPr>
        <p:grpSpPr>
          <a:xfrm>
            <a:off x="263352" y="1367151"/>
            <a:ext cx="3826997" cy="2143911"/>
            <a:chOff x="2080171" y="1219416"/>
            <a:chExt cx="4630667" cy="2594132"/>
          </a:xfrm>
        </p:grpSpPr>
        <p:pic>
          <p:nvPicPr>
            <p:cNvPr id="36868" name="Picture 4" descr="Collection of colorful speech bubbles vector Free Vector"/>
            <p:cNvPicPr>
              <a:picLocks noChangeAspect="1" noChangeArrowheads="1"/>
            </p:cNvPicPr>
            <p:nvPr/>
          </p:nvPicPr>
          <p:blipFill rotWithShape="1">
            <a:blip r:embed="rId3" cstate="print"/>
            <a:srcRect r="77055" b="79567"/>
            <a:stretch/>
          </p:blipFill>
          <p:spPr bwMode="auto">
            <a:xfrm flipH="1">
              <a:off x="2080171" y="1219416"/>
              <a:ext cx="4630667" cy="2594132"/>
            </a:xfrm>
            <a:prstGeom prst="rect">
              <a:avLst/>
            </a:prstGeom>
            <a:noFill/>
          </p:spPr>
        </p:pic>
        <p:sp>
          <p:nvSpPr>
            <p:cNvPr id="8" name="TextBox 7"/>
            <p:cNvSpPr txBox="1"/>
            <p:nvPr/>
          </p:nvSpPr>
          <p:spPr>
            <a:xfrm>
              <a:off x="2752706" y="1989299"/>
              <a:ext cx="3317903" cy="1005505"/>
            </a:xfrm>
            <a:prstGeom prst="rect">
              <a:avLst/>
            </a:prstGeom>
            <a:noFill/>
          </p:spPr>
          <p:txBody>
            <a:bodyPr wrap="none" rtlCol="0">
              <a:spAutoFit/>
            </a:bodyPr>
            <a:lstStyle/>
            <a:p>
              <a:pPr algn="ctr"/>
              <a:r>
                <a:rPr lang="en-US" sz="2400" dirty="0"/>
                <a:t>WELCOME! </a:t>
              </a:r>
            </a:p>
            <a:p>
              <a:pPr algn="ctr"/>
              <a:r>
                <a:rPr lang="en-US" sz="2400" dirty="0"/>
                <a:t>What brings you here?</a:t>
              </a:r>
            </a:p>
          </p:txBody>
        </p:sp>
      </p:grpSp>
      <p:grpSp>
        <p:nvGrpSpPr>
          <p:cNvPr id="3" name="Group 2">
            <a:extLst>
              <a:ext uri="{FF2B5EF4-FFF2-40B4-BE49-F238E27FC236}">
                <a16:creationId xmlns:a16="http://schemas.microsoft.com/office/drawing/2014/main" id="{53D64C9C-62B6-42BE-A59A-79A004CDE9F6}"/>
              </a:ext>
            </a:extLst>
          </p:cNvPr>
          <p:cNvGrpSpPr/>
          <p:nvPr/>
        </p:nvGrpSpPr>
        <p:grpSpPr>
          <a:xfrm>
            <a:off x="4655842" y="893777"/>
            <a:ext cx="5688630" cy="2679239"/>
            <a:chOff x="5936323" y="1190286"/>
            <a:chExt cx="5171478" cy="2435671"/>
          </a:xfrm>
        </p:grpSpPr>
        <p:pic>
          <p:nvPicPr>
            <p:cNvPr id="36870" name="Picture 6" descr="Personal goals concept illustration Free Vector"/>
            <p:cNvPicPr>
              <a:picLocks noChangeAspect="1" noChangeArrowheads="1"/>
            </p:cNvPicPr>
            <p:nvPr/>
          </p:nvPicPr>
          <p:blipFill rotWithShape="1">
            <a:blip r:embed="rId4" cstate="print"/>
            <a:srcRect l="18104" t="3365" r="33607" b="-9337"/>
            <a:stretch/>
          </p:blipFill>
          <p:spPr bwMode="auto">
            <a:xfrm>
              <a:off x="9385995" y="1717965"/>
              <a:ext cx="1721806" cy="1619378"/>
            </a:xfrm>
            <a:prstGeom prst="rect">
              <a:avLst/>
            </a:prstGeom>
            <a:noFill/>
          </p:spPr>
        </p:pic>
        <p:pic>
          <p:nvPicPr>
            <p:cNvPr id="36872" name="Picture 8" descr="Collection of colorful speech bubbles vector Free Vector"/>
            <p:cNvPicPr>
              <a:picLocks noChangeAspect="1" noChangeArrowheads="1"/>
            </p:cNvPicPr>
            <p:nvPr/>
          </p:nvPicPr>
          <p:blipFill rotWithShape="1">
            <a:blip r:embed="rId5" cstate="print"/>
            <a:srcRect l="41649" r="39577" b="82018"/>
            <a:stretch/>
          </p:blipFill>
          <p:spPr bwMode="auto">
            <a:xfrm>
              <a:off x="5936323" y="1190286"/>
              <a:ext cx="4007245" cy="2435671"/>
            </a:xfrm>
            <a:prstGeom prst="rect">
              <a:avLst/>
            </a:prstGeom>
            <a:noFill/>
          </p:spPr>
        </p:pic>
        <p:sp>
          <p:nvSpPr>
            <p:cNvPr id="9" name="TextBox 8"/>
            <p:cNvSpPr txBox="1"/>
            <p:nvPr/>
          </p:nvSpPr>
          <p:spPr>
            <a:xfrm>
              <a:off x="6335506" y="1942293"/>
              <a:ext cx="3214279" cy="1091208"/>
            </a:xfrm>
            <a:prstGeom prst="rect">
              <a:avLst/>
            </a:prstGeom>
            <a:noFill/>
          </p:spPr>
          <p:txBody>
            <a:bodyPr wrap="square" rtlCol="0">
              <a:spAutoFit/>
            </a:bodyPr>
            <a:lstStyle/>
            <a:p>
              <a:pPr algn="ctr"/>
              <a:r>
                <a:rPr lang="en-IE" sz="2400" dirty="0"/>
                <a:t>We have all come to teach you the importance of continuous efforts in life.</a:t>
              </a:r>
              <a:endParaRPr lang="en-US" sz="2400" dirty="0"/>
            </a:p>
          </p:txBody>
        </p:sp>
      </p:grpSp>
      <p:pic>
        <p:nvPicPr>
          <p:cNvPr id="12" name="Picture 2" descr="Little boy pointing with index finger flat vector illustration. Free Vector">
            <a:extLst>
              <a:ext uri="{FF2B5EF4-FFF2-40B4-BE49-F238E27FC236}">
                <a16:creationId xmlns:a16="http://schemas.microsoft.com/office/drawing/2014/main" id="{B0534080-5ECB-4771-8DE5-67C65690FDD8}"/>
              </a:ext>
            </a:extLst>
          </p:cNvPr>
          <p:cNvPicPr>
            <a:picLocks noChangeAspect="1" noChangeArrowheads="1"/>
          </p:cNvPicPr>
          <p:nvPr/>
        </p:nvPicPr>
        <p:blipFill rotWithShape="1">
          <a:blip r:embed="rId6" cstate="print"/>
          <a:srcRect l="27708" t="11297" r="29226" b="15703"/>
          <a:stretch/>
        </p:blipFill>
        <p:spPr bwMode="auto">
          <a:xfrm flipH="1">
            <a:off x="1128336" y="3493914"/>
            <a:ext cx="1613501" cy="2671390"/>
          </a:xfrm>
          <a:prstGeom prst="rect">
            <a:avLst/>
          </a:prstGeom>
          <a:noFill/>
        </p:spPr>
      </p:pic>
      <p:pic>
        <p:nvPicPr>
          <p:cNvPr id="5" name="Picture 6" descr="Smiling earth planet with green hair Free Vecto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Lst>
          </a:blip>
          <a:srcRect/>
          <a:stretch>
            <a:fillRect/>
          </a:stretch>
        </p:blipFill>
        <p:spPr bwMode="auto">
          <a:xfrm flipH="1">
            <a:off x="5094944" y="3171705"/>
            <a:ext cx="4025392" cy="2971122"/>
          </a:xfrm>
          <a:prstGeom prst="rect">
            <a:avLst/>
          </a:prstGeom>
          <a:noFill/>
        </p:spPr>
      </p:pic>
      <p:pic>
        <p:nvPicPr>
          <p:cNvPr id="13" name="Picture 8" descr="Sun, Cartoon, Character, Graphic, Design, Sunny, Star">
            <a:extLst>
              <a:ext uri="{FF2B5EF4-FFF2-40B4-BE49-F238E27FC236}">
                <a16:creationId xmlns:a16="http://schemas.microsoft.com/office/drawing/2014/main" id="{75A82E97-6238-48C7-8D37-79C00A00A762}"/>
              </a:ext>
            </a:extLst>
          </p:cNvPr>
          <p:cNvPicPr>
            <a:picLocks noChangeAspect="1" noChangeArrowheads="1"/>
          </p:cNvPicPr>
          <p:nvPr/>
        </p:nvPicPr>
        <p:blipFill>
          <a:blip r:embed="rId9" cstate="print"/>
          <a:srcRect/>
          <a:stretch>
            <a:fillRect/>
          </a:stretch>
        </p:blipFill>
        <p:spPr bwMode="auto">
          <a:xfrm>
            <a:off x="8632079" y="4149080"/>
            <a:ext cx="1928417" cy="1792259"/>
          </a:xfrm>
          <a:prstGeom prst="rect">
            <a:avLst/>
          </a:prstGeom>
          <a:noFill/>
        </p:spPr>
      </p:pic>
      <p:pic>
        <p:nvPicPr>
          <p:cNvPr id="14" name="Picture 10" descr="Ant, Cartoon, Insect, Bug, Cute, Ant Sticker, Ant Icon">
            <a:extLst>
              <a:ext uri="{FF2B5EF4-FFF2-40B4-BE49-F238E27FC236}">
                <a16:creationId xmlns:a16="http://schemas.microsoft.com/office/drawing/2014/main" id="{BCA47D13-77E6-4708-A00A-C4B5020C2AA4}"/>
              </a:ext>
            </a:extLst>
          </p:cNvPr>
          <p:cNvPicPr>
            <a:picLocks noChangeAspect="1" noChangeArrowheads="1"/>
          </p:cNvPicPr>
          <p:nvPr/>
        </p:nvPicPr>
        <p:blipFill>
          <a:blip r:embed="rId10" cstate="print"/>
          <a:srcRect/>
          <a:stretch>
            <a:fillRect/>
          </a:stretch>
        </p:blipFill>
        <p:spPr bwMode="auto">
          <a:xfrm>
            <a:off x="10800552" y="4455353"/>
            <a:ext cx="1128096" cy="1277903"/>
          </a:xfrm>
          <a:prstGeom prst="rect">
            <a:avLst/>
          </a:prstGeom>
          <a:noFill/>
        </p:spPr>
      </p:pic>
      <p:pic>
        <p:nvPicPr>
          <p:cNvPr id="15" name="Picture 14" descr="Honey Bee, Bee, Honey, Icon, Bee Icon, Honey Bee Icon">
            <a:extLst>
              <a:ext uri="{FF2B5EF4-FFF2-40B4-BE49-F238E27FC236}">
                <a16:creationId xmlns:a16="http://schemas.microsoft.com/office/drawing/2014/main" id="{72FE1441-E277-41AB-B752-AC44B81E9707}"/>
              </a:ext>
            </a:extLst>
          </p:cNvPr>
          <p:cNvPicPr>
            <a:picLocks noChangeAspect="1" noChangeArrowheads="1"/>
          </p:cNvPicPr>
          <p:nvPr/>
        </p:nvPicPr>
        <p:blipFill>
          <a:blip r:embed="rId11" cstate="print"/>
          <a:srcRect/>
          <a:stretch>
            <a:fillRect/>
          </a:stretch>
        </p:blipFill>
        <p:spPr bwMode="auto">
          <a:xfrm>
            <a:off x="4439816" y="4182364"/>
            <a:ext cx="1328557" cy="15413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1" y="71414"/>
            <a:ext cx="7344817" cy="654032"/>
          </a:xfrm>
          <a:solidFill>
            <a:schemeClr val="accent4">
              <a:lumMod val="60000"/>
              <a:lumOff val="40000"/>
            </a:schemeClr>
          </a:solidFill>
        </p:spPr>
        <p:txBody>
          <a:bodyPr/>
          <a:lstStyle/>
          <a:p>
            <a:r>
              <a:rPr lang="en-IN" dirty="0"/>
              <a:t>Sun’s tips for Rahul</a:t>
            </a:r>
          </a:p>
        </p:txBody>
      </p:sp>
      <p:pic>
        <p:nvPicPr>
          <p:cNvPr id="4" name="Picture 2" descr="Little boy pointing with index finger flat vector illustration. Free Vector"/>
          <p:cNvPicPr>
            <a:picLocks noChangeAspect="1" noChangeArrowheads="1"/>
          </p:cNvPicPr>
          <p:nvPr/>
        </p:nvPicPr>
        <p:blipFill rotWithShape="1">
          <a:blip r:embed="rId3" cstate="print"/>
          <a:srcRect l="27708" t="11297" r="29226" b="15703"/>
          <a:stretch/>
        </p:blipFill>
        <p:spPr bwMode="auto">
          <a:xfrm flipH="1">
            <a:off x="1302795" y="3421906"/>
            <a:ext cx="1613501" cy="2671390"/>
          </a:xfrm>
          <a:prstGeom prst="rect">
            <a:avLst/>
          </a:prstGeom>
          <a:noFill/>
        </p:spPr>
      </p:pic>
      <p:grpSp>
        <p:nvGrpSpPr>
          <p:cNvPr id="9" name="Group 8">
            <a:extLst>
              <a:ext uri="{FF2B5EF4-FFF2-40B4-BE49-F238E27FC236}">
                <a16:creationId xmlns:a16="http://schemas.microsoft.com/office/drawing/2014/main" id="{DF329C05-76F8-42BD-B341-5BDA4ADD854A}"/>
              </a:ext>
            </a:extLst>
          </p:cNvPr>
          <p:cNvGrpSpPr/>
          <p:nvPr/>
        </p:nvGrpSpPr>
        <p:grpSpPr>
          <a:xfrm>
            <a:off x="384664" y="1628800"/>
            <a:ext cx="3479088" cy="1755058"/>
            <a:chOff x="-36032" y="2394022"/>
            <a:chExt cx="3479088" cy="1755058"/>
          </a:xfrm>
        </p:grpSpPr>
        <p:pic>
          <p:nvPicPr>
            <p:cNvPr id="5" name="Picture 4" descr="Collection of colorful speech bubbles vector Free Vector"/>
            <p:cNvPicPr>
              <a:picLocks noChangeAspect="1" noChangeArrowheads="1"/>
            </p:cNvPicPr>
            <p:nvPr/>
          </p:nvPicPr>
          <p:blipFill rotWithShape="1">
            <a:blip r:embed="rId4" cstate="print"/>
            <a:srcRect r="77055" b="80137"/>
            <a:stretch/>
          </p:blipFill>
          <p:spPr bwMode="auto">
            <a:xfrm flipH="1">
              <a:off x="-36032" y="2394022"/>
              <a:ext cx="3479088" cy="1755058"/>
            </a:xfrm>
            <a:prstGeom prst="rect">
              <a:avLst/>
            </a:prstGeom>
            <a:noFill/>
          </p:spPr>
        </p:pic>
        <p:sp>
          <p:nvSpPr>
            <p:cNvPr id="6" name="TextBox 5"/>
            <p:cNvSpPr txBox="1"/>
            <p:nvPr/>
          </p:nvSpPr>
          <p:spPr>
            <a:xfrm>
              <a:off x="332943" y="2873015"/>
              <a:ext cx="2621615" cy="830997"/>
            </a:xfrm>
            <a:prstGeom prst="rect">
              <a:avLst/>
            </a:prstGeom>
            <a:noFill/>
          </p:spPr>
          <p:txBody>
            <a:bodyPr wrap="none" rtlCol="0">
              <a:spAutoFit/>
            </a:bodyPr>
            <a:lstStyle/>
            <a:p>
              <a:pPr algn="ctr"/>
              <a:r>
                <a:rPr lang="en-US" sz="2400" dirty="0"/>
                <a:t>Why should I make </a:t>
              </a:r>
            </a:p>
            <a:p>
              <a:pPr algn="ctr"/>
              <a:r>
                <a:rPr lang="en-US" sz="2400" dirty="0"/>
                <a:t>continuous efforts?</a:t>
              </a:r>
            </a:p>
          </p:txBody>
        </p:sp>
      </p:grpSp>
      <p:grpSp>
        <p:nvGrpSpPr>
          <p:cNvPr id="8" name="Group 7">
            <a:extLst>
              <a:ext uri="{FF2B5EF4-FFF2-40B4-BE49-F238E27FC236}">
                <a16:creationId xmlns:a16="http://schemas.microsoft.com/office/drawing/2014/main" id="{101E3B5F-3F94-49AA-A7BF-C03FBF8E8B05}"/>
              </a:ext>
            </a:extLst>
          </p:cNvPr>
          <p:cNvGrpSpPr/>
          <p:nvPr/>
        </p:nvGrpSpPr>
        <p:grpSpPr>
          <a:xfrm>
            <a:off x="4303496" y="1127292"/>
            <a:ext cx="6922049" cy="2965732"/>
            <a:chOff x="1784335" y="695244"/>
            <a:chExt cx="6922049" cy="2965732"/>
          </a:xfrm>
        </p:grpSpPr>
        <p:pic>
          <p:nvPicPr>
            <p:cNvPr id="12" name="Picture 11" descr="Collection of colorful speech bubbles vector Free Vector"/>
            <p:cNvPicPr>
              <a:picLocks noChangeAspect="1" noChangeArrowheads="1"/>
            </p:cNvPicPr>
            <p:nvPr/>
          </p:nvPicPr>
          <p:blipFill rotWithShape="1">
            <a:blip r:embed="rId4" cstate="print"/>
            <a:srcRect l="1" t="3481" r="78166" b="81043"/>
            <a:stretch/>
          </p:blipFill>
          <p:spPr bwMode="auto">
            <a:xfrm flipH="1">
              <a:off x="1784335" y="2132856"/>
              <a:ext cx="6922049" cy="1528120"/>
            </a:xfrm>
            <a:prstGeom prst="rect">
              <a:avLst/>
            </a:prstGeom>
            <a:noFill/>
          </p:spPr>
        </p:pic>
        <p:sp>
          <p:nvSpPr>
            <p:cNvPr id="13" name="TextBox 12"/>
            <p:cNvSpPr txBox="1"/>
            <p:nvPr/>
          </p:nvSpPr>
          <p:spPr>
            <a:xfrm>
              <a:off x="2210099" y="2388639"/>
              <a:ext cx="5914450" cy="830997"/>
            </a:xfrm>
            <a:prstGeom prst="rect">
              <a:avLst/>
            </a:prstGeom>
            <a:noFill/>
          </p:spPr>
          <p:txBody>
            <a:bodyPr wrap="square" rtlCol="0">
              <a:spAutoFit/>
            </a:bodyPr>
            <a:lstStyle/>
            <a:p>
              <a:pPr algn="ctr"/>
              <a:r>
                <a:rPr lang="en-US" sz="2400" dirty="0"/>
                <a:t>If one day, I decide not to rise and just take rest, there will be darkness everywhere. </a:t>
              </a:r>
            </a:p>
          </p:txBody>
        </p:sp>
        <p:pic>
          <p:nvPicPr>
            <p:cNvPr id="34818" name="Picture 2" descr="Beautiful sky full of stars over trona, ca Free Photo"/>
            <p:cNvPicPr>
              <a:picLocks noChangeAspect="1" noChangeArrowheads="1"/>
            </p:cNvPicPr>
            <p:nvPr/>
          </p:nvPicPr>
          <p:blipFill>
            <a:blip r:embed="rId5" cstate="print"/>
            <a:srcRect/>
            <a:stretch>
              <a:fillRect/>
            </a:stretch>
          </p:blipFill>
          <p:spPr bwMode="auto">
            <a:xfrm>
              <a:off x="5402576" y="695244"/>
              <a:ext cx="2278719" cy="1528120"/>
            </a:xfrm>
            <a:prstGeom prst="rect">
              <a:avLst/>
            </a:prstGeom>
            <a:noFill/>
          </p:spPr>
        </p:pic>
        <p:pic>
          <p:nvPicPr>
            <p:cNvPr id="34820" name="Picture 4" descr="Sunny meadow landscape Free Photo"/>
            <p:cNvPicPr>
              <a:picLocks noChangeAspect="1" noChangeArrowheads="1"/>
            </p:cNvPicPr>
            <p:nvPr/>
          </p:nvPicPr>
          <p:blipFill>
            <a:blip r:embed="rId6" cstate="print"/>
            <a:srcRect/>
            <a:stretch>
              <a:fillRect/>
            </a:stretch>
          </p:blipFill>
          <p:spPr bwMode="auto">
            <a:xfrm>
              <a:off x="2424711" y="695244"/>
              <a:ext cx="2537407" cy="1528120"/>
            </a:xfrm>
            <a:prstGeom prst="rect">
              <a:avLst/>
            </a:prstGeom>
            <a:noFill/>
          </p:spPr>
        </p:pic>
      </p:grpSp>
      <p:pic>
        <p:nvPicPr>
          <p:cNvPr id="7" name="Picture 8" descr="Sun, Cartoon, Character, Graphic, Design, Sunny, Star"/>
          <p:cNvPicPr>
            <a:picLocks noChangeAspect="1" noChangeArrowheads="1"/>
          </p:cNvPicPr>
          <p:nvPr/>
        </p:nvPicPr>
        <p:blipFill>
          <a:blip r:embed="rId7" cstate="print"/>
          <a:srcRect/>
          <a:stretch>
            <a:fillRect/>
          </a:stretch>
        </p:blipFill>
        <p:spPr bwMode="auto">
          <a:xfrm>
            <a:off x="6600056" y="3926575"/>
            <a:ext cx="3310927" cy="25267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ppt_x</p:attrName>
                                        </p:attrNameLst>
                                      </p:cBhvr>
                                      <p:tavLst>
                                        <p:tav tm="0">
                                          <p:val>
                                            <p:strVal val="#ppt_x-#ppt_w*1.125000"/>
                                          </p:val>
                                        </p:tav>
                                        <p:tav tm="100000">
                                          <p:val>
                                            <p:strVal val="#ppt_x"/>
                                          </p:val>
                                        </p:tav>
                                      </p:tavLst>
                                    </p:anim>
                                    <p:animEffect transition="in" filter="wipe(right)">
                                      <p:cBhvr>
                                        <p:cTn id="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1" y="71414"/>
            <a:ext cx="7344817" cy="654032"/>
          </a:xfrm>
          <a:solidFill>
            <a:schemeClr val="accent4">
              <a:lumMod val="60000"/>
              <a:lumOff val="40000"/>
            </a:schemeClr>
          </a:solidFill>
        </p:spPr>
        <p:txBody>
          <a:bodyPr/>
          <a:lstStyle/>
          <a:p>
            <a:r>
              <a:rPr lang="en-IN" dirty="0"/>
              <a:t>Earth’s tips for Rahul</a:t>
            </a:r>
          </a:p>
        </p:txBody>
      </p:sp>
      <p:grpSp>
        <p:nvGrpSpPr>
          <p:cNvPr id="3" name="Group 2">
            <a:extLst>
              <a:ext uri="{FF2B5EF4-FFF2-40B4-BE49-F238E27FC236}">
                <a16:creationId xmlns:a16="http://schemas.microsoft.com/office/drawing/2014/main" id="{DF3AA565-2491-4BA7-AAC6-26CE89495D34}"/>
              </a:ext>
            </a:extLst>
          </p:cNvPr>
          <p:cNvGrpSpPr/>
          <p:nvPr/>
        </p:nvGrpSpPr>
        <p:grpSpPr>
          <a:xfrm>
            <a:off x="3629167" y="896009"/>
            <a:ext cx="7682134" cy="3320202"/>
            <a:chOff x="5610365" y="323809"/>
            <a:chExt cx="8450347" cy="3652222"/>
          </a:xfrm>
        </p:grpSpPr>
        <p:pic>
          <p:nvPicPr>
            <p:cNvPr id="34824" name="Picture 8" descr="Day and night formation with the sun light to the earth on white background Free Vector"/>
            <p:cNvPicPr>
              <a:picLocks noChangeAspect="1" noChangeArrowheads="1"/>
            </p:cNvPicPr>
            <p:nvPr/>
          </p:nvPicPr>
          <p:blipFill>
            <a:blip r:embed="rId3" cstate="print"/>
            <a:srcRect/>
            <a:stretch>
              <a:fillRect/>
            </a:stretch>
          </p:blipFill>
          <p:spPr bwMode="auto">
            <a:xfrm>
              <a:off x="7562977" y="323809"/>
              <a:ext cx="4512351" cy="1591280"/>
            </a:xfrm>
            <a:prstGeom prst="rect">
              <a:avLst/>
            </a:prstGeom>
            <a:noFill/>
          </p:spPr>
        </p:pic>
        <p:pic>
          <p:nvPicPr>
            <p:cNvPr id="15" name="Picture 8" descr="Collection of colorful speech bubbles vector Free Vector"/>
            <p:cNvPicPr>
              <a:picLocks noChangeAspect="1" noChangeArrowheads="1"/>
            </p:cNvPicPr>
            <p:nvPr/>
          </p:nvPicPr>
          <p:blipFill rotWithShape="1">
            <a:blip r:embed="rId4" cstate="print"/>
            <a:srcRect l="41649" t="1893" r="39598" b="82018"/>
            <a:stretch/>
          </p:blipFill>
          <p:spPr bwMode="auto">
            <a:xfrm>
              <a:off x="5610365" y="1640049"/>
              <a:ext cx="8450347" cy="2335982"/>
            </a:xfrm>
            <a:prstGeom prst="rect">
              <a:avLst/>
            </a:prstGeom>
            <a:noFill/>
          </p:spPr>
        </p:pic>
        <p:sp>
          <p:nvSpPr>
            <p:cNvPr id="16" name="TextBox 15"/>
            <p:cNvSpPr txBox="1"/>
            <p:nvPr/>
          </p:nvSpPr>
          <p:spPr>
            <a:xfrm>
              <a:off x="6730695" y="2080385"/>
              <a:ext cx="6504131" cy="1320362"/>
            </a:xfrm>
            <a:prstGeom prst="rect">
              <a:avLst/>
            </a:prstGeom>
            <a:noFill/>
          </p:spPr>
          <p:txBody>
            <a:bodyPr wrap="square" rtlCol="0">
              <a:spAutoFit/>
            </a:bodyPr>
            <a:lstStyle/>
            <a:p>
              <a:pPr algn="ctr"/>
              <a:r>
                <a:rPr lang="en-IE" sz="2400" dirty="0"/>
                <a:t>If I don’t rotate continuously, day and night will not occur. One half of the planet will be hot, and the other half will be freezing cold.</a:t>
              </a:r>
              <a:endParaRPr lang="en-US" sz="2400" dirty="0"/>
            </a:p>
          </p:txBody>
        </p:sp>
      </p:grpSp>
      <p:pic>
        <p:nvPicPr>
          <p:cNvPr id="18" name="Picture 2" descr="Little boy pointing with index finger flat vector illustration. Free Vector">
            <a:extLst>
              <a:ext uri="{FF2B5EF4-FFF2-40B4-BE49-F238E27FC236}">
                <a16:creationId xmlns:a16="http://schemas.microsoft.com/office/drawing/2014/main" id="{688AF459-D767-4813-B85A-5370EC1189EB}"/>
              </a:ext>
            </a:extLst>
          </p:cNvPr>
          <p:cNvPicPr>
            <a:picLocks noChangeAspect="1" noChangeArrowheads="1"/>
          </p:cNvPicPr>
          <p:nvPr/>
        </p:nvPicPr>
        <p:blipFill rotWithShape="1">
          <a:blip r:embed="rId5" cstate="print"/>
          <a:srcRect l="27708" t="11297" r="29226" b="15703"/>
          <a:stretch/>
        </p:blipFill>
        <p:spPr bwMode="auto">
          <a:xfrm flipH="1">
            <a:off x="1302795" y="3421906"/>
            <a:ext cx="1613501" cy="2671390"/>
          </a:xfrm>
          <a:prstGeom prst="rect">
            <a:avLst/>
          </a:prstGeom>
          <a:noFill/>
        </p:spPr>
      </p:pic>
      <p:grpSp>
        <p:nvGrpSpPr>
          <p:cNvPr id="19" name="Group 18">
            <a:extLst>
              <a:ext uri="{FF2B5EF4-FFF2-40B4-BE49-F238E27FC236}">
                <a16:creationId xmlns:a16="http://schemas.microsoft.com/office/drawing/2014/main" id="{49D4B02A-FA6B-476E-B5F7-82F21424FBF9}"/>
              </a:ext>
            </a:extLst>
          </p:cNvPr>
          <p:cNvGrpSpPr/>
          <p:nvPr/>
        </p:nvGrpSpPr>
        <p:grpSpPr>
          <a:xfrm>
            <a:off x="384664" y="1628800"/>
            <a:ext cx="3479088" cy="1755058"/>
            <a:chOff x="-36032" y="2394022"/>
            <a:chExt cx="3479088" cy="1755058"/>
          </a:xfrm>
        </p:grpSpPr>
        <p:pic>
          <p:nvPicPr>
            <p:cNvPr id="20" name="Picture 19" descr="Collection of colorful speech bubbles vector Free Vector">
              <a:extLst>
                <a:ext uri="{FF2B5EF4-FFF2-40B4-BE49-F238E27FC236}">
                  <a16:creationId xmlns:a16="http://schemas.microsoft.com/office/drawing/2014/main" id="{918BCDDE-4874-4033-AD40-6FC8B8EEB3FD}"/>
                </a:ext>
              </a:extLst>
            </p:cNvPr>
            <p:cNvPicPr>
              <a:picLocks noChangeAspect="1" noChangeArrowheads="1"/>
            </p:cNvPicPr>
            <p:nvPr/>
          </p:nvPicPr>
          <p:blipFill rotWithShape="1">
            <a:blip r:embed="rId4" cstate="print"/>
            <a:srcRect r="77055" b="80137"/>
            <a:stretch/>
          </p:blipFill>
          <p:spPr bwMode="auto">
            <a:xfrm flipH="1">
              <a:off x="-36032" y="2394022"/>
              <a:ext cx="3479088" cy="1755058"/>
            </a:xfrm>
            <a:prstGeom prst="rect">
              <a:avLst/>
            </a:prstGeom>
            <a:noFill/>
          </p:spPr>
        </p:pic>
        <p:sp>
          <p:nvSpPr>
            <p:cNvPr id="21" name="TextBox 20">
              <a:extLst>
                <a:ext uri="{FF2B5EF4-FFF2-40B4-BE49-F238E27FC236}">
                  <a16:creationId xmlns:a16="http://schemas.microsoft.com/office/drawing/2014/main" id="{5468861D-2D32-44F1-BCA2-FF42A7324F24}"/>
                </a:ext>
              </a:extLst>
            </p:cNvPr>
            <p:cNvSpPr txBox="1"/>
            <p:nvPr/>
          </p:nvSpPr>
          <p:spPr>
            <a:xfrm>
              <a:off x="332943" y="2873015"/>
              <a:ext cx="2621615" cy="830997"/>
            </a:xfrm>
            <a:prstGeom prst="rect">
              <a:avLst/>
            </a:prstGeom>
            <a:noFill/>
          </p:spPr>
          <p:txBody>
            <a:bodyPr wrap="none" rtlCol="0">
              <a:spAutoFit/>
            </a:bodyPr>
            <a:lstStyle/>
            <a:p>
              <a:pPr algn="ctr"/>
              <a:r>
                <a:rPr lang="en-US" sz="2400" dirty="0"/>
                <a:t>Why should I make </a:t>
              </a:r>
            </a:p>
            <a:p>
              <a:pPr algn="ctr"/>
              <a:r>
                <a:rPr lang="en-US" sz="2400" dirty="0"/>
                <a:t>continuous efforts?</a:t>
              </a:r>
            </a:p>
          </p:txBody>
        </p:sp>
      </p:grpSp>
      <p:pic>
        <p:nvPicPr>
          <p:cNvPr id="14" name="Picture 6" descr="Smiling earth planet with green hair Free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Lst>
          </a:blip>
          <a:srcRect/>
          <a:stretch>
            <a:fillRect/>
          </a:stretch>
        </p:blipFill>
        <p:spPr bwMode="auto">
          <a:xfrm flipH="1">
            <a:off x="6775124" y="3657195"/>
            <a:ext cx="4069374" cy="3227433"/>
          </a:xfrm>
          <a:prstGeom prst="rect">
            <a:avLst/>
          </a:prstGeom>
          <a:noFill/>
        </p:spPr>
      </p:pic>
    </p:spTree>
    <p:extLst>
      <p:ext uri="{BB962C8B-B14F-4D97-AF65-F5344CB8AC3E}">
        <p14:creationId xmlns:p14="http://schemas.microsoft.com/office/powerpoint/2010/main" val="26938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7" y="71414"/>
            <a:ext cx="7128793" cy="654032"/>
          </a:xfrm>
          <a:solidFill>
            <a:schemeClr val="accent4">
              <a:lumMod val="60000"/>
              <a:lumOff val="40000"/>
            </a:schemeClr>
          </a:solidFill>
        </p:spPr>
        <p:txBody>
          <a:bodyPr/>
          <a:lstStyle/>
          <a:p>
            <a:r>
              <a:rPr lang="en-IN" dirty="0"/>
              <a:t>Bee’s tips for Rahul</a:t>
            </a:r>
          </a:p>
        </p:txBody>
      </p:sp>
      <p:grpSp>
        <p:nvGrpSpPr>
          <p:cNvPr id="6" name="Group 5">
            <a:extLst>
              <a:ext uri="{FF2B5EF4-FFF2-40B4-BE49-F238E27FC236}">
                <a16:creationId xmlns:a16="http://schemas.microsoft.com/office/drawing/2014/main" id="{1B1F3147-E9D3-4188-A7ED-814BD5537A76}"/>
              </a:ext>
            </a:extLst>
          </p:cNvPr>
          <p:cNvGrpSpPr/>
          <p:nvPr/>
        </p:nvGrpSpPr>
        <p:grpSpPr>
          <a:xfrm>
            <a:off x="5159896" y="936209"/>
            <a:ext cx="5788338" cy="3500903"/>
            <a:chOff x="8106377" y="807306"/>
            <a:chExt cx="5788338" cy="3500903"/>
          </a:xfrm>
        </p:grpSpPr>
        <p:pic>
          <p:nvPicPr>
            <p:cNvPr id="32774" name="Picture 6" descr="Collection of colorful speech bubbles vector Free Vector"/>
            <p:cNvPicPr>
              <a:picLocks noChangeAspect="1" noChangeArrowheads="1"/>
            </p:cNvPicPr>
            <p:nvPr/>
          </p:nvPicPr>
          <p:blipFill rotWithShape="1">
            <a:blip r:embed="rId3" cstate="print"/>
            <a:srcRect l="34105" t="84983" r="53166" b="1463"/>
            <a:stretch/>
          </p:blipFill>
          <p:spPr bwMode="auto">
            <a:xfrm flipV="1">
              <a:off x="8106377" y="807306"/>
              <a:ext cx="3296981" cy="3500903"/>
            </a:xfrm>
            <a:prstGeom prst="rect">
              <a:avLst/>
            </a:prstGeom>
            <a:noFill/>
          </p:spPr>
        </p:pic>
        <p:pic>
          <p:nvPicPr>
            <p:cNvPr id="8" name="Picture 12" descr="Pollination, Flowers, Insects, Bees, Blossom, Nature"/>
            <p:cNvPicPr>
              <a:picLocks noChangeAspect="1" noChangeArrowheads="1"/>
            </p:cNvPicPr>
            <p:nvPr/>
          </p:nvPicPr>
          <p:blipFill>
            <a:blip r:embed="rId4" cstate="print"/>
            <a:srcRect/>
            <a:stretch>
              <a:fillRect/>
            </a:stretch>
          </p:blipFill>
          <p:spPr bwMode="auto">
            <a:xfrm>
              <a:off x="11279903" y="1561012"/>
              <a:ext cx="2614812" cy="1803130"/>
            </a:xfrm>
            <a:prstGeom prst="rect">
              <a:avLst/>
            </a:prstGeom>
            <a:noFill/>
          </p:spPr>
        </p:pic>
        <p:sp>
          <p:nvSpPr>
            <p:cNvPr id="12" name="TextBox 11"/>
            <p:cNvSpPr txBox="1"/>
            <p:nvPr/>
          </p:nvSpPr>
          <p:spPr>
            <a:xfrm>
              <a:off x="8112224" y="1412776"/>
              <a:ext cx="3168352" cy="1938992"/>
            </a:xfrm>
            <a:prstGeom prst="rect">
              <a:avLst/>
            </a:prstGeom>
            <a:noFill/>
          </p:spPr>
          <p:txBody>
            <a:bodyPr wrap="square" rtlCol="0">
              <a:spAutoFit/>
            </a:bodyPr>
            <a:lstStyle/>
            <a:p>
              <a:pPr algn="ctr"/>
              <a:r>
                <a:rPr lang="en-IE" sz="2400" b="1" i="1" dirty="0"/>
                <a:t> </a:t>
              </a:r>
              <a:r>
                <a:rPr lang="en-IE" sz="2400" dirty="0"/>
                <a:t>If we don’t move continuously from flower to flower, we won’t have any nuts and fruits to eat.</a:t>
              </a:r>
              <a:endParaRPr lang="en-US" sz="2400" dirty="0"/>
            </a:p>
          </p:txBody>
        </p:sp>
      </p:grpSp>
      <p:pic>
        <p:nvPicPr>
          <p:cNvPr id="20" name="Picture 2" descr="Little boy pointing with index finger flat vector illustration. Free Vector">
            <a:extLst>
              <a:ext uri="{FF2B5EF4-FFF2-40B4-BE49-F238E27FC236}">
                <a16:creationId xmlns:a16="http://schemas.microsoft.com/office/drawing/2014/main" id="{E529C92B-375B-4502-A464-8DCA0A0E016A}"/>
              </a:ext>
            </a:extLst>
          </p:cNvPr>
          <p:cNvPicPr>
            <a:picLocks noChangeAspect="1" noChangeArrowheads="1"/>
          </p:cNvPicPr>
          <p:nvPr/>
        </p:nvPicPr>
        <p:blipFill rotWithShape="1">
          <a:blip r:embed="rId5" cstate="print"/>
          <a:srcRect l="27708" t="11297" r="29226" b="15703"/>
          <a:stretch/>
        </p:blipFill>
        <p:spPr bwMode="auto">
          <a:xfrm flipH="1">
            <a:off x="1302795" y="3421906"/>
            <a:ext cx="1613501" cy="2671390"/>
          </a:xfrm>
          <a:prstGeom prst="rect">
            <a:avLst/>
          </a:prstGeom>
          <a:noFill/>
        </p:spPr>
      </p:pic>
      <p:grpSp>
        <p:nvGrpSpPr>
          <p:cNvPr id="21" name="Group 20">
            <a:extLst>
              <a:ext uri="{FF2B5EF4-FFF2-40B4-BE49-F238E27FC236}">
                <a16:creationId xmlns:a16="http://schemas.microsoft.com/office/drawing/2014/main" id="{51F7B409-C1BC-4564-87CF-E946C30F83FD}"/>
              </a:ext>
            </a:extLst>
          </p:cNvPr>
          <p:cNvGrpSpPr/>
          <p:nvPr/>
        </p:nvGrpSpPr>
        <p:grpSpPr>
          <a:xfrm>
            <a:off x="384664" y="1628800"/>
            <a:ext cx="3479088" cy="1755058"/>
            <a:chOff x="-36032" y="2394022"/>
            <a:chExt cx="3479088" cy="1755058"/>
          </a:xfrm>
        </p:grpSpPr>
        <p:pic>
          <p:nvPicPr>
            <p:cNvPr id="22" name="Picture 21" descr="Collection of colorful speech bubbles vector Free Vector">
              <a:extLst>
                <a:ext uri="{FF2B5EF4-FFF2-40B4-BE49-F238E27FC236}">
                  <a16:creationId xmlns:a16="http://schemas.microsoft.com/office/drawing/2014/main" id="{0C60FEFE-74DB-465D-8B09-5D9E75A04CAB}"/>
                </a:ext>
              </a:extLst>
            </p:cNvPr>
            <p:cNvPicPr>
              <a:picLocks noChangeAspect="1" noChangeArrowheads="1"/>
            </p:cNvPicPr>
            <p:nvPr/>
          </p:nvPicPr>
          <p:blipFill rotWithShape="1">
            <a:blip r:embed="rId3" cstate="print"/>
            <a:srcRect r="77055" b="80137"/>
            <a:stretch/>
          </p:blipFill>
          <p:spPr bwMode="auto">
            <a:xfrm flipH="1">
              <a:off x="-36032" y="2394022"/>
              <a:ext cx="3479088" cy="1755058"/>
            </a:xfrm>
            <a:prstGeom prst="rect">
              <a:avLst/>
            </a:prstGeom>
            <a:noFill/>
          </p:spPr>
        </p:pic>
        <p:sp>
          <p:nvSpPr>
            <p:cNvPr id="23" name="TextBox 22">
              <a:extLst>
                <a:ext uri="{FF2B5EF4-FFF2-40B4-BE49-F238E27FC236}">
                  <a16:creationId xmlns:a16="http://schemas.microsoft.com/office/drawing/2014/main" id="{8BEE447C-155F-4893-B6DB-A809C24D2CA6}"/>
                </a:ext>
              </a:extLst>
            </p:cNvPr>
            <p:cNvSpPr txBox="1"/>
            <p:nvPr/>
          </p:nvSpPr>
          <p:spPr>
            <a:xfrm>
              <a:off x="332943" y="2873015"/>
              <a:ext cx="2621615" cy="830997"/>
            </a:xfrm>
            <a:prstGeom prst="rect">
              <a:avLst/>
            </a:prstGeom>
            <a:noFill/>
          </p:spPr>
          <p:txBody>
            <a:bodyPr wrap="none" rtlCol="0">
              <a:spAutoFit/>
            </a:bodyPr>
            <a:lstStyle/>
            <a:p>
              <a:pPr algn="ctr"/>
              <a:r>
                <a:rPr lang="en-US" sz="2400" dirty="0"/>
                <a:t>Why should I make </a:t>
              </a:r>
            </a:p>
            <a:p>
              <a:pPr algn="ctr"/>
              <a:r>
                <a:rPr lang="en-US" sz="2400" dirty="0"/>
                <a:t>continuous efforts?</a:t>
              </a:r>
            </a:p>
          </p:txBody>
        </p:sp>
      </p:grpSp>
      <p:pic>
        <p:nvPicPr>
          <p:cNvPr id="7" name="Picture 14" descr="Honey Bee, Bee, Honey, Icon, Bee Icon, Honey Bee Icon"/>
          <p:cNvPicPr>
            <a:picLocks noChangeAspect="1" noChangeArrowheads="1"/>
          </p:cNvPicPr>
          <p:nvPr/>
        </p:nvPicPr>
        <p:blipFill>
          <a:blip r:embed="rId6" cstate="print"/>
          <a:srcRect/>
          <a:stretch>
            <a:fillRect/>
          </a:stretch>
        </p:blipFill>
        <p:spPr bwMode="auto">
          <a:xfrm>
            <a:off x="6023992" y="3629600"/>
            <a:ext cx="1999628" cy="2482297"/>
          </a:xfrm>
          <a:prstGeom prst="rect">
            <a:avLst/>
          </a:prstGeom>
          <a:noFill/>
        </p:spPr>
      </p:pic>
    </p:spTree>
    <p:extLst>
      <p:ext uri="{BB962C8B-B14F-4D97-AF65-F5344CB8AC3E}">
        <p14:creationId xmlns:p14="http://schemas.microsoft.com/office/powerpoint/2010/main" val="420439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ppt_w*1.125000"/>
                                          </p:val>
                                        </p:tav>
                                        <p:tav tm="100000">
                                          <p:val>
                                            <p:strVal val="#ppt_x"/>
                                          </p:val>
                                        </p:tav>
                                      </p:tavLst>
                                    </p:anim>
                                    <p:animEffect transition="in" filter="wipe(left)">
                                      <p:cBhvr>
                                        <p:cTn id="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7" y="71414"/>
            <a:ext cx="7128793" cy="654032"/>
          </a:xfrm>
          <a:solidFill>
            <a:schemeClr val="accent4">
              <a:lumMod val="60000"/>
              <a:lumOff val="40000"/>
            </a:schemeClr>
          </a:solidFill>
        </p:spPr>
        <p:txBody>
          <a:bodyPr/>
          <a:lstStyle/>
          <a:p>
            <a:r>
              <a:rPr lang="en-IN" dirty="0"/>
              <a:t>Ant’s tips for Rahul</a:t>
            </a:r>
          </a:p>
        </p:txBody>
      </p:sp>
      <p:pic>
        <p:nvPicPr>
          <p:cNvPr id="5" name="Picture 10" descr="Ant, Cartoon, Insect, Bug, Cute, Ant Sticker, Ant Icon"/>
          <p:cNvPicPr>
            <a:picLocks noChangeAspect="1" noChangeArrowheads="1"/>
          </p:cNvPicPr>
          <p:nvPr/>
        </p:nvPicPr>
        <p:blipFill>
          <a:blip r:embed="rId3" cstate="print"/>
          <a:srcRect/>
          <a:stretch>
            <a:fillRect/>
          </a:stretch>
        </p:blipFill>
        <p:spPr bwMode="auto">
          <a:xfrm>
            <a:off x="6600056" y="3466047"/>
            <a:ext cx="2108074" cy="2555241"/>
          </a:xfrm>
          <a:prstGeom prst="rect">
            <a:avLst/>
          </a:prstGeom>
          <a:noFill/>
        </p:spPr>
      </p:pic>
      <p:grpSp>
        <p:nvGrpSpPr>
          <p:cNvPr id="14" name="Group 13">
            <a:extLst>
              <a:ext uri="{FF2B5EF4-FFF2-40B4-BE49-F238E27FC236}">
                <a16:creationId xmlns:a16="http://schemas.microsoft.com/office/drawing/2014/main" id="{ECA890F9-31B2-4965-9115-1173B4B2228F}"/>
              </a:ext>
            </a:extLst>
          </p:cNvPr>
          <p:cNvGrpSpPr/>
          <p:nvPr/>
        </p:nvGrpSpPr>
        <p:grpSpPr>
          <a:xfrm>
            <a:off x="4295800" y="1888196"/>
            <a:ext cx="7429748" cy="1638211"/>
            <a:chOff x="2771616" y="1377989"/>
            <a:chExt cx="7429748" cy="1459599"/>
          </a:xfrm>
        </p:grpSpPr>
        <p:pic>
          <p:nvPicPr>
            <p:cNvPr id="32770" name="Picture 2" descr="Underground animal burrow with ant family Free Vector"/>
            <p:cNvPicPr>
              <a:picLocks noChangeAspect="1" noChangeArrowheads="1"/>
            </p:cNvPicPr>
            <p:nvPr/>
          </p:nvPicPr>
          <p:blipFill>
            <a:blip r:embed="rId4" cstate="print"/>
            <a:srcRect/>
            <a:stretch>
              <a:fillRect/>
            </a:stretch>
          </p:blipFill>
          <p:spPr bwMode="auto">
            <a:xfrm>
              <a:off x="7956192" y="1402425"/>
              <a:ext cx="2245172" cy="1435163"/>
            </a:xfrm>
            <a:prstGeom prst="rect">
              <a:avLst/>
            </a:prstGeom>
            <a:noFill/>
          </p:spPr>
        </p:pic>
        <p:sp>
          <p:nvSpPr>
            <p:cNvPr id="9" name="Speech Bubble: Rectangle 8">
              <a:extLst>
                <a:ext uri="{FF2B5EF4-FFF2-40B4-BE49-F238E27FC236}">
                  <a16:creationId xmlns:a16="http://schemas.microsoft.com/office/drawing/2014/main" id="{8DD01B61-C1F8-4707-BF5B-F7A954D6B4C6}"/>
                </a:ext>
              </a:extLst>
            </p:cNvPr>
            <p:cNvSpPr/>
            <p:nvPr/>
          </p:nvSpPr>
          <p:spPr>
            <a:xfrm>
              <a:off x="2843624" y="1377989"/>
              <a:ext cx="5190057" cy="1415241"/>
            </a:xfrm>
            <a:prstGeom prst="wedgeRectCallout">
              <a:avLst>
                <a:gd name="adj1" fmla="val -514"/>
                <a:gd name="adj2" fmla="val 66778"/>
              </a:avLst>
            </a:prstGeom>
            <a:solidFill>
              <a:srgbClr val="E3A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71616" y="1412390"/>
              <a:ext cx="5271345" cy="1398522"/>
            </a:xfrm>
            <a:prstGeom prst="rect">
              <a:avLst/>
            </a:prstGeom>
            <a:noFill/>
          </p:spPr>
          <p:txBody>
            <a:bodyPr wrap="square" rtlCol="0">
              <a:spAutoFit/>
            </a:bodyPr>
            <a:lstStyle/>
            <a:p>
              <a:pPr algn="ctr"/>
              <a:r>
                <a:rPr lang="en-IE" sz="2400" dirty="0"/>
                <a:t>If we don’t work continuously and store food in summer, we would remain hungry during winter. Our strength comes from continuous efforts.</a:t>
              </a:r>
              <a:endParaRPr lang="en-US" sz="2400" dirty="0"/>
            </a:p>
          </p:txBody>
        </p:sp>
      </p:grpSp>
      <p:pic>
        <p:nvPicPr>
          <p:cNvPr id="20" name="Picture 2" descr="Little boy pointing with index finger flat vector illustration. Free Vector">
            <a:extLst>
              <a:ext uri="{FF2B5EF4-FFF2-40B4-BE49-F238E27FC236}">
                <a16:creationId xmlns:a16="http://schemas.microsoft.com/office/drawing/2014/main" id="{DC3A6976-06B6-4D10-A33E-0E9602937507}"/>
              </a:ext>
            </a:extLst>
          </p:cNvPr>
          <p:cNvPicPr>
            <a:picLocks noChangeAspect="1" noChangeArrowheads="1"/>
          </p:cNvPicPr>
          <p:nvPr/>
        </p:nvPicPr>
        <p:blipFill rotWithShape="1">
          <a:blip r:embed="rId5" cstate="print"/>
          <a:srcRect l="27708" t="11297" r="29226" b="15703"/>
          <a:stretch/>
        </p:blipFill>
        <p:spPr bwMode="auto">
          <a:xfrm flipH="1">
            <a:off x="1302795" y="3421906"/>
            <a:ext cx="1613501" cy="2671390"/>
          </a:xfrm>
          <a:prstGeom prst="rect">
            <a:avLst/>
          </a:prstGeom>
          <a:noFill/>
        </p:spPr>
      </p:pic>
      <p:grpSp>
        <p:nvGrpSpPr>
          <p:cNvPr id="21" name="Group 20">
            <a:extLst>
              <a:ext uri="{FF2B5EF4-FFF2-40B4-BE49-F238E27FC236}">
                <a16:creationId xmlns:a16="http://schemas.microsoft.com/office/drawing/2014/main" id="{DBC911DE-43E8-46A2-B03B-EC00C8E50BFB}"/>
              </a:ext>
            </a:extLst>
          </p:cNvPr>
          <p:cNvGrpSpPr/>
          <p:nvPr/>
        </p:nvGrpSpPr>
        <p:grpSpPr>
          <a:xfrm>
            <a:off x="384664" y="1628800"/>
            <a:ext cx="3479088" cy="1755058"/>
            <a:chOff x="-36032" y="2394022"/>
            <a:chExt cx="3479088" cy="1755058"/>
          </a:xfrm>
        </p:grpSpPr>
        <p:pic>
          <p:nvPicPr>
            <p:cNvPr id="22" name="Picture 21" descr="Collection of colorful speech bubbles vector Free Vector">
              <a:extLst>
                <a:ext uri="{FF2B5EF4-FFF2-40B4-BE49-F238E27FC236}">
                  <a16:creationId xmlns:a16="http://schemas.microsoft.com/office/drawing/2014/main" id="{C91F541A-C9E5-4B5C-9138-FAF0110F20D3}"/>
                </a:ext>
              </a:extLst>
            </p:cNvPr>
            <p:cNvPicPr>
              <a:picLocks noChangeAspect="1" noChangeArrowheads="1"/>
            </p:cNvPicPr>
            <p:nvPr/>
          </p:nvPicPr>
          <p:blipFill rotWithShape="1">
            <a:blip r:embed="rId6" cstate="print"/>
            <a:srcRect r="77055" b="80137"/>
            <a:stretch/>
          </p:blipFill>
          <p:spPr bwMode="auto">
            <a:xfrm flipH="1">
              <a:off x="-36032" y="2394022"/>
              <a:ext cx="3479088" cy="1755058"/>
            </a:xfrm>
            <a:prstGeom prst="rect">
              <a:avLst/>
            </a:prstGeom>
            <a:noFill/>
          </p:spPr>
        </p:pic>
        <p:sp>
          <p:nvSpPr>
            <p:cNvPr id="23" name="TextBox 22">
              <a:extLst>
                <a:ext uri="{FF2B5EF4-FFF2-40B4-BE49-F238E27FC236}">
                  <a16:creationId xmlns:a16="http://schemas.microsoft.com/office/drawing/2014/main" id="{B78BFB6B-96C7-4E92-A642-AAF17AE55499}"/>
                </a:ext>
              </a:extLst>
            </p:cNvPr>
            <p:cNvSpPr txBox="1"/>
            <p:nvPr/>
          </p:nvSpPr>
          <p:spPr>
            <a:xfrm>
              <a:off x="332943" y="2873015"/>
              <a:ext cx="2621615" cy="830997"/>
            </a:xfrm>
            <a:prstGeom prst="rect">
              <a:avLst/>
            </a:prstGeom>
            <a:noFill/>
          </p:spPr>
          <p:txBody>
            <a:bodyPr wrap="none" rtlCol="0">
              <a:spAutoFit/>
            </a:bodyPr>
            <a:lstStyle/>
            <a:p>
              <a:pPr algn="ctr"/>
              <a:r>
                <a:rPr lang="en-US" sz="2400" dirty="0"/>
                <a:t>Why should I make </a:t>
              </a:r>
            </a:p>
            <a:p>
              <a:pPr algn="ctr"/>
              <a:r>
                <a:rPr lang="en-US" sz="2400" dirty="0"/>
                <a:t>continuous efforts?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p:tgtEl>
                                          <p:spTgt spid="14"/>
                                        </p:tgtEl>
                                        <p:attrNameLst>
                                          <p:attrName>ppt_x</p:attrName>
                                        </p:attrNameLst>
                                      </p:cBhvr>
                                      <p:tavLst>
                                        <p:tav tm="0">
                                          <p:val>
                                            <p:strVal val="#ppt_x+#ppt_w*1.125000"/>
                                          </p:val>
                                        </p:tav>
                                        <p:tav tm="100000">
                                          <p:val>
                                            <p:strVal val="#ppt_x"/>
                                          </p:val>
                                        </p:tav>
                                      </p:tavLst>
                                    </p:anim>
                                    <p:animEffect transition="in" filter="wipe(left)">
                                      <p:cBhvr>
                                        <p:cTn id="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62" y="99990"/>
            <a:ext cx="9871795" cy="654032"/>
          </a:xfrm>
          <a:solidFill>
            <a:schemeClr val="accent4">
              <a:lumMod val="60000"/>
              <a:lumOff val="40000"/>
            </a:schemeClr>
          </a:solidFill>
        </p:spPr>
        <p:txBody>
          <a:bodyPr>
            <a:normAutofit/>
          </a:bodyPr>
          <a:lstStyle/>
          <a:p>
            <a:r>
              <a:rPr lang="en-IN" dirty="0"/>
              <a:t>Rahul’s narrates his dream to Grandmother</a:t>
            </a:r>
          </a:p>
        </p:txBody>
      </p:sp>
      <p:grpSp>
        <p:nvGrpSpPr>
          <p:cNvPr id="3" name="Group 2">
            <a:extLst>
              <a:ext uri="{FF2B5EF4-FFF2-40B4-BE49-F238E27FC236}">
                <a16:creationId xmlns:a16="http://schemas.microsoft.com/office/drawing/2014/main" id="{FBF07298-9D57-46D4-BAD2-6ECDD56ADBE8}"/>
              </a:ext>
            </a:extLst>
          </p:cNvPr>
          <p:cNvGrpSpPr/>
          <p:nvPr/>
        </p:nvGrpSpPr>
        <p:grpSpPr>
          <a:xfrm>
            <a:off x="2106757" y="908720"/>
            <a:ext cx="3802022" cy="3485187"/>
            <a:chOff x="2106757" y="908720"/>
            <a:chExt cx="3802022" cy="3485187"/>
          </a:xfrm>
        </p:grpSpPr>
        <p:pic>
          <p:nvPicPr>
            <p:cNvPr id="6" name="Picture 5" descr="Collection of colorful speech bubbles vector Free Vector"/>
            <p:cNvPicPr>
              <a:picLocks noChangeAspect="1" noChangeArrowheads="1"/>
            </p:cNvPicPr>
            <p:nvPr/>
          </p:nvPicPr>
          <p:blipFill>
            <a:blip r:embed="rId3" cstate="print"/>
            <a:srcRect l="1944" t="3741" r="79388" b="80761"/>
            <a:stretch>
              <a:fillRect/>
            </a:stretch>
          </p:blipFill>
          <p:spPr bwMode="auto">
            <a:xfrm flipH="1">
              <a:off x="2106757" y="908720"/>
              <a:ext cx="3802022" cy="3485187"/>
            </a:xfrm>
            <a:prstGeom prst="rect">
              <a:avLst/>
            </a:prstGeom>
            <a:noFill/>
          </p:spPr>
        </p:pic>
        <p:pic>
          <p:nvPicPr>
            <p:cNvPr id="7" name="Picture 8" descr="Sun, Cartoon, Character, Graphic, Design, Sunny, Star"/>
            <p:cNvPicPr>
              <a:picLocks noChangeAspect="1" noChangeArrowheads="1"/>
            </p:cNvPicPr>
            <p:nvPr/>
          </p:nvPicPr>
          <p:blipFill>
            <a:blip r:embed="rId4" cstate="print"/>
            <a:srcRect/>
            <a:stretch>
              <a:fillRect/>
            </a:stretch>
          </p:blipFill>
          <p:spPr bwMode="auto">
            <a:xfrm>
              <a:off x="4137582" y="1040495"/>
              <a:ext cx="1598378" cy="1219815"/>
            </a:xfrm>
            <a:prstGeom prst="rect">
              <a:avLst/>
            </a:prstGeom>
            <a:noFill/>
          </p:spPr>
        </p:pic>
        <p:pic>
          <p:nvPicPr>
            <p:cNvPr id="8" name="Picture 6" descr="Smiling earth planet with green hair Free Vector"/>
            <p:cNvPicPr>
              <a:picLocks noChangeAspect="1" noChangeArrowheads="1"/>
            </p:cNvPicPr>
            <p:nvPr/>
          </p:nvPicPr>
          <p:blipFill>
            <a:blip r:embed="rId5" cstate="print"/>
            <a:srcRect/>
            <a:stretch>
              <a:fillRect/>
            </a:stretch>
          </p:blipFill>
          <p:spPr bwMode="auto">
            <a:xfrm flipH="1">
              <a:off x="2456696" y="908720"/>
              <a:ext cx="1608449" cy="1275667"/>
            </a:xfrm>
            <a:prstGeom prst="rect">
              <a:avLst/>
            </a:prstGeom>
            <a:noFill/>
          </p:spPr>
        </p:pic>
        <p:pic>
          <p:nvPicPr>
            <p:cNvPr id="9" name="Picture 10" descr="Ant, Cartoon, Insect, Bug, Cute, Ant Sticker, Ant Icon"/>
            <p:cNvPicPr>
              <a:picLocks noChangeAspect="1" noChangeArrowheads="1"/>
            </p:cNvPicPr>
            <p:nvPr/>
          </p:nvPicPr>
          <p:blipFill>
            <a:blip r:embed="rId6" cstate="print"/>
            <a:srcRect/>
            <a:stretch>
              <a:fillRect/>
            </a:stretch>
          </p:blipFill>
          <p:spPr bwMode="auto">
            <a:xfrm>
              <a:off x="2787263" y="2209931"/>
              <a:ext cx="1189953" cy="1442367"/>
            </a:xfrm>
            <a:prstGeom prst="rect">
              <a:avLst/>
            </a:prstGeom>
            <a:noFill/>
          </p:spPr>
        </p:pic>
        <p:pic>
          <p:nvPicPr>
            <p:cNvPr id="10" name="Picture 14" descr="Honey Bee, Bee, Honey, Icon, Bee Icon, Honey Bee Icon"/>
            <p:cNvPicPr>
              <a:picLocks noChangeAspect="1" noChangeArrowheads="1"/>
            </p:cNvPicPr>
            <p:nvPr/>
          </p:nvPicPr>
          <p:blipFill>
            <a:blip r:embed="rId7" cstate="print"/>
            <a:srcRect/>
            <a:stretch>
              <a:fillRect/>
            </a:stretch>
          </p:blipFill>
          <p:spPr bwMode="auto">
            <a:xfrm>
              <a:off x="4493811" y="2429767"/>
              <a:ext cx="1026125" cy="1186681"/>
            </a:xfrm>
            <a:prstGeom prst="rect">
              <a:avLst/>
            </a:prstGeom>
            <a:noFill/>
          </p:spPr>
        </p:pic>
      </p:grpSp>
      <p:pic>
        <p:nvPicPr>
          <p:cNvPr id="12" name="Picture 2" descr="grandmother_20180517_1483184280.png">
            <a:extLst>
              <a:ext uri="{FF2B5EF4-FFF2-40B4-BE49-F238E27FC236}">
                <a16:creationId xmlns:a16="http://schemas.microsoft.com/office/drawing/2014/main" id="{3D1D915A-EFAF-4E8F-BB9F-395B8F4E1A81}"/>
              </a:ext>
            </a:extLst>
          </p:cNvPr>
          <p:cNvPicPr>
            <a:picLocks noChangeAspect="1" noChangeArrowheads="1"/>
          </p:cNvPicPr>
          <p:nvPr/>
        </p:nvPicPr>
        <p:blipFill>
          <a:blip r:embed="rId8" cstate="print"/>
          <a:srcRect/>
          <a:stretch>
            <a:fillRect/>
          </a:stretch>
        </p:blipFill>
        <p:spPr bwMode="auto">
          <a:xfrm>
            <a:off x="8266234" y="2924376"/>
            <a:ext cx="2880320" cy="3456384"/>
          </a:xfrm>
          <a:prstGeom prst="rect">
            <a:avLst/>
          </a:prstGeom>
          <a:noFill/>
        </p:spPr>
      </p:pic>
      <p:pic>
        <p:nvPicPr>
          <p:cNvPr id="13" name="Picture 2" descr="Little boy pointing with index finger flat vector illustration. Free Vector">
            <a:extLst>
              <a:ext uri="{FF2B5EF4-FFF2-40B4-BE49-F238E27FC236}">
                <a16:creationId xmlns:a16="http://schemas.microsoft.com/office/drawing/2014/main" id="{295B266B-DC9B-453A-90D6-2332382B9898}"/>
              </a:ext>
            </a:extLst>
          </p:cNvPr>
          <p:cNvPicPr>
            <a:picLocks noChangeAspect="1" noChangeArrowheads="1"/>
          </p:cNvPicPr>
          <p:nvPr/>
        </p:nvPicPr>
        <p:blipFill rotWithShape="1">
          <a:blip r:embed="rId9" cstate="print"/>
          <a:srcRect l="27708" t="11297" r="29226" b="15703"/>
          <a:stretch/>
        </p:blipFill>
        <p:spPr bwMode="auto">
          <a:xfrm flipH="1">
            <a:off x="2913747" y="3752802"/>
            <a:ext cx="1613501" cy="26713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48</TotalTime>
  <Words>1779</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DD</vt:lpstr>
      <vt:lpstr>Keep Working to Keep Growing</vt:lpstr>
      <vt:lpstr>Introducing Rahul</vt:lpstr>
      <vt:lpstr>Rahul’s Dream</vt:lpstr>
      <vt:lpstr>Rahul’s Dream</vt:lpstr>
      <vt:lpstr>Sun’s tips for Rahul</vt:lpstr>
      <vt:lpstr>Earth’s tips for Rahul</vt:lpstr>
      <vt:lpstr>Bee’s tips for Rahul</vt:lpstr>
      <vt:lpstr>Ant’s tips for Rahul</vt:lpstr>
      <vt:lpstr>Rahul’s narrates his dream to Grandmother</vt:lpstr>
      <vt:lpstr>Grandmother’s advice to Rahul</vt:lpstr>
      <vt:lpstr>Points to Discuss</vt:lpstr>
      <vt:lpstr>Points to ponder</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75</cp:revision>
  <dcterms:created xsi:type="dcterms:W3CDTF">2020-08-28T09:38:22Z</dcterms:created>
  <dcterms:modified xsi:type="dcterms:W3CDTF">2022-07-22T14:03:38Z</dcterms:modified>
</cp:coreProperties>
</file>