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61" r:id="rId3"/>
    <p:sldId id="260"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586F"/>
    <a:srgbClr val="122E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92" autoAdjust="0"/>
  </p:normalViewPr>
  <p:slideViewPr>
    <p:cSldViewPr>
      <p:cViewPr varScale="1">
        <p:scale>
          <a:sx n="63" d="100"/>
          <a:sy n="63" d="100"/>
        </p:scale>
        <p:origin x="708" y="6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DF657F-02CC-4965-8C08-F347D6717137}" type="datetimeFigureOut">
              <a:rPr lang="en-US" smtClean="0"/>
              <a:pPr/>
              <a:t>5/7/2022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69404-76F5-4205-AB8A-DE608B1B0BD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ixabay.com/illustrations/q-and-a-question-answer-q-sign-2453376/"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p>
          <a:p>
            <a:pPr rtl="0"/>
            <a:r>
              <a:rPr lang="en-US" sz="1200" b="0" i="0" u="none" strike="noStrike" kern="1200" dirty="0">
                <a:solidFill>
                  <a:schemeClr val="tx1"/>
                </a:solidFill>
                <a:effectLst/>
                <a:latin typeface="+mn-lt"/>
                <a:ea typeface="+mn-ea"/>
                <a:cs typeface="+mn-cs"/>
              </a:rPr>
              <a:t>The Teacher may begin the class with a synopsis of the verb form used in Present Continuous Tense along with the changing auxiliary</a:t>
            </a:r>
          </a:p>
          <a:p>
            <a:pPr rtl="0"/>
            <a:r>
              <a:rPr lang="en-US" sz="1200" b="0" i="0" u="none" strike="noStrike" kern="1200" dirty="0">
                <a:solidFill>
                  <a:schemeClr val="tx1"/>
                </a:solidFill>
                <a:effectLst/>
                <a:latin typeface="+mn-lt"/>
                <a:ea typeface="+mn-ea"/>
                <a:cs typeface="+mn-cs"/>
              </a:rPr>
              <a:t> verbs indicating the number of the subject.</a:t>
            </a:r>
            <a:endParaRPr lang="en-US" b="0" dirty="0">
              <a:effectLst/>
            </a:endParaRPr>
          </a:p>
          <a:p>
            <a:pPr rtl="0"/>
            <a:r>
              <a:rPr lang="en-US" sz="1200" b="0" i="0" u="none" strike="noStrike" kern="1200" dirty="0">
                <a:solidFill>
                  <a:schemeClr val="tx1"/>
                </a:solidFill>
                <a:effectLst/>
                <a:latin typeface="+mn-lt"/>
                <a:ea typeface="+mn-ea"/>
                <a:cs typeface="+mn-cs"/>
              </a:rPr>
              <a:t>Now the following worksheet could be given to assess the understanding among students.  The teacher may choose to use the worksheet </a:t>
            </a:r>
          </a:p>
          <a:p>
            <a:pPr rtl="0"/>
            <a:r>
              <a:rPr lang="en-US" sz="1200" b="0" i="0" u="none" strike="noStrike" kern="1200" dirty="0">
                <a:solidFill>
                  <a:schemeClr val="tx1"/>
                </a:solidFill>
                <a:effectLst/>
                <a:latin typeface="+mn-lt"/>
                <a:ea typeface="+mn-ea"/>
                <a:cs typeface="+mn-cs"/>
              </a:rPr>
              <a:t>for class work or homework. (PDF attached</a:t>
            </a:r>
            <a:endParaRPr lang="en-US" b="0" dirty="0">
              <a:effectLst/>
            </a:endParaRPr>
          </a:p>
          <a:p>
            <a:pPr rtl="0"/>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marR="0" lvl="0" indent="0" algn="l" defTabSz="914400" rtl="0" eaLnBrk="1" fontAlgn="auto" latinLnBrk="0" hangingPunct="1">
              <a:lnSpc>
                <a:spcPct val="100000"/>
              </a:lnSpc>
              <a:spcBef>
                <a:spcPts val="0"/>
              </a:spcBef>
              <a:spcAft>
                <a:spcPts val="0"/>
              </a:spcAft>
              <a:buClrTx/>
              <a:buSzTx/>
              <a:buFontTx/>
              <a:buNone/>
              <a:defRPr/>
            </a:pPr>
            <a:r>
              <a:rPr lang="en-IN" sz="1200" b="0" i="0" u="none" strike="noStrike" kern="1200" dirty="0">
                <a:solidFill>
                  <a:schemeClr val="tx1"/>
                </a:solidFill>
                <a:latin typeface="+mn-lt"/>
                <a:ea typeface="+mn-ea"/>
                <a:cs typeface="+mn-cs"/>
              </a:rPr>
              <a:t>&lt;</a:t>
            </a:r>
            <a:r>
              <a:rPr lang="en-US" sz="1200" b="0" i="0" kern="1200" dirty="0">
                <a:solidFill>
                  <a:schemeClr val="dk1"/>
                </a:solidFill>
                <a:effectLst/>
                <a:latin typeface="+mn-lt"/>
                <a:ea typeface="+mn-ea"/>
                <a:cs typeface="+mn-cs"/>
                <a:hlinkClick r:id="rId3"/>
              </a:rPr>
              <a:t>https://pixabay.com/illustrations/q-and-a-question-answer-q-sign-2453376/</a:t>
            </a:r>
            <a:r>
              <a:rPr lang="en-IN" sz="1200" b="0" i="0" u="none" strike="noStrike" kern="1200" baseline="0" dirty="0">
                <a:solidFill>
                  <a:schemeClr val="tx1"/>
                </a:solidFill>
                <a:latin typeface="+mn-lt"/>
                <a:ea typeface="+mn-ea"/>
                <a:cs typeface="+mn-cs"/>
              </a:rPr>
              <a:t>&gt; </a:t>
            </a:r>
            <a:endParaRPr lang="en-IN" b="0" dirty="0"/>
          </a:p>
          <a:p>
            <a:r>
              <a:rPr lang="en-IN" dirty="0"/>
              <a:t>    </a:t>
            </a:r>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p>
          <a:p>
            <a:pPr rtl="0"/>
            <a:r>
              <a:rPr lang="en-US" sz="1200" b="0" i="0" u="none" strike="noStrike" kern="1200" dirty="0">
                <a:solidFill>
                  <a:schemeClr val="tx1"/>
                </a:solidFill>
                <a:effectLst/>
                <a:latin typeface="+mn-lt"/>
                <a:ea typeface="+mn-ea"/>
                <a:cs typeface="+mn-cs"/>
              </a:rPr>
              <a:t>  (Any variable in the answers can be accepted as long as it is meaningful and the verb form plus auxiliary   verb used are correct.)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marL="228600" indent="-228600" rtl="0">
              <a:buAutoNum type="arabicPeriod"/>
            </a:pPr>
            <a:r>
              <a:rPr lang="en-IN" sz="1200" b="0" i="0" u="none" strike="noStrike" kern="1200" baseline="0" dirty="0">
                <a:solidFill>
                  <a:schemeClr val="tx1"/>
                </a:solidFill>
                <a:latin typeface="+mn-lt"/>
                <a:ea typeface="+mn-ea"/>
                <a:cs typeface="+mn-cs"/>
              </a:rPr>
              <a:t>https://pixabay.com/fr/illustrations/des-oiseaux-dans-vol-silhouette-707348/ - The birds</a:t>
            </a:r>
          </a:p>
          <a:p>
            <a:pPr marL="228600" indent="-228600" rtl="0">
              <a:buAutoNum type="arabicPeriod"/>
            </a:pPr>
            <a:r>
              <a:rPr lang="en-IN" sz="1200" b="0" i="0" u="none" strike="noStrike" kern="1200" baseline="0" dirty="0">
                <a:solidFill>
                  <a:schemeClr val="tx1"/>
                </a:solidFill>
                <a:latin typeface="+mn-lt"/>
                <a:ea typeface="+mn-ea"/>
                <a:cs typeface="+mn-cs"/>
              </a:rPr>
              <a:t>https://pixabay.com/fr/photos/enfant-b%c3%a9b%c3%a9-fille-mignonne-3595345/ - the baby</a:t>
            </a:r>
          </a:p>
          <a:p>
            <a:pPr marL="228600" indent="-228600" rtl="0">
              <a:buAutoNum type="arabicPeriod"/>
            </a:pPr>
            <a:r>
              <a:rPr lang="en-IN" sz="1200" b="0" i="0" u="none" strike="noStrike" kern="1200" baseline="0" dirty="0">
                <a:solidFill>
                  <a:schemeClr val="tx1"/>
                </a:solidFill>
                <a:latin typeface="+mn-lt"/>
                <a:ea typeface="+mn-ea"/>
                <a:cs typeface="+mn-cs"/>
              </a:rPr>
              <a:t>https://pixabay.com/fr/photos/enfants-fratrie-fr%c3%a8re-s%c5%93ur-817365/ - my friend</a:t>
            </a:r>
          </a:p>
          <a:p>
            <a:pPr marL="228600" indent="-228600" rtl="0">
              <a:buAutoNum type="arabicPeriod"/>
            </a:pPr>
            <a:r>
              <a:rPr lang="en-IN" sz="1200" b="0" i="0" u="none" strike="noStrike" kern="1200" baseline="0" dirty="0">
                <a:solidFill>
                  <a:schemeClr val="tx1"/>
                </a:solidFill>
                <a:latin typeface="+mn-lt"/>
                <a:ea typeface="+mn-ea"/>
                <a:cs typeface="+mn-cs"/>
              </a:rPr>
              <a:t>https://pixabay.com/fr/photos/livre-en-train-de-lire-5852743/ - reading a book</a:t>
            </a:r>
          </a:p>
          <a:p>
            <a:pPr marL="228600" indent="-228600" rtl="0">
              <a:buAutoNum type="arabicPeriod"/>
            </a:pPr>
            <a:r>
              <a:rPr lang="en-IN" sz="1200" b="0" i="0" u="none" strike="noStrike" kern="1200" baseline="0" dirty="0">
                <a:solidFill>
                  <a:schemeClr val="tx1"/>
                </a:solidFill>
                <a:latin typeface="+mn-lt"/>
                <a:ea typeface="+mn-ea"/>
                <a:cs typeface="+mn-cs"/>
              </a:rPr>
              <a:t>https://pxhere.com/en/photo/1626876 – The cows grazing</a:t>
            </a:r>
          </a:p>
          <a:p>
            <a:pPr marL="228600" indent="-228600" rtl="0">
              <a:buAutoNum type="arabicPeriod"/>
            </a:pPr>
            <a:endParaRPr lang="en-IN" sz="1200" b="0" i="0" u="none" strike="noStrike" kern="1200" baseline="0" dirty="0">
              <a:solidFill>
                <a:schemeClr val="tx1"/>
              </a:solidFill>
              <a:latin typeface="+mn-lt"/>
              <a:ea typeface="+mn-ea"/>
              <a:cs typeface="+mn-cs"/>
            </a:endParaRPr>
          </a:p>
          <a:p>
            <a:pPr marL="228600" indent="-228600" rtl="0">
              <a:buAutoNum type="arabicPeriod"/>
            </a:pPr>
            <a:endParaRPr lang="en-IN" sz="1200" b="0" i="0" u="none" strike="noStrike" kern="1200" baseline="0" dirty="0">
              <a:solidFill>
                <a:schemeClr val="tx1"/>
              </a:solidFill>
              <a:latin typeface="+mn-lt"/>
              <a:ea typeface="+mn-ea"/>
              <a:cs typeface="+mn-cs"/>
            </a:endParaRPr>
          </a:p>
          <a:p>
            <a:pPr marL="228600" indent="-228600" rtl="0">
              <a:buAutoNum type="arabicPeriod"/>
            </a:pPr>
            <a:endParaRPr lang="en-IN" sz="1200" b="0" i="0" u="none" strike="noStrike" kern="1200" baseline="0" dirty="0">
              <a:solidFill>
                <a:schemeClr val="tx1"/>
              </a:solidFill>
              <a:latin typeface="+mn-lt"/>
              <a:ea typeface="+mn-ea"/>
              <a:cs typeface="+mn-cs"/>
            </a:endParaRPr>
          </a:p>
          <a:p>
            <a:pPr marL="228600" indent="-228600" rtl="0">
              <a:buAutoNum type="arabicPeriod"/>
            </a:pPr>
            <a:endParaRPr lang="en-IN" b="0"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2</a:t>
            </a:fld>
            <a:endParaRPr lang="en-IN"/>
          </a:p>
        </p:txBody>
      </p:sp>
    </p:spTree>
    <p:extLst>
      <p:ext uri="{BB962C8B-B14F-4D97-AF65-F5344CB8AC3E}">
        <p14:creationId xmlns:p14="http://schemas.microsoft.com/office/powerpoint/2010/main" val="620874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US" sz="1200" b="0" i="0" u="none" strike="noStrike" kern="1200" dirty="0">
                <a:solidFill>
                  <a:schemeClr val="tx1"/>
                </a:solidFill>
                <a:effectLst/>
                <a:latin typeface="+mn-lt"/>
                <a:ea typeface="+mn-ea"/>
                <a:cs typeface="+mn-cs"/>
              </a:rPr>
              <a:t>(Any meaningful sentence with correct verb form could be accepted.  The teacher should also keep a watch on the use of appropriate auxiliary verbs and the spellings of the verbs with ‘</a:t>
            </a:r>
            <a:r>
              <a:rPr lang="en-US" sz="1200" b="0" i="0" u="none" strike="noStrike" kern="1200" dirty="0" err="1">
                <a:solidFill>
                  <a:schemeClr val="tx1"/>
                </a:solidFill>
                <a:effectLst/>
                <a:latin typeface="+mn-lt"/>
                <a:ea typeface="+mn-ea"/>
                <a:cs typeface="+mn-cs"/>
              </a:rPr>
              <a:t>ing</a:t>
            </a:r>
            <a:r>
              <a:rPr lang="en-US" sz="1200" b="0" i="0" u="none" strike="noStrike" kern="1200" dirty="0">
                <a:solidFill>
                  <a:schemeClr val="tx1"/>
                </a:solidFill>
                <a:effectLst/>
                <a:latin typeface="+mn-lt"/>
                <a:ea typeface="+mn-ea"/>
                <a:cs typeface="+mn-cs"/>
              </a:rPr>
              <a:t>’.)</a:t>
            </a:r>
            <a:endParaRPr lang="en-US" b="0" dirty="0">
              <a:effectLst/>
            </a:endParaRP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r>
              <a:rPr lang="en-US" sz="1200" b="0" i="0" u="none" strike="noStrike" kern="1200" dirty="0">
                <a:solidFill>
                  <a:schemeClr val="tx1"/>
                </a:solidFill>
                <a:effectLst/>
                <a:latin typeface="+mn-lt"/>
                <a:ea typeface="+mn-ea"/>
                <a:cs typeface="+mn-cs"/>
              </a:rPr>
              <a:t>The class could be concluded with a discussion of the answers to the questions given in the worksheet.</a:t>
            </a:r>
            <a:endParaRPr lang="en-US" b="0" dirty="0">
              <a:effectLst/>
            </a:endParaRPr>
          </a:p>
          <a:p>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rtl="0"/>
            <a:r>
              <a:rPr lang="en-IN" sz="1200" b="0" i="0" u="none" strike="noStrike" kern="1200" baseline="0" dirty="0">
                <a:solidFill>
                  <a:schemeClr val="tx1"/>
                </a:solidFill>
                <a:latin typeface="+mn-lt"/>
                <a:ea typeface="+mn-ea"/>
                <a:cs typeface="+mn-cs"/>
              </a:rPr>
              <a:t>Running - https://pixabay.com/fr/vectors/homme-fonctionnement-le-jogging-306488/</a:t>
            </a:r>
          </a:p>
          <a:p>
            <a:pPr rtl="0"/>
            <a:r>
              <a:rPr lang="en-IN" sz="1200" b="0" i="0" u="none" strike="noStrike" kern="1200" baseline="0" dirty="0">
                <a:solidFill>
                  <a:schemeClr val="tx1"/>
                </a:solidFill>
                <a:latin typeface="+mn-lt"/>
                <a:ea typeface="+mn-ea"/>
                <a:cs typeface="+mn-cs"/>
              </a:rPr>
              <a:t>Sleeping - https://pixabay.com/fr/photos/dormir-gar%c3%a7on-indien-mignonne-3621405/</a:t>
            </a:r>
          </a:p>
          <a:p>
            <a:pPr rtl="0"/>
            <a:r>
              <a:rPr lang="en-IN" sz="1200" b="0" i="0" u="none" strike="noStrike" kern="1200" baseline="0" dirty="0">
                <a:solidFill>
                  <a:schemeClr val="tx1"/>
                </a:solidFill>
                <a:latin typeface="+mn-lt"/>
                <a:ea typeface="+mn-ea"/>
                <a:cs typeface="+mn-cs"/>
              </a:rPr>
              <a:t>Writing - https://www.flickr.com/photos/88360766@N02/8569765781 attributed by IAPEN activities</a:t>
            </a:r>
          </a:p>
          <a:p>
            <a:pPr rtl="0"/>
            <a:r>
              <a:rPr lang="en-IN" sz="1200" b="0" i="0" u="none" strike="noStrike" kern="1200" baseline="0" dirty="0" err="1">
                <a:solidFill>
                  <a:schemeClr val="tx1"/>
                </a:solidFill>
                <a:latin typeface="+mn-lt"/>
                <a:ea typeface="+mn-ea"/>
                <a:cs typeface="+mn-cs"/>
              </a:rPr>
              <a:t>Tieing</a:t>
            </a:r>
            <a:r>
              <a:rPr lang="en-IN" sz="1200" b="0" i="0" u="none" strike="noStrike" kern="1200" baseline="0" dirty="0">
                <a:solidFill>
                  <a:schemeClr val="tx1"/>
                </a:solidFill>
                <a:latin typeface="+mn-lt"/>
                <a:ea typeface="+mn-ea"/>
                <a:cs typeface="+mn-cs"/>
              </a:rPr>
              <a:t> - https://pixabay.com/fr/photos/enfant-fille-cravate-chaussures-4818426/</a:t>
            </a:r>
          </a:p>
          <a:p>
            <a:pPr rtl="0"/>
            <a:r>
              <a:rPr lang="en-IN" sz="1200" b="0" i="0" u="none" strike="noStrike" kern="1200" baseline="0" dirty="0">
                <a:solidFill>
                  <a:schemeClr val="tx1"/>
                </a:solidFill>
                <a:latin typeface="+mn-lt"/>
                <a:ea typeface="+mn-ea"/>
                <a:cs typeface="+mn-cs"/>
              </a:rPr>
              <a:t>Playing - https://commons.wikimedia.org/wiki/File:Blind_man%27s_buff_India.jpg</a:t>
            </a:r>
          </a:p>
          <a:p>
            <a:pPr rtl="0"/>
            <a:endParaRPr lang="en-IN" sz="1200" b="0" i="0" u="none" strike="noStrike" kern="1200" baseline="0" dirty="0">
              <a:solidFill>
                <a:schemeClr val="tx1"/>
              </a:solidFill>
              <a:latin typeface="+mn-lt"/>
              <a:ea typeface="+mn-ea"/>
              <a:cs typeface="+mn-cs"/>
            </a:endParaRPr>
          </a:p>
          <a:p>
            <a:pPr rtl="0"/>
            <a:endParaRPr lang="en-IN" sz="1200" b="0" i="0" u="none" strike="noStrike" kern="1200" baseline="0" dirty="0">
              <a:solidFill>
                <a:schemeClr val="tx1"/>
              </a:solidFill>
              <a:latin typeface="+mn-lt"/>
              <a:ea typeface="+mn-ea"/>
              <a:cs typeface="+mn-cs"/>
            </a:endParaRPr>
          </a:p>
          <a:p>
            <a:pPr rtl="0"/>
            <a:endParaRPr lang="en-IN" b="0"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3</a:t>
            </a:fld>
            <a:endParaRPr lang="en-IN"/>
          </a:p>
        </p:txBody>
      </p:sp>
    </p:spTree>
    <p:extLst>
      <p:ext uri="{BB962C8B-B14F-4D97-AF65-F5344CB8AC3E}">
        <p14:creationId xmlns:p14="http://schemas.microsoft.com/office/powerpoint/2010/main" val="1042618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4</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0701" y="899649"/>
            <a:ext cx="10363200" cy="1752600"/>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3009900"/>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32B2550C-E334-410C-A8D5-BDCC3B1275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55" y="57149"/>
            <a:ext cx="902286" cy="957155"/>
          </a:xfrm>
          <a:prstGeom prst="rect">
            <a:avLst/>
          </a:prstGeom>
        </p:spPr>
      </p:pic>
      <p:pic>
        <p:nvPicPr>
          <p:cNvPr id="19" name="Picture 18" descr="Graphical user interface, application&#10;&#10;Description automatically generated">
            <a:extLst>
              <a:ext uri="{FF2B5EF4-FFF2-40B4-BE49-F238E27FC236}">
                <a16:creationId xmlns:a16="http://schemas.microsoft.com/office/drawing/2014/main" id="{B692E92C-8302-4BEF-A74B-2A7EADDBDD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51B7FA20-1129-4EFF-895B-7ACDF3A101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
        <p:nvSpPr>
          <p:cNvPr id="9" name="TextBox 8">
            <a:extLst>
              <a:ext uri="{FF2B5EF4-FFF2-40B4-BE49-F238E27FC236}">
                <a16:creationId xmlns:a16="http://schemas.microsoft.com/office/drawing/2014/main" id="{53C1298D-35CF-4F13-B213-DB27DF936D37}"/>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Graphical user interface, application&#10;&#10;Description automatically generated">
            <a:extLst>
              <a:ext uri="{FF2B5EF4-FFF2-40B4-BE49-F238E27FC236}">
                <a16:creationId xmlns:a16="http://schemas.microsoft.com/office/drawing/2014/main" id="{9D81579E-00DA-4798-BDD1-D15D5C767B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57A42AAF-D943-43DC-BC30-BFB93833B1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8328" y="85779"/>
            <a:ext cx="3415344"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Graphical user interface, application&#10;&#10;Description automatically generated">
            <a:extLst>
              <a:ext uri="{FF2B5EF4-FFF2-40B4-BE49-F238E27FC236}">
                <a16:creationId xmlns:a16="http://schemas.microsoft.com/office/drawing/2014/main" id="{4EB87868-EA43-4610-9B75-91ECD0733A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91823326-A623-4232-9434-FB98ECDCE1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hyperlink" Target="https://pixabay.com/illustrations/q-and-a-question-answer-q-sign-2453376/" TargetMode="Externa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14.jpe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Q And A, Question, Answer, Q, Sign, Sup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8370" y="2204864"/>
            <a:ext cx="6831283" cy="2739629"/>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1521693" y="-27384"/>
            <a:ext cx="9148614" cy="1872207"/>
            <a:chOff x="1521693" y="-27384"/>
            <a:chExt cx="9148614" cy="1872207"/>
          </a:xfrm>
        </p:grpSpPr>
        <p:sp>
          <p:nvSpPr>
            <p:cNvPr id="15" name="Freeform 14"/>
            <p:cNvSpPr/>
            <p:nvPr/>
          </p:nvSpPr>
          <p:spPr>
            <a:xfrm>
              <a:off x="1521693" y="-27384"/>
              <a:ext cx="9148614" cy="1872207"/>
            </a:xfrm>
            <a:custGeom>
              <a:avLst/>
              <a:gdLst>
                <a:gd name="connsiteX0" fmla="*/ 602354 w 7560838"/>
                <a:gd name="connsiteY0" fmla="*/ 0 h 1728191"/>
                <a:gd name="connsiteX1" fmla="*/ 844671 w 7560838"/>
                <a:gd name="connsiteY1" fmla="*/ 242316 h 1728191"/>
                <a:gd name="connsiteX2" fmla="*/ 723513 w 7560838"/>
                <a:gd name="connsiteY2" fmla="*/ 242316 h 1728191"/>
                <a:gd name="connsiteX3" fmla="*/ 723513 w 7560838"/>
                <a:gd name="connsiteY3" fmla="*/ 288031 h 1728191"/>
                <a:gd name="connsiteX4" fmla="*/ 6837325 w 7560838"/>
                <a:gd name="connsiteY4" fmla="*/ 288031 h 1728191"/>
                <a:gd name="connsiteX5" fmla="*/ 6837325 w 7560838"/>
                <a:gd name="connsiteY5" fmla="*/ 242316 h 1728191"/>
                <a:gd name="connsiteX6" fmla="*/ 6716167 w 7560838"/>
                <a:gd name="connsiteY6" fmla="*/ 242316 h 1728191"/>
                <a:gd name="connsiteX7" fmla="*/ 6958483 w 7560838"/>
                <a:gd name="connsiteY7" fmla="*/ 0 h 1728191"/>
                <a:gd name="connsiteX8" fmla="*/ 7200799 w 7560838"/>
                <a:gd name="connsiteY8" fmla="*/ 242316 h 1728191"/>
                <a:gd name="connsiteX9" fmla="*/ 7079641 w 7560838"/>
                <a:gd name="connsiteY9" fmla="*/ 242316 h 1728191"/>
                <a:gd name="connsiteX10" fmla="*/ 7079641 w 7560838"/>
                <a:gd name="connsiteY10" fmla="*/ 367287 h 1728191"/>
                <a:gd name="connsiteX11" fmla="*/ 7175772 w 7560838"/>
                <a:gd name="connsiteY11" fmla="*/ 700602 h 1728191"/>
                <a:gd name="connsiteX12" fmla="*/ 7560838 w 7560838"/>
                <a:gd name="connsiteY12" fmla="*/ 700599 h 1728191"/>
                <a:gd name="connsiteX13" fmla="*/ 7249312 w 7560838"/>
                <a:gd name="connsiteY13" fmla="*/ 955579 h 1728191"/>
                <a:gd name="connsiteX14" fmla="*/ 7368306 w 7560838"/>
                <a:gd name="connsiteY14" fmla="*/ 1368148 h 1728191"/>
                <a:gd name="connsiteX15" fmla="*/ 7079641 w 7560838"/>
                <a:gd name="connsiteY15" fmla="*/ 1131874 h 1728191"/>
                <a:gd name="connsiteX16" fmla="*/ 7079641 w 7560838"/>
                <a:gd name="connsiteY16" fmla="*/ 1338449 h 1728191"/>
                <a:gd name="connsiteX17" fmla="*/ 7060217 w 7560838"/>
                <a:gd name="connsiteY17" fmla="*/ 1338449 h 1728191"/>
                <a:gd name="connsiteX18" fmla="*/ 7060217 w 7560838"/>
                <a:gd name="connsiteY18" fmla="*/ 1485875 h 1728191"/>
                <a:gd name="connsiteX19" fmla="*/ 7181375 w 7560838"/>
                <a:gd name="connsiteY19" fmla="*/ 1485875 h 1728191"/>
                <a:gd name="connsiteX20" fmla="*/ 6939059 w 7560838"/>
                <a:gd name="connsiteY20" fmla="*/ 1728191 h 1728191"/>
                <a:gd name="connsiteX21" fmla="*/ 6696743 w 7560838"/>
                <a:gd name="connsiteY21" fmla="*/ 1485875 h 1728191"/>
                <a:gd name="connsiteX22" fmla="*/ 6817901 w 7560838"/>
                <a:gd name="connsiteY22" fmla="*/ 1485875 h 1728191"/>
                <a:gd name="connsiteX23" fmla="*/ 6817901 w 7560838"/>
                <a:gd name="connsiteY23" fmla="*/ 1368151 h 1728191"/>
                <a:gd name="connsiteX24" fmla="*/ 723513 w 7560838"/>
                <a:gd name="connsiteY24" fmla="*/ 1368151 h 1728191"/>
                <a:gd name="connsiteX25" fmla="*/ 723513 w 7560838"/>
                <a:gd name="connsiteY25" fmla="*/ 1485875 h 1728191"/>
                <a:gd name="connsiteX26" fmla="*/ 844671 w 7560838"/>
                <a:gd name="connsiteY26" fmla="*/ 1485875 h 1728191"/>
                <a:gd name="connsiteX27" fmla="*/ 602355 w 7560838"/>
                <a:gd name="connsiteY27" fmla="*/ 1728191 h 1728191"/>
                <a:gd name="connsiteX28" fmla="*/ 360039 w 7560838"/>
                <a:gd name="connsiteY28" fmla="*/ 1485875 h 1728191"/>
                <a:gd name="connsiteX29" fmla="*/ 481197 w 7560838"/>
                <a:gd name="connsiteY29" fmla="*/ 1485875 h 1728191"/>
                <a:gd name="connsiteX30" fmla="*/ 481197 w 7560838"/>
                <a:gd name="connsiteY30" fmla="*/ 1338449 h 1728191"/>
                <a:gd name="connsiteX31" fmla="*/ 481197 w 7560838"/>
                <a:gd name="connsiteY31" fmla="*/ 1338449 h 1728191"/>
                <a:gd name="connsiteX32" fmla="*/ 481197 w 7560838"/>
                <a:gd name="connsiteY32" fmla="*/ 1059866 h 1728191"/>
                <a:gd name="connsiteX33" fmla="*/ 192532 w 7560838"/>
                <a:gd name="connsiteY33" fmla="*/ 1296140 h 1728191"/>
                <a:gd name="connsiteX34" fmla="*/ 311526 w 7560838"/>
                <a:gd name="connsiteY34" fmla="*/ 883571 h 1728191"/>
                <a:gd name="connsiteX35" fmla="*/ 0 w 7560838"/>
                <a:gd name="connsiteY35" fmla="*/ 628591 h 1728191"/>
                <a:gd name="connsiteX36" fmla="*/ 385066 w 7560838"/>
                <a:gd name="connsiteY36" fmla="*/ 628594 h 1728191"/>
                <a:gd name="connsiteX37" fmla="*/ 481197 w 7560838"/>
                <a:gd name="connsiteY37" fmla="*/ 295280 h 1728191"/>
                <a:gd name="connsiteX38" fmla="*/ 481197 w 7560838"/>
                <a:gd name="connsiteY38" fmla="*/ 242316 h 1728191"/>
                <a:gd name="connsiteX39" fmla="*/ 360039 w 7560838"/>
                <a:gd name="connsiteY39" fmla="*/ 242316 h 172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560838" h="1728191">
                  <a:moveTo>
                    <a:pt x="602354" y="0"/>
                  </a:moveTo>
                  <a:lnTo>
                    <a:pt x="844671" y="242316"/>
                  </a:lnTo>
                  <a:lnTo>
                    <a:pt x="723513" y="242316"/>
                  </a:lnTo>
                  <a:lnTo>
                    <a:pt x="723513" y="288031"/>
                  </a:lnTo>
                  <a:lnTo>
                    <a:pt x="6837325" y="288031"/>
                  </a:lnTo>
                  <a:lnTo>
                    <a:pt x="6837325" y="242316"/>
                  </a:lnTo>
                  <a:lnTo>
                    <a:pt x="6716167" y="242316"/>
                  </a:lnTo>
                  <a:lnTo>
                    <a:pt x="6958483" y="0"/>
                  </a:lnTo>
                  <a:lnTo>
                    <a:pt x="7200799" y="242316"/>
                  </a:lnTo>
                  <a:lnTo>
                    <a:pt x="7079641" y="242316"/>
                  </a:lnTo>
                  <a:lnTo>
                    <a:pt x="7079641" y="367287"/>
                  </a:lnTo>
                  <a:lnTo>
                    <a:pt x="7175772" y="700602"/>
                  </a:lnTo>
                  <a:lnTo>
                    <a:pt x="7560838" y="700599"/>
                  </a:lnTo>
                  <a:lnTo>
                    <a:pt x="7249312" y="955579"/>
                  </a:lnTo>
                  <a:lnTo>
                    <a:pt x="7368306" y="1368148"/>
                  </a:lnTo>
                  <a:lnTo>
                    <a:pt x="7079641" y="1131874"/>
                  </a:lnTo>
                  <a:lnTo>
                    <a:pt x="7079641" y="1338449"/>
                  </a:lnTo>
                  <a:lnTo>
                    <a:pt x="7060217" y="1338449"/>
                  </a:lnTo>
                  <a:lnTo>
                    <a:pt x="7060217" y="1485875"/>
                  </a:lnTo>
                  <a:lnTo>
                    <a:pt x="7181375" y="1485875"/>
                  </a:lnTo>
                  <a:lnTo>
                    <a:pt x="6939059" y="1728191"/>
                  </a:lnTo>
                  <a:lnTo>
                    <a:pt x="6696743" y="1485875"/>
                  </a:lnTo>
                  <a:lnTo>
                    <a:pt x="6817901" y="1485875"/>
                  </a:lnTo>
                  <a:lnTo>
                    <a:pt x="6817901" y="1368151"/>
                  </a:lnTo>
                  <a:lnTo>
                    <a:pt x="723513" y="1368151"/>
                  </a:lnTo>
                  <a:lnTo>
                    <a:pt x="723513" y="1485875"/>
                  </a:lnTo>
                  <a:lnTo>
                    <a:pt x="844671" y="1485875"/>
                  </a:lnTo>
                  <a:lnTo>
                    <a:pt x="602355" y="1728191"/>
                  </a:lnTo>
                  <a:lnTo>
                    <a:pt x="360039" y="1485875"/>
                  </a:lnTo>
                  <a:lnTo>
                    <a:pt x="481197" y="1485875"/>
                  </a:lnTo>
                  <a:lnTo>
                    <a:pt x="481197" y="1338449"/>
                  </a:lnTo>
                  <a:lnTo>
                    <a:pt x="481197" y="1338449"/>
                  </a:lnTo>
                  <a:lnTo>
                    <a:pt x="481197" y="1059866"/>
                  </a:lnTo>
                  <a:lnTo>
                    <a:pt x="192532" y="1296140"/>
                  </a:lnTo>
                  <a:lnTo>
                    <a:pt x="311526" y="883571"/>
                  </a:lnTo>
                  <a:lnTo>
                    <a:pt x="0" y="628591"/>
                  </a:lnTo>
                  <a:lnTo>
                    <a:pt x="385066" y="628594"/>
                  </a:lnTo>
                  <a:lnTo>
                    <a:pt x="481197" y="295280"/>
                  </a:lnTo>
                  <a:lnTo>
                    <a:pt x="481197" y="242316"/>
                  </a:lnTo>
                  <a:lnTo>
                    <a:pt x="360039" y="242316"/>
                  </a:lnTo>
                  <a:close/>
                </a:path>
              </a:pathLst>
            </a:cu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2528003" y="332656"/>
              <a:ext cx="7208002" cy="1080120"/>
            </a:xfrm>
            <a:prstGeom prst="diamond">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5400" dirty="0">
                  <a:solidFill>
                    <a:schemeClr val="bg1"/>
                  </a:solidFill>
                  <a:latin typeface="+mj-lt"/>
                </a:rPr>
                <a:t>I am </a:t>
              </a:r>
              <a:r>
                <a:rPr lang="en-IN" sz="5400" dirty="0" err="1">
                  <a:solidFill>
                    <a:schemeClr val="bg1"/>
                  </a:solidFill>
                  <a:latin typeface="+mj-lt"/>
                </a:rPr>
                <a:t>tryING</a:t>
              </a:r>
              <a:endParaRPr lang="en-US" sz="5400" dirty="0">
                <a:solidFill>
                  <a:schemeClr val="bg1"/>
                </a:solidFill>
                <a:latin typeface="+mj-lt"/>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359696" y="-387424"/>
            <a:ext cx="5472608" cy="1755973"/>
            <a:chOff x="3359696" y="-387424"/>
            <a:chExt cx="5472608" cy="1755973"/>
          </a:xfrm>
        </p:grpSpPr>
        <p:sp>
          <p:nvSpPr>
            <p:cNvPr id="5" name="Isosceles Triangle 4">
              <a:extLst>
                <a:ext uri="{FF2B5EF4-FFF2-40B4-BE49-F238E27FC236}">
                  <a16:creationId xmlns:a16="http://schemas.microsoft.com/office/drawing/2014/main" id="{457DA3CA-BAC7-4D06-B8B3-16B189FB4FBF}"/>
                </a:ext>
              </a:extLst>
            </p:cNvPr>
            <p:cNvSpPr/>
            <p:nvPr/>
          </p:nvSpPr>
          <p:spPr>
            <a:xfrm rot="16200000">
              <a:off x="3111810" y="-67528"/>
              <a:ext cx="1755973" cy="1116182"/>
            </a:xfrm>
            <a:prstGeom prst="triangle">
              <a:avLst/>
            </a:prstGeom>
            <a:solidFill>
              <a:schemeClr val="bg2">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4" name="Group 23"/>
            <p:cNvGrpSpPr/>
            <p:nvPr/>
          </p:nvGrpSpPr>
          <p:grpSpPr>
            <a:xfrm>
              <a:off x="3359696" y="44625"/>
              <a:ext cx="5472608" cy="864096"/>
              <a:chOff x="911422" y="44624"/>
              <a:chExt cx="9890690" cy="1323209"/>
            </a:xfrm>
          </p:grpSpPr>
          <p:sp>
            <p:nvSpPr>
              <p:cNvPr id="6" name="Freeform: Shape 5">
                <a:extLst>
                  <a:ext uri="{FF2B5EF4-FFF2-40B4-BE49-F238E27FC236}">
                    <a16:creationId xmlns:a16="http://schemas.microsoft.com/office/drawing/2014/main" id="{A855789D-EB8D-41E8-AAC6-EF71472E95B5}"/>
                  </a:ext>
                </a:extLst>
              </p:cNvPr>
              <p:cNvSpPr/>
              <p:nvPr/>
            </p:nvSpPr>
            <p:spPr>
              <a:xfrm rot="16200000">
                <a:off x="1068570" y="-112523"/>
                <a:ext cx="1323208" cy="1637504"/>
              </a:xfrm>
              <a:custGeom>
                <a:avLst/>
                <a:gdLst>
                  <a:gd name="connsiteX0" fmla="*/ 1008113 w 1440160"/>
                  <a:gd name="connsiteY0" fmla="*/ 464922 h 720080"/>
                  <a:gd name="connsiteX1" fmla="*/ 720081 w 1440160"/>
                  <a:gd name="connsiteY1" fmla="*/ 176890 h 720080"/>
                  <a:gd name="connsiteX2" fmla="*/ 432049 w 1440160"/>
                  <a:gd name="connsiteY2" fmla="*/ 464922 h 720080"/>
                  <a:gd name="connsiteX3" fmla="*/ 1440160 w 1440160"/>
                  <a:gd name="connsiteY3" fmla="*/ 720080 h 720080"/>
                  <a:gd name="connsiteX4" fmla="*/ 0 w 1440160"/>
                  <a:gd name="connsiteY4" fmla="*/ 720080 h 720080"/>
                  <a:gd name="connsiteX5" fmla="*/ 720080 w 1440160"/>
                  <a:gd name="connsiteY5"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160" h="720080">
                    <a:moveTo>
                      <a:pt x="1008113" y="464922"/>
                    </a:moveTo>
                    <a:lnTo>
                      <a:pt x="720081" y="176890"/>
                    </a:lnTo>
                    <a:lnTo>
                      <a:pt x="432049" y="464922"/>
                    </a:lnTo>
                    <a:close/>
                    <a:moveTo>
                      <a:pt x="1440160" y="720080"/>
                    </a:moveTo>
                    <a:lnTo>
                      <a:pt x="0" y="720080"/>
                    </a:lnTo>
                    <a:lnTo>
                      <a:pt x="720080" y="0"/>
                    </a:lnTo>
                    <a:close/>
                  </a:path>
                </a:pathLst>
              </a:custGeom>
              <a:solidFill>
                <a:schemeClr val="bg2">
                  <a:lumMod val="50000"/>
                </a:schemeClr>
              </a:solidFill>
              <a:ln>
                <a:noFill/>
              </a:ln>
              <a:effectLst>
                <a:outerShdw blurRad="508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7" name="Rectangle 6">
                <a:extLst>
                  <a:ext uri="{FF2B5EF4-FFF2-40B4-BE49-F238E27FC236}">
                    <a16:creationId xmlns:a16="http://schemas.microsoft.com/office/drawing/2014/main" id="{81E2B7F9-AD1D-4AF0-A814-F4893C69DB85}"/>
                  </a:ext>
                </a:extLst>
              </p:cNvPr>
              <p:cNvSpPr/>
              <p:nvPr/>
            </p:nvSpPr>
            <p:spPr>
              <a:xfrm>
                <a:off x="2588434" y="44624"/>
                <a:ext cx="8213678" cy="132320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a:t>Match the words </a:t>
                </a:r>
              </a:p>
            </p:txBody>
          </p:sp>
          <p:sp>
            <p:nvSpPr>
              <p:cNvPr id="8" name="Isosceles Triangle 7">
                <a:extLst>
                  <a:ext uri="{FF2B5EF4-FFF2-40B4-BE49-F238E27FC236}">
                    <a16:creationId xmlns:a16="http://schemas.microsoft.com/office/drawing/2014/main" id="{9175F9DF-AED2-4420-ABEF-BB84E5E783E6}"/>
                  </a:ext>
                </a:extLst>
              </p:cNvPr>
              <p:cNvSpPr/>
              <p:nvPr/>
            </p:nvSpPr>
            <p:spPr>
              <a:xfrm rot="13454517" flipV="1">
                <a:off x="2090554" y="1036525"/>
                <a:ext cx="124358" cy="145921"/>
              </a:xfrm>
              <a:prstGeom prst="triangle">
                <a:avLst>
                  <a:gd name="adj" fmla="val 10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Freeform: Shape 8">
                <a:extLst>
                  <a:ext uri="{FF2B5EF4-FFF2-40B4-BE49-F238E27FC236}">
                    <a16:creationId xmlns:a16="http://schemas.microsoft.com/office/drawing/2014/main" id="{62DF5A8A-4264-4884-9A89-C218165AD3FF}"/>
                  </a:ext>
                </a:extLst>
              </p:cNvPr>
              <p:cNvSpPr/>
              <p:nvPr/>
            </p:nvSpPr>
            <p:spPr>
              <a:xfrm>
                <a:off x="2066992" y="437053"/>
                <a:ext cx="284591" cy="538354"/>
              </a:xfrm>
              <a:custGeom>
                <a:avLst/>
                <a:gdLst>
                  <a:gd name="connsiteX0" fmla="*/ 0 w 360041"/>
                  <a:gd name="connsiteY0" fmla="*/ 0 h 674948"/>
                  <a:gd name="connsiteX1" fmla="*/ 360041 w 360041"/>
                  <a:gd name="connsiteY1" fmla="*/ 337474 h 674948"/>
                  <a:gd name="connsiteX2" fmla="*/ 0 w 360041"/>
                  <a:gd name="connsiteY2" fmla="*/ 674948 h 674948"/>
                </a:gdLst>
                <a:ahLst/>
                <a:cxnLst>
                  <a:cxn ang="0">
                    <a:pos x="connsiteX0" y="connsiteY0"/>
                  </a:cxn>
                  <a:cxn ang="0">
                    <a:pos x="connsiteX1" y="connsiteY1"/>
                  </a:cxn>
                  <a:cxn ang="0">
                    <a:pos x="connsiteX2" y="connsiteY2"/>
                  </a:cxn>
                </a:cxnLst>
                <a:rect l="l" t="t" r="r" b="b"/>
                <a:pathLst>
                  <a:path w="360041" h="674948">
                    <a:moveTo>
                      <a:pt x="0" y="0"/>
                    </a:moveTo>
                    <a:cubicBezTo>
                      <a:pt x="198845" y="0"/>
                      <a:pt x="360041" y="151092"/>
                      <a:pt x="360041" y="337474"/>
                    </a:cubicBezTo>
                    <a:cubicBezTo>
                      <a:pt x="360041" y="523856"/>
                      <a:pt x="198845" y="674948"/>
                      <a:pt x="0" y="674948"/>
                    </a:cubicBezTo>
                    <a:close/>
                  </a:path>
                </a:pathLst>
              </a:custGeom>
              <a:solidFill>
                <a:schemeClr val="bg2">
                  <a:lumMod val="9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grpSp>
      <p:sp>
        <p:nvSpPr>
          <p:cNvPr id="23" name="Rectangle 22"/>
          <p:cNvSpPr/>
          <p:nvPr/>
        </p:nvSpPr>
        <p:spPr>
          <a:xfrm>
            <a:off x="191344" y="1772816"/>
            <a:ext cx="1463040" cy="457200"/>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t>A</a:t>
            </a:r>
            <a:endParaRPr lang="en-US" sz="2400" dirty="0"/>
          </a:p>
        </p:txBody>
      </p:sp>
      <p:sp>
        <p:nvSpPr>
          <p:cNvPr id="25" name="Rectangle 24"/>
          <p:cNvSpPr/>
          <p:nvPr/>
        </p:nvSpPr>
        <p:spPr>
          <a:xfrm>
            <a:off x="5951984" y="2924944"/>
            <a:ext cx="4968552"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a:solidFill>
                  <a:schemeClr val="tx1"/>
                </a:solidFill>
              </a:rPr>
              <a:t>The Baby is crawling on the floor.   </a:t>
            </a:r>
            <a:endParaRPr lang="en-US" sz="2800" dirty="0">
              <a:solidFill>
                <a:schemeClr val="tx1"/>
              </a:solidFill>
            </a:endParaRPr>
          </a:p>
        </p:txBody>
      </p:sp>
      <p:sp>
        <p:nvSpPr>
          <p:cNvPr id="26" name="Rectangle 25"/>
          <p:cNvSpPr/>
          <p:nvPr/>
        </p:nvSpPr>
        <p:spPr>
          <a:xfrm>
            <a:off x="5951984" y="3573016"/>
            <a:ext cx="4176464"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a:solidFill>
                  <a:schemeClr val="tx1"/>
                </a:solidFill>
              </a:rPr>
              <a:t>My Friend is coming home. </a:t>
            </a:r>
            <a:endParaRPr lang="en-US" sz="2800" dirty="0">
              <a:solidFill>
                <a:schemeClr val="tx1"/>
              </a:solidFill>
            </a:endParaRPr>
          </a:p>
        </p:txBody>
      </p:sp>
      <p:sp>
        <p:nvSpPr>
          <p:cNvPr id="27" name="Rectangle 26"/>
          <p:cNvSpPr/>
          <p:nvPr/>
        </p:nvSpPr>
        <p:spPr>
          <a:xfrm>
            <a:off x="5951984" y="4221088"/>
            <a:ext cx="324036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a:solidFill>
                  <a:schemeClr val="tx1"/>
                </a:solidFill>
              </a:rPr>
              <a:t>I am reading a book.</a:t>
            </a:r>
            <a:endParaRPr lang="en-US" sz="2800" dirty="0">
              <a:solidFill>
                <a:schemeClr val="tx1"/>
              </a:solidFill>
            </a:endParaRPr>
          </a:p>
        </p:txBody>
      </p:sp>
      <p:sp>
        <p:nvSpPr>
          <p:cNvPr id="28" name="Rectangle 27"/>
          <p:cNvSpPr/>
          <p:nvPr/>
        </p:nvSpPr>
        <p:spPr>
          <a:xfrm>
            <a:off x="5951984" y="4797152"/>
            <a:ext cx="5328592"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a:solidFill>
                  <a:schemeClr val="tx1"/>
                </a:solidFill>
              </a:rPr>
              <a:t>The Cows are grazing in the fields.</a:t>
            </a:r>
            <a:endParaRPr lang="en-US" sz="2800" dirty="0">
              <a:solidFill>
                <a:schemeClr val="tx1"/>
              </a:solidFill>
            </a:endParaRPr>
          </a:p>
        </p:txBody>
      </p:sp>
      <p:sp>
        <p:nvSpPr>
          <p:cNvPr id="2" name="Rounded Rectangle 1"/>
          <p:cNvSpPr/>
          <p:nvPr/>
        </p:nvSpPr>
        <p:spPr>
          <a:xfrm>
            <a:off x="423814" y="1119262"/>
            <a:ext cx="11305256" cy="504056"/>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a:solidFill>
                  <a:schemeClr val="tx1"/>
                </a:solidFill>
              </a:rPr>
              <a:t>Match the words in the columns given below to make meaningful Sentences</a:t>
            </a:r>
          </a:p>
        </p:txBody>
      </p:sp>
      <p:sp>
        <p:nvSpPr>
          <p:cNvPr id="31" name="Rectangle 30"/>
          <p:cNvSpPr/>
          <p:nvPr/>
        </p:nvSpPr>
        <p:spPr>
          <a:xfrm>
            <a:off x="1783512" y="1772816"/>
            <a:ext cx="640080" cy="457200"/>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t>B</a:t>
            </a:r>
            <a:endParaRPr lang="en-US" sz="2400" dirty="0"/>
          </a:p>
        </p:txBody>
      </p:sp>
      <p:sp>
        <p:nvSpPr>
          <p:cNvPr id="32" name="Rectangle 31"/>
          <p:cNvSpPr/>
          <p:nvPr/>
        </p:nvSpPr>
        <p:spPr>
          <a:xfrm>
            <a:off x="2586670" y="1772816"/>
            <a:ext cx="1234440" cy="457200"/>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t>C</a:t>
            </a:r>
            <a:endParaRPr lang="en-US" sz="2400" dirty="0"/>
          </a:p>
        </p:txBody>
      </p:sp>
      <p:sp>
        <p:nvSpPr>
          <p:cNvPr id="33" name="Rectangle 32"/>
          <p:cNvSpPr/>
          <p:nvPr/>
        </p:nvSpPr>
        <p:spPr>
          <a:xfrm>
            <a:off x="4008488" y="1772816"/>
            <a:ext cx="1737360" cy="457200"/>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t>D</a:t>
            </a:r>
            <a:endParaRPr lang="en-US" sz="2400" dirty="0"/>
          </a:p>
        </p:txBody>
      </p:sp>
      <p:sp>
        <p:nvSpPr>
          <p:cNvPr id="4" name="Rectangle 3"/>
          <p:cNvSpPr/>
          <p:nvPr/>
        </p:nvSpPr>
        <p:spPr>
          <a:xfrm>
            <a:off x="191344" y="2348880"/>
            <a:ext cx="146304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The Birds</a:t>
            </a:r>
            <a:endParaRPr lang="en-US" sz="2400" dirty="0">
              <a:solidFill>
                <a:schemeClr val="tx1"/>
              </a:solidFill>
            </a:endParaRPr>
          </a:p>
        </p:txBody>
      </p:sp>
      <p:sp>
        <p:nvSpPr>
          <p:cNvPr id="34" name="Rectangle 33"/>
          <p:cNvSpPr/>
          <p:nvPr/>
        </p:nvSpPr>
        <p:spPr>
          <a:xfrm>
            <a:off x="1783512" y="2348880"/>
            <a:ext cx="64008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is</a:t>
            </a:r>
            <a:endParaRPr lang="en-US" sz="2400" dirty="0">
              <a:solidFill>
                <a:schemeClr val="tx1"/>
              </a:solidFill>
            </a:endParaRPr>
          </a:p>
        </p:txBody>
      </p:sp>
      <p:sp>
        <p:nvSpPr>
          <p:cNvPr id="35" name="Rectangle 34"/>
          <p:cNvSpPr/>
          <p:nvPr/>
        </p:nvSpPr>
        <p:spPr>
          <a:xfrm>
            <a:off x="2586670" y="2348880"/>
            <a:ext cx="123444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reading</a:t>
            </a:r>
            <a:endParaRPr lang="en-US" sz="2400" dirty="0">
              <a:solidFill>
                <a:schemeClr val="tx1"/>
              </a:solidFill>
            </a:endParaRPr>
          </a:p>
        </p:txBody>
      </p:sp>
      <p:sp>
        <p:nvSpPr>
          <p:cNvPr id="36" name="Rectangle 35"/>
          <p:cNvSpPr/>
          <p:nvPr/>
        </p:nvSpPr>
        <p:spPr>
          <a:xfrm>
            <a:off x="4008488" y="2348880"/>
            <a:ext cx="173736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in the sky.</a:t>
            </a:r>
            <a:endParaRPr lang="en-US" sz="2400" dirty="0">
              <a:solidFill>
                <a:schemeClr val="tx1"/>
              </a:solidFill>
            </a:endParaRPr>
          </a:p>
        </p:txBody>
      </p:sp>
      <p:sp>
        <p:nvSpPr>
          <p:cNvPr id="37" name="Rectangle 36"/>
          <p:cNvSpPr/>
          <p:nvPr/>
        </p:nvSpPr>
        <p:spPr>
          <a:xfrm>
            <a:off x="191344" y="2960948"/>
            <a:ext cx="146304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The Baby</a:t>
            </a:r>
            <a:endParaRPr lang="en-US" sz="2400" dirty="0">
              <a:solidFill>
                <a:schemeClr val="tx1"/>
              </a:solidFill>
            </a:endParaRPr>
          </a:p>
        </p:txBody>
      </p:sp>
      <p:sp>
        <p:nvSpPr>
          <p:cNvPr id="38" name="Rectangle 37"/>
          <p:cNvSpPr/>
          <p:nvPr/>
        </p:nvSpPr>
        <p:spPr>
          <a:xfrm>
            <a:off x="1783512" y="2960948"/>
            <a:ext cx="64008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are</a:t>
            </a:r>
            <a:endParaRPr lang="en-US" sz="2400" dirty="0">
              <a:solidFill>
                <a:schemeClr val="tx1"/>
              </a:solidFill>
            </a:endParaRPr>
          </a:p>
        </p:txBody>
      </p:sp>
      <p:sp>
        <p:nvSpPr>
          <p:cNvPr id="39" name="Rectangle 38"/>
          <p:cNvSpPr/>
          <p:nvPr/>
        </p:nvSpPr>
        <p:spPr>
          <a:xfrm>
            <a:off x="2586670" y="2960948"/>
            <a:ext cx="123444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flying</a:t>
            </a:r>
            <a:endParaRPr lang="en-US" sz="2400" dirty="0">
              <a:solidFill>
                <a:schemeClr val="tx1"/>
              </a:solidFill>
            </a:endParaRPr>
          </a:p>
        </p:txBody>
      </p:sp>
      <p:sp>
        <p:nvSpPr>
          <p:cNvPr id="40" name="Rectangle 39"/>
          <p:cNvSpPr/>
          <p:nvPr/>
        </p:nvSpPr>
        <p:spPr>
          <a:xfrm>
            <a:off x="4008488" y="2924944"/>
            <a:ext cx="173736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a book.</a:t>
            </a:r>
            <a:endParaRPr lang="en-US" sz="2400" dirty="0">
              <a:solidFill>
                <a:schemeClr val="tx1"/>
              </a:solidFill>
            </a:endParaRPr>
          </a:p>
        </p:txBody>
      </p:sp>
      <p:sp>
        <p:nvSpPr>
          <p:cNvPr id="41" name="Rectangle 40"/>
          <p:cNvSpPr/>
          <p:nvPr/>
        </p:nvSpPr>
        <p:spPr>
          <a:xfrm>
            <a:off x="191344" y="3573016"/>
            <a:ext cx="146304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My Friend</a:t>
            </a:r>
            <a:endParaRPr lang="en-US" sz="2400" dirty="0">
              <a:solidFill>
                <a:schemeClr val="tx1"/>
              </a:solidFill>
            </a:endParaRPr>
          </a:p>
        </p:txBody>
      </p:sp>
      <p:sp>
        <p:nvSpPr>
          <p:cNvPr id="42" name="Rectangle 41"/>
          <p:cNvSpPr/>
          <p:nvPr/>
        </p:nvSpPr>
        <p:spPr>
          <a:xfrm>
            <a:off x="1783512" y="3573016"/>
            <a:ext cx="64008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are</a:t>
            </a:r>
            <a:endParaRPr lang="en-US" sz="2400" dirty="0">
              <a:solidFill>
                <a:schemeClr val="tx1"/>
              </a:solidFill>
            </a:endParaRPr>
          </a:p>
        </p:txBody>
      </p:sp>
      <p:sp>
        <p:nvSpPr>
          <p:cNvPr id="43" name="Rectangle 42"/>
          <p:cNvSpPr/>
          <p:nvPr/>
        </p:nvSpPr>
        <p:spPr>
          <a:xfrm>
            <a:off x="2586670" y="3573016"/>
            <a:ext cx="123444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coming</a:t>
            </a:r>
            <a:endParaRPr lang="en-US" sz="2400" dirty="0">
              <a:solidFill>
                <a:schemeClr val="tx1"/>
              </a:solidFill>
            </a:endParaRPr>
          </a:p>
        </p:txBody>
      </p:sp>
      <p:sp>
        <p:nvSpPr>
          <p:cNvPr id="44" name="Rectangle 43"/>
          <p:cNvSpPr/>
          <p:nvPr/>
        </p:nvSpPr>
        <p:spPr>
          <a:xfrm>
            <a:off x="4008488" y="3573016"/>
            <a:ext cx="173736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in the fields.</a:t>
            </a:r>
            <a:endParaRPr lang="en-US" sz="2400" dirty="0">
              <a:solidFill>
                <a:schemeClr val="tx1"/>
              </a:solidFill>
            </a:endParaRPr>
          </a:p>
        </p:txBody>
      </p:sp>
      <p:sp>
        <p:nvSpPr>
          <p:cNvPr id="45" name="Rectangle 44"/>
          <p:cNvSpPr/>
          <p:nvPr/>
        </p:nvSpPr>
        <p:spPr>
          <a:xfrm>
            <a:off x="191344" y="4185084"/>
            <a:ext cx="146304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I</a:t>
            </a:r>
            <a:endParaRPr lang="en-US" sz="2400" dirty="0">
              <a:solidFill>
                <a:schemeClr val="tx1"/>
              </a:solidFill>
            </a:endParaRPr>
          </a:p>
        </p:txBody>
      </p:sp>
      <p:sp>
        <p:nvSpPr>
          <p:cNvPr id="46" name="Rectangle 45"/>
          <p:cNvSpPr/>
          <p:nvPr/>
        </p:nvSpPr>
        <p:spPr>
          <a:xfrm>
            <a:off x="1783512" y="4185084"/>
            <a:ext cx="64008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is</a:t>
            </a:r>
            <a:endParaRPr lang="en-US" sz="2400" dirty="0">
              <a:solidFill>
                <a:schemeClr val="tx1"/>
              </a:solidFill>
            </a:endParaRPr>
          </a:p>
        </p:txBody>
      </p:sp>
      <p:sp>
        <p:nvSpPr>
          <p:cNvPr id="47" name="Rectangle 46"/>
          <p:cNvSpPr/>
          <p:nvPr/>
        </p:nvSpPr>
        <p:spPr>
          <a:xfrm>
            <a:off x="2586670" y="4185084"/>
            <a:ext cx="123444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grazing</a:t>
            </a:r>
            <a:endParaRPr lang="en-US" sz="2400" dirty="0">
              <a:solidFill>
                <a:schemeClr val="tx1"/>
              </a:solidFill>
            </a:endParaRPr>
          </a:p>
        </p:txBody>
      </p:sp>
      <p:sp>
        <p:nvSpPr>
          <p:cNvPr id="48" name="Rectangle 47"/>
          <p:cNvSpPr/>
          <p:nvPr/>
        </p:nvSpPr>
        <p:spPr>
          <a:xfrm>
            <a:off x="4008488" y="4221088"/>
            <a:ext cx="173736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on the floor.</a:t>
            </a:r>
            <a:endParaRPr lang="en-US" sz="2400" dirty="0">
              <a:solidFill>
                <a:schemeClr val="tx1"/>
              </a:solidFill>
            </a:endParaRPr>
          </a:p>
        </p:txBody>
      </p:sp>
      <p:sp>
        <p:nvSpPr>
          <p:cNvPr id="49" name="Rectangle 48"/>
          <p:cNvSpPr/>
          <p:nvPr/>
        </p:nvSpPr>
        <p:spPr>
          <a:xfrm>
            <a:off x="191344" y="4797152"/>
            <a:ext cx="146304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The Cows</a:t>
            </a:r>
            <a:endParaRPr lang="en-US" sz="2400" dirty="0">
              <a:solidFill>
                <a:schemeClr val="tx1"/>
              </a:solidFill>
            </a:endParaRPr>
          </a:p>
        </p:txBody>
      </p:sp>
      <p:sp>
        <p:nvSpPr>
          <p:cNvPr id="50" name="Rectangle 49"/>
          <p:cNvSpPr/>
          <p:nvPr/>
        </p:nvSpPr>
        <p:spPr>
          <a:xfrm>
            <a:off x="1783512" y="4797152"/>
            <a:ext cx="64008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am</a:t>
            </a:r>
            <a:endParaRPr lang="en-US" sz="2400" dirty="0">
              <a:solidFill>
                <a:schemeClr val="tx1"/>
              </a:solidFill>
            </a:endParaRPr>
          </a:p>
        </p:txBody>
      </p:sp>
      <p:sp>
        <p:nvSpPr>
          <p:cNvPr id="51" name="Rectangle 50"/>
          <p:cNvSpPr/>
          <p:nvPr/>
        </p:nvSpPr>
        <p:spPr>
          <a:xfrm>
            <a:off x="2586670" y="4797152"/>
            <a:ext cx="123444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crawling</a:t>
            </a:r>
            <a:endParaRPr lang="en-US" sz="2400" dirty="0">
              <a:solidFill>
                <a:schemeClr val="tx1"/>
              </a:solidFill>
            </a:endParaRPr>
          </a:p>
        </p:txBody>
      </p:sp>
      <p:sp>
        <p:nvSpPr>
          <p:cNvPr id="52" name="Rectangle 51"/>
          <p:cNvSpPr/>
          <p:nvPr/>
        </p:nvSpPr>
        <p:spPr>
          <a:xfrm>
            <a:off x="4008488" y="4797152"/>
            <a:ext cx="173736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solidFill>
              </a:rPr>
              <a:t>home.</a:t>
            </a:r>
            <a:endParaRPr lang="en-US" sz="2400" dirty="0">
              <a:solidFill>
                <a:schemeClr val="tx1"/>
              </a:solidFill>
            </a:endParaRPr>
          </a:p>
        </p:txBody>
      </p:sp>
      <p:sp>
        <p:nvSpPr>
          <p:cNvPr id="54" name="Rectangle 53"/>
          <p:cNvSpPr/>
          <p:nvPr/>
        </p:nvSpPr>
        <p:spPr>
          <a:xfrm>
            <a:off x="5951984" y="2348879"/>
            <a:ext cx="4500342"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a:solidFill>
                  <a:schemeClr val="tx1"/>
                </a:solidFill>
              </a:rPr>
              <a:t>The Birds are flying in the sky.</a:t>
            </a:r>
            <a:endParaRPr lang="en-US" sz="2800" dirty="0">
              <a:solidFill>
                <a:schemeClr val="tx1"/>
              </a:solidFill>
            </a:endParaRPr>
          </a:p>
        </p:txBody>
      </p:sp>
      <p:pic>
        <p:nvPicPr>
          <p:cNvPr id="10" name="Picture 9"/>
          <p:cNvPicPr>
            <a:picLocks noChangeAspect="1"/>
          </p:cNvPicPr>
          <p:nvPr/>
        </p:nvPicPr>
        <p:blipFill>
          <a:blip r:embed="rId3"/>
          <a:stretch>
            <a:fillRect/>
          </a:stretch>
        </p:blipFill>
        <p:spPr>
          <a:xfrm>
            <a:off x="5720579" y="5397333"/>
            <a:ext cx="2988324" cy="1394554"/>
          </a:xfrm>
          <a:prstGeom prst="rect">
            <a:avLst/>
          </a:prstGeom>
        </p:spPr>
      </p:pic>
      <p:pic>
        <p:nvPicPr>
          <p:cNvPr id="11" name="Picture 10"/>
          <p:cNvPicPr>
            <a:picLocks noChangeAspect="1"/>
          </p:cNvPicPr>
          <p:nvPr/>
        </p:nvPicPr>
        <p:blipFill>
          <a:blip r:embed="rId4"/>
          <a:stretch>
            <a:fillRect/>
          </a:stretch>
        </p:blipFill>
        <p:spPr>
          <a:xfrm>
            <a:off x="335360" y="5364785"/>
            <a:ext cx="2469689" cy="1176057"/>
          </a:xfrm>
          <a:prstGeom prst="rect">
            <a:avLst/>
          </a:prstGeom>
        </p:spPr>
      </p:pic>
      <p:pic>
        <p:nvPicPr>
          <p:cNvPr id="13" name="Picture 12"/>
          <p:cNvPicPr>
            <a:picLocks noChangeAspect="1"/>
          </p:cNvPicPr>
          <p:nvPr/>
        </p:nvPicPr>
        <p:blipFill>
          <a:blip r:embed="rId5"/>
          <a:stretch>
            <a:fillRect/>
          </a:stretch>
        </p:blipFill>
        <p:spPr>
          <a:xfrm>
            <a:off x="2989381" y="5397333"/>
            <a:ext cx="2546866" cy="1341154"/>
          </a:xfrm>
          <a:prstGeom prst="rect">
            <a:avLst/>
          </a:prstGeom>
        </p:spPr>
      </p:pic>
      <p:pic>
        <p:nvPicPr>
          <p:cNvPr id="14" name="Picture 13"/>
          <p:cNvPicPr>
            <a:picLocks noChangeAspect="1"/>
          </p:cNvPicPr>
          <p:nvPr/>
        </p:nvPicPr>
        <p:blipFill>
          <a:blip r:embed="rId6"/>
          <a:stretch>
            <a:fillRect/>
          </a:stretch>
        </p:blipFill>
        <p:spPr>
          <a:xfrm>
            <a:off x="8893235" y="5397333"/>
            <a:ext cx="2315333" cy="1303463"/>
          </a:xfrm>
          <a:prstGeom prst="rect">
            <a:avLst/>
          </a:prstGeom>
        </p:spPr>
      </p:pic>
    </p:spTree>
    <p:extLst>
      <p:ext uri="{BB962C8B-B14F-4D97-AF65-F5344CB8AC3E}">
        <p14:creationId xmlns:p14="http://schemas.microsoft.com/office/powerpoint/2010/main" val="342980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1000" fill="hold"/>
                                        <p:tgtEl>
                                          <p:spTgt spid="4"/>
                                        </p:tgtEl>
                                        <p:attrNameLst>
                                          <p:attrName>fillcolor</p:attrName>
                                        </p:attrNameLst>
                                      </p:cBhvr>
                                      <p:to>
                                        <a:srgbClr val="E5E0EC"/>
                                      </p:to>
                                    </p:animClr>
                                    <p:set>
                                      <p:cBhvr>
                                        <p:cTn id="7" dur="1000" fill="hold"/>
                                        <p:tgtEl>
                                          <p:spTgt spid="4"/>
                                        </p:tgtEl>
                                        <p:attrNameLst>
                                          <p:attrName>fill.type</p:attrName>
                                        </p:attrNameLst>
                                      </p:cBhvr>
                                      <p:to>
                                        <p:strVal val="solid"/>
                                      </p:to>
                                    </p:set>
                                    <p:set>
                                      <p:cBhvr>
                                        <p:cTn id="8" dur="1000" fill="hold"/>
                                        <p:tgtEl>
                                          <p:spTgt spid="4"/>
                                        </p:tgtEl>
                                        <p:attrNameLst>
                                          <p:attrName>fill.on</p:attrName>
                                        </p:attrNameLst>
                                      </p:cBhvr>
                                      <p:to>
                                        <p:strVal val="true"/>
                                      </p:to>
                                    </p:set>
                                  </p:childTnLst>
                                </p:cTn>
                              </p:par>
                            </p:childTnLst>
                          </p:cTn>
                        </p:par>
                        <p:par>
                          <p:cTn id="9" fill="hold">
                            <p:stCondLst>
                              <p:cond delay="1000"/>
                            </p:stCondLst>
                            <p:childTnLst>
                              <p:par>
                                <p:cTn id="10" presetID="1" presetClass="emph" presetSubtype="2" fill="hold" grpId="0" nodeType="afterEffect">
                                  <p:stCondLst>
                                    <p:cond delay="200"/>
                                  </p:stCondLst>
                                  <p:childTnLst>
                                    <p:animClr clrSpc="rgb" dir="cw">
                                      <p:cBhvr>
                                        <p:cTn id="11" dur="1000" fill="hold"/>
                                        <p:tgtEl>
                                          <p:spTgt spid="38"/>
                                        </p:tgtEl>
                                        <p:attrNameLst>
                                          <p:attrName>fillcolor</p:attrName>
                                        </p:attrNameLst>
                                      </p:cBhvr>
                                      <p:to>
                                        <a:srgbClr val="E5E0EC"/>
                                      </p:to>
                                    </p:animClr>
                                    <p:set>
                                      <p:cBhvr>
                                        <p:cTn id="12" dur="1000" fill="hold"/>
                                        <p:tgtEl>
                                          <p:spTgt spid="38"/>
                                        </p:tgtEl>
                                        <p:attrNameLst>
                                          <p:attrName>fill.type</p:attrName>
                                        </p:attrNameLst>
                                      </p:cBhvr>
                                      <p:to>
                                        <p:strVal val="solid"/>
                                      </p:to>
                                    </p:set>
                                    <p:set>
                                      <p:cBhvr>
                                        <p:cTn id="13" dur="1000" fill="hold"/>
                                        <p:tgtEl>
                                          <p:spTgt spid="38"/>
                                        </p:tgtEl>
                                        <p:attrNameLst>
                                          <p:attrName>fill.on</p:attrName>
                                        </p:attrNameLst>
                                      </p:cBhvr>
                                      <p:to>
                                        <p:strVal val="true"/>
                                      </p:to>
                                    </p:set>
                                  </p:childTnLst>
                                </p:cTn>
                              </p:par>
                            </p:childTnLst>
                          </p:cTn>
                        </p:par>
                        <p:par>
                          <p:cTn id="14" fill="hold">
                            <p:stCondLst>
                              <p:cond delay="2200"/>
                            </p:stCondLst>
                            <p:childTnLst>
                              <p:par>
                                <p:cTn id="15" presetID="1" presetClass="emph" presetSubtype="2" fill="hold" grpId="0" nodeType="afterEffect">
                                  <p:stCondLst>
                                    <p:cond delay="200"/>
                                  </p:stCondLst>
                                  <p:childTnLst>
                                    <p:animClr clrSpc="rgb" dir="cw">
                                      <p:cBhvr>
                                        <p:cTn id="16" dur="1000" fill="hold"/>
                                        <p:tgtEl>
                                          <p:spTgt spid="39"/>
                                        </p:tgtEl>
                                        <p:attrNameLst>
                                          <p:attrName>fillcolor</p:attrName>
                                        </p:attrNameLst>
                                      </p:cBhvr>
                                      <p:to>
                                        <a:srgbClr val="E5E0EC"/>
                                      </p:to>
                                    </p:animClr>
                                    <p:set>
                                      <p:cBhvr>
                                        <p:cTn id="17" dur="1000" fill="hold"/>
                                        <p:tgtEl>
                                          <p:spTgt spid="39"/>
                                        </p:tgtEl>
                                        <p:attrNameLst>
                                          <p:attrName>fill.type</p:attrName>
                                        </p:attrNameLst>
                                      </p:cBhvr>
                                      <p:to>
                                        <p:strVal val="solid"/>
                                      </p:to>
                                    </p:set>
                                    <p:set>
                                      <p:cBhvr>
                                        <p:cTn id="18" dur="1000" fill="hold"/>
                                        <p:tgtEl>
                                          <p:spTgt spid="39"/>
                                        </p:tgtEl>
                                        <p:attrNameLst>
                                          <p:attrName>fill.on</p:attrName>
                                        </p:attrNameLst>
                                      </p:cBhvr>
                                      <p:to>
                                        <p:strVal val="true"/>
                                      </p:to>
                                    </p:set>
                                  </p:childTnLst>
                                </p:cTn>
                              </p:par>
                            </p:childTnLst>
                          </p:cTn>
                        </p:par>
                        <p:par>
                          <p:cTn id="19" fill="hold">
                            <p:stCondLst>
                              <p:cond delay="3400"/>
                            </p:stCondLst>
                            <p:childTnLst>
                              <p:par>
                                <p:cTn id="20" presetID="1" presetClass="emph" presetSubtype="2" fill="hold" grpId="0" nodeType="afterEffect">
                                  <p:stCondLst>
                                    <p:cond delay="200"/>
                                  </p:stCondLst>
                                  <p:childTnLst>
                                    <p:animClr clrSpc="rgb" dir="cw">
                                      <p:cBhvr>
                                        <p:cTn id="21" dur="1000" fill="hold"/>
                                        <p:tgtEl>
                                          <p:spTgt spid="36"/>
                                        </p:tgtEl>
                                        <p:attrNameLst>
                                          <p:attrName>fillcolor</p:attrName>
                                        </p:attrNameLst>
                                      </p:cBhvr>
                                      <p:to>
                                        <a:srgbClr val="E5E0EC"/>
                                      </p:to>
                                    </p:animClr>
                                    <p:set>
                                      <p:cBhvr>
                                        <p:cTn id="22" dur="1000" fill="hold"/>
                                        <p:tgtEl>
                                          <p:spTgt spid="36"/>
                                        </p:tgtEl>
                                        <p:attrNameLst>
                                          <p:attrName>fill.type</p:attrName>
                                        </p:attrNameLst>
                                      </p:cBhvr>
                                      <p:to>
                                        <p:strVal val="solid"/>
                                      </p:to>
                                    </p:set>
                                    <p:set>
                                      <p:cBhvr>
                                        <p:cTn id="23" dur="1000" fill="hold"/>
                                        <p:tgtEl>
                                          <p:spTgt spid="36"/>
                                        </p:tgtEl>
                                        <p:attrNameLst>
                                          <p:attrName>fill.on</p:attrName>
                                        </p:attrNameLst>
                                      </p:cBhvr>
                                      <p:to>
                                        <p:strVal val="true"/>
                                      </p:to>
                                    </p:set>
                                  </p:childTnLst>
                                </p:cTn>
                              </p:par>
                            </p:childTnLst>
                          </p:cTn>
                        </p:par>
                        <p:par>
                          <p:cTn id="24" fill="hold">
                            <p:stCondLst>
                              <p:cond delay="4600"/>
                            </p:stCondLst>
                            <p:childTnLst>
                              <p:par>
                                <p:cTn id="25" presetID="12" presetClass="entr" presetSubtype="8" fill="hold" grpId="0" nodeType="afterEffect">
                                  <p:stCondLst>
                                    <p:cond delay="50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1000"/>
                                        <p:tgtEl>
                                          <p:spTgt spid="54"/>
                                        </p:tgtEl>
                                        <p:attrNameLst>
                                          <p:attrName>ppt_x</p:attrName>
                                        </p:attrNameLst>
                                      </p:cBhvr>
                                      <p:tavLst>
                                        <p:tav tm="0">
                                          <p:val>
                                            <p:strVal val="#ppt_x-#ppt_w*1.125000"/>
                                          </p:val>
                                        </p:tav>
                                        <p:tav tm="100000">
                                          <p:val>
                                            <p:strVal val="#ppt_x"/>
                                          </p:val>
                                        </p:tav>
                                      </p:tavLst>
                                    </p:anim>
                                    <p:animEffect transition="in" filter="wipe(right)">
                                      <p:cBhvr>
                                        <p:cTn id="28" dur="1000"/>
                                        <p:tgtEl>
                                          <p:spTgt spid="54"/>
                                        </p:tgtEl>
                                      </p:cBhvr>
                                    </p:animEffect>
                                  </p:childTnLst>
                                </p:cTn>
                              </p:par>
                              <p:par>
                                <p:cTn id="29" presetID="1" presetClass="emph" presetSubtype="2" fill="hold" nodeType="withEffect">
                                  <p:stCondLst>
                                    <p:cond delay="500"/>
                                  </p:stCondLst>
                                  <p:childTnLst>
                                    <p:animClr clrSpc="rgb" dir="cw">
                                      <p:cBhvr>
                                        <p:cTn id="30" dur="1000" fill="hold"/>
                                        <p:tgtEl>
                                          <p:spTgt spid="54"/>
                                        </p:tgtEl>
                                        <p:attrNameLst>
                                          <p:attrName>fillcolor</p:attrName>
                                        </p:attrNameLst>
                                      </p:cBhvr>
                                      <p:to>
                                        <a:srgbClr val="E5E0EC"/>
                                      </p:to>
                                    </p:animClr>
                                    <p:set>
                                      <p:cBhvr>
                                        <p:cTn id="31" dur="1000" fill="hold"/>
                                        <p:tgtEl>
                                          <p:spTgt spid="54"/>
                                        </p:tgtEl>
                                        <p:attrNameLst>
                                          <p:attrName>fill.type</p:attrName>
                                        </p:attrNameLst>
                                      </p:cBhvr>
                                      <p:to>
                                        <p:strVal val="solid"/>
                                      </p:to>
                                    </p:set>
                                    <p:set>
                                      <p:cBhvr>
                                        <p:cTn id="32" dur="1000" fill="hold"/>
                                        <p:tgtEl>
                                          <p:spTgt spid="54"/>
                                        </p:tgtEl>
                                        <p:attrNameLst>
                                          <p:attrName>fill.on</p:attrName>
                                        </p:attrNameLst>
                                      </p:cBhvr>
                                      <p:to>
                                        <p:strVal val="true"/>
                                      </p:to>
                                    </p:set>
                                  </p:childTnLst>
                                </p:cTn>
                              </p:par>
                            </p:childTnLst>
                          </p:cTn>
                        </p:par>
                        <p:par>
                          <p:cTn id="33" fill="hold">
                            <p:stCondLst>
                              <p:cond delay="6100"/>
                            </p:stCondLst>
                            <p:childTnLst>
                              <p:par>
                                <p:cTn id="34" presetID="22" presetClass="entr" presetSubtype="4"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mph" presetSubtype="2" fill="hold" nodeType="clickEffect">
                                  <p:stCondLst>
                                    <p:cond delay="0"/>
                                  </p:stCondLst>
                                  <p:childTnLst>
                                    <p:animClr clrSpc="rgb" dir="cw">
                                      <p:cBhvr>
                                        <p:cTn id="40" dur="1000" fill="hold"/>
                                        <p:tgtEl>
                                          <p:spTgt spid="37"/>
                                        </p:tgtEl>
                                        <p:attrNameLst>
                                          <p:attrName>fillcolor</p:attrName>
                                        </p:attrNameLst>
                                      </p:cBhvr>
                                      <p:to>
                                        <a:srgbClr val="FDEADA"/>
                                      </p:to>
                                    </p:animClr>
                                    <p:set>
                                      <p:cBhvr>
                                        <p:cTn id="41" dur="1000" fill="hold"/>
                                        <p:tgtEl>
                                          <p:spTgt spid="37"/>
                                        </p:tgtEl>
                                        <p:attrNameLst>
                                          <p:attrName>fill.type</p:attrName>
                                        </p:attrNameLst>
                                      </p:cBhvr>
                                      <p:to>
                                        <p:strVal val="solid"/>
                                      </p:to>
                                    </p:set>
                                    <p:set>
                                      <p:cBhvr>
                                        <p:cTn id="42" dur="1000" fill="hold"/>
                                        <p:tgtEl>
                                          <p:spTgt spid="37"/>
                                        </p:tgtEl>
                                        <p:attrNameLst>
                                          <p:attrName>fill.on</p:attrName>
                                        </p:attrNameLst>
                                      </p:cBhvr>
                                      <p:to>
                                        <p:strVal val="true"/>
                                      </p:to>
                                    </p:set>
                                  </p:childTnLst>
                                </p:cTn>
                              </p:par>
                            </p:childTnLst>
                          </p:cTn>
                        </p:par>
                        <p:par>
                          <p:cTn id="43" fill="hold">
                            <p:stCondLst>
                              <p:cond delay="1000"/>
                            </p:stCondLst>
                            <p:childTnLst>
                              <p:par>
                                <p:cTn id="44" presetID="1" presetClass="emph" presetSubtype="2" fill="hold" nodeType="afterEffect">
                                  <p:stCondLst>
                                    <p:cond delay="200"/>
                                  </p:stCondLst>
                                  <p:childTnLst>
                                    <p:animClr clrSpc="rgb" dir="cw">
                                      <p:cBhvr>
                                        <p:cTn id="45" dur="1000" fill="hold"/>
                                        <p:tgtEl>
                                          <p:spTgt spid="34"/>
                                        </p:tgtEl>
                                        <p:attrNameLst>
                                          <p:attrName>fillcolor</p:attrName>
                                        </p:attrNameLst>
                                      </p:cBhvr>
                                      <p:to>
                                        <a:srgbClr val="FDEADA"/>
                                      </p:to>
                                    </p:animClr>
                                    <p:set>
                                      <p:cBhvr>
                                        <p:cTn id="46" dur="1000" fill="hold"/>
                                        <p:tgtEl>
                                          <p:spTgt spid="34"/>
                                        </p:tgtEl>
                                        <p:attrNameLst>
                                          <p:attrName>fill.type</p:attrName>
                                        </p:attrNameLst>
                                      </p:cBhvr>
                                      <p:to>
                                        <p:strVal val="solid"/>
                                      </p:to>
                                    </p:set>
                                    <p:set>
                                      <p:cBhvr>
                                        <p:cTn id="47" dur="1000" fill="hold"/>
                                        <p:tgtEl>
                                          <p:spTgt spid="34"/>
                                        </p:tgtEl>
                                        <p:attrNameLst>
                                          <p:attrName>fill.on</p:attrName>
                                        </p:attrNameLst>
                                      </p:cBhvr>
                                      <p:to>
                                        <p:strVal val="true"/>
                                      </p:to>
                                    </p:set>
                                  </p:childTnLst>
                                </p:cTn>
                              </p:par>
                            </p:childTnLst>
                          </p:cTn>
                        </p:par>
                        <p:par>
                          <p:cTn id="48" fill="hold">
                            <p:stCondLst>
                              <p:cond delay="2200"/>
                            </p:stCondLst>
                            <p:childTnLst>
                              <p:par>
                                <p:cTn id="49" presetID="1" presetClass="emph" presetSubtype="2" fill="hold" nodeType="afterEffect">
                                  <p:stCondLst>
                                    <p:cond delay="200"/>
                                  </p:stCondLst>
                                  <p:childTnLst>
                                    <p:animClr clrSpc="rgb" dir="cw">
                                      <p:cBhvr>
                                        <p:cTn id="50" dur="1000" fill="hold"/>
                                        <p:tgtEl>
                                          <p:spTgt spid="51"/>
                                        </p:tgtEl>
                                        <p:attrNameLst>
                                          <p:attrName>fillcolor</p:attrName>
                                        </p:attrNameLst>
                                      </p:cBhvr>
                                      <p:to>
                                        <a:srgbClr val="FDEADA"/>
                                      </p:to>
                                    </p:animClr>
                                    <p:set>
                                      <p:cBhvr>
                                        <p:cTn id="51" dur="1000" fill="hold"/>
                                        <p:tgtEl>
                                          <p:spTgt spid="51"/>
                                        </p:tgtEl>
                                        <p:attrNameLst>
                                          <p:attrName>fill.type</p:attrName>
                                        </p:attrNameLst>
                                      </p:cBhvr>
                                      <p:to>
                                        <p:strVal val="solid"/>
                                      </p:to>
                                    </p:set>
                                    <p:set>
                                      <p:cBhvr>
                                        <p:cTn id="52" dur="1000" fill="hold"/>
                                        <p:tgtEl>
                                          <p:spTgt spid="51"/>
                                        </p:tgtEl>
                                        <p:attrNameLst>
                                          <p:attrName>fill.on</p:attrName>
                                        </p:attrNameLst>
                                      </p:cBhvr>
                                      <p:to>
                                        <p:strVal val="true"/>
                                      </p:to>
                                    </p:set>
                                  </p:childTnLst>
                                </p:cTn>
                              </p:par>
                            </p:childTnLst>
                          </p:cTn>
                        </p:par>
                        <p:par>
                          <p:cTn id="53" fill="hold">
                            <p:stCondLst>
                              <p:cond delay="3400"/>
                            </p:stCondLst>
                            <p:childTnLst>
                              <p:par>
                                <p:cTn id="54" presetID="1" presetClass="emph" presetSubtype="2" fill="hold" nodeType="afterEffect">
                                  <p:stCondLst>
                                    <p:cond delay="200"/>
                                  </p:stCondLst>
                                  <p:childTnLst>
                                    <p:animClr clrSpc="rgb" dir="cw">
                                      <p:cBhvr>
                                        <p:cTn id="55" dur="1000" fill="hold"/>
                                        <p:tgtEl>
                                          <p:spTgt spid="48"/>
                                        </p:tgtEl>
                                        <p:attrNameLst>
                                          <p:attrName>fillcolor</p:attrName>
                                        </p:attrNameLst>
                                      </p:cBhvr>
                                      <p:to>
                                        <a:srgbClr val="FDEADA"/>
                                      </p:to>
                                    </p:animClr>
                                    <p:set>
                                      <p:cBhvr>
                                        <p:cTn id="56" dur="1000" fill="hold"/>
                                        <p:tgtEl>
                                          <p:spTgt spid="48"/>
                                        </p:tgtEl>
                                        <p:attrNameLst>
                                          <p:attrName>fill.type</p:attrName>
                                        </p:attrNameLst>
                                      </p:cBhvr>
                                      <p:to>
                                        <p:strVal val="solid"/>
                                      </p:to>
                                    </p:set>
                                    <p:set>
                                      <p:cBhvr>
                                        <p:cTn id="57" dur="1000" fill="hold"/>
                                        <p:tgtEl>
                                          <p:spTgt spid="48"/>
                                        </p:tgtEl>
                                        <p:attrNameLst>
                                          <p:attrName>fill.on</p:attrName>
                                        </p:attrNameLst>
                                      </p:cBhvr>
                                      <p:to>
                                        <p:strVal val="true"/>
                                      </p:to>
                                    </p:set>
                                  </p:childTnLst>
                                </p:cTn>
                              </p:par>
                            </p:childTnLst>
                          </p:cTn>
                        </p:par>
                        <p:par>
                          <p:cTn id="58" fill="hold">
                            <p:stCondLst>
                              <p:cond delay="4600"/>
                            </p:stCondLst>
                            <p:childTnLst>
                              <p:par>
                                <p:cTn id="59" presetID="12" presetClass="entr" presetSubtype="8" fill="hold" grpId="0" nodeType="afterEffect">
                                  <p:stCondLst>
                                    <p:cond delay="50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000"/>
                                        <p:tgtEl>
                                          <p:spTgt spid="25"/>
                                        </p:tgtEl>
                                        <p:attrNameLst>
                                          <p:attrName>ppt_x</p:attrName>
                                        </p:attrNameLst>
                                      </p:cBhvr>
                                      <p:tavLst>
                                        <p:tav tm="0">
                                          <p:val>
                                            <p:strVal val="#ppt_x-#ppt_w*1.125000"/>
                                          </p:val>
                                        </p:tav>
                                        <p:tav tm="100000">
                                          <p:val>
                                            <p:strVal val="#ppt_x"/>
                                          </p:val>
                                        </p:tav>
                                      </p:tavLst>
                                    </p:anim>
                                    <p:animEffect transition="in" filter="wipe(right)">
                                      <p:cBhvr>
                                        <p:cTn id="62" dur="1000"/>
                                        <p:tgtEl>
                                          <p:spTgt spid="25"/>
                                        </p:tgtEl>
                                      </p:cBhvr>
                                    </p:animEffect>
                                  </p:childTnLst>
                                </p:cTn>
                              </p:par>
                              <p:par>
                                <p:cTn id="63" presetID="1" presetClass="emph" presetSubtype="2" fill="hold" nodeType="withEffect">
                                  <p:stCondLst>
                                    <p:cond delay="500"/>
                                  </p:stCondLst>
                                  <p:childTnLst>
                                    <p:animClr clrSpc="rgb" dir="cw">
                                      <p:cBhvr>
                                        <p:cTn id="64" dur="1000" fill="hold"/>
                                        <p:tgtEl>
                                          <p:spTgt spid="25"/>
                                        </p:tgtEl>
                                        <p:attrNameLst>
                                          <p:attrName>fillcolor</p:attrName>
                                        </p:attrNameLst>
                                      </p:cBhvr>
                                      <p:to>
                                        <a:srgbClr val="FDEADA"/>
                                      </p:to>
                                    </p:animClr>
                                    <p:set>
                                      <p:cBhvr>
                                        <p:cTn id="65" dur="1000" fill="hold"/>
                                        <p:tgtEl>
                                          <p:spTgt spid="25"/>
                                        </p:tgtEl>
                                        <p:attrNameLst>
                                          <p:attrName>fill.type</p:attrName>
                                        </p:attrNameLst>
                                      </p:cBhvr>
                                      <p:to>
                                        <p:strVal val="solid"/>
                                      </p:to>
                                    </p:set>
                                    <p:set>
                                      <p:cBhvr>
                                        <p:cTn id="66" dur="1000" fill="hold"/>
                                        <p:tgtEl>
                                          <p:spTgt spid="25"/>
                                        </p:tgtEl>
                                        <p:attrNameLst>
                                          <p:attrName>fill.on</p:attrName>
                                        </p:attrNameLst>
                                      </p:cBhvr>
                                      <p:to>
                                        <p:strVal val="true"/>
                                      </p:to>
                                    </p:set>
                                  </p:childTnLst>
                                </p:cTn>
                              </p:par>
                            </p:childTnLst>
                          </p:cTn>
                        </p:par>
                        <p:par>
                          <p:cTn id="67" fill="hold">
                            <p:stCondLst>
                              <p:cond delay="6100"/>
                            </p:stCondLst>
                            <p:childTnLst>
                              <p:par>
                                <p:cTn id="68" presetID="22" presetClass="entr" presetSubtype="4"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down)">
                                      <p:cBhvr>
                                        <p:cTn id="70" dur="500"/>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mph" presetSubtype="2" fill="hold" nodeType="clickEffect">
                                  <p:stCondLst>
                                    <p:cond delay="0"/>
                                  </p:stCondLst>
                                  <p:childTnLst>
                                    <p:animClr clrSpc="rgb" dir="cw">
                                      <p:cBhvr>
                                        <p:cTn id="74" dur="1000" fill="hold"/>
                                        <p:tgtEl>
                                          <p:spTgt spid="41"/>
                                        </p:tgtEl>
                                        <p:attrNameLst>
                                          <p:attrName>fillcolor</p:attrName>
                                        </p:attrNameLst>
                                      </p:cBhvr>
                                      <p:to>
                                        <a:srgbClr val="DBEEF3"/>
                                      </p:to>
                                    </p:animClr>
                                    <p:set>
                                      <p:cBhvr>
                                        <p:cTn id="75" dur="1000" fill="hold"/>
                                        <p:tgtEl>
                                          <p:spTgt spid="41"/>
                                        </p:tgtEl>
                                        <p:attrNameLst>
                                          <p:attrName>fill.type</p:attrName>
                                        </p:attrNameLst>
                                      </p:cBhvr>
                                      <p:to>
                                        <p:strVal val="solid"/>
                                      </p:to>
                                    </p:set>
                                    <p:set>
                                      <p:cBhvr>
                                        <p:cTn id="76" dur="1000" fill="hold"/>
                                        <p:tgtEl>
                                          <p:spTgt spid="41"/>
                                        </p:tgtEl>
                                        <p:attrNameLst>
                                          <p:attrName>fill.on</p:attrName>
                                        </p:attrNameLst>
                                      </p:cBhvr>
                                      <p:to>
                                        <p:strVal val="true"/>
                                      </p:to>
                                    </p:set>
                                  </p:childTnLst>
                                </p:cTn>
                              </p:par>
                            </p:childTnLst>
                          </p:cTn>
                        </p:par>
                        <p:par>
                          <p:cTn id="77" fill="hold">
                            <p:stCondLst>
                              <p:cond delay="1000"/>
                            </p:stCondLst>
                            <p:childTnLst>
                              <p:par>
                                <p:cTn id="78" presetID="1" presetClass="emph" presetSubtype="2" fill="hold" nodeType="afterEffect">
                                  <p:stCondLst>
                                    <p:cond delay="200"/>
                                  </p:stCondLst>
                                  <p:childTnLst>
                                    <p:animClr clrSpc="rgb" dir="cw">
                                      <p:cBhvr>
                                        <p:cTn id="79" dur="1000" fill="hold"/>
                                        <p:tgtEl>
                                          <p:spTgt spid="46"/>
                                        </p:tgtEl>
                                        <p:attrNameLst>
                                          <p:attrName>fillcolor</p:attrName>
                                        </p:attrNameLst>
                                      </p:cBhvr>
                                      <p:to>
                                        <a:srgbClr val="DBEEF3"/>
                                      </p:to>
                                    </p:animClr>
                                    <p:set>
                                      <p:cBhvr>
                                        <p:cTn id="80" dur="1000" fill="hold"/>
                                        <p:tgtEl>
                                          <p:spTgt spid="46"/>
                                        </p:tgtEl>
                                        <p:attrNameLst>
                                          <p:attrName>fill.type</p:attrName>
                                        </p:attrNameLst>
                                      </p:cBhvr>
                                      <p:to>
                                        <p:strVal val="solid"/>
                                      </p:to>
                                    </p:set>
                                    <p:set>
                                      <p:cBhvr>
                                        <p:cTn id="81" dur="1000" fill="hold"/>
                                        <p:tgtEl>
                                          <p:spTgt spid="46"/>
                                        </p:tgtEl>
                                        <p:attrNameLst>
                                          <p:attrName>fill.on</p:attrName>
                                        </p:attrNameLst>
                                      </p:cBhvr>
                                      <p:to>
                                        <p:strVal val="true"/>
                                      </p:to>
                                    </p:set>
                                  </p:childTnLst>
                                </p:cTn>
                              </p:par>
                            </p:childTnLst>
                          </p:cTn>
                        </p:par>
                        <p:par>
                          <p:cTn id="82" fill="hold">
                            <p:stCondLst>
                              <p:cond delay="2200"/>
                            </p:stCondLst>
                            <p:childTnLst>
                              <p:par>
                                <p:cTn id="83" presetID="1" presetClass="emph" presetSubtype="2" fill="hold" nodeType="afterEffect">
                                  <p:stCondLst>
                                    <p:cond delay="200"/>
                                  </p:stCondLst>
                                  <p:childTnLst>
                                    <p:animClr clrSpc="rgb" dir="cw">
                                      <p:cBhvr>
                                        <p:cTn id="84" dur="1000" fill="hold"/>
                                        <p:tgtEl>
                                          <p:spTgt spid="43"/>
                                        </p:tgtEl>
                                        <p:attrNameLst>
                                          <p:attrName>fillcolor</p:attrName>
                                        </p:attrNameLst>
                                      </p:cBhvr>
                                      <p:to>
                                        <a:srgbClr val="DBEEF3"/>
                                      </p:to>
                                    </p:animClr>
                                    <p:set>
                                      <p:cBhvr>
                                        <p:cTn id="85" dur="1000" fill="hold"/>
                                        <p:tgtEl>
                                          <p:spTgt spid="43"/>
                                        </p:tgtEl>
                                        <p:attrNameLst>
                                          <p:attrName>fill.type</p:attrName>
                                        </p:attrNameLst>
                                      </p:cBhvr>
                                      <p:to>
                                        <p:strVal val="solid"/>
                                      </p:to>
                                    </p:set>
                                    <p:set>
                                      <p:cBhvr>
                                        <p:cTn id="86" dur="1000" fill="hold"/>
                                        <p:tgtEl>
                                          <p:spTgt spid="43"/>
                                        </p:tgtEl>
                                        <p:attrNameLst>
                                          <p:attrName>fill.on</p:attrName>
                                        </p:attrNameLst>
                                      </p:cBhvr>
                                      <p:to>
                                        <p:strVal val="true"/>
                                      </p:to>
                                    </p:set>
                                  </p:childTnLst>
                                </p:cTn>
                              </p:par>
                            </p:childTnLst>
                          </p:cTn>
                        </p:par>
                        <p:par>
                          <p:cTn id="87" fill="hold">
                            <p:stCondLst>
                              <p:cond delay="3400"/>
                            </p:stCondLst>
                            <p:childTnLst>
                              <p:par>
                                <p:cTn id="88" presetID="1" presetClass="emph" presetSubtype="2" fill="hold" nodeType="afterEffect">
                                  <p:stCondLst>
                                    <p:cond delay="200"/>
                                  </p:stCondLst>
                                  <p:childTnLst>
                                    <p:animClr clrSpc="rgb" dir="cw">
                                      <p:cBhvr>
                                        <p:cTn id="89" dur="1000" fill="hold"/>
                                        <p:tgtEl>
                                          <p:spTgt spid="52"/>
                                        </p:tgtEl>
                                        <p:attrNameLst>
                                          <p:attrName>fillcolor</p:attrName>
                                        </p:attrNameLst>
                                      </p:cBhvr>
                                      <p:to>
                                        <a:srgbClr val="DBEEF3"/>
                                      </p:to>
                                    </p:animClr>
                                    <p:set>
                                      <p:cBhvr>
                                        <p:cTn id="90" dur="1000" fill="hold"/>
                                        <p:tgtEl>
                                          <p:spTgt spid="52"/>
                                        </p:tgtEl>
                                        <p:attrNameLst>
                                          <p:attrName>fill.type</p:attrName>
                                        </p:attrNameLst>
                                      </p:cBhvr>
                                      <p:to>
                                        <p:strVal val="solid"/>
                                      </p:to>
                                    </p:set>
                                    <p:set>
                                      <p:cBhvr>
                                        <p:cTn id="91" dur="1000" fill="hold"/>
                                        <p:tgtEl>
                                          <p:spTgt spid="52"/>
                                        </p:tgtEl>
                                        <p:attrNameLst>
                                          <p:attrName>fill.on</p:attrName>
                                        </p:attrNameLst>
                                      </p:cBhvr>
                                      <p:to>
                                        <p:strVal val="true"/>
                                      </p:to>
                                    </p:set>
                                  </p:childTnLst>
                                </p:cTn>
                              </p:par>
                            </p:childTnLst>
                          </p:cTn>
                        </p:par>
                        <p:par>
                          <p:cTn id="92" fill="hold">
                            <p:stCondLst>
                              <p:cond delay="4600"/>
                            </p:stCondLst>
                            <p:childTnLst>
                              <p:par>
                                <p:cTn id="93" presetID="12" presetClass="entr" presetSubtype="8" fill="hold" grpId="0" nodeType="afterEffect">
                                  <p:stCondLst>
                                    <p:cond delay="500"/>
                                  </p:stCondLst>
                                  <p:childTnLst>
                                    <p:set>
                                      <p:cBhvr>
                                        <p:cTn id="94" dur="1" fill="hold">
                                          <p:stCondLst>
                                            <p:cond delay="0"/>
                                          </p:stCondLst>
                                        </p:cTn>
                                        <p:tgtEl>
                                          <p:spTgt spid="26"/>
                                        </p:tgtEl>
                                        <p:attrNameLst>
                                          <p:attrName>style.visibility</p:attrName>
                                        </p:attrNameLst>
                                      </p:cBhvr>
                                      <p:to>
                                        <p:strVal val="visible"/>
                                      </p:to>
                                    </p:set>
                                    <p:anim calcmode="lin" valueType="num">
                                      <p:cBhvr additive="base">
                                        <p:cTn id="95" dur="1000"/>
                                        <p:tgtEl>
                                          <p:spTgt spid="26"/>
                                        </p:tgtEl>
                                        <p:attrNameLst>
                                          <p:attrName>ppt_x</p:attrName>
                                        </p:attrNameLst>
                                      </p:cBhvr>
                                      <p:tavLst>
                                        <p:tav tm="0">
                                          <p:val>
                                            <p:strVal val="#ppt_x-#ppt_w*1.125000"/>
                                          </p:val>
                                        </p:tav>
                                        <p:tav tm="100000">
                                          <p:val>
                                            <p:strVal val="#ppt_x"/>
                                          </p:val>
                                        </p:tav>
                                      </p:tavLst>
                                    </p:anim>
                                    <p:animEffect transition="in" filter="wipe(right)">
                                      <p:cBhvr>
                                        <p:cTn id="96" dur="1000"/>
                                        <p:tgtEl>
                                          <p:spTgt spid="26"/>
                                        </p:tgtEl>
                                      </p:cBhvr>
                                    </p:animEffect>
                                  </p:childTnLst>
                                </p:cTn>
                              </p:par>
                              <p:par>
                                <p:cTn id="97" presetID="1" presetClass="emph" presetSubtype="2" fill="hold" nodeType="withEffect">
                                  <p:stCondLst>
                                    <p:cond delay="500"/>
                                  </p:stCondLst>
                                  <p:childTnLst>
                                    <p:animClr clrSpc="rgb" dir="cw">
                                      <p:cBhvr>
                                        <p:cTn id="98" dur="1000" fill="hold"/>
                                        <p:tgtEl>
                                          <p:spTgt spid="26"/>
                                        </p:tgtEl>
                                        <p:attrNameLst>
                                          <p:attrName>fillcolor</p:attrName>
                                        </p:attrNameLst>
                                      </p:cBhvr>
                                      <p:to>
                                        <a:srgbClr val="DBEEF3"/>
                                      </p:to>
                                    </p:animClr>
                                    <p:set>
                                      <p:cBhvr>
                                        <p:cTn id="99" dur="1000" fill="hold"/>
                                        <p:tgtEl>
                                          <p:spTgt spid="26"/>
                                        </p:tgtEl>
                                        <p:attrNameLst>
                                          <p:attrName>fill.type</p:attrName>
                                        </p:attrNameLst>
                                      </p:cBhvr>
                                      <p:to>
                                        <p:strVal val="solid"/>
                                      </p:to>
                                    </p:set>
                                    <p:set>
                                      <p:cBhvr>
                                        <p:cTn id="100" dur="1000" fill="hold"/>
                                        <p:tgtEl>
                                          <p:spTgt spid="26"/>
                                        </p:tgtEl>
                                        <p:attrNameLst>
                                          <p:attrName>fill.on</p:attrName>
                                        </p:attrNameLst>
                                      </p:cBhvr>
                                      <p:to>
                                        <p:strVal val="true"/>
                                      </p:to>
                                    </p:set>
                                  </p:childTnLst>
                                </p:cTn>
                              </p:par>
                            </p:childTnLst>
                          </p:cTn>
                        </p:par>
                      </p:childTnLst>
                    </p:cTn>
                  </p:par>
                  <p:par>
                    <p:cTn id="101" fill="hold">
                      <p:stCondLst>
                        <p:cond delay="indefinite"/>
                      </p:stCondLst>
                      <p:childTnLst>
                        <p:par>
                          <p:cTn id="102" fill="hold">
                            <p:stCondLst>
                              <p:cond delay="0"/>
                            </p:stCondLst>
                            <p:childTnLst>
                              <p:par>
                                <p:cTn id="103" presetID="1" presetClass="emph" presetSubtype="2" fill="hold" nodeType="clickEffect">
                                  <p:stCondLst>
                                    <p:cond delay="0"/>
                                  </p:stCondLst>
                                  <p:childTnLst>
                                    <p:animClr clrSpc="rgb" dir="cw">
                                      <p:cBhvr>
                                        <p:cTn id="104" dur="1000" fill="hold"/>
                                        <p:tgtEl>
                                          <p:spTgt spid="45"/>
                                        </p:tgtEl>
                                        <p:attrNameLst>
                                          <p:attrName>fillcolor</p:attrName>
                                        </p:attrNameLst>
                                      </p:cBhvr>
                                      <p:to>
                                        <a:srgbClr val="F2DCDB"/>
                                      </p:to>
                                    </p:animClr>
                                    <p:set>
                                      <p:cBhvr>
                                        <p:cTn id="105" dur="1000" fill="hold"/>
                                        <p:tgtEl>
                                          <p:spTgt spid="45"/>
                                        </p:tgtEl>
                                        <p:attrNameLst>
                                          <p:attrName>fill.type</p:attrName>
                                        </p:attrNameLst>
                                      </p:cBhvr>
                                      <p:to>
                                        <p:strVal val="solid"/>
                                      </p:to>
                                    </p:set>
                                    <p:set>
                                      <p:cBhvr>
                                        <p:cTn id="106" dur="1000" fill="hold"/>
                                        <p:tgtEl>
                                          <p:spTgt spid="45"/>
                                        </p:tgtEl>
                                        <p:attrNameLst>
                                          <p:attrName>fill.on</p:attrName>
                                        </p:attrNameLst>
                                      </p:cBhvr>
                                      <p:to>
                                        <p:strVal val="true"/>
                                      </p:to>
                                    </p:set>
                                  </p:childTnLst>
                                </p:cTn>
                              </p:par>
                            </p:childTnLst>
                          </p:cTn>
                        </p:par>
                        <p:par>
                          <p:cTn id="107" fill="hold">
                            <p:stCondLst>
                              <p:cond delay="1000"/>
                            </p:stCondLst>
                            <p:childTnLst>
                              <p:par>
                                <p:cTn id="108" presetID="1" presetClass="emph" presetSubtype="2" fill="hold" nodeType="afterEffect">
                                  <p:stCondLst>
                                    <p:cond delay="200"/>
                                  </p:stCondLst>
                                  <p:childTnLst>
                                    <p:animClr clrSpc="rgb" dir="cw">
                                      <p:cBhvr>
                                        <p:cTn id="109" dur="1000" fill="hold"/>
                                        <p:tgtEl>
                                          <p:spTgt spid="50"/>
                                        </p:tgtEl>
                                        <p:attrNameLst>
                                          <p:attrName>fillcolor</p:attrName>
                                        </p:attrNameLst>
                                      </p:cBhvr>
                                      <p:to>
                                        <a:srgbClr val="F2DCDB"/>
                                      </p:to>
                                    </p:animClr>
                                    <p:set>
                                      <p:cBhvr>
                                        <p:cTn id="110" dur="1000" fill="hold"/>
                                        <p:tgtEl>
                                          <p:spTgt spid="50"/>
                                        </p:tgtEl>
                                        <p:attrNameLst>
                                          <p:attrName>fill.type</p:attrName>
                                        </p:attrNameLst>
                                      </p:cBhvr>
                                      <p:to>
                                        <p:strVal val="solid"/>
                                      </p:to>
                                    </p:set>
                                    <p:set>
                                      <p:cBhvr>
                                        <p:cTn id="111" dur="1000" fill="hold"/>
                                        <p:tgtEl>
                                          <p:spTgt spid="50"/>
                                        </p:tgtEl>
                                        <p:attrNameLst>
                                          <p:attrName>fill.on</p:attrName>
                                        </p:attrNameLst>
                                      </p:cBhvr>
                                      <p:to>
                                        <p:strVal val="true"/>
                                      </p:to>
                                    </p:set>
                                  </p:childTnLst>
                                </p:cTn>
                              </p:par>
                            </p:childTnLst>
                          </p:cTn>
                        </p:par>
                        <p:par>
                          <p:cTn id="112" fill="hold">
                            <p:stCondLst>
                              <p:cond delay="2200"/>
                            </p:stCondLst>
                            <p:childTnLst>
                              <p:par>
                                <p:cTn id="113" presetID="1" presetClass="emph" presetSubtype="2" fill="hold" nodeType="afterEffect">
                                  <p:stCondLst>
                                    <p:cond delay="200"/>
                                  </p:stCondLst>
                                  <p:childTnLst>
                                    <p:animClr clrSpc="rgb" dir="cw">
                                      <p:cBhvr>
                                        <p:cTn id="114" dur="1000" fill="hold"/>
                                        <p:tgtEl>
                                          <p:spTgt spid="35"/>
                                        </p:tgtEl>
                                        <p:attrNameLst>
                                          <p:attrName>fillcolor</p:attrName>
                                        </p:attrNameLst>
                                      </p:cBhvr>
                                      <p:to>
                                        <a:srgbClr val="F2DCDB"/>
                                      </p:to>
                                    </p:animClr>
                                    <p:set>
                                      <p:cBhvr>
                                        <p:cTn id="115" dur="1000" fill="hold"/>
                                        <p:tgtEl>
                                          <p:spTgt spid="35"/>
                                        </p:tgtEl>
                                        <p:attrNameLst>
                                          <p:attrName>fill.type</p:attrName>
                                        </p:attrNameLst>
                                      </p:cBhvr>
                                      <p:to>
                                        <p:strVal val="solid"/>
                                      </p:to>
                                    </p:set>
                                    <p:set>
                                      <p:cBhvr>
                                        <p:cTn id="116" dur="1000" fill="hold"/>
                                        <p:tgtEl>
                                          <p:spTgt spid="35"/>
                                        </p:tgtEl>
                                        <p:attrNameLst>
                                          <p:attrName>fill.on</p:attrName>
                                        </p:attrNameLst>
                                      </p:cBhvr>
                                      <p:to>
                                        <p:strVal val="true"/>
                                      </p:to>
                                    </p:set>
                                  </p:childTnLst>
                                </p:cTn>
                              </p:par>
                            </p:childTnLst>
                          </p:cTn>
                        </p:par>
                        <p:par>
                          <p:cTn id="117" fill="hold">
                            <p:stCondLst>
                              <p:cond delay="3400"/>
                            </p:stCondLst>
                            <p:childTnLst>
                              <p:par>
                                <p:cTn id="118" presetID="1" presetClass="emph" presetSubtype="2" fill="hold" nodeType="afterEffect">
                                  <p:stCondLst>
                                    <p:cond delay="200"/>
                                  </p:stCondLst>
                                  <p:childTnLst>
                                    <p:animClr clrSpc="rgb" dir="cw">
                                      <p:cBhvr>
                                        <p:cTn id="119" dur="1000" fill="hold"/>
                                        <p:tgtEl>
                                          <p:spTgt spid="40"/>
                                        </p:tgtEl>
                                        <p:attrNameLst>
                                          <p:attrName>fillcolor</p:attrName>
                                        </p:attrNameLst>
                                      </p:cBhvr>
                                      <p:to>
                                        <a:srgbClr val="F2DCDB"/>
                                      </p:to>
                                    </p:animClr>
                                    <p:set>
                                      <p:cBhvr>
                                        <p:cTn id="120" dur="1000" fill="hold"/>
                                        <p:tgtEl>
                                          <p:spTgt spid="40"/>
                                        </p:tgtEl>
                                        <p:attrNameLst>
                                          <p:attrName>fill.type</p:attrName>
                                        </p:attrNameLst>
                                      </p:cBhvr>
                                      <p:to>
                                        <p:strVal val="solid"/>
                                      </p:to>
                                    </p:set>
                                    <p:set>
                                      <p:cBhvr>
                                        <p:cTn id="121" dur="1000" fill="hold"/>
                                        <p:tgtEl>
                                          <p:spTgt spid="40"/>
                                        </p:tgtEl>
                                        <p:attrNameLst>
                                          <p:attrName>fill.on</p:attrName>
                                        </p:attrNameLst>
                                      </p:cBhvr>
                                      <p:to>
                                        <p:strVal val="true"/>
                                      </p:to>
                                    </p:set>
                                  </p:childTnLst>
                                </p:cTn>
                              </p:par>
                            </p:childTnLst>
                          </p:cTn>
                        </p:par>
                        <p:par>
                          <p:cTn id="122" fill="hold">
                            <p:stCondLst>
                              <p:cond delay="4600"/>
                            </p:stCondLst>
                            <p:childTnLst>
                              <p:par>
                                <p:cTn id="123" presetID="12" presetClass="entr" presetSubtype="8" fill="hold" grpId="0" nodeType="afterEffect">
                                  <p:stCondLst>
                                    <p:cond delay="500"/>
                                  </p:stCondLst>
                                  <p:childTnLst>
                                    <p:set>
                                      <p:cBhvr>
                                        <p:cTn id="124" dur="1" fill="hold">
                                          <p:stCondLst>
                                            <p:cond delay="0"/>
                                          </p:stCondLst>
                                        </p:cTn>
                                        <p:tgtEl>
                                          <p:spTgt spid="27"/>
                                        </p:tgtEl>
                                        <p:attrNameLst>
                                          <p:attrName>style.visibility</p:attrName>
                                        </p:attrNameLst>
                                      </p:cBhvr>
                                      <p:to>
                                        <p:strVal val="visible"/>
                                      </p:to>
                                    </p:set>
                                    <p:anim calcmode="lin" valueType="num">
                                      <p:cBhvr additive="base">
                                        <p:cTn id="125" dur="1000"/>
                                        <p:tgtEl>
                                          <p:spTgt spid="27"/>
                                        </p:tgtEl>
                                        <p:attrNameLst>
                                          <p:attrName>ppt_x</p:attrName>
                                        </p:attrNameLst>
                                      </p:cBhvr>
                                      <p:tavLst>
                                        <p:tav tm="0">
                                          <p:val>
                                            <p:strVal val="#ppt_x-#ppt_w*1.125000"/>
                                          </p:val>
                                        </p:tav>
                                        <p:tav tm="100000">
                                          <p:val>
                                            <p:strVal val="#ppt_x"/>
                                          </p:val>
                                        </p:tav>
                                      </p:tavLst>
                                    </p:anim>
                                    <p:animEffect transition="in" filter="wipe(right)">
                                      <p:cBhvr>
                                        <p:cTn id="126" dur="1000"/>
                                        <p:tgtEl>
                                          <p:spTgt spid="27"/>
                                        </p:tgtEl>
                                      </p:cBhvr>
                                    </p:animEffect>
                                  </p:childTnLst>
                                </p:cTn>
                              </p:par>
                              <p:par>
                                <p:cTn id="127" presetID="1" presetClass="emph" presetSubtype="2" fill="hold" nodeType="withEffect">
                                  <p:stCondLst>
                                    <p:cond delay="500"/>
                                  </p:stCondLst>
                                  <p:childTnLst>
                                    <p:animClr clrSpc="rgb" dir="cw">
                                      <p:cBhvr>
                                        <p:cTn id="128" dur="1000" fill="hold"/>
                                        <p:tgtEl>
                                          <p:spTgt spid="27"/>
                                        </p:tgtEl>
                                        <p:attrNameLst>
                                          <p:attrName>fillcolor</p:attrName>
                                        </p:attrNameLst>
                                      </p:cBhvr>
                                      <p:to>
                                        <a:srgbClr val="F2DCDB"/>
                                      </p:to>
                                    </p:animClr>
                                    <p:set>
                                      <p:cBhvr>
                                        <p:cTn id="129" dur="1000" fill="hold"/>
                                        <p:tgtEl>
                                          <p:spTgt spid="27"/>
                                        </p:tgtEl>
                                        <p:attrNameLst>
                                          <p:attrName>fill.type</p:attrName>
                                        </p:attrNameLst>
                                      </p:cBhvr>
                                      <p:to>
                                        <p:strVal val="solid"/>
                                      </p:to>
                                    </p:set>
                                    <p:set>
                                      <p:cBhvr>
                                        <p:cTn id="130" dur="1000" fill="hold"/>
                                        <p:tgtEl>
                                          <p:spTgt spid="27"/>
                                        </p:tgtEl>
                                        <p:attrNameLst>
                                          <p:attrName>fill.on</p:attrName>
                                        </p:attrNameLst>
                                      </p:cBhvr>
                                      <p:to>
                                        <p:strVal val="true"/>
                                      </p:to>
                                    </p:set>
                                  </p:childTnLst>
                                </p:cTn>
                              </p:par>
                            </p:childTnLst>
                          </p:cTn>
                        </p:par>
                        <p:par>
                          <p:cTn id="131" fill="hold">
                            <p:stCondLst>
                              <p:cond delay="6100"/>
                            </p:stCondLst>
                            <p:childTnLst>
                              <p:par>
                                <p:cTn id="132" presetID="22" presetClass="entr" presetSubtype="4" fill="hold" nodeType="afterEffect">
                                  <p:stCondLst>
                                    <p:cond delay="0"/>
                                  </p:stCondLst>
                                  <p:childTnLst>
                                    <p:set>
                                      <p:cBhvr>
                                        <p:cTn id="133" dur="1" fill="hold">
                                          <p:stCondLst>
                                            <p:cond delay="0"/>
                                          </p:stCondLst>
                                        </p:cTn>
                                        <p:tgtEl>
                                          <p:spTgt spid="13"/>
                                        </p:tgtEl>
                                        <p:attrNameLst>
                                          <p:attrName>style.visibility</p:attrName>
                                        </p:attrNameLst>
                                      </p:cBhvr>
                                      <p:to>
                                        <p:strVal val="visible"/>
                                      </p:to>
                                    </p:set>
                                    <p:animEffect transition="in" filter="wipe(down)">
                                      <p:cBhvr>
                                        <p:cTn id="134" dur="500"/>
                                        <p:tgtEl>
                                          <p:spTgt spid="13"/>
                                        </p:tgtEl>
                                      </p:cBhvr>
                                    </p:animEffect>
                                  </p:childTnLst>
                                </p:cTn>
                              </p:par>
                            </p:childTnLst>
                          </p:cTn>
                        </p:par>
                      </p:childTnLst>
                    </p:cTn>
                  </p:par>
                  <p:par>
                    <p:cTn id="135" fill="hold">
                      <p:stCondLst>
                        <p:cond delay="indefinite"/>
                      </p:stCondLst>
                      <p:childTnLst>
                        <p:par>
                          <p:cTn id="136" fill="hold">
                            <p:stCondLst>
                              <p:cond delay="0"/>
                            </p:stCondLst>
                            <p:childTnLst>
                              <p:par>
                                <p:cTn id="137" presetID="12" presetClass="entr" presetSubtype="8" fill="hold" grpId="0" nodeType="clickEffect">
                                  <p:stCondLst>
                                    <p:cond delay="0"/>
                                  </p:stCondLst>
                                  <p:childTnLst>
                                    <p:set>
                                      <p:cBhvr>
                                        <p:cTn id="138" dur="1" fill="hold">
                                          <p:stCondLst>
                                            <p:cond delay="0"/>
                                          </p:stCondLst>
                                        </p:cTn>
                                        <p:tgtEl>
                                          <p:spTgt spid="28"/>
                                        </p:tgtEl>
                                        <p:attrNameLst>
                                          <p:attrName>style.visibility</p:attrName>
                                        </p:attrNameLst>
                                      </p:cBhvr>
                                      <p:to>
                                        <p:strVal val="visible"/>
                                      </p:to>
                                    </p:set>
                                    <p:anim calcmode="lin" valueType="num">
                                      <p:cBhvr additive="base">
                                        <p:cTn id="139" dur="1000"/>
                                        <p:tgtEl>
                                          <p:spTgt spid="28"/>
                                        </p:tgtEl>
                                        <p:attrNameLst>
                                          <p:attrName>ppt_x</p:attrName>
                                        </p:attrNameLst>
                                      </p:cBhvr>
                                      <p:tavLst>
                                        <p:tav tm="0">
                                          <p:val>
                                            <p:strVal val="#ppt_x-#ppt_w*1.125000"/>
                                          </p:val>
                                        </p:tav>
                                        <p:tav tm="100000">
                                          <p:val>
                                            <p:strVal val="#ppt_x"/>
                                          </p:val>
                                        </p:tav>
                                      </p:tavLst>
                                    </p:anim>
                                    <p:animEffect transition="in" filter="wipe(right)">
                                      <p:cBhvr>
                                        <p:cTn id="140" dur="1000"/>
                                        <p:tgtEl>
                                          <p:spTgt spid="28"/>
                                        </p:tgtEl>
                                      </p:cBhvr>
                                    </p:animEffect>
                                  </p:childTnLst>
                                </p:cTn>
                              </p:par>
                            </p:childTnLst>
                          </p:cTn>
                        </p:par>
                        <p:par>
                          <p:cTn id="141" fill="hold">
                            <p:stCondLst>
                              <p:cond delay="1000"/>
                            </p:stCondLst>
                            <p:childTnLst>
                              <p:par>
                                <p:cTn id="142" presetID="22" presetClass="entr" presetSubtype="4" fill="hold" nodeType="afterEffect">
                                  <p:stCondLst>
                                    <p:cond delay="0"/>
                                  </p:stCondLst>
                                  <p:childTnLst>
                                    <p:set>
                                      <p:cBhvr>
                                        <p:cTn id="143" dur="1" fill="hold">
                                          <p:stCondLst>
                                            <p:cond delay="0"/>
                                          </p:stCondLst>
                                        </p:cTn>
                                        <p:tgtEl>
                                          <p:spTgt spid="14"/>
                                        </p:tgtEl>
                                        <p:attrNameLst>
                                          <p:attrName>style.visibility</p:attrName>
                                        </p:attrNameLst>
                                      </p:cBhvr>
                                      <p:to>
                                        <p:strVal val="visible"/>
                                      </p:to>
                                    </p:set>
                                    <p:animEffect transition="in" filter="wipe(down)">
                                      <p:cBhvr>
                                        <p:cTn id="1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4" grpId="0" animBg="1"/>
      <p:bldP spid="36" grpId="0" animBg="1"/>
      <p:bldP spid="38" grpId="0" animBg="1"/>
      <p:bldP spid="39"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255964" y="44625"/>
            <a:ext cx="9721082" cy="864095"/>
            <a:chOff x="911422" y="44624"/>
            <a:chExt cx="9500268" cy="1368151"/>
          </a:xfrm>
        </p:grpSpPr>
        <p:sp>
          <p:nvSpPr>
            <p:cNvPr id="32" name="Freeform: Shape 5">
              <a:extLst>
                <a:ext uri="{FF2B5EF4-FFF2-40B4-BE49-F238E27FC236}">
                  <a16:creationId xmlns:a16="http://schemas.microsoft.com/office/drawing/2014/main" id="{A855789D-EB8D-41E8-AAC6-EF71472E95B5}"/>
                </a:ext>
              </a:extLst>
            </p:cNvPr>
            <p:cNvSpPr/>
            <p:nvPr/>
          </p:nvSpPr>
          <p:spPr>
            <a:xfrm rot="16200000">
              <a:off x="1046098" y="-90052"/>
              <a:ext cx="1368151" cy="1637504"/>
            </a:xfrm>
            <a:custGeom>
              <a:avLst/>
              <a:gdLst>
                <a:gd name="connsiteX0" fmla="*/ 1008113 w 1440160"/>
                <a:gd name="connsiteY0" fmla="*/ 464922 h 720080"/>
                <a:gd name="connsiteX1" fmla="*/ 720081 w 1440160"/>
                <a:gd name="connsiteY1" fmla="*/ 176890 h 720080"/>
                <a:gd name="connsiteX2" fmla="*/ 432049 w 1440160"/>
                <a:gd name="connsiteY2" fmla="*/ 464922 h 720080"/>
                <a:gd name="connsiteX3" fmla="*/ 1440160 w 1440160"/>
                <a:gd name="connsiteY3" fmla="*/ 720080 h 720080"/>
                <a:gd name="connsiteX4" fmla="*/ 0 w 1440160"/>
                <a:gd name="connsiteY4" fmla="*/ 720080 h 720080"/>
                <a:gd name="connsiteX5" fmla="*/ 720080 w 1440160"/>
                <a:gd name="connsiteY5"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160" h="720080">
                  <a:moveTo>
                    <a:pt x="1008113" y="464922"/>
                  </a:moveTo>
                  <a:lnTo>
                    <a:pt x="720081" y="176890"/>
                  </a:lnTo>
                  <a:lnTo>
                    <a:pt x="432049" y="464922"/>
                  </a:lnTo>
                  <a:close/>
                  <a:moveTo>
                    <a:pt x="1440160" y="720080"/>
                  </a:moveTo>
                  <a:lnTo>
                    <a:pt x="0" y="720080"/>
                  </a:lnTo>
                  <a:lnTo>
                    <a:pt x="720080" y="0"/>
                  </a:lnTo>
                  <a:close/>
                </a:path>
              </a:pathLst>
            </a:custGeom>
            <a:solidFill>
              <a:schemeClr val="bg2">
                <a:lumMod val="50000"/>
              </a:schemeClr>
            </a:solidFill>
            <a:ln>
              <a:noFill/>
            </a:ln>
            <a:effectLst>
              <a:outerShdw blurRad="508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33" name="Rectangle 32">
              <a:extLst>
                <a:ext uri="{FF2B5EF4-FFF2-40B4-BE49-F238E27FC236}">
                  <a16:creationId xmlns:a16="http://schemas.microsoft.com/office/drawing/2014/main" id="{81E2B7F9-AD1D-4AF0-A814-F4893C69DB85}"/>
                </a:ext>
              </a:extLst>
            </p:cNvPr>
            <p:cNvSpPr/>
            <p:nvPr/>
          </p:nvSpPr>
          <p:spPr>
            <a:xfrm>
              <a:off x="2198013" y="44624"/>
              <a:ext cx="8213677" cy="132320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a:t>Make Sentences</a:t>
              </a:r>
            </a:p>
          </p:txBody>
        </p:sp>
        <p:sp>
          <p:nvSpPr>
            <p:cNvPr id="34" name="Isosceles Triangle 33">
              <a:extLst>
                <a:ext uri="{FF2B5EF4-FFF2-40B4-BE49-F238E27FC236}">
                  <a16:creationId xmlns:a16="http://schemas.microsoft.com/office/drawing/2014/main" id="{9175F9DF-AED2-4420-ABEF-BB84E5E783E6}"/>
                </a:ext>
              </a:extLst>
            </p:cNvPr>
            <p:cNvSpPr/>
            <p:nvPr/>
          </p:nvSpPr>
          <p:spPr>
            <a:xfrm rot="13454517" flipV="1">
              <a:off x="2090554" y="1036525"/>
              <a:ext cx="124358" cy="145921"/>
            </a:xfrm>
            <a:prstGeom prst="triangle">
              <a:avLst>
                <a:gd name="adj" fmla="val 10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Freeform: Shape 8">
              <a:extLst>
                <a:ext uri="{FF2B5EF4-FFF2-40B4-BE49-F238E27FC236}">
                  <a16:creationId xmlns:a16="http://schemas.microsoft.com/office/drawing/2014/main" id="{62DF5A8A-4264-4884-9A89-C218165AD3FF}"/>
                </a:ext>
              </a:extLst>
            </p:cNvPr>
            <p:cNvSpPr/>
            <p:nvPr/>
          </p:nvSpPr>
          <p:spPr>
            <a:xfrm>
              <a:off x="2066992" y="188640"/>
              <a:ext cx="500616" cy="1080119"/>
            </a:xfrm>
            <a:custGeom>
              <a:avLst/>
              <a:gdLst>
                <a:gd name="connsiteX0" fmla="*/ 0 w 360041"/>
                <a:gd name="connsiteY0" fmla="*/ 0 h 674948"/>
                <a:gd name="connsiteX1" fmla="*/ 360041 w 360041"/>
                <a:gd name="connsiteY1" fmla="*/ 337474 h 674948"/>
                <a:gd name="connsiteX2" fmla="*/ 0 w 360041"/>
                <a:gd name="connsiteY2" fmla="*/ 674948 h 674948"/>
              </a:gdLst>
              <a:ahLst/>
              <a:cxnLst>
                <a:cxn ang="0">
                  <a:pos x="connsiteX0" y="connsiteY0"/>
                </a:cxn>
                <a:cxn ang="0">
                  <a:pos x="connsiteX1" y="connsiteY1"/>
                </a:cxn>
                <a:cxn ang="0">
                  <a:pos x="connsiteX2" y="connsiteY2"/>
                </a:cxn>
              </a:cxnLst>
              <a:rect l="l" t="t" r="r" b="b"/>
              <a:pathLst>
                <a:path w="360041" h="674948">
                  <a:moveTo>
                    <a:pt x="0" y="0"/>
                  </a:moveTo>
                  <a:cubicBezTo>
                    <a:pt x="198845" y="0"/>
                    <a:pt x="360041" y="151092"/>
                    <a:pt x="360041" y="337474"/>
                  </a:cubicBezTo>
                  <a:cubicBezTo>
                    <a:pt x="360041" y="523856"/>
                    <a:pt x="198845" y="674948"/>
                    <a:pt x="0" y="674948"/>
                  </a:cubicBezTo>
                  <a:close/>
                </a:path>
              </a:pathLst>
            </a:custGeom>
            <a:solidFill>
              <a:schemeClr val="bg2">
                <a:lumMod val="9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sp>
        <p:nvSpPr>
          <p:cNvPr id="6" name="Parallelogram 5"/>
          <p:cNvSpPr/>
          <p:nvPr/>
        </p:nvSpPr>
        <p:spPr>
          <a:xfrm>
            <a:off x="354792" y="2276872"/>
            <a:ext cx="1828800" cy="504056"/>
          </a:xfrm>
          <a:prstGeom prst="parallelogram">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a:t>1. Run</a:t>
            </a:r>
            <a:endParaRPr lang="en-US" sz="2800" dirty="0"/>
          </a:p>
        </p:txBody>
      </p:sp>
      <p:sp>
        <p:nvSpPr>
          <p:cNvPr id="36" name="Parallelogram 35"/>
          <p:cNvSpPr/>
          <p:nvPr/>
        </p:nvSpPr>
        <p:spPr>
          <a:xfrm>
            <a:off x="354792" y="3097600"/>
            <a:ext cx="1828800" cy="504056"/>
          </a:xfrm>
          <a:prstGeom prst="parallelogram">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a:t>2. Sleep</a:t>
            </a:r>
            <a:endParaRPr lang="en-US" sz="2800" dirty="0"/>
          </a:p>
        </p:txBody>
      </p:sp>
      <p:sp>
        <p:nvSpPr>
          <p:cNvPr id="37" name="Parallelogram 36"/>
          <p:cNvSpPr/>
          <p:nvPr/>
        </p:nvSpPr>
        <p:spPr>
          <a:xfrm>
            <a:off x="354792" y="3918328"/>
            <a:ext cx="1828800" cy="504056"/>
          </a:xfrm>
          <a:prstGeom prst="parallelogram">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a:t>3. Write</a:t>
            </a:r>
            <a:endParaRPr lang="en-US" sz="2800" dirty="0"/>
          </a:p>
        </p:txBody>
      </p:sp>
      <p:sp>
        <p:nvSpPr>
          <p:cNvPr id="38" name="Parallelogram 37"/>
          <p:cNvSpPr/>
          <p:nvPr/>
        </p:nvSpPr>
        <p:spPr>
          <a:xfrm>
            <a:off x="354792" y="4739056"/>
            <a:ext cx="1828800" cy="504056"/>
          </a:xfrm>
          <a:prstGeom prst="parallelogram">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a:t>4. Tie</a:t>
            </a:r>
            <a:endParaRPr lang="en-US" sz="2800" dirty="0"/>
          </a:p>
        </p:txBody>
      </p:sp>
      <p:sp>
        <p:nvSpPr>
          <p:cNvPr id="39" name="Parallelogram 38"/>
          <p:cNvSpPr/>
          <p:nvPr/>
        </p:nvSpPr>
        <p:spPr>
          <a:xfrm>
            <a:off x="354792" y="5559782"/>
            <a:ext cx="1828800" cy="504056"/>
          </a:xfrm>
          <a:prstGeom prst="parallelogram">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a:t>5. Play</a:t>
            </a:r>
            <a:endParaRPr lang="en-US" sz="2800" dirty="0"/>
          </a:p>
        </p:txBody>
      </p:sp>
      <p:sp>
        <p:nvSpPr>
          <p:cNvPr id="41" name="Rounded Rectangle 40"/>
          <p:cNvSpPr/>
          <p:nvPr/>
        </p:nvSpPr>
        <p:spPr>
          <a:xfrm>
            <a:off x="1919536" y="1124744"/>
            <a:ext cx="8352928" cy="504056"/>
          </a:xfrm>
          <a:prstGeom prst="roundRect">
            <a:avLst/>
          </a:prstGeom>
          <a:solidFill>
            <a:schemeClr val="bg2">
              <a:lumMod val="7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IN" sz="2800" dirty="0"/>
              <a:t>Using the Present Continuous form of the given Verb.</a:t>
            </a:r>
          </a:p>
        </p:txBody>
      </p:sp>
      <p:sp>
        <p:nvSpPr>
          <p:cNvPr id="7" name="Left Arrow Callout 6"/>
          <p:cNvSpPr/>
          <p:nvPr/>
        </p:nvSpPr>
        <p:spPr>
          <a:xfrm>
            <a:off x="2567608" y="2276872"/>
            <a:ext cx="5184576" cy="589156"/>
          </a:xfrm>
          <a:prstGeom prst="leftArrowCallout">
            <a:avLst>
              <a:gd name="adj1" fmla="val 25000"/>
              <a:gd name="adj2" fmla="val 25000"/>
              <a:gd name="adj3" fmla="val 25000"/>
              <a:gd name="adj4" fmla="val 8670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a:solidFill>
                  <a:schemeClr val="bg1"/>
                </a:solidFill>
              </a:rPr>
              <a:t>Rohan is </a:t>
            </a:r>
            <a:r>
              <a:rPr lang="en-IN" sz="2800" b="1">
                <a:solidFill>
                  <a:srgbClr val="FFFF00"/>
                </a:solidFill>
              </a:rPr>
              <a:t>running</a:t>
            </a:r>
            <a:r>
              <a:rPr lang="en-IN" sz="2800">
                <a:solidFill>
                  <a:schemeClr val="bg1"/>
                </a:solidFill>
              </a:rPr>
              <a:t> fast.</a:t>
            </a:r>
            <a:endParaRPr lang="en-US" sz="2800" dirty="0">
              <a:solidFill>
                <a:schemeClr val="bg1"/>
              </a:solidFill>
            </a:endParaRPr>
          </a:p>
        </p:txBody>
      </p:sp>
      <p:sp>
        <p:nvSpPr>
          <p:cNvPr id="42" name="Left Arrow Callout 41"/>
          <p:cNvSpPr/>
          <p:nvPr/>
        </p:nvSpPr>
        <p:spPr>
          <a:xfrm>
            <a:off x="2567608" y="3076324"/>
            <a:ext cx="5184576" cy="589156"/>
          </a:xfrm>
          <a:prstGeom prst="leftArrowCallout">
            <a:avLst>
              <a:gd name="adj1" fmla="val 25000"/>
              <a:gd name="adj2" fmla="val 25000"/>
              <a:gd name="adj3" fmla="val 25000"/>
              <a:gd name="adj4" fmla="val 8670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a:solidFill>
                  <a:schemeClr val="bg1"/>
                </a:solidFill>
              </a:rPr>
              <a:t>My Brother is </a:t>
            </a:r>
            <a:r>
              <a:rPr lang="en-IN" sz="2800" b="1" dirty="0">
                <a:solidFill>
                  <a:srgbClr val="FFFF00"/>
                </a:solidFill>
              </a:rPr>
              <a:t>sleeping</a:t>
            </a:r>
            <a:r>
              <a:rPr lang="en-IN" sz="2800" dirty="0">
                <a:solidFill>
                  <a:srgbClr val="FFFF00"/>
                </a:solidFill>
              </a:rPr>
              <a:t>.</a:t>
            </a:r>
            <a:endParaRPr lang="en-US" sz="2800" dirty="0">
              <a:solidFill>
                <a:srgbClr val="FFFF00"/>
              </a:solidFill>
            </a:endParaRPr>
          </a:p>
        </p:txBody>
      </p:sp>
      <p:sp>
        <p:nvSpPr>
          <p:cNvPr id="43" name="Left Arrow Callout 42"/>
          <p:cNvSpPr/>
          <p:nvPr/>
        </p:nvSpPr>
        <p:spPr>
          <a:xfrm>
            <a:off x="2495600" y="3875776"/>
            <a:ext cx="5256584" cy="589156"/>
          </a:xfrm>
          <a:prstGeom prst="leftArrowCallout">
            <a:avLst>
              <a:gd name="adj1" fmla="val 25000"/>
              <a:gd name="adj2" fmla="val 25000"/>
              <a:gd name="adj3" fmla="val 25000"/>
              <a:gd name="adj4" fmla="val 8670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a:solidFill>
                  <a:schemeClr val="bg1"/>
                </a:solidFill>
              </a:rPr>
              <a:t>They are </a:t>
            </a:r>
            <a:r>
              <a:rPr lang="en-IN" sz="2800" b="1" dirty="0">
                <a:solidFill>
                  <a:srgbClr val="FFFF00"/>
                </a:solidFill>
              </a:rPr>
              <a:t>writing</a:t>
            </a:r>
            <a:r>
              <a:rPr lang="en-IN" sz="2800" dirty="0">
                <a:solidFill>
                  <a:schemeClr val="bg1"/>
                </a:solidFill>
              </a:rPr>
              <a:t> a test.</a:t>
            </a:r>
            <a:endParaRPr lang="en-US" sz="2800" dirty="0">
              <a:solidFill>
                <a:schemeClr val="bg1"/>
              </a:solidFill>
            </a:endParaRPr>
          </a:p>
        </p:txBody>
      </p:sp>
      <p:sp>
        <p:nvSpPr>
          <p:cNvPr id="44" name="Left Arrow Callout 43"/>
          <p:cNvSpPr/>
          <p:nvPr/>
        </p:nvSpPr>
        <p:spPr>
          <a:xfrm>
            <a:off x="2495600" y="4675228"/>
            <a:ext cx="5256584" cy="589156"/>
          </a:xfrm>
          <a:prstGeom prst="leftArrowCallout">
            <a:avLst>
              <a:gd name="adj1" fmla="val 25000"/>
              <a:gd name="adj2" fmla="val 25000"/>
              <a:gd name="adj3" fmla="val 25000"/>
              <a:gd name="adj4" fmla="val 8670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a:solidFill>
                  <a:schemeClr val="bg1"/>
                </a:solidFill>
              </a:rPr>
              <a:t>You are </a:t>
            </a:r>
            <a:r>
              <a:rPr lang="en-IN" sz="2800" b="1" dirty="0">
                <a:solidFill>
                  <a:srgbClr val="FFFF00"/>
                </a:solidFill>
              </a:rPr>
              <a:t>tying</a:t>
            </a:r>
            <a:r>
              <a:rPr lang="en-IN" sz="2800" dirty="0">
                <a:solidFill>
                  <a:srgbClr val="FFFF00"/>
                </a:solidFill>
              </a:rPr>
              <a:t> </a:t>
            </a:r>
            <a:r>
              <a:rPr lang="en-IN" sz="2800" dirty="0">
                <a:solidFill>
                  <a:schemeClr val="bg1"/>
                </a:solidFill>
              </a:rPr>
              <a:t>your shoelace.</a:t>
            </a:r>
            <a:endParaRPr lang="en-US" sz="2800" dirty="0">
              <a:solidFill>
                <a:schemeClr val="bg1"/>
              </a:solidFill>
            </a:endParaRPr>
          </a:p>
        </p:txBody>
      </p:sp>
      <p:sp>
        <p:nvSpPr>
          <p:cNvPr id="45" name="Left Arrow Callout 44"/>
          <p:cNvSpPr/>
          <p:nvPr/>
        </p:nvSpPr>
        <p:spPr>
          <a:xfrm>
            <a:off x="2495600" y="5474682"/>
            <a:ext cx="5256584" cy="589156"/>
          </a:xfrm>
          <a:prstGeom prst="leftArrowCallout">
            <a:avLst>
              <a:gd name="adj1" fmla="val 25000"/>
              <a:gd name="adj2" fmla="val 25000"/>
              <a:gd name="adj3" fmla="val 25000"/>
              <a:gd name="adj4" fmla="val 8670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a:solidFill>
                  <a:schemeClr val="bg1"/>
                </a:solidFill>
              </a:rPr>
              <a:t>I am </a:t>
            </a:r>
            <a:r>
              <a:rPr lang="en-IN" sz="2800" b="1" dirty="0">
                <a:solidFill>
                  <a:srgbClr val="FFFF00"/>
                </a:solidFill>
              </a:rPr>
              <a:t>playing</a:t>
            </a:r>
            <a:r>
              <a:rPr lang="en-IN" sz="2800" dirty="0">
                <a:solidFill>
                  <a:schemeClr val="bg1"/>
                </a:solidFill>
              </a:rPr>
              <a:t> with my friends.</a:t>
            </a:r>
            <a:endParaRPr lang="en-US" sz="2800" dirty="0">
              <a:solidFill>
                <a:schemeClr val="bg1"/>
              </a:solidFill>
            </a:endParaRPr>
          </a:p>
        </p:txBody>
      </p:sp>
      <p:pic>
        <p:nvPicPr>
          <p:cNvPr id="2" name="Picture 1"/>
          <p:cNvPicPr>
            <a:picLocks noChangeAspect="1"/>
          </p:cNvPicPr>
          <p:nvPr/>
        </p:nvPicPr>
        <p:blipFill>
          <a:blip r:embed="rId3"/>
          <a:stretch>
            <a:fillRect/>
          </a:stretch>
        </p:blipFill>
        <p:spPr>
          <a:xfrm>
            <a:off x="10275591" y="1641991"/>
            <a:ext cx="1623575" cy="1507604"/>
          </a:xfrm>
          <a:prstGeom prst="rect">
            <a:avLst/>
          </a:prstGeom>
        </p:spPr>
      </p:pic>
      <p:pic>
        <p:nvPicPr>
          <p:cNvPr id="3" name="Picture 2"/>
          <p:cNvPicPr>
            <a:picLocks noChangeAspect="1"/>
          </p:cNvPicPr>
          <p:nvPr/>
        </p:nvPicPr>
        <p:blipFill>
          <a:blip r:embed="rId4"/>
          <a:stretch>
            <a:fillRect/>
          </a:stretch>
        </p:blipFill>
        <p:spPr>
          <a:xfrm>
            <a:off x="8179966" y="2806635"/>
            <a:ext cx="1844228" cy="1018631"/>
          </a:xfrm>
          <a:prstGeom prst="rect">
            <a:avLst/>
          </a:prstGeom>
        </p:spPr>
      </p:pic>
      <p:pic>
        <p:nvPicPr>
          <p:cNvPr id="4" name="Picture 3"/>
          <p:cNvPicPr>
            <a:picLocks noChangeAspect="1"/>
          </p:cNvPicPr>
          <p:nvPr/>
        </p:nvPicPr>
        <p:blipFill>
          <a:blip r:embed="rId5"/>
          <a:stretch>
            <a:fillRect/>
          </a:stretch>
        </p:blipFill>
        <p:spPr>
          <a:xfrm>
            <a:off x="10200456" y="3526277"/>
            <a:ext cx="1855514" cy="1391636"/>
          </a:xfrm>
          <a:prstGeom prst="rect">
            <a:avLst/>
          </a:prstGeom>
        </p:spPr>
      </p:pic>
      <p:pic>
        <p:nvPicPr>
          <p:cNvPr id="5" name="Picture 4"/>
          <p:cNvPicPr>
            <a:picLocks noChangeAspect="1"/>
          </p:cNvPicPr>
          <p:nvPr/>
        </p:nvPicPr>
        <p:blipFill>
          <a:blip r:embed="rId6"/>
          <a:stretch>
            <a:fillRect/>
          </a:stretch>
        </p:blipFill>
        <p:spPr>
          <a:xfrm>
            <a:off x="8098590" y="4448944"/>
            <a:ext cx="1971485" cy="1077309"/>
          </a:xfrm>
          <a:prstGeom prst="rect">
            <a:avLst/>
          </a:prstGeom>
        </p:spPr>
      </p:pic>
      <p:pic>
        <p:nvPicPr>
          <p:cNvPr id="8" name="Picture 7"/>
          <p:cNvPicPr>
            <a:picLocks noChangeAspect="1"/>
          </p:cNvPicPr>
          <p:nvPr/>
        </p:nvPicPr>
        <p:blipFill>
          <a:blip r:embed="rId7"/>
          <a:stretch>
            <a:fillRect/>
          </a:stretch>
        </p:blipFill>
        <p:spPr>
          <a:xfrm>
            <a:off x="9480376" y="5581672"/>
            <a:ext cx="1701381" cy="1159696"/>
          </a:xfrm>
          <a:prstGeom prst="rect">
            <a:avLst/>
          </a:prstGeom>
        </p:spPr>
      </p:pic>
    </p:spTree>
    <p:extLst>
      <p:ext uri="{BB962C8B-B14F-4D97-AF65-F5344CB8AC3E}">
        <p14:creationId xmlns:p14="http://schemas.microsoft.com/office/powerpoint/2010/main" val="395882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1000" fill="hold"/>
                                        <p:tgtEl>
                                          <p:spTgt spid="42"/>
                                        </p:tgtEl>
                                        <p:attrNameLst>
                                          <p:attrName>ppt_x</p:attrName>
                                        </p:attrNameLst>
                                      </p:cBhvr>
                                      <p:tavLst>
                                        <p:tav tm="0">
                                          <p:val>
                                            <p:strVal val="1+#ppt_w/2"/>
                                          </p:val>
                                        </p:tav>
                                        <p:tav tm="100000">
                                          <p:val>
                                            <p:strVal val="#ppt_x"/>
                                          </p:val>
                                        </p:tav>
                                      </p:tavLst>
                                    </p:anim>
                                    <p:anim calcmode="lin" valueType="num">
                                      <p:cBhvr additive="base">
                                        <p:cTn id="18" dur="1000" fill="hold"/>
                                        <p:tgtEl>
                                          <p:spTgt spid="42"/>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1000" fill="hold"/>
                                        <p:tgtEl>
                                          <p:spTgt spid="43"/>
                                        </p:tgtEl>
                                        <p:attrNameLst>
                                          <p:attrName>ppt_x</p:attrName>
                                        </p:attrNameLst>
                                      </p:cBhvr>
                                      <p:tavLst>
                                        <p:tav tm="0">
                                          <p:val>
                                            <p:strVal val="1+#ppt_w/2"/>
                                          </p:val>
                                        </p:tav>
                                        <p:tav tm="100000">
                                          <p:val>
                                            <p:strVal val="#ppt_x"/>
                                          </p:val>
                                        </p:tav>
                                      </p:tavLst>
                                    </p:anim>
                                    <p:anim calcmode="lin" valueType="num">
                                      <p:cBhvr additive="base">
                                        <p:cTn id="28" dur="1000" fill="hold"/>
                                        <p:tgtEl>
                                          <p:spTgt spid="43"/>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2" presetClass="entr" presetSubtype="4"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1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1000" fill="hold"/>
                                        <p:tgtEl>
                                          <p:spTgt spid="44"/>
                                        </p:tgtEl>
                                        <p:attrNameLst>
                                          <p:attrName>ppt_x</p:attrName>
                                        </p:attrNameLst>
                                      </p:cBhvr>
                                      <p:tavLst>
                                        <p:tav tm="0">
                                          <p:val>
                                            <p:strVal val="1+#ppt_w/2"/>
                                          </p:val>
                                        </p:tav>
                                        <p:tav tm="100000">
                                          <p:val>
                                            <p:strVal val="#ppt_x"/>
                                          </p:val>
                                        </p:tav>
                                      </p:tavLst>
                                    </p:anim>
                                    <p:anim calcmode="lin" valueType="num">
                                      <p:cBhvr additive="base">
                                        <p:cTn id="38" dur="1000" fill="hold"/>
                                        <p:tgtEl>
                                          <p:spTgt spid="44"/>
                                        </p:tgtEl>
                                        <p:attrNameLst>
                                          <p:attrName>ppt_y</p:attrName>
                                        </p:attrNameLst>
                                      </p:cBhvr>
                                      <p:tavLst>
                                        <p:tav tm="0">
                                          <p:val>
                                            <p:strVal val="#ppt_y"/>
                                          </p:val>
                                        </p:tav>
                                        <p:tav tm="100000">
                                          <p:val>
                                            <p:strVal val="#ppt_y"/>
                                          </p:val>
                                        </p:tav>
                                      </p:tavLst>
                                    </p:anim>
                                  </p:childTnLst>
                                </p:cTn>
                              </p:par>
                            </p:childTnLst>
                          </p:cTn>
                        </p:par>
                        <p:par>
                          <p:cTn id="39" fill="hold">
                            <p:stCondLst>
                              <p:cond delay="1000"/>
                            </p:stCondLst>
                            <p:childTnLst>
                              <p:par>
                                <p:cTn id="40" presetID="22" presetClass="entr" presetSubtype="4"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1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1000" fill="hold"/>
                                        <p:tgtEl>
                                          <p:spTgt spid="45"/>
                                        </p:tgtEl>
                                        <p:attrNameLst>
                                          <p:attrName>ppt_x</p:attrName>
                                        </p:attrNameLst>
                                      </p:cBhvr>
                                      <p:tavLst>
                                        <p:tav tm="0">
                                          <p:val>
                                            <p:strVal val="1+#ppt_w/2"/>
                                          </p:val>
                                        </p:tav>
                                        <p:tav tm="100000">
                                          <p:val>
                                            <p:strVal val="#ppt_x"/>
                                          </p:val>
                                        </p:tav>
                                      </p:tavLst>
                                    </p:anim>
                                    <p:anim calcmode="lin" valueType="num">
                                      <p:cBhvr additive="base">
                                        <p:cTn id="48" dur="1000" fill="hold"/>
                                        <p:tgtEl>
                                          <p:spTgt spid="45"/>
                                        </p:tgtEl>
                                        <p:attrNameLst>
                                          <p:attrName>ppt_y</p:attrName>
                                        </p:attrNameLst>
                                      </p:cBhvr>
                                      <p:tavLst>
                                        <p:tav tm="0">
                                          <p:val>
                                            <p:strVal val="#ppt_y"/>
                                          </p:val>
                                        </p:tav>
                                        <p:tav tm="100000">
                                          <p:val>
                                            <p:strVal val="#ppt_y"/>
                                          </p:val>
                                        </p:tav>
                                      </p:tavLst>
                                    </p:anim>
                                  </p:childTnLst>
                                </p:cTn>
                              </p:par>
                            </p:childTnLst>
                          </p:cTn>
                        </p:par>
                        <p:par>
                          <p:cTn id="49" fill="hold">
                            <p:stCondLst>
                              <p:cond delay="1000"/>
                            </p:stCondLst>
                            <p:childTnLst>
                              <p:par>
                                <p:cTn id="50" presetID="22" presetClass="entr" presetSubtype="4"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down)">
                                      <p:cBhvr>
                                        <p:cTn id="5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2" grpId="0" animBg="1"/>
      <p:bldP spid="43" grpId="0" animBg="1"/>
      <p:bldP spid="44" grpId="0" animBg="1"/>
      <p:bldP spid="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5" name="Table 4">
            <a:extLst>
              <a:ext uri="{FF2B5EF4-FFF2-40B4-BE49-F238E27FC236}">
                <a16:creationId xmlns:a16="http://schemas.microsoft.com/office/drawing/2014/main" id="{7C292E11-7A95-4830-A9C6-AC9B8E3974B2}"/>
              </a:ext>
            </a:extLst>
          </p:cNvPr>
          <p:cNvGraphicFramePr>
            <a:graphicFrameLocks noGrp="1"/>
          </p:cNvGraphicFramePr>
          <p:nvPr>
            <p:extLst>
              <p:ext uri="{D42A27DB-BD31-4B8C-83A1-F6EECF244321}">
                <p14:modId xmlns:p14="http://schemas.microsoft.com/office/powerpoint/2010/main" val="756857073"/>
              </p:ext>
            </p:extLst>
          </p:nvPr>
        </p:nvGraphicFramePr>
        <p:xfrm>
          <a:off x="1127448" y="700345"/>
          <a:ext cx="9937104" cy="3255819"/>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2239650">
                  <a:extLst>
                    <a:ext uri="{9D8B030D-6E8A-4147-A177-3AD203B41FA5}">
                      <a16:colId xmlns:a16="http://schemas.microsoft.com/office/drawing/2014/main" val="20001"/>
                    </a:ext>
                  </a:extLst>
                </a:gridCol>
                <a:gridCol w="6768752">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pPr algn="ctr"/>
                      <a:r>
                        <a:rPr lang="en-IN" sz="900" dirty="0"/>
                        <a:t>1</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900" b="0" i="0" kern="1200" dirty="0">
                          <a:solidFill>
                            <a:schemeClr val="dk1"/>
                          </a:solidFill>
                          <a:effectLst/>
                          <a:latin typeface="+mn-lt"/>
                          <a:ea typeface="+mn-ea"/>
                          <a:cs typeface="+mn-cs"/>
                          <a:hlinkClick r:id="rId3"/>
                        </a:rPr>
                        <a:t>https://pixabay.com/illustrations/q-and-a-question-answer-q-sign-2453376/</a:t>
                      </a:r>
                      <a:r>
                        <a:rPr lang="en-IN" sz="900" b="0" i="0" u="none" strike="noStrike" kern="1200" baseline="0" dirty="0">
                          <a:solidFill>
                            <a:schemeClr val="tx1"/>
                          </a:solidFill>
                          <a:latin typeface="+mn-lt"/>
                          <a:ea typeface="+mn-ea"/>
                          <a:cs typeface="+mn-cs"/>
                        </a:rPr>
                        <a:t>&gt; </a:t>
                      </a:r>
                      <a:endParaRPr lang="en-IN" sz="900" b="0" dirty="0"/>
                    </a:p>
                    <a:p>
                      <a:r>
                        <a:rPr lang="en-IN" sz="900" dirty="0"/>
                        <a:t> </a:t>
                      </a:r>
                    </a:p>
                  </a:txBody>
                  <a:tcPr/>
                </a:tc>
                <a:extLst>
                  <a:ext uri="{0D108BD9-81ED-4DB2-BD59-A6C34878D82A}">
                    <a16:rowId xmlns:a16="http://schemas.microsoft.com/office/drawing/2014/main" val="10001"/>
                  </a:ext>
                </a:extLst>
              </a:tr>
              <a:tr h="389313">
                <a:tc>
                  <a:txBody>
                    <a:bodyPr/>
                    <a:lstStyle/>
                    <a:p>
                      <a:pPr algn="ctr"/>
                      <a:r>
                        <a:rPr lang="en-IN" sz="900" dirty="0"/>
                        <a:t>2</a:t>
                      </a:r>
                    </a:p>
                  </a:txBody>
                  <a:tcPr/>
                </a:tc>
                <a:tc>
                  <a:txBody>
                    <a:bodyPr/>
                    <a:lstStyle/>
                    <a:p>
                      <a:endParaRPr lang="en-IN" sz="900" dirty="0"/>
                    </a:p>
                  </a:txBody>
                  <a:tcPr/>
                </a:tc>
                <a:tc>
                  <a:txBody>
                    <a:bodyPr/>
                    <a:lstStyle/>
                    <a:p>
                      <a:pPr marL="228600" indent="-228600" rtl="0">
                        <a:buAutoNum type="arabicPeriod"/>
                      </a:pPr>
                      <a:r>
                        <a:rPr lang="en-IN" sz="900" b="0" i="0" u="none" strike="noStrike" kern="1200" baseline="0" dirty="0">
                          <a:solidFill>
                            <a:schemeClr val="tx1"/>
                          </a:solidFill>
                          <a:latin typeface="+mn-lt"/>
                          <a:ea typeface="+mn-ea"/>
                          <a:cs typeface="+mn-cs"/>
                        </a:rPr>
                        <a:t>https://pixabay.com/fr/illustrations/des-oiseaux-dans-vol-silhouette-707348/ - The birds</a:t>
                      </a:r>
                    </a:p>
                    <a:p>
                      <a:pPr marL="228600" indent="-228600" rtl="0">
                        <a:buAutoNum type="arabicPeriod"/>
                      </a:pPr>
                      <a:r>
                        <a:rPr lang="en-IN" sz="900" b="0" i="0" u="none" strike="noStrike" kern="1200" baseline="0" dirty="0">
                          <a:solidFill>
                            <a:schemeClr val="tx1"/>
                          </a:solidFill>
                          <a:latin typeface="+mn-lt"/>
                          <a:ea typeface="+mn-ea"/>
                          <a:cs typeface="+mn-cs"/>
                        </a:rPr>
                        <a:t>https://pixabay.com/fr/photos/enfant-b%c3%a9b%c3%a9-fille-mignonne-3595345/ - the baby</a:t>
                      </a:r>
                    </a:p>
                    <a:p>
                      <a:pPr marL="228600" indent="-228600" rtl="0">
                        <a:buAutoNum type="arabicPeriod"/>
                      </a:pPr>
                      <a:r>
                        <a:rPr lang="en-IN" sz="900" b="0" i="0" u="none" strike="noStrike" kern="1200" baseline="0" dirty="0">
                          <a:solidFill>
                            <a:schemeClr val="tx1"/>
                          </a:solidFill>
                          <a:latin typeface="+mn-lt"/>
                          <a:ea typeface="+mn-ea"/>
                          <a:cs typeface="+mn-cs"/>
                        </a:rPr>
                        <a:t>https://pixabay.com/fr/photos/livre-en-train-de-lire-5852743/ - reading a book</a:t>
                      </a:r>
                    </a:p>
                    <a:p>
                      <a:pPr marL="228600" indent="-228600" rtl="0">
                        <a:buAutoNum type="arabicPeriod"/>
                      </a:pPr>
                      <a:r>
                        <a:rPr lang="en-IN" sz="900" b="0" i="0" u="none" strike="noStrike" kern="1200" baseline="0" dirty="0">
                          <a:solidFill>
                            <a:schemeClr val="tx1"/>
                          </a:solidFill>
                          <a:latin typeface="+mn-lt"/>
                          <a:ea typeface="+mn-ea"/>
                          <a:cs typeface="+mn-cs"/>
                        </a:rPr>
                        <a:t>https://pxhere.com/en/photo/1626876 – The cows grazing</a:t>
                      </a:r>
                    </a:p>
                    <a:p>
                      <a:endParaRPr lang="en-IN" sz="900" dirty="0"/>
                    </a:p>
                  </a:txBody>
                  <a:tcPr/>
                </a:tc>
                <a:extLst>
                  <a:ext uri="{0D108BD9-81ED-4DB2-BD59-A6C34878D82A}">
                    <a16:rowId xmlns:a16="http://schemas.microsoft.com/office/drawing/2014/main" val="10002"/>
                  </a:ext>
                </a:extLst>
              </a:tr>
              <a:tr h="389313">
                <a:tc>
                  <a:txBody>
                    <a:bodyPr/>
                    <a:lstStyle/>
                    <a:p>
                      <a:pPr algn="ctr"/>
                      <a:r>
                        <a:rPr lang="en-IN" sz="900" dirty="0"/>
                        <a:t>3</a:t>
                      </a:r>
                    </a:p>
                  </a:txBody>
                  <a:tcPr/>
                </a:tc>
                <a:tc>
                  <a:txBody>
                    <a:bodyPr/>
                    <a:lstStyle/>
                    <a:p>
                      <a:endParaRPr lang="en-IN" sz="900" dirty="0"/>
                    </a:p>
                  </a:txBody>
                  <a:tcPr/>
                </a:tc>
                <a:tc>
                  <a:txBody>
                    <a:bodyPr/>
                    <a:lstStyle/>
                    <a:p>
                      <a:pPr rtl="0"/>
                      <a:r>
                        <a:rPr lang="en-IN" sz="900" b="0" i="0" u="none" strike="noStrike" kern="1200" baseline="0" dirty="0">
                          <a:solidFill>
                            <a:schemeClr val="tx1"/>
                          </a:solidFill>
                          <a:latin typeface="+mn-lt"/>
                          <a:ea typeface="+mn-ea"/>
                          <a:cs typeface="+mn-cs"/>
                        </a:rPr>
                        <a:t>Running - https://pixabay.com/fr/vectors/homme-fonctionnement-le-jogging-306488/</a:t>
                      </a:r>
                    </a:p>
                    <a:p>
                      <a:pPr rtl="0"/>
                      <a:r>
                        <a:rPr lang="en-IN" sz="900" b="0" i="0" u="none" strike="noStrike" kern="1200" baseline="0" dirty="0">
                          <a:solidFill>
                            <a:schemeClr val="tx1"/>
                          </a:solidFill>
                          <a:latin typeface="+mn-lt"/>
                          <a:ea typeface="+mn-ea"/>
                          <a:cs typeface="+mn-cs"/>
                        </a:rPr>
                        <a:t>Sleeping - https://pixabay.com/fr/photos/dormir-gar%c3%a7on-indien-mignonne-3621405/</a:t>
                      </a:r>
                    </a:p>
                    <a:p>
                      <a:pPr rtl="0"/>
                      <a:r>
                        <a:rPr lang="en-IN" sz="900" b="0" i="0" u="none" strike="noStrike" kern="1200" baseline="0" dirty="0">
                          <a:solidFill>
                            <a:schemeClr val="tx1"/>
                          </a:solidFill>
                          <a:latin typeface="+mn-lt"/>
                          <a:ea typeface="+mn-ea"/>
                          <a:cs typeface="+mn-cs"/>
                        </a:rPr>
                        <a:t>Writing - https://www.flickr.com/photos/88360766@N02/8569765781 attributed by IAPEN activities</a:t>
                      </a:r>
                    </a:p>
                    <a:p>
                      <a:pPr rtl="0"/>
                      <a:r>
                        <a:rPr lang="en-IN" sz="900" b="0" i="0" u="none" strike="noStrike" kern="1200" baseline="0">
                          <a:solidFill>
                            <a:schemeClr val="tx1"/>
                          </a:solidFill>
                          <a:latin typeface="+mn-lt"/>
                          <a:ea typeface="+mn-ea"/>
                          <a:cs typeface="+mn-cs"/>
                        </a:rPr>
                        <a:t>Tying </a:t>
                      </a:r>
                      <a:r>
                        <a:rPr lang="en-IN" sz="900" b="0" i="0" u="none" strike="noStrike" kern="1200" baseline="0" dirty="0">
                          <a:solidFill>
                            <a:schemeClr val="tx1"/>
                          </a:solidFill>
                          <a:latin typeface="+mn-lt"/>
                          <a:ea typeface="+mn-ea"/>
                          <a:cs typeface="+mn-cs"/>
                        </a:rPr>
                        <a:t>- https://pixabay.com/fr/photos/enfant-fille-cravate-chaussures-4818426/</a:t>
                      </a:r>
                    </a:p>
                    <a:p>
                      <a:pPr rtl="0"/>
                      <a:r>
                        <a:rPr lang="en-IN" sz="900" b="0" i="0" u="none" strike="noStrike" kern="1200" baseline="0" dirty="0">
                          <a:solidFill>
                            <a:schemeClr val="tx1"/>
                          </a:solidFill>
                          <a:latin typeface="+mn-lt"/>
                          <a:ea typeface="+mn-ea"/>
                          <a:cs typeface="+mn-cs"/>
                        </a:rPr>
                        <a:t>Playing - https://commons.wikimedia.org/wiki/File:Blind_man%27s_buff_India.jpg</a:t>
                      </a:r>
                    </a:p>
                    <a:p>
                      <a:pPr rtl="0"/>
                      <a:endParaRPr lang="en-IN" sz="900" b="1" dirty="0"/>
                    </a:p>
                  </a:txBody>
                  <a:tcPr/>
                </a:tc>
                <a:extLst>
                  <a:ext uri="{0D108BD9-81ED-4DB2-BD59-A6C34878D82A}">
                    <a16:rowId xmlns:a16="http://schemas.microsoft.com/office/drawing/2014/main" val="10003"/>
                  </a:ext>
                </a:extLst>
              </a:tr>
              <a:tr h="389313">
                <a:tc>
                  <a:txBody>
                    <a:bodyPr/>
                    <a:lstStyle/>
                    <a:p>
                      <a:pPr algn="ctr"/>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4"/>
                  </a:ext>
                </a:extLst>
              </a:tr>
              <a:tr h="389313">
                <a:tc>
                  <a:txBody>
                    <a:bodyPr/>
                    <a:lstStyle/>
                    <a:p>
                      <a:pPr algn="ctr"/>
                      <a:endParaRPr lang="en-IN" sz="900" dirty="0"/>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i="0" u="sng" dirty="0">
                        <a:solidFill>
                          <a:srgbClr val="3366BB"/>
                        </a:solidFill>
                        <a:effectLst/>
                        <a:latin typeface="Arial" panose="020B0604020202020204" pitchFamily="34" charset="0"/>
                      </a:endParaRPr>
                    </a:p>
                  </a:txBody>
                  <a:tcPr/>
                </a:tc>
                <a:extLst>
                  <a:ext uri="{0D108BD9-81ED-4DB2-BD59-A6C34878D82A}">
                    <a16:rowId xmlns:a16="http://schemas.microsoft.com/office/drawing/2014/main" val="10006"/>
                  </a:ext>
                </a:extLst>
              </a:tr>
            </a:tbl>
          </a:graphicData>
        </a:graphic>
      </p:graphicFrame>
      <p:pic>
        <p:nvPicPr>
          <p:cNvPr id="4" name="Picture 2" descr="Q And A, Question, Answer, Q, Sign, Suppo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1235" y="1164949"/>
            <a:ext cx="637762" cy="255769"/>
          </a:xfrm>
          <a:prstGeom prst="rect">
            <a:avLst/>
          </a:prstGeom>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2139218" y="1556792"/>
            <a:ext cx="356382" cy="356382"/>
          </a:xfrm>
          <a:prstGeom prst="rect">
            <a:avLst/>
          </a:prstGeom>
        </p:spPr>
      </p:pic>
      <p:pic>
        <p:nvPicPr>
          <p:cNvPr id="7" name="Picture 6"/>
          <p:cNvPicPr>
            <a:picLocks noChangeAspect="1"/>
          </p:cNvPicPr>
          <p:nvPr/>
        </p:nvPicPr>
        <p:blipFill>
          <a:blip r:embed="rId6"/>
          <a:stretch>
            <a:fillRect/>
          </a:stretch>
        </p:blipFill>
        <p:spPr>
          <a:xfrm>
            <a:off x="2551409" y="1576649"/>
            <a:ext cx="356382" cy="356382"/>
          </a:xfrm>
          <a:prstGeom prst="rect">
            <a:avLst/>
          </a:prstGeom>
        </p:spPr>
      </p:pic>
      <p:pic>
        <p:nvPicPr>
          <p:cNvPr id="9" name="Picture 8"/>
          <p:cNvPicPr>
            <a:picLocks noChangeAspect="1"/>
          </p:cNvPicPr>
          <p:nvPr/>
        </p:nvPicPr>
        <p:blipFill>
          <a:blip r:embed="rId7"/>
          <a:stretch>
            <a:fillRect/>
          </a:stretch>
        </p:blipFill>
        <p:spPr>
          <a:xfrm>
            <a:off x="3360278" y="1701390"/>
            <a:ext cx="392020" cy="392020"/>
          </a:xfrm>
          <a:prstGeom prst="rect">
            <a:avLst/>
          </a:prstGeom>
        </p:spPr>
      </p:pic>
      <p:pic>
        <p:nvPicPr>
          <p:cNvPr id="10" name="Picture 9"/>
          <p:cNvPicPr>
            <a:picLocks noChangeAspect="1"/>
          </p:cNvPicPr>
          <p:nvPr/>
        </p:nvPicPr>
        <p:blipFill>
          <a:blip r:embed="rId8"/>
          <a:stretch>
            <a:fillRect/>
          </a:stretch>
        </p:blipFill>
        <p:spPr>
          <a:xfrm>
            <a:off x="3810145" y="1719209"/>
            <a:ext cx="356382" cy="356382"/>
          </a:xfrm>
          <a:prstGeom prst="rect">
            <a:avLst/>
          </a:prstGeom>
        </p:spPr>
      </p:pic>
      <p:pic>
        <p:nvPicPr>
          <p:cNvPr id="11" name="Picture 10"/>
          <p:cNvPicPr>
            <a:picLocks noChangeAspect="1"/>
          </p:cNvPicPr>
          <p:nvPr/>
        </p:nvPicPr>
        <p:blipFill>
          <a:blip r:embed="rId9"/>
          <a:stretch>
            <a:fillRect/>
          </a:stretch>
        </p:blipFill>
        <p:spPr>
          <a:xfrm>
            <a:off x="2142449" y="2335492"/>
            <a:ext cx="294531" cy="294531"/>
          </a:xfrm>
          <a:prstGeom prst="rect">
            <a:avLst/>
          </a:prstGeom>
        </p:spPr>
      </p:pic>
      <p:pic>
        <p:nvPicPr>
          <p:cNvPr id="12" name="Picture 11"/>
          <p:cNvPicPr>
            <a:picLocks noChangeAspect="1"/>
          </p:cNvPicPr>
          <p:nvPr/>
        </p:nvPicPr>
        <p:blipFill>
          <a:blip r:embed="rId10"/>
          <a:stretch>
            <a:fillRect/>
          </a:stretch>
        </p:blipFill>
        <p:spPr>
          <a:xfrm>
            <a:off x="2151743" y="2758247"/>
            <a:ext cx="294531" cy="294531"/>
          </a:xfrm>
          <a:prstGeom prst="rect">
            <a:avLst/>
          </a:prstGeom>
        </p:spPr>
      </p:pic>
      <p:pic>
        <p:nvPicPr>
          <p:cNvPr id="13" name="Picture 12"/>
          <p:cNvPicPr>
            <a:picLocks noChangeAspect="1"/>
          </p:cNvPicPr>
          <p:nvPr/>
        </p:nvPicPr>
        <p:blipFill>
          <a:blip r:embed="rId11"/>
          <a:stretch>
            <a:fillRect/>
          </a:stretch>
        </p:blipFill>
        <p:spPr>
          <a:xfrm>
            <a:off x="2639616" y="2348880"/>
            <a:ext cx="323984" cy="323984"/>
          </a:xfrm>
          <a:prstGeom prst="rect">
            <a:avLst/>
          </a:prstGeom>
        </p:spPr>
      </p:pic>
      <p:pic>
        <p:nvPicPr>
          <p:cNvPr id="14" name="Picture 13"/>
          <p:cNvPicPr>
            <a:picLocks noChangeAspect="1"/>
          </p:cNvPicPr>
          <p:nvPr/>
        </p:nvPicPr>
        <p:blipFill>
          <a:blip r:embed="rId12"/>
          <a:stretch>
            <a:fillRect/>
          </a:stretch>
        </p:blipFill>
        <p:spPr>
          <a:xfrm>
            <a:off x="3071664" y="2617893"/>
            <a:ext cx="431222" cy="431222"/>
          </a:xfrm>
          <a:prstGeom prst="rect">
            <a:avLst/>
          </a:prstGeom>
        </p:spPr>
      </p:pic>
      <p:pic>
        <p:nvPicPr>
          <p:cNvPr id="15" name="Picture 14"/>
          <p:cNvPicPr>
            <a:picLocks noChangeAspect="1"/>
          </p:cNvPicPr>
          <p:nvPr/>
        </p:nvPicPr>
        <p:blipFill>
          <a:blip r:embed="rId13"/>
          <a:stretch>
            <a:fillRect/>
          </a:stretch>
        </p:blipFill>
        <p:spPr>
          <a:xfrm>
            <a:off x="3606566" y="2596332"/>
            <a:ext cx="474344" cy="474344"/>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899</Words>
  <Application>Microsoft Office PowerPoint</Application>
  <PresentationFormat>Widescreen</PresentationFormat>
  <Paragraphs>100</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Wingdings</vt:lpstr>
      <vt:lpstr>DD</vt:lpstr>
      <vt:lpstr>PowerPoint Presentation</vt:lpstr>
      <vt:lpstr>PowerPoint Presentation</vt:lpstr>
      <vt:lpstr>PowerPoint Presentation</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162</cp:revision>
  <dcterms:created xsi:type="dcterms:W3CDTF">2020-08-28T09:38:22Z</dcterms:created>
  <dcterms:modified xsi:type="dcterms:W3CDTF">2022-05-07T19:34:18Z</dcterms:modified>
</cp:coreProperties>
</file>