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2" r:id="rId3"/>
    <p:sldId id="264"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6F"/>
    <a:srgbClr val="122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38" autoAdjust="0"/>
  </p:normalViewPr>
  <p:slideViewPr>
    <p:cSldViewPr>
      <p:cViewPr>
        <p:scale>
          <a:sx n="74" d="100"/>
          <a:sy n="74" d="100"/>
        </p:scale>
        <p:origin x="284" y="-3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5/7/2022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rtl="0"/>
            <a:r>
              <a:rPr lang="en-US" sz="1200" b="0" i="0" u="none" strike="noStrike" kern="1200" dirty="0">
                <a:solidFill>
                  <a:schemeClr val="tx1"/>
                </a:solidFill>
                <a:effectLst/>
                <a:latin typeface="+mn-lt"/>
                <a:ea typeface="+mn-ea"/>
                <a:cs typeface="+mn-cs"/>
              </a:rPr>
              <a:t>The teacher could use the given worksheet as a home assignment (pdf attached) to assess and reinforce the verb forms involved in the use of Present Continuous Tense.</a:t>
            </a:r>
            <a:endParaRPr lang="en-US" b="0" dirty="0">
              <a:effectLst/>
            </a:endParaRPr>
          </a:p>
          <a:p>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https://pixabay.com/fr/vectors/point-d-interrogation-id%c3%a9e-ampoule-5976736/    </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1. Running - https://pixabay.com/fr/vectors/homme-fonctionnement-le-jogging-306488/</a:t>
            </a:r>
          </a:p>
          <a:p>
            <a:pPr rtl="0"/>
            <a:r>
              <a:rPr lang="en-IN" sz="1200" b="0" i="0" u="none" strike="noStrike" kern="1200" baseline="0" dirty="0">
                <a:solidFill>
                  <a:schemeClr val="tx1"/>
                </a:solidFill>
                <a:latin typeface="+mn-lt"/>
                <a:ea typeface="+mn-ea"/>
                <a:cs typeface="+mn-cs"/>
              </a:rPr>
              <a:t>2. Watching movie - https://pixabay.com/fr/photos/bollywood-film-cin%c3%a9ma-inde-th%c3%a9%c3%a2tre-1687410/</a:t>
            </a:r>
          </a:p>
          <a:p>
            <a:pPr rtl="0"/>
            <a:r>
              <a:rPr lang="en-IN" sz="1200" b="0" i="0" u="none" strike="noStrike" kern="1200" baseline="0" dirty="0">
                <a:solidFill>
                  <a:schemeClr val="tx1"/>
                </a:solidFill>
                <a:latin typeface="+mn-lt"/>
                <a:ea typeface="+mn-ea"/>
                <a:cs typeface="+mn-cs"/>
              </a:rPr>
              <a:t>3. </a:t>
            </a:r>
            <a:r>
              <a:rPr lang="en-IN" sz="1200" b="0" i="0" u="none" strike="noStrike" kern="1200" baseline="0" dirty="0" err="1">
                <a:solidFill>
                  <a:schemeClr val="tx1"/>
                </a:solidFill>
                <a:latin typeface="+mn-lt"/>
                <a:ea typeface="+mn-ea"/>
                <a:cs typeface="+mn-cs"/>
              </a:rPr>
              <a:t>Icecream</a:t>
            </a:r>
            <a:r>
              <a:rPr lang="en-IN" sz="1200" b="0" i="0" u="none" strike="noStrike" kern="1200" baseline="0" dirty="0">
                <a:solidFill>
                  <a:schemeClr val="tx1"/>
                </a:solidFill>
                <a:latin typeface="+mn-lt"/>
                <a:ea typeface="+mn-ea"/>
                <a:cs typeface="+mn-cs"/>
              </a:rPr>
              <a:t> - https://pixabay.com/fr/photos/enfant-palette-cr%c3%a8me-glac%c3%a9e-boucles-2403596/</a:t>
            </a:r>
          </a:p>
          <a:p>
            <a:pPr rtl="0"/>
            <a:r>
              <a:rPr lang="en-IN" sz="1200" b="0" i="0" u="none" strike="noStrike" kern="1200" baseline="0" dirty="0">
                <a:solidFill>
                  <a:schemeClr val="tx1"/>
                </a:solidFill>
                <a:latin typeface="+mn-lt"/>
                <a:ea typeface="+mn-ea"/>
                <a:cs typeface="+mn-cs"/>
              </a:rPr>
              <a:t>4. </a:t>
            </a: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extLst>
      <p:ext uri="{BB962C8B-B14F-4D97-AF65-F5344CB8AC3E}">
        <p14:creationId xmlns:p14="http://schemas.microsoft.com/office/powerpoint/2010/main" val="44229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Reading - https://pixabay.com/fr/photos/livre-en-train-de-lire-5852743/ - reading a book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Grandmother - https://www.flickr.com/photos/briangratwicke/3596876102 attributed by Brian </a:t>
            </a:r>
            <a:r>
              <a:rPr lang="en-IN" sz="1200" b="0" i="0" u="none" strike="noStrike" kern="1200" baseline="0" dirty="0" err="1">
                <a:solidFill>
                  <a:schemeClr val="tx1"/>
                </a:solidFill>
                <a:latin typeface="+mn-lt"/>
                <a:ea typeface="+mn-ea"/>
                <a:cs typeface="+mn-cs"/>
              </a:rPr>
              <a:t>Gratwicke</a:t>
            </a:r>
            <a:r>
              <a:rPr lang="en-IN" sz="1200" b="0" i="0" u="none" strike="noStrike"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Milking - https://www.flickr.com/photos/ilri/4189986967 ILRI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325650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67808" y="1271490"/>
            <a:ext cx="3168352" cy="3603813"/>
          </a:xfrm>
          <a:prstGeom prst="rect">
            <a:avLst/>
          </a:prstGeom>
        </p:spPr>
      </p:pic>
      <p:grpSp>
        <p:nvGrpSpPr>
          <p:cNvPr id="3" name="Group 2"/>
          <p:cNvGrpSpPr/>
          <p:nvPr/>
        </p:nvGrpSpPr>
        <p:grpSpPr>
          <a:xfrm rot="797076">
            <a:off x="2984846" y="159067"/>
            <a:ext cx="5328593" cy="752017"/>
            <a:chOff x="2898700" y="169099"/>
            <a:chExt cx="5328593" cy="752017"/>
          </a:xfrm>
        </p:grpSpPr>
        <p:sp>
          <p:nvSpPr>
            <p:cNvPr id="8" name="Rectangle: Rounded Corners 18">
              <a:extLst>
                <a:ext uri="{FF2B5EF4-FFF2-40B4-BE49-F238E27FC236}">
                  <a16:creationId xmlns:a16="http://schemas.microsoft.com/office/drawing/2014/main" id="{2767DE5F-92DF-49B1-8681-33E6D2418ED4}"/>
                </a:ext>
              </a:extLst>
            </p:cNvPr>
            <p:cNvSpPr/>
            <p:nvPr/>
          </p:nvSpPr>
          <p:spPr>
            <a:xfrm rot="20705165">
              <a:off x="3180359" y="169099"/>
              <a:ext cx="5014291" cy="70641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19">
              <a:extLst>
                <a:ext uri="{FF2B5EF4-FFF2-40B4-BE49-F238E27FC236}">
                  <a16:creationId xmlns:a16="http://schemas.microsoft.com/office/drawing/2014/main" id="{EA3EBED4-CBCE-4863-AA14-0AA5DE02CCDC}"/>
                </a:ext>
              </a:extLst>
            </p:cNvPr>
            <p:cNvSpPr/>
            <p:nvPr/>
          </p:nvSpPr>
          <p:spPr>
            <a:xfrm rot="21158028">
              <a:off x="2898700" y="256772"/>
              <a:ext cx="5328593" cy="664344"/>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dirty="0">
                  <a:solidFill>
                    <a:srgbClr val="FF0000"/>
                  </a:solidFill>
                  <a:latin typeface="+mj-lt"/>
                </a:rPr>
                <a:t>I AM DOING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023992" y="2492896"/>
            <a:ext cx="40324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2. ___ am watching a movie. </a:t>
            </a:r>
            <a:endParaRPr lang="en-US" sz="2400" dirty="0">
              <a:solidFill>
                <a:schemeClr val="tx1"/>
              </a:solidFill>
            </a:endParaRPr>
          </a:p>
        </p:txBody>
      </p:sp>
      <p:sp>
        <p:nvSpPr>
          <p:cNvPr id="26" name="Rectangle 25"/>
          <p:cNvSpPr/>
          <p:nvPr/>
        </p:nvSpPr>
        <p:spPr>
          <a:xfrm>
            <a:off x="191344" y="4077072"/>
            <a:ext cx="4032448" cy="64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3. You ____ eating ice cream.</a:t>
            </a:r>
            <a:endParaRPr lang="en-US" sz="2400" dirty="0">
              <a:solidFill>
                <a:schemeClr val="tx1"/>
              </a:solidFill>
            </a:endParaRPr>
          </a:p>
        </p:txBody>
      </p:sp>
      <p:sp>
        <p:nvSpPr>
          <p:cNvPr id="27" name="Rectangle 26"/>
          <p:cNvSpPr/>
          <p:nvPr/>
        </p:nvSpPr>
        <p:spPr>
          <a:xfrm>
            <a:off x="6888087" y="3861048"/>
            <a:ext cx="4248473"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4. </a:t>
            </a:r>
            <a:r>
              <a:rPr lang="en-IN" sz="2400" dirty="0" err="1">
                <a:solidFill>
                  <a:schemeClr val="tx1"/>
                </a:solidFill>
              </a:rPr>
              <a:t>Suman</a:t>
            </a:r>
            <a:r>
              <a:rPr lang="en-IN" sz="2400" dirty="0">
                <a:solidFill>
                  <a:schemeClr val="tx1"/>
                </a:solidFill>
              </a:rPr>
              <a:t> is _________  a song. </a:t>
            </a:r>
            <a:endParaRPr lang="en-US" sz="2400" dirty="0">
              <a:solidFill>
                <a:schemeClr val="tx1"/>
              </a:solidFill>
            </a:endParaRPr>
          </a:p>
        </p:txBody>
      </p:sp>
      <p:sp>
        <p:nvSpPr>
          <p:cNvPr id="28" name="Rectangle 27"/>
          <p:cNvSpPr/>
          <p:nvPr/>
        </p:nvSpPr>
        <p:spPr>
          <a:xfrm>
            <a:off x="174711" y="5373216"/>
            <a:ext cx="5993297" cy="64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5. Are ____ preparing well for your exams? </a:t>
            </a:r>
            <a:endParaRPr lang="en-US" sz="2400" dirty="0">
              <a:solidFill>
                <a:schemeClr val="tx1"/>
              </a:solidFill>
            </a:endParaRPr>
          </a:p>
        </p:txBody>
      </p:sp>
      <p:sp>
        <p:nvSpPr>
          <p:cNvPr id="2" name="Rounded Rectangle 1"/>
          <p:cNvSpPr/>
          <p:nvPr/>
        </p:nvSpPr>
        <p:spPr>
          <a:xfrm>
            <a:off x="423814" y="1052736"/>
            <a:ext cx="8768530" cy="50405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Fill in the blanks choosing the Suitable word from the Box. </a:t>
            </a:r>
          </a:p>
        </p:txBody>
      </p:sp>
      <p:sp>
        <p:nvSpPr>
          <p:cNvPr id="54" name="Rectangle 53"/>
          <p:cNvSpPr/>
          <p:nvPr/>
        </p:nvSpPr>
        <p:spPr>
          <a:xfrm>
            <a:off x="263352" y="2492896"/>
            <a:ext cx="4320480" cy="73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1. My brother ____ running fast.</a:t>
            </a:r>
            <a:endParaRPr lang="en-US" sz="2400" dirty="0">
              <a:solidFill>
                <a:schemeClr val="tx1"/>
              </a:solidFill>
            </a:endParaRPr>
          </a:p>
        </p:txBody>
      </p:sp>
      <p:grpSp>
        <p:nvGrpSpPr>
          <p:cNvPr id="53" name="Group 52">
            <a:extLst>
              <a:ext uri="{FF2B5EF4-FFF2-40B4-BE49-F238E27FC236}">
                <a16:creationId xmlns:a16="http://schemas.microsoft.com/office/drawing/2014/main" id="{26AE4115-3EFF-40E4-AA88-C863706CD38E}"/>
              </a:ext>
            </a:extLst>
          </p:cNvPr>
          <p:cNvGrpSpPr/>
          <p:nvPr/>
        </p:nvGrpSpPr>
        <p:grpSpPr>
          <a:xfrm>
            <a:off x="2005981" y="116631"/>
            <a:ext cx="8244916" cy="792089"/>
            <a:chOff x="2175556" y="2411814"/>
            <a:chExt cx="8244916" cy="792089"/>
          </a:xfrm>
        </p:grpSpPr>
        <p:sp>
          <p:nvSpPr>
            <p:cNvPr id="55" name="Rectangle: Rounded Corners 28">
              <a:extLst>
                <a:ext uri="{FF2B5EF4-FFF2-40B4-BE49-F238E27FC236}">
                  <a16:creationId xmlns:a16="http://schemas.microsoft.com/office/drawing/2014/main" id="{21C2F70E-8E83-48ED-87BA-3214A54D7B08}"/>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rPr>
                <a:t>Fill in the Blanks</a:t>
              </a:r>
            </a:p>
          </p:txBody>
        </p:sp>
        <p:grpSp>
          <p:nvGrpSpPr>
            <p:cNvPr id="56" name="Group 55">
              <a:extLst>
                <a:ext uri="{FF2B5EF4-FFF2-40B4-BE49-F238E27FC236}">
                  <a16:creationId xmlns:a16="http://schemas.microsoft.com/office/drawing/2014/main" id="{7D381919-BA99-4B54-B4A5-E5417B6A677A}"/>
                </a:ext>
              </a:extLst>
            </p:cNvPr>
            <p:cNvGrpSpPr/>
            <p:nvPr/>
          </p:nvGrpSpPr>
          <p:grpSpPr>
            <a:xfrm>
              <a:off x="2175556" y="2411814"/>
              <a:ext cx="1440160" cy="792089"/>
              <a:chOff x="2351584" y="188029"/>
              <a:chExt cx="1440160" cy="792089"/>
            </a:xfrm>
            <a:solidFill>
              <a:srgbClr val="00A0C0"/>
            </a:solidFill>
          </p:grpSpPr>
          <p:sp>
            <p:nvSpPr>
              <p:cNvPr id="57" name="Freeform: Shape 30">
                <a:extLst>
                  <a:ext uri="{FF2B5EF4-FFF2-40B4-BE49-F238E27FC236}">
                    <a16:creationId xmlns:a16="http://schemas.microsoft.com/office/drawing/2014/main" id="{59A8ADB1-707A-4B9C-BC7F-17E37BC932F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8" name="Freeform: Shape 31">
                <a:extLst>
                  <a:ext uri="{FF2B5EF4-FFF2-40B4-BE49-F238E27FC236}">
                    <a16:creationId xmlns:a16="http://schemas.microsoft.com/office/drawing/2014/main" id="{54350B10-0139-4E10-9137-E03A3E329F63}"/>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3" name="Rectangle 22"/>
          <p:cNvSpPr/>
          <p:nvPr/>
        </p:nvSpPr>
        <p:spPr>
          <a:xfrm>
            <a:off x="479376" y="1628800"/>
            <a:ext cx="10369152"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A</a:t>
            </a:r>
            <a:endParaRPr lang="en-US" sz="2400" dirty="0"/>
          </a:p>
        </p:txBody>
      </p:sp>
      <p:sp>
        <p:nvSpPr>
          <p:cNvPr id="31" name="Rectangle 30"/>
          <p:cNvSpPr/>
          <p:nvPr/>
        </p:nvSpPr>
        <p:spPr>
          <a:xfrm>
            <a:off x="2812284" y="1760464"/>
            <a:ext cx="102325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doing</a:t>
            </a:r>
            <a:endParaRPr lang="en-US" sz="2600" dirty="0"/>
          </a:p>
        </p:txBody>
      </p:sp>
      <p:sp>
        <p:nvSpPr>
          <p:cNvPr id="32" name="Rectangle 31"/>
          <p:cNvSpPr/>
          <p:nvPr/>
        </p:nvSpPr>
        <p:spPr>
          <a:xfrm>
            <a:off x="1460658" y="1760464"/>
            <a:ext cx="1162432"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milking</a:t>
            </a:r>
            <a:endParaRPr lang="en-US" sz="2600" dirty="0"/>
          </a:p>
        </p:txBody>
      </p:sp>
      <p:sp>
        <p:nvSpPr>
          <p:cNvPr id="33" name="Rectangle 32"/>
          <p:cNvSpPr/>
          <p:nvPr/>
        </p:nvSpPr>
        <p:spPr>
          <a:xfrm>
            <a:off x="584115" y="1760464"/>
            <a:ext cx="65461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are</a:t>
            </a:r>
            <a:endParaRPr lang="en-US" sz="2600" dirty="0"/>
          </a:p>
        </p:txBody>
      </p:sp>
      <p:sp>
        <p:nvSpPr>
          <p:cNvPr id="59" name="Rectangle 58"/>
          <p:cNvSpPr/>
          <p:nvPr/>
        </p:nvSpPr>
        <p:spPr>
          <a:xfrm>
            <a:off x="4060740" y="1760464"/>
            <a:ext cx="720080"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you</a:t>
            </a:r>
            <a:endParaRPr lang="en-US" sz="2600" dirty="0"/>
          </a:p>
        </p:txBody>
      </p:sp>
      <p:sp>
        <p:nvSpPr>
          <p:cNvPr id="60" name="Rectangle 59"/>
          <p:cNvSpPr/>
          <p:nvPr/>
        </p:nvSpPr>
        <p:spPr>
          <a:xfrm>
            <a:off x="5006018" y="1760464"/>
            <a:ext cx="79208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she</a:t>
            </a:r>
            <a:endParaRPr lang="en-US" sz="2600" dirty="0"/>
          </a:p>
        </p:txBody>
      </p:sp>
      <p:sp>
        <p:nvSpPr>
          <p:cNvPr id="62" name="Rectangle 61"/>
          <p:cNvSpPr/>
          <p:nvPr/>
        </p:nvSpPr>
        <p:spPr>
          <a:xfrm>
            <a:off x="5987300" y="1760464"/>
            <a:ext cx="648072"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am</a:t>
            </a:r>
            <a:endParaRPr lang="en-US" sz="2600" dirty="0"/>
          </a:p>
        </p:txBody>
      </p:sp>
      <p:sp>
        <p:nvSpPr>
          <p:cNvPr id="63" name="Rectangle 62"/>
          <p:cNvSpPr/>
          <p:nvPr/>
        </p:nvSpPr>
        <p:spPr>
          <a:xfrm>
            <a:off x="6887242" y="1760464"/>
            <a:ext cx="378705"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I</a:t>
            </a:r>
            <a:endParaRPr lang="en-US" sz="2600" dirty="0"/>
          </a:p>
        </p:txBody>
      </p:sp>
      <p:sp>
        <p:nvSpPr>
          <p:cNvPr id="65" name="Rectangle 64"/>
          <p:cNvSpPr/>
          <p:nvPr/>
        </p:nvSpPr>
        <p:spPr>
          <a:xfrm>
            <a:off x="7517816" y="1760464"/>
            <a:ext cx="43204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bg1"/>
                </a:solidFill>
              </a:rPr>
              <a:t>is</a:t>
            </a:r>
            <a:endParaRPr lang="en-US" sz="2600" dirty="0">
              <a:solidFill>
                <a:schemeClr val="bg1"/>
              </a:solidFill>
            </a:endParaRPr>
          </a:p>
        </p:txBody>
      </p:sp>
      <p:sp>
        <p:nvSpPr>
          <p:cNvPr id="66" name="Rectangle 65"/>
          <p:cNvSpPr/>
          <p:nvPr/>
        </p:nvSpPr>
        <p:spPr>
          <a:xfrm>
            <a:off x="8239036" y="1760464"/>
            <a:ext cx="952172"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bg1"/>
                </a:solidFill>
              </a:rPr>
              <a:t>they</a:t>
            </a:r>
            <a:endParaRPr lang="en-US" sz="2600" dirty="0">
              <a:solidFill>
                <a:schemeClr val="bg1"/>
              </a:solidFill>
            </a:endParaRPr>
          </a:p>
        </p:txBody>
      </p:sp>
      <p:pic>
        <p:nvPicPr>
          <p:cNvPr id="67" name="Picture 66"/>
          <p:cNvPicPr>
            <a:picLocks noChangeAspect="1"/>
          </p:cNvPicPr>
          <p:nvPr/>
        </p:nvPicPr>
        <p:blipFill>
          <a:blip r:embed="rId3"/>
          <a:stretch>
            <a:fillRect/>
          </a:stretch>
        </p:blipFill>
        <p:spPr>
          <a:xfrm>
            <a:off x="4583832" y="2420888"/>
            <a:ext cx="1213058" cy="1126410"/>
          </a:xfrm>
          <a:prstGeom prst="rect">
            <a:avLst/>
          </a:prstGeom>
        </p:spPr>
      </p:pic>
      <p:pic>
        <p:nvPicPr>
          <p:cNvPr id="5" name="Picture 4"/>
          <p:cNvPicPr>
            <a:picLocks noChangeAspect="1"/>
          </p:cNvPicPr>
          <p:nvPr/>
        </p:nvPicPr>
        <p:blipFill>
          <a:blip r:embed="rId4"/>
          <a:stretch>
            <a:fillRect/>
          </a:stretch>
        </p:blipFill>
        <p:spPr>
          <a:xfrm>
            <a:off x="10632504" y="2276872"/>
            <a:ext cx="1440160" cy="945105"/>
          </a:xfrm>
          <a:prstGeom prst="rect">
            <a:avLst/>
          </a:prstGeom>
        </p:spPr>
      </p:pic>
      <p:pic>
        <p:nvPicPr>
          <p:cNvPr id="6" name="Picture 5"/>
          <p:cNvPicPr>
            <a:picLocks noChangeAspect="1"/>
          </p:cNvPicPr>
          <p:nvPr/>
        </p:nvPicPr>
        <p:blipFill>
          <a:blip r:embed="rId5"/>
          <a:stretch>
            <a:fillRect/>
          </a:stretch>
        </p:blipFill>
        <p:spPr>
          <a:xfrm>
            <a:off x="4943872" y="4005064"/>
            <a:ext cx="1331640" cy="887760"/>
          </a:xfrm>
          <a:prstGeom prst="rect">
            <a:avLst/>
          </a:prstGeom>
        </p:spPr>
      </p:pic>
      <p:sp>
        <p:nvSpPr>
          <p:cNvPr id="30" name="TextBox 29">
            <a:extLst>
              <a:ext uri="{FF2B5EF4-FFF2-40B4-BE49-F238E27FC236}">
                <a16:creationId xmlns:a16="http://schemas.microsoft.com/office/drawing/2014/main" id="{11491929-6E45-4A4B-A467-E7BEB37E41EC}"/>
              </a:ext>
            </a:extLst>
          </p:cNvPr>
          <p:cNvSpPr txBox="1"/>
          <p:nvPr/>
        </p:nvSpPr>
        <p:spPr>
          <a:xfrm>
            <a:off x="3575720" y="6345376"/>
            <a:ext cx="5400000" cy="468000"/>
          </a:xfrm>
          <a:prstGeom prst="rect">
            <a:avLst/>
          </a:prstGeom>
          <a:solidFill>
            <a:srgbClr val="7030A0"/>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IN" sz="2400" b="1" i="1" dirty="0"/>
              <a:t>To get answer click  on the question</a:t>
            </a:r>
            <a:endParaRPr lang="en-GB" sz="2400" b="1" i="1" dirty="0"/>
          </a:p>
        </p:txBody>
      </p:sp>
      <p:sp>
        <p:nvSpPr>
          <p:cNvPr id="34" name="Rectangle 33"/>
          <p:cNvSpPr/>
          <p:nvPr/>
        </p:nvSpPr>
        <p:spPr>
          <a:xfrm>
            <a:off x="9480376" y="1760464"/>
            <a:ext cx="115212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bg1"/>
                </a:solidFill>
              </a:rPr>
              <a:t>singing</a:t>
            </a:r>
            <a:endParaRPr lang="en-US" sz="2600" dirty="0">
              <a:solidFill>
                <a:schemeClr val="bg1"/>
              </a:solidFill>
            </a:endParaRPr>
          </a:p>
        </p:txBody>
      </p:sp>
    </p:spTree>
    <p:extLst>
      <p:ext uri="{BB962C8B-B14F-4D97-AF65-F5344CB8AC3E}">
        <p14:creationId xmlns:p14="http://schemas.microsoft.com/office/powerpoint/2010/main" val="2818403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0.00925 -0.00694 L -0.43373 0.12593 " pathEditMode="relative" rAng="0" ptsTypes="AA">
                                      <p:cBhvr>
                                        <p:cTn id="6" dur="2000" fill="hold"/>
                                        <p:tgtEl>
                                          <p:spTgt spid="65"/>
                                        </p:tgtEl>
                                        <p:attrNameLst>
                                          <p:attrName>ppt_x</p:attrName>
                                          <p:attrName>ppt_y</p:attrName>
                                        </p:attrNameLst>
                                      </p:cBhvr>
                                      <p:rCtr x="-22148" y="6644"/>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1000"/>
                                        <p:tgtEl>
                                          <p:spTgt spid="67"/>
                                        </p:tgtEl>
                                      </p:cBhvr>
                                    </p:animEffect>
                                  </p:childTnLst>
                                </p:cTn>
                              </p:par>
                            </p:childTnLst>
                          </p:cTn>
                        </p:par>
                      </p:childTnLst>
                    </p:cTn>
                  </p:par>
                </p:childTnLst>
              </p:cTn>
              <p:nextCondLst>
                <p:cond evt="onClick" delay="0">
                  <p:tgtEl>
                    <p:spTgt spid="54"/>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01042 -0.00578 L -0.03698 0.12037 " pathEditMode="relative" rAng="0" ptsTypes="AA">
                                      <p:cBhvr>
                                        <p:cTn id="15" dur="2000" fill="hold"/>
                                        <p:tgtEl>
                                          <p:spTgt spid="63"/>
                                        </p:tgtEl>
                                        <p:attrNameLst>
                                          <p:attrName>ppt_x</p:attrName>
                                          <p:attrName>ppt_y</p:attrName>
                                        </p:attrNameLst>
                                      </p:cBhvr>
                                      <p:rCtr x="-1328" y="6296"/>
                                    </p:animMotion>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0.01706 0.01875 L 0.04075 0.35116 " pathEditMode="relative" rAng="0" ptsTypes="AA">
                                      <p:cBhvr>
                                        <p:cTn id="24" dur="2000" fill="hold"/>
                                        <p:tgtEl>
                                          <p:spTgt spid="33"/>
                                        </p:tgtEl>
                                        <p:attrNameLst>
                                          <p:attrName>ppt_x</p:attrName>
                                          <p:attrName>ppt_y</p:attrName>
                                        </p:attrNameLst>
                                      </p:cBhvr>
                                      <p:rCtr x="1185" y="16620"/>
                                    </p:animMotion>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000"/>
                                        <p:tgtEl>
                                          <p:spTgt spid="6"/>
                                        </p:tgtEl>
                                      </p:cBhvr>
                                    </p:animEffect>
                                  </p:childTnLst>
                                </p:cTn>
                              </p:par>
                            </p:childTnLst>
                          </p:cTn>
                        </p:par>
                      </p:childTnLst>
                    </p:cTn>
                  </p:par>
                </p:childTnLst>
              </p:cTn>
              <p:nextCondLst>
                <p:cond evt="onClick" delay="0">
                  <p:tgtEl>
                    <p:spTgt spid="26"/>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2.08333E-7 -0.00115 L -0.07682 0.32454 " pathEditMode="relative" rAng="0" ptsTypes="AA">
                                      <p:cBhvr>
                                        <p:cTn id="33" dur="2000" fill="hold"/>
                                        <p:tgtEl>
                                          <p:spTgt spid="34"/>
                                        </p:tgtEl>
                                        <p:attrNameLst>
                                          <p:attrName>ppt_x</p:attrName>
                                          <p:attrName>ppt_y</p:attrName>
                                        </p:attrNameLst>
                                      </p:cBhvr>
                                      <p:rCtr x="-3841" y="16273"/>
                                    </p:animMotion>
                                  </p:child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1211 -0.0125 L -0.25065 0.54028 " pathEditMode="relative" rAng="0" ptsTypes="AA">
                                      <p:cBhvr>
                                        <p:cTn id="38" dur="2000" fill="hold"/>
                                        <p:tgtEl>
                                          <p:spTgt spid="59"/>
                                        </p:tgtEl>
                                        <p:attrNameLst>
                                          <p:attrName>ppt_x</p:attrName>
                                          <p:attrName>ppt_y</p:attrName>
                                        </p:attrNameLst>
                                      </p:cBhvr>
                                      <p:rCtr x="-13138" y="27639"/>
                                    </p:animMotion>
                                  </p:childTnLst>
                                </p:cTn>
                              </p:par>
                            </p:childTnLst>
                          </p:cTn>
                        </p:par>
                      </p:childTnLst>
                    </p:cTn>
                  </p:par>
                </p:childTnLst>
              </p:cTn>
              <p:nextCondLst>
                <p:cond evt="onClick" delay="0">
                  <p:tgtEl>
                    <p:spTgt spid="28"/>
                  </p:tgtEl>
                </p:cond>
              </p:nextCondLst>
            </p:seq>
          </p:childTnLst>
        </p:cTn>
      </p:par>
    </p:tnLst>
    <p:bldLst>
      <p:bldP spid="33" grpId="0" animBg="1"/>
      <p:bldP spid="59" grpId="0" animBg="1"/>
      <p:bldP spid="63" grpId="0" animBg="1"/>
      <p:bldP spid="65" grpId="1"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879976" y="2492896"/>
            <a:ext cx="38164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7. I _____ reading a book. </a:t>
            </a:r>
            <a:endParaRPr lang="en-US" sz="2400" dirty="0">
              <a:solidFill>
                <a:schemeClr val="tx1"/>
              </a:solidFill>
            </a:endParaRPr>
          </a:p>
        </p:txBody>
      </p:sp>
      <p:sp>
        <p:nvSpPr>
          <p:cNvPr id="26" name="Rectangle 25"/>
          <p:cNvSpPr/>
          <p:nvPr/>
        </p:nvSpPr>
        <p:spPr>
          <a:xfrm>
            <a:off x="263352" y="3429000"/>
            <a:ext cx="705678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8. When are  _______ returning from their vacation? </a:t>
            </a:r>
            <a:endParaRPr lang="en-US" sz="2400" dirty="0">
              <a:solidFill>
                <a:schemeClr val="tx1"/>
              </a:solidFill>
            </a:endParaRPr>
          </a:p>
        </p:txBody>
      </p:sp>
      <p:sp>
        <p:nvSpPr>
          <p:cNvPr id="27" name="Rectangle 26"/>
          <p:cNvSpPr/>
          <p:nvPr/>
        </p:nvSpPr>
        <p:spPr>
          <a:xfrm>
            <a:off x="335359" y="4437112"/>
            <a:ext cx="5400601"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9. ______ is talking to my grandmother. </a:t>
            </a:r>
            <a:endParaRPr lang="en-US" sz="2800" dirty="0">
              <a:solidFill>
                <a:schemeClr val="tx1"/>
              </a:solidFill>
            </a:endParaRPr>
          </a:p>
        </p:txBody>
      </p:sp>
      <p:sp>
        <p:nvSpPr>
          <p:cNvPr id="28" name="Rectangle 27"/>
          <p:cNvSpPr/>
          <p:nvPr/>
        </p:nvSpPr>
        <p:spPr>
          <a:xfrm>
            <a:off x="335360" y="5661248"/>
            <a:ext cx="5256584" cy="6600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10. The milkman is ________ the cows. </a:t>
            </a:r>
            <a:endParaRPr lang="en-US" sz="2400" dirty="0">
              <a:solidFill>
                <a:schemeClr val="tx1"/>
              </a:solidFill>
            </a:endParaRPr>
          </a:p>
        </p:txBody>
      </p:sp>
      <p:sp>
        <p:nvSpPr>
          <p:cNvPr id="2" name="Rounded Rectangle 1"/>
          <p:cNvSpPr/>
          <p:nvPr/>
        </p:nvSpPr>
        <p:spPr>
          <a:xfrm>
            <a:off x="423814" y="1052736"/>
            <a:ext cx="8768530" cy="50405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Fill in the blanks choosing the Suitable word from the Box. </a:t>
            </a:r>
          </a:p>
        </p:txBody>
      </p:sp>
      <p:sp>
        <p:nvSpPr>
          <p:cNvPr id="54" name="Rectangle 53"/>
          <p:cNvSpPr/>
          <p:nvPr/>
        </p:nvSpPr>
        <p:spPr>
          <a:xfrm>
            <a:off x="263352" y="2492896"/>
            <a:ext cx="432048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rPr>
              <a:t>6. What are you  ________? </a:t>
            </a:r>
            <a:endParaRPr lang="en-US" sz="2400" dirty="0">
              <a:solidFill>
                <a:schemeClr val="tx1"/>
              </a:solidFill>
            </a:endParaRPr>
          </a:p>
        </p:txBody>
      </p:sp>
      <p:grpSp>
        <p:nvGrpSpPr>
          <p:cNvPr id="53" name="Group 52">
            <a:extLst>
              <a:ext uri="{FF2B5EF4-FFF2-40B4-BE49-F238E27FC236}">
                <a16:creationId xmlns:a16="http://schemas.microsoft.com/office/drawing/2014/main" id="{26AE4115-3EFF-40E4-AA88-C863706CD38E}"/>
              </a:ext>
            </a:extLst>
          </p:cNvPr>
          <p:cNvGrpSpPr/>
          <p:nvPr/>
        </p:nvGrpSpPr>
        <p:grpSpPr>
          <a:xfrm>
            <a:off x="2005981" y="116631"/>
            <a:ext cx="8244916" cy="792089"/>
            <a:chOff x="2175556" y="2411814"/>
            <a:chExt cx="8244916" cy="792089"/>
          </a:xfrm>
        </p:grpSpPr>
        <p:sp>
          <p:nvSpPr>
            <p:cNvPr id="55" name="Rectangle: Rounded Corners 28">
              <a:extLst>
                <a:ext uri="{FF2B5EF4-FFF2-40B4-BE49-F238E27FC236}">
                  <a16:creationId xmlns:a16="http://schemas.microsoft.com/office/drawing/2014/main" id="{21C2F70E-8E83-48ED-87BA-3214A54D7B08}"/>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rPr>
                <a:t>Fill in the Blanks</a:t>
              </a:r>
            </a:p>
          </p:txBody>
        </p:sp>
        <p:grpSp>
          <p:nvGrpSpPr>
            <p:cNvPr id="56" name="Group 55">
              <a:extLst>
                <a:ext uri="{FF2B5EF4-FFF2-40B4-BE49-F238E27FC236}">
                  <a16:creationId xmlns:a16="http://schemas.microsoft.com/office/drawing/2014/main" id="{7D381919-BA99-4B54-B4A5-E5417B6A677A}"/>
                </a:ext>
              </a:extLst>
            </p:cNvPr>
            <p:cNvGrpSpPr/>
            <p:nvPr/>
          </p:nvGrpSpPr>
          <p:grpSpPr>
            <a:xfrm>
              <a:off x="2175556" y="2411814"/>
              <a:ext cx="1440160" cy="792089"/>
              <a:chOff x="2351584" y="188029"/>
              <a:chExt cx="1440160" cy="792089"/>
            </a:xfrm>
            <a:solidFill>
              <a:srgbClr val="00A0C0"/>
            </a:solidFill>
          </p:grpSpPr>
          <p:sp>
            <p:nvSpPr>
              <p:cNvPr id="57" name="Freeform: Shape 30">
                <a:extLst>
                  <a:ext uri="{FF2B5EF4-FFF2-40B4-BE49-F238E27FC236}">
                    <a16:creationId xmlns:a16="http://schemas.microsoft.com/office/drawing/2014/main" id="{59A8ADB1-707A-4B9C-BC7F-17E37BC932F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8" name="Freeform: Shape 31">
                <a:extLst>
                  <a:ext uri="{FF2B5EF4-FFF2-40B4-BE49-F238E27FC236}">
                    <a16:creationId xmlns:a16="http://schemas.microsoft.com/office/drawing/2014/main" id="{54350B10-0139-4E10-9137-E03A3E329F63}"/>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3" name="Rectangle 22"/>
          <p:cNvSpPr/>
          <p:nvPr/>
        </p:nvSpPr>
        <p:spPr>
          <a:xfrm>
            <a:off x="479376" y="1628800"/>
            <a:ext cx="10225136"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A</a:t>
            </a:r>
            <a:endParaRPr lang="en-US" sz="2400" dirty="0"/>
          </a:p>
        </p:txBody>
      </p:sp>
      <p:sp>
        <p:nvSpPr>
          <p:cNvPr id="31" name="Rectangle 30"/>
          <p:cNvSpPr/>
          <p:nvPr/>
        </p:nvSpPr>
        <p:spPr>
          <a:xfrm>
            <a:off x="2852288" y="1743212"/>
            <a:ext cx="102325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doing</a:t>
            </a:r>
            <a:endParaRPr lang="en-US" sz="2600" dirty="0"/>
          </a:p>
        </p:txBody>
      </p:sp>
      <p:sp>
        <p:nvSpPr>
          <p:cNvPr id="32" name="Rectangle 31"/>
          <p:cNvSpPr/>
          <p:nvPr/>
        </p:nvSpPr>
        <p:spPr>
          <a:xfrm>
            <a:off x="1516664" y="1743212"/>
            <a:ext cx="1162432"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milking</a:t>
            </a:r>
            <a:endParaRPr lang="en-US" sz="2600" dirty="0"/>
          </a:p>
        </p:txBody>
      </p:sp>
      <p:sp>
        <p:nvSpPr>
          <p:cNvPr id="33" name="Rectangle 32"/>
          <p:cNvSpPr/>
          <p:nvPr/>
        </p:nvSpPr>
        <p:spPr>
          <a:xfrm>
            <a:off x="647497" y="1743212"/>
            <a:ext cx="65461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are</a:t>
            </a:r>
            <a:endParaRPr lang="en-US" sz="2600" dirty="0"/>
          </a:p>
        </p:txBody>
      </p:sp>
      <p:sp>
        <p:nvSpPr>
          <p:cNvPr id="59" name="Rectangle 58"/>
          <p:cNvSpPr/>
          <p:nvPr/>
        </p:nvSpPr>
        <p:spPr>
          <a:xfrm>
            <a:off x="4048738" y="1743212"/>
            <a:ext cx="79208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you</a:t>
            </a:r>
            <a:endParaRPr lang="en-US" sz="2600" dirty="0"/>
          </a:p>
        </p:txBody>
      </p:sp>
      <p:sp>
        <p:nvSpPr>
          <p:cNvPr id="60" name="Rectangle 59"/>
          <p:cNvSpPr/>
          <p:nvPr/>
        </p:nvSpPr>
        <p:spPr>
          <a:xfrm>
            <a:off x="5014018" y="1743212"/>
            <a:ext cx="79208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She</a:t>
            </a:r>
            <a:endParaRPr lang="en-US" sz="2600" dirty="0"/>
          </a:p>
        </p:txBody>
      </p:sp>
      <p:sp>
        <p:nvSpPr>
          <p:cNvPr id="62" name="Rectangle 61"/>
          <p:cNvSpPr/>
          <p:nvPr/>
        </p:nvSpPr>
        <p:spPr>
          <a:xfrm>
            <a:off x="5979298" y="1743212"/>
            <a:ext cx="648072"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am</a:t>
            </a:r>
            <a:endParaRPr lang="en-US" sz="2600" dirty="0"/>
          </a:p>
        </p:txBody>
      </p:sp>
      <p:sp>
        <p:nvSpPr>
          <p:cNvPr id="63" name="Rectangle 62"/>
          <p:cNvSpPr/>
          <p:nvPr/>
        </p:nvSpPr>
        <p:spPr>
          <a:xfrm>
            <a:off x="6854612" y="1743212"/>
            <a:ext cx="378705"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t>I</a:t>
            </a:r>
            <a:endParaRPr lang="en-US" sz="2600" dirty="0"/>
          </a:p>
        </p:txBody>
      </p:sp>
      <p:sp>
        <p:nvSpPr>
          <p:cNvPr id="65" name="Rectangle 64"/>
          <p:cNvSpPr/>
          <p:nvPr/>
        </p:nvSpPr>
        <p:spPr>
          <a:xfrm>
            <a:off x="7477810" y="1743212"/>
            <a:ext cx="43204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bg1"/>
                </a:solidFill>
              </a:rPr>
              <a:t>is</a:t>
            </a:r>
            <a:endParaRPr lang="en-US" sz="2600" dirty="0">
              <a:solidFill>
                <a:schemeClr val="bg1"/>
              </a:solidFill>
            </a:endParaRPr>
          </a:p>
        </p:txBody>
      </p:sp>
      <p:sp>
        <p:nvSpPr>
          <p:cNvPr id="66" name="Rectangle 65"/>
          <p:cNvSpPr/>
          <p:nvPr/>
        </p:nvSpPr>
        <p:spPr>
          <a:xfrm>
            <a:off x="9408368" y="1743212"/>
            <a:ext cx="1152128"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bg1"/>
                </a:solidFill>
              </a:rPr>
              <a:t>singing</a:t>
            </a:r>
            <a:endParaRPr lang="en-US" sz="2600" dirty="0">
              <a:solidFill>
                <a:schemeClr val="bg1"/>
              </a:solidFill>
            </a:endParaRPr>
          </a:p>
        </p:txBody>
      </p:sp>
      <p:pic>
        <p:nvPicPr>
          <p:cNvPr id="29" name="Picture 28"/>
          <p:cNvPicPr>
            <a:picLocks noChangeAspect="1"/>
          </p:cNvPicPr>
          <p:nvPr/>
        </p:nvPicPr>
        <p:blipFill>
          <a:blip r:embed="rId3"/>
          <a:stretch>
            <a:fillRect/>
          </a:stretch>
        </p:blipFill>
        <p:spPr>
          <a:xfrm>
            <a:off x="10128448" y="2276872"/>
            <a:ext cx="1295562" cy="1295562"/>
          </a:xfrm>
          <a:prstGeom prst="rect">
            <a:avLst/>
          </a:prstGeom>
        </p:spPr>
      </p:pic>
      <p:pic>
        <p:nvPicPr>
          <p:cNvPr id="3" name="Picture 2"/>
          <p:cNvPicPr>
            <a:picLocks noChangeAspect="1"/>
          </p:cNvPicPr>
          <p:nvPr/>
        </p:nvPicPr>
        <p:blipFill>
          <a:blip r:embed="rId4"/>
          <a:stretch>
            <a:fillRect/>
          </a:stretch>
        </p:blipFill>
        <p:spPr>
          <a:xfrm>
            <a:off x="7104112" y="4221088"/>
            <a:ext cx="1296144" cy="996702"/>
          </a:xfrm>
          <a:prstGeom prst="rect">
            <a:avLst/>
          </a:prstGeom>
        </p:spPr>
      </p:pic>
      <p:pic>
        <p:nvPicPr>
          <p:cNvPr id="4" name="Picture 3"/>
          <p:cNvPicPr>
            <a:picLocks noChangeAspect="1"/>
          </p:cNvPicPr>
          <p:nvPr/>
        </p:nvPicPr>
        <p:blipFill>
          <a:blip r:embed="rId5"/>
          <a:stretch>
            <a:fillRect/>
          </a:stretch>
        </p:blipFill>
        <p:spPr>
          <a:xfrm>
            <a:off x="6888088" y="5373216"/>
            <a:ext cx="1284734" cy="1284734"/>
          </a:xfrm>
          <a:prstGeom prst="rect">
            <a:avLst/>
          </a:prstGeom>
        </p:spPr>
      </p:pic>
      <p:sp>
        <p:nvSpPr>
          <p:cNvPr id="30" name="TextBox 29">
            <a:extLst>
              <a:ext uri="{FF2B5EF4-FFF2-40B4-BE49-F238E27FC236}">
                <a16:creationId xmlns:a16="http://schemas.microsoft.com/office/drawing/2014/main" id="{11491929-6E45-4A4B-A467-E7BEB37E41EC}"/>
              </a:ext>
            </a:extLst>
          </p:cNvPr>
          <p:cNvSpPr txBox="1"/>
          <p:nvPr/>
        </p:nvSpPr>
        <p:spPr>
          <a:xfrm>
            <a:off x="9552384" y="4365104"/>
            <a:ext cx="2376264" cy="1200329"/>
          </a:xfrm>
          <a:prstGeom prst="rect">
            <a:avLst/>
          </a:prstGeom>
          <a:solidFill>
            <a:srgbClr val="7030A0"/>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IN" sz="2400" b="1" i="1" dirty="0"/>
              <a:t>To get answer click  on the question</a:t>
            </a:r>
            <a:endParaRPr lang="en-GB" sz="2400" b="1" i="1" dirty="0"/>
          </a:p>
        </p:txBody>
      </p:sp>
      <p:sp>
        <p:nvSpPr>
          <p:cNvPr id="35" name="Rectangle 34"/>
          <p:cNvSpPr/>
          <p:nvPr/>
        </p:nvSpPr>
        <p:spPr>
          <a:xfrm>
            <a:off x="8226309" y="1743212"/>
            <a:ext cx="865611" cy="36576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bg1"/>
                </a:solidFill>
              </a:rPr>
              <a:t>they</a:t>
            </a:r>
            <a:endParaRPr lang="en-US" sz="2600" dirty="0">
              <a:solidFill>
                <a:schemeClr val="bg1"/>
              </a:solidFill>
            </a:endParaRPr>
          </a:p>
        </p:txBody>
      </p:sp>
    </p:spTree>
    <p:extLst>
      <p:ext uri="{BB962C8B-B14F-4D97-AF65-F5344CB8AC3E}">
        <p14:creationId xmlns:p14="http://schemas.microsoft.com/office/powerpoint/2010/main" val="1767795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172 -0.00232 L -0.02435 0.12083 " pathEditMode="relative" rAng="0" ptsTypes="AA">
                                      <p:cBhvr>
                                        <p:cTn id="6" dur="2000" fill="hold"/>
                                        <p:tgtEl>
                                          <p:spTgt spid="31"/>
                                        </p:tgtEl>
                                        <p:attrNameLst>
                                          <p:attrName>ppt_x</p:attrName>
                                          <p:attrName>ppt_y</p:attrName>
                                        </p:attrNameLst>
                                      </p:cBhvr>
                                      <p:rCtr x="-1810" y="6157"/>
                                    </p:animMotion>
                                  </p:childTnLst>
                                </p:cTn>
                              </p:par>
                            </p:childTnLst>
                          </p:cTn>
                        </p:par>
                      </p:childTnLst>
                    </p:cTn>
                  </p:par>
                </p:childTnLst>
              </p:cTn>
              <p:nextCondLst>
                <p:cond evt="onClick" delay="0">
                  <p:tgtEl>
                    <p:spTgt spid="54"/>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0911 -0.00232 L 0.03945 0.12245 " pathEditMode="relative" rAng="0" ptsTypes="AA">
                                      <p:cBhvr>
                                        <p:cTn id="11" dur="2000" fill="hold"/>
                                        <p:tgtEl>
                                          <p:spTgt spid="62"/>
                                        </p:tgtEl>
                                        <p:attrNameLst>
                                          <p:attrName>ppt_x</p:attrName>
                                          <p:attrName>ppt_y</p:attrName>
                                        </p:attrNameLst>
                                      </p:cBhvr>
                                      <p:rCtr x="1510" y="6227"/>
                                    </p:animMotion>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1000"/>
                                        <p:tgtEl>
                                          <p:spTgt spid="29"/>
                                        </p:tgtEl>
                                      </p:cBhvr>
                                    </p:animEffec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0.02135 0.00463 L -0.34766 0.41041 " pathEditMode="relative" rAng="0" ptsTypes="AA">
                                      <p:cBhvr>
                                        <p:cTn id="20" dur="2000" fill="hold"/>
                                        <p:tgtEl>
                                          <p:spTgt spid="60"/>
                                        </p:tgtEl>
                                        <p:attrNameLst>
                                          <p:attrName>ppt_x</p:attrName>
                                          <p:attrName>ppt_y</p:attrName>
                                        </p:attrNameLst>
                                      </p:cBhvr>
                                      <p:rCtr x="-18451" y="20278"/>
                                    </p:animMotion>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1000"/>
                                        <p:tgtEl>
                                          <p:spTgt spid="3"/>
                                        </p:tgtEl>
                                      </p:cBhvr>
                                    </p:animEffect>
                                  </p:childTnLst>
                                </p:cTn>
                              </p:par>
                            </p:childTnLst>
                          </p:cTn>
                        </p:par>
                      </p:childTnLst>
                    </p:cTn>
                  </p:par>
                </p:childTnLst>
              </p:cTn>
              <p:nextCondLst>
                <p:cond evt="onClick" delay="0">
                  <p:tgtEl>
                    <p:spTgt spid="27"/>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0.00195 0.0199 L 0.10872 0.58518 " pathEditMode="relative" rAng="0" ptsTypes="AA">
                                      <p:cBhvr>
                                        <p:cTn id="29" dur="2000" fill="hold"/>
                                        <p:tgtEl>
                                          <p:spTgt spid="32"/>
                                        </p:tgtEl>
                                        <p:attrNameLst>
                                          <p:attrName>ppt_x</p:attrName>
                                          <p:attrName>ppt_y</p:attrName>
                                        </p:attrNameLst>
                                      </p:cBhvr>
                                      <p:rCtr x="5339" y="28264"/>
                                    </p:animMotion>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1000"/>
                                        <p:tgtEl>
                                          <p:spTgt spid="4"/>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177 0.00463 L -0.50209 0.26342 " pathEditMode="relative" rAng="0" ptsTypes="AA">
                                      <p:cBhvr>
                                        <p:cTn id="38" dur="2000" fill="hold"/>
                                        <p:tgtEl>
                                          <p:spTgt spid="35"/>
                                        </p:tgtEl>
                                        <p:attrNameLst>
                                          <p:attrName>ppt_x</p:attrName>
                                          <p:attrName>ppt_y</p:attrName>
                                        </p:attrNameLst>
                                      </p:cBhvr>
                                      <p:rCtr x="-25990" y="12940"/>
                                    </p:animMotion>
                                  </p:childTnLst>
                                </p:cTn>
                              </p:par>
                            </p:childTnLst>
                          </p:cTn>
                        </p:par>
                      </p:childTnLst>
                    </p:cTn>
                  </p:par>
                </p:childTnLst>
              </p:cTn>
              <p:nextCondLst>
                <p:cond evt="onClick" delay="0">
                  <p:tgtEl>
                    <p:spTgt spid="26"/>
                  </p:tgtEl>
                </p:cond>
              </p:nextCondLst>
            </p:seq>
          </p:childTnLst>
        </p:cTn>
      </p:par>
    </p:tnLst>
    <p:bldLst>
      <p:bldP spid="31" grpId="0" animBg="1"/>
      <p:bldP spid="32" grpId="0" animBg="1"/>
      <p:bldP spid="60" grpId="0" animBg="1"/>
      <p:bldP spid="62"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672634159"/>
              </p:ext>
            </p:extLst>
          </p:nvPr>
        </p:nvGraphicFramePr>
        <p:xfrm>
          <a:off x="1127448" y="700345"/>
          <a:ext cx="9937104" cy="284433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2239650">
                  <a:extLst>
                    <a:ext uri="{9D8B030D-6E8A-4147-A177-3AD203B41FA5}">
                      <a16:colId xmlns:a16="http://schemas.microsoft.com/office/drawing/2014/main" val="20001"/>
                    </a:ext>
                  </a:extLst>
                </a:gridCol>
                <a:gridCol w="676875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https://pixabay.com/fr/vectors/point-d-interrogation-id%c3%a9e-ampoule-5976736/    </a:t>
                      </a:r>
                    </a:p>
                    <a:p>
                      <a:pPr marL="0" marR="0" lvl="0" indent="0" algn="l" defTabSz="914400" rtl="0" eaLnBrk="1" fontAlgn="auto" latinLnBrk="0" hangingPunct="1">
                        <a:lnSpc>
                          <a:spcPct val="100000"/>
                        </a:lnSpc>
                        <a:spcBef>
                          <a:spcPts val="0"/>
                        </a:spcBef>
                        <a:spcAft>
                          <a:spcPts val="0"/>
                        </a:spcAft>
                        <a:buClrTx/>
                        <a:buSzTx/>
                        <a:buFontTx/>
                        <a:buNone/>
                        <a:defRPr/>
                      </a:pPr>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1. Running - https://pixabay.com/fr/vectors/homme-fonctionnement-le-jogging-306488/</a:t>
                      </a:r>
                    </a:p>
                    <a:p>
                      <a:pPr rtl="0"/>
                      <a:r>
                        <a:rPr lang="en-IN" sz="900" b="0" i="0" u="none" strike="noStrike" kern="1200" baseline="0" dirty="0">
                          <a:solidFill>
                            <a:schemeClr val="tx1"/>
                          </a:solidFill>
                          <a:latin typeface="+mn-lt"/>
                          <a:ea typeface="+mn-ea"/>
                          <a:cs typeface="+mn-cs"/>
                        </a:rPr>
                        <a:t>2. Watching movie - https://pixabay.com/fr/photos/bollywood-film-cin%c3%a9ma-inde-th%c3%a9%c3%a2tre-1687410/</a:t>
                      </a:r>
                    </a:p>
                    <a:p>
                      <a:pPr rtl="0"/>
                      <a:r>
                        <a:rPr lang="en-IN" sz="900" b="0" i="0" u="none" strike="noStrike" kern="1200" baseline="0" dirty="0">
                          <a:solidFill>
                            <a:schemeClr val="tx1"/>
                          </a:solidFill>
                          <a:latin typeface="+mn-lt"/>
                          <a:ea typeface="+mn-ea"/>
                          <a:cs typeface="+mn-cs"/>
                        </a:rPr>
                        <a:t>3. </a:t>
                      </a:r>
                      <a:r>
                        <a:rPr lang="en-IN" sz="900" b="0" i="0" u="none" strike="noStrike" kern="1200" baseline="0" dirty="0" err="1">
                          <a:solidFill>
                            <a:schemeClr val="tx1"/>
                          </a:solidFill>
                          <a:latin typeface="+mn-lt"/>
                          <a:ea typeface="+mn-ea"/>
                          <a:cs typeface="+mn-cs"/>
                        </a:rPr>
                        <a:t>Icecream</a:t>
                      </a:r>
                      <a:r>
                        <a:rPr lang="en-IN" sz="900" b="0" i="0" u="none" strike="noStrike" kern="1200" baseline="0" dirty="0">
                          <a:solidFill>
                            <a:schemeClr val="tx1"/>
                          </a:solidFill>
                          <a:latin typeface="+mn-lt"/>
                          <a:ea typeface="+mn-ea"/>
                          <a:cs typeface="+mn-cs"/>
                        </a:rPr>
                        <a:t> - https://pixabay.com/fr/photos/enfant-palette-cr%c3%a8me-glac%c3%a9e-boucles-2403596/</a:t>
                      </a:r>
                    </a:p>
                    <a:p>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3</a:t>
                      </a:r>
                    </a:p>
                  </a:txBody>
                  <a:tcPr/>
                </a:tc>
                <a:tc>
                  <a:txBody>
                    <a:bodyPr/>
                    <a:lstStyle/>
                    <a:p>
                      <a:endParaRPr lang="en-IN" sz="900" dirty="0"/>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Reading - https://pixabay.com/fr/photos/livre-en-train-de-lire-5852743/ - reading a book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Grandmother - https://www.flickr.com/photos/briangratwicke/3596876102 attributed by Brian </a:t>
                      </a:r>
                      <a:r>
                        <a:rPr lang="en-IN" sz="900" b="0" i="0" u="none" strike="noStrike" kern="1200" baseline="0" dirty="0" err="1">
                          <a:solidFill>
                            <a:schemeClr val="tx1"/>
                          </a:solidFill>
                          <a:latin typeface="+mn-lt"/>
                          <a:ea typeface="+mn-ea"/>
                          <a:cs typeface="+mn-cs"/>
                        </a:rPr>
                        <a:t>Gratwicke</a:t>
                      </a:r>
                      <a:r>
                        <a:rPr lang="en-IN" sz="900" b="0" i="0" u="none" strike="noStrike"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Milking - https://www.flickr.com/photos/ilri/4189986967 ILRI</a:t>
                      </a:r>
                    </a:p>
                    <a:p>
                      <a:pPr rtl="0"/>
                      <a:endParaRPr lang="en-IN" sz="900" b="1" dirty="0"/>
                    </a:p>
                  </a:txBody>
                  <a:tcPr/>
                </a:tc>
                <a:extLst>
                  <a:ext uri="{0D108BD9-81ED-4DB2-BD59-A6C34878D82A}">
                    <a16:rowId xmlns:a16="http://schemas.microsoft.com/office/drawing/2014/main" val="10003"/>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pPr algn="ctr"/>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sng" dirty="0">
                        <a:solidFill>
                          <a:srgbClr val="3366BB"/>
                        </a:solidFill>
                        <a:effectLst/>
                        <a:latin typeface="Arial" panose="020B0604020202020204" pitchFamily="34" charset="0"/>
                      </a:endParaRPr>
                    </a:p>
                  </a:txBody>
                  <a:tcPr/>
                </a:tc>
                <a:extLst>
                  <a:ext uri="{0D108BD9-81ED-4DB2-BD59-A6C34878D82A}">
                    <a16:rowId xmlns:a16="http://schemas.microsoft.com/office/drawing/2014/main" val="10006"/>
                  </a:ext>
                </a:extLst>
              </a:tr>
            </a:tbl>
          </a:graphicData>
        </a:graphic>
      </p:graphicFrame>
      <p:pic>
        <p:nvPicPr>
          <p:cNvPr id="9" name="Picture 8"/>
          <p:cNvPicPr>
            <a:picLocks noChangeAspect="1"/>
          </p:cNvPicPr>
          <p:nvPr/>
        </p:nvPicPr>
        <p:blipFill>
          <a:blip r:embed="rId3"/>
          <a:stretch>
            <a:fillRect/>
          </a:stretch>
        </p:blipFill>
        <p:spPr>
          <a:xfrm>
            <a:off x="2312720" y="2382024"/>
            <a:ext cx="182880" cy="182880"/>
          </a:xfrm>
          <a:prstGeom prst="rect">
            <a:avLst/>
          </a:prstGeom>
        </p:spPr>
      </p:pic>
      <p:pic>
        <p:nvPicPr>
          <p:cNvPr id="11" name="Picture 10"/>
          <p:cNvPicPr>
            <a:picLocks noChangeAspect="1"/>
          </p:cNvPicPr>
          <p:nvPr/>
        </p:nvPicPr>
        <p:blipFill>
          <a:blip r:embed="rId4"/>
          <a:stretch>
            <a:fillRect/>
          </a:stretch>
        </p:blipFill>
        <p:spPr>
          <a:xfrm>
            <a:off x="2273077" y="1628800"/>
            <a:ext cx="294531" cy="294531"/>
          </a:xfrm>
          <a:prstGeom prst="rect">
            <a:avLst/>
          </a:prstGeom>
        </p:spPr>
      </p:pic>
      <p:pic>
        <p:nvPicPr>
          <p:cNvPr id="16" name="Picture 15"/>
          <p:cNvPicPr>
            <a:picLocks noChangeAspect="1"/>
          </p:cNvPicPr>
          <p:nvPr/>
        </p:nvPicPr>
        <p:blipFill>
          <a:blip r:embed="rId5"/>
          <a:stretch>
            <a:fillRect/>
          </a:stretch>
        </p:blipFill>
        <p:spPr>
          <a:xfrm>
            <a:off x="2855640" y="1124744"/>
            <a:ext cx="241173" cy="274320"/>
          </a:xfrm>
          <a:prstGeom prst="rect">
            <a:avLst/>
          </a:prstGeom>
        </p:spPr>
      </p:pic>
      <p:pic>
        <p:nvPicPr>
          <p:cNvPr id="17" name="Picture 16"/>
          <p:cNvPicPr>
            <a:picLocks noChangeAspect="1"/>
          </p:cNvPicPr>
          <p:nvPr/>
        </p:nvPicPr>
        <p:blipFill>
          <a:blip r:embed="rId6"/>
          <a:stretch>
            <a:fillRect/>
          </a:stretch>
        </p:blipFill>
        <p:spPr>
          <a:xfrm>
            <a:off x="2855640" y="1772816"/>
            <a:ext cx="274320" cy="180023"/>
          </a:xfrm>
          <a:prstGeom prst="rect">
            <a:avLst/>
          </a:prstGeom>
        </p:spPr>
      </p:pic>
      <p:pic>
        <p:nvPicPr>
          <p:cNvPr id="18" name="Picture 17"/>
          <p:cNvPicPr>
            <a:picLocks noChangeAspect="1"/>
          </p:cNvPicPr>
          <p:nvPr/>
        </p:nvPicPr>
        <p:blipFill>
          <a:blip r:embed="rId7"/>
          <a:stretch>
            <a:fillRect/>
          </a:stretch>
        </p:blipFill>
        <p:spPr>
          <a:xfrm>
            <a:off x="3719736" y="1772816"/>
            <a:ext cx="274320" cy="182880"/>
          </a:xfrm>
          <a:prstGeom prst="rect">
            <a:avLst/>
          </a:prstGeom>
        </p:spPr>
      </p:pic>
      <p:pic>
        <p:nvPicPr>
          <p:cNvPr id="19" name="Picture 18"/>
          <p:cNvPicPr>
            <a:picLocks noChangeAspect="1"/>
          </p:cNvPicPr>
          <p:nvPr/>
        </p:nvPicPr>
        <p:blipFill>
          <a:blip r:embed="rId8"/>
          <a:stretch>
            <a:fillRect/>
          </a:stretch>
        </p:blipFill>
        <p:spPr>
          <a:xfrm>
            <a:off x="3647728" y="2382024"/>
            <a:ext cx="182880" cy="182880"/>
          </a:xfrm>
          <a:prstGeom prst="rect">
            <a:avLst/>
          </a:prstGeom>
        </p:spPr>
      </p:pic>
      <p:pic>
        <p:nvPicPr>
          <p:cNvPr id="20" name="Picture 19"/>
          <p:cNvPicPr>
            <a:picLocks noChangeAspect="1"/>
          </p:cNvPicPr>
          <p:nvPr/>
        </p:nvPicPr>
        <p:blipFill>
          <a:blip r:embed="rId9"/>
          <a:stretch>
            <a:fillRect/>
          </a:stretch>
        </p:blipFill>
        <p:spPr>
          <a:xfrm>
            <a:off x="2855640" y="2376304"/>
            <a:ext cx="182880" cy="18288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703</Words>
  <Application>Microsoft Office PowerPoint</Application>
  <PresentationFormat>Widescreen</PresentationFormat>
  <Paragraphs>81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186</cp:revision>
  <dcterms:created xsi:type="dcterms:W3CDTF">2020-08-28T09:38:22Z</dcterms:created>
  <dcterms:modified xsi:type="dcterms:W3CDTF">2022-05-07T19:55:22Z</dcterms:modified>
</cp:coreProperties>
</file>