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415EE6"/>
    <a:srgbClr val="00AFB9"/>
    <a:srgbClr val="CC00FF"/>
    <a:srgbClr val="CC33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39" autoAdjust="0"/>
  </p:normalViewPr>
  <p:slideViewPr>
    <p:cSldViewPr>
      <p:cViewPr varScale="1">
        <p:scale>
          <a:sx n="53" d="100"/>
          <a:sy n="53" d="100"/>
        </p:scale>
        <p:origin x="596"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5/7/2022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 y="2006429"/>
            <a:ext cx="11399520" cy="2203927"/>
          </a:xfrm>
          <a:solidFill>
            <a:schemeClr val="accent6"/>
          </a:solidFill>
        </p:spPr>
        <p:style>
          <a:lnRef idx="1">
            <a:schemeClr val="accent2"/>
          </a:lnRef>
          <a:fillRef idx="2">
            <a:schemeClr val="accent2"/>
          </a:fillRef>
          <a:effectRef idx="1">
            <a:schemeClr val="accent2"/>
          </a:effectRef>
          <a:fontRef idx="minor">
            <a:schemeClr val="dk1"/>
          </a:fontRef>
        </p:style>
        <p:txBody>
          <a:bodyPr/>
          <a:lstStyle/>
          <a:p>
            <a:r>
              <a:rPr lang="en-US" dirty="0" err="1"/>
              <a:t>Summary_Present</a:t>
            </a:r>
            <a:r>
              <a:rPr lang="en-US" dirty="0"/>
              <a:t> Continuous Tense</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B89A655A-F88E-C7E1-AD6F-EEA1F4DBA87D}"/>
              </a:ext>
            </a:extLst>
          </p:cNvPr>
          <p:cNvSpPr/>
          <p:nvPr/>
        </p:nvSpPr>
        <p:spPr>
          <a:xfrm>
            <a:off x="5172377" y="2217024"/>
            <a:ext cx="948720" cy="447372"/>
          </a:xfrm>
          <a:custGeom>
            <a:avLst/>
            <a:gdLst>
              <a:gd name="connsiteX0" fmla="*/ 1356293 w 1356293"/>
              <a:gd name="connsiteY0" fmla="*/ 0 h 767461"/>
              <a:gd name="connsiteX1" fmla="*/ 1356293 w 1356293"/>
              <a:gd name="connsiteY1" fmla="*/ 345631 h 767461"/>
              <a:gd name="connsiteX2" fmla="*/ 1184197 w 1356293"/>
              <a:gd name="connsiteY2" fmla="*/ 354321 h 767461"/>
              <a:gd name="connsiteX3" fmla="*/ 285626 w 1356293"/>
              <a:gd name="connsiteY3" fmla="*/ 729991 h 767461"/>
              <a:gd name="connsiteX4" fmla="*/ 244398 w 1356293"/>
              <a:gd name="connsiteY4" fmla="*/ 767461 h 767461"/>
              <a:gd name="connsiteX5" fmla="*/ 0 w 1356293"/>
              <a:gd name="connsiteY5" fmla="*/ 523063 h 767461"/>
              <a:gd name="connsiteX6" fmla="*/ 65773 w 1356293"/>
              <a:gd name="connsiteY6" fmla="*/ 463285 h 767461"/>
              <a:gd name="connsiteX7" fmla="*/ 1148858 w 1356293"/>
              <a:gd name="connsiteY7" fmla="*/ 10475 h 767461"/>
              <a:gd name="connsiteX8" fmla="*/ 1356293 w 1356293"/>
              <a:gd name="connsiteY8" fmla="*/ 0 h 76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293" h="767461">
                <a:moveTo>
                  <a:pt x="1356293" y="0"/>
                </a:moveTo>
                <a:lnTo>
                  <a:pt x="1356293" y="345631"/>
                </a:lnTo>
                <a:lnTo>
                  <a:pt x="1184197" y="354321"/>
                </a:lnTo>
                <a:cubicBezTo>
                  <a:pt x="844693" y="388800"/>
                  <a:pt x="535017" y="524176"/>
                  <a:pt x="285626" y="729991"/>
                </a:cubicBezTo>
                <a:lnTo>
                  <a:pt x="244398" y="767461"/>
                </a:lnTo>
                <a:lnTo>
                  <a:pt x="0" y="523063"/>
                </a:lnTo>
                <a:lnTo>
                  <a:pt x="65773" y="463285"/>
                </a:lnTo>
                <a:cubicBezTo>
                  <a:pt x="366374" y="215208"/>
                  <a:pt x="739640" y="52033"/>
                  <a:pt x="1148858" y="10475"/>
                </a:cubicBezTo>
                <a:lnTo>
                  <a:pt x="1356293" y="0"/>
                </a:lnTo>
                <a:close/>
              </a:path>
            </a:pathLst>
          </a:custGeom>
          <a:solidFill>
            <a:srgbClr val="00AFB9"/>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6" name="Freeform: Shape 5">
            <a:extLst>
              <a:ext uri="{FF2B5EF4-FFF2-40B4-BE49-F238E27FC236}">
                <a16:creationId xmlns:a16="http://schemas.microsoft.com/office/drawing/2014/main" id="{C2A01371-AB5C-07A5-6F69-C0D84E8BFF31}"/>
              </a:ext>
            </a:extLst>
          </p:cNvPr>
          <p:cNvSpPr/>
          <p:nvPr/>
        </p:nvSpPr>
        <p:spPr>
          <a:xfrm>
            <a:off x="6207712" y="2220668"/>
            <a:ext cx="907481" cy="478094"/>
          </a:xfrm>
          <a:custGeom>
            <a:avLst/>
            <a:gdLst>
              <a:gd name="connsiteX0" fmla="*/ 0 w 1297338"/>
              <a:gd name="connsiteY0" fmla="*/ 0 h 820164"/>
              <a:gd name="connsiteX1" fmla="*/ 83612 w 1297338"/>
              <a:gd name="connsiteY1" fmla="*/ 4222 h 820164"/>
              <a:gd name="connsiteX2" fmla="*/ 1166697 w 1297338"/>
              <a:gd name="connsiteY2" fmla="*/ 457032 h 820164"/>
              <a:gd name="connsiteX3" fmla="*/ 1297338 w 1297338"/>
              <a:gd name="connsiteY3" fmla="*/ 575766 h 820164"/>
              <a:gd name="connsiteX4" fmla="*/ 1052940 w 1297338"/>
              <a:gd name="connsiteY4" fmla="*/ 820164 h 820164"/>
              <a:gd name="connsiteX5" fmla="*/ 946844 w 1297338"/>
              <a:gd name="connsiteY5" fmla="*/ 723738 h 820164"/>
              <a:gd name="connsiteX6" fmla="*/ 48273 w 1297338"/>
              <a:gd name="connsiteY6" fmla="*/ 348068 h 820164"/>
              <a:gd name="connsiteX7" fmla="*/ 0 w 1297338"/>
              <a:gd name="connsiteY7" fmla="*/ 345631 h 820164"/>
              <a:gd name="connsiteX8" fmla="*/ 0 w 1297338"/>
              <a:gd name="connsiteY8" fmla="*/ 0 h 820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7338" h="820164">
                <a:moveTo>
                  <a:pt x="0" y="0"/>
                </a:moveTo>
                <a:lnTo>
                  <a:pt x="83612" y="4222"/>
                </a:lnTo>
                <a:cubicBezTo>
                  <a:pt x="492831" y="45780"/>
                  <a:pt x="866097" y="208955"/>
                  <a:pt x="1166697" y="457032"/>
                </a:cubicBezTo>
                <a:lnTo>
                  <a:pt x="1297338" y="575766"/>
                </a:lnTo>
                <a:lnTo>
                  <a:pt x="1052940" y="820164"/>
                </a:lnTo>
                <a:lnTo>
                  <a:pt x="946844" y="723738"/>
                </a:lnTo>
                <a:cubicBezTo>
                  <a:pt x="697454" y="517923"/>
                  <a:pt x="387777" y="382547"/>
                  <a:pt x="48273" y="348068"/>
                </a:cubicBezTo>
                <a:lnTo>
                  <a:pt x="0" y="345631"/>
                </a:lnTo>
                <a:lnTo>
                  <a:pt x="0" y="0"/>
                </a:lnTo>
                <a:close/>
              </a:path>
            </a:pathLst>
          </a:custGeom>
          <a:solidFill>
            <a:srgbClr val="0081A7"/>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chemeClr val="tx1"/>
              </a:solidFill>
            </a:endParaRPr>
          </a:p>
        </p:txBody>
      </p:sp>
      <p:sp>
        <p:nvSpPr>
          <p:cNvPr id="7" name="Freeform: Shape 6">
            <a:extLst>
              <a:ext uri="{FF2B5EF4-FFF2-40B4-BE49-F238E27FC236}">
                <a16:creationId xmlns:a16="http://schemas.microsoft.com/office/drawing/2014/main" id="{F0489AE4-7077-9AA4-EFE7-1950273E9B02}"/>
              </a:ext>
            </a:extLst>
          </p:cNvPr>
          <p:cNvSpPr/>
          <p:nvPr/>
        </p:nvSpPr>
        <p:spPr>
          <a:xfrm>
            <a:off x="4704133" y="2571247"/>
            <a:ext cx="575886" cy="792339"/>
          </a:xfrm>
          <a:custGeom>
            <a:avLst/>
            <a:gdLst>
              <a:gd name="connsiteX0" fmla="*/ 578891 w 823289"/>
              <a:gd name="connsiteY0" fmla="*/ 0 h 1359247"/>
              <a:gd name="connsiteX1" fmla="*/ 823289 w 823289"/>
              <a:gd name="connsiteY1" fmla="*/ 244398 h 1359247"/>
              <a:gd name="connsiteX2" fmla="*/ 726864 w 823289"/>
              <a:gd name="connsiteY2" fmla="*/ 350492 h 1359247"/>
              <a:gd name="connsiteX3" fmla="*/ 351194 w 823289"/>
              <a:gd name="connsiteY3" fmla="*/ 1249063 h 1359247"/>
              <a:gd name="connsiteX4" fmla="*/ 345631 w 823289"/>
              <a:gd name="connsiteY4" fmla="*/ 1359247 h 1359247"/>
              <a:gd name="connsiteX5" fmla="*/ 0 w 823289"/>
              <a:gd name="connsiteY5" fmla="*/ 1359247 h 1359247"/>
              <a:gd name="connsiteX6" fmla="*/ 7348 w 823289"/>
              <a:gd name="connsiteY6" fmla="*/ 1213724 h 1359247"/>
              <a:gd name="connsiteX7" fmla="*/ 460158 w 823289"/>
              <a:gd name="connsiteY7" fmla="*/ 130639 h 1359247"/>
              <a:gd name="connsiteX8" fmla="*/ 578891 w 823289"/>
              <a:gd name="connsiteY8" fmla="*/ 0 h 135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289" h="1359247">
                <a:moveTo>
                  <a:pt x="578891" y="0"/>
                </a:moveTo>
                <a:lnTo>
                  <a:pt x="823289" y="244398"/>
                </a:lnTo>
                <a:lnTo>
                  <a:pt x="726864" y="350492"/>
                </a:lnTo>
                <a:cubicBezTo>
                  <a:pt x="521049" y="599883"/>
                  <a:pt x="385673" y="909559"/>
                  <a:pt x="351194" y="1249063"/>
                </a:cubicBezTo>
                <a:lnTo>
                  <a:pt x="345631" y="1359247"/>
                </a:lnTo>
                <a:lnTo>
                  <a:pt x="0" y="1359247"/>
                </a:lnTo>
                <a:lnTo>
                  <a:pt x="7348" y="1213724"/>
                </a:lnTo>
                <a:cubicBezTo>
                  <a:pt x="48906" y="804506"/>
                  <a:pt x="212081" y="431240"/>
                  <a:pt x="460158" y="130639"/>
                </a:cubicBezTo>
                <a:lnTo>
                  <a:pt x="578891" y="0"/>
                </a:lnTo>
                <a:close/>
              </a:path>
            </a:pathLst>
          </a:custGeom>
          <a:solidFill>
            <a:srgbClr val="4361EE"/>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8" name="Freeform: Shape 7">
            <a:extLst>
              <a:ext uri="{FF2B5EF4-FFF2-40B4-BE49-F238E27FC236}">
                <a16:creationId xmlns:a16="http://schemas.microsoft.com/office/drawing/2014/main" id="{7A148C22-B6FA-637F-890A-1CDBC10A71A4}"/>
              </a:ext>
            </a:extLst>
          </p:cNvPr>
          <p:cNvSpPr/>
          <p:nvPr/>
        </p:nvSpPr>
        <p:spPr>
          <a:xfrm>
            <a:off x="7003416" y="2609059"/>
            <a:ext cx="534648" cy="754526"/>
          </a:xfrm>
          <a:custGeom>
            <a:avLst/>
            <a:gdLst>
              <a:gd name="connsiteX0" fmla="*/ 244398 w 764334"/>
              <a:gd name="connsiteY0" fmla="*/ 0 h 1294380"/>
              <a:gd name="connsiteX1" fmla="*/ 304175 w 764334"/>
              <a:gd name="connsiteY1" fmla="*/ 65772 h 1294380"/>
              <a:gd name="connsiteX2" fmla="*/ 756985 w 764334"/>
              <a:gd name="connsiteY2" fmla="*/ 1148857 h 1294380"/>
              <a:gd name="connsiteX3" fmla="*/ 764334 w 764334"/>
              <a:gd name="connsiteY3" fmla="*/ 1294380 h 1294380"/>
              <a:gd name="connsiteX4" fmla="*/ 418703 w 764334"/>
              <a:gd name="connsiteY4" fmla="*/ 1294380 h 1294380"/>
              <a:gd name="connsiteX5" fmla="*/ 413139 w 764334"/>
              <a:gd name="connsiteY5" fmla="*/ 1184196 h 1294380"/>
              <a:gd name="connsiteX6" fmla="*/ 37469 w 764334"/>
              <a:gd name="connsiteY6" fmla="*/ 285625 h 1294380"/>
              <a:gd name="connsiteX7" fmla="*/ 0 w 764334"/>
              <a:gd name="connsiteY7" fmla="*/ 244398 h 1294380"/>
              <a:gd name="connsiteX8" fmla="*/ 244398 w 764334"/>
              <a:gd name="connsiteY8" fmla="*/ 0 h 129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34" h="1294380">
                <a:moveTo>
                  <a:pt x="244398" y="0"/>
                </a:moveTo>
                <a:lnTo>
                  <a:pt x="304175" y="65772"/>
                </a:lnTo>
                <a:cubicBezTo>
                  <a:pt x="552253" y="366373"/>
                  <a:pt x="715427" y="739639"/>
                  <a:pt x="756985" y="1148857"/>
                </a:cubicBezTo>
                <a:lnTo>
                  <a:pt x="764334" y="1294380"/>
                </a:lnTo>
                <a:lnTo>
                  <a:pt x="418703" y="1294380"/>
                </a:lnTo>
                <a:lnTo>
                  <a:pt x="413139" y="1184196"/>
                </a:lnTo>
                <a:cubicBezTo>
                  <a:pt x="378661" y="844692"/>
                  <a:pt x="243285" y="535016"/>
                  <a:pt x="37469" y="285625"/>
                </a:cubicBezTo>
                <a:lnTo>
                  <a:pt x="0" y="244398"/>
                </a:lnTo>
                <a:lnTo>
                  <a:pt x="244398" y="0"/>
                </a:lnTo>
                <a:close/>
              </a:path>
            </a:pathLst>
          </a:custGeom>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9" name="Freeform: Shape 8">
            <a:extLst>
              <a:ext uri="{FF2B5EF4-FFF2-40B4-BE49-F238E27FC236}">
                <a16:creationId xmlns:a16="http://schemas.microsoft.com/office/drawing/2014/main" id="{E2BA5209-AA2F-40FB-057A-D2226F9C044A}"/>
              </a:ext>
            </a:extLst>
          </p:cNvPr>
          <p:cNvSpPr/>
          <p:nvPr/>
        </p:nvSpPr>
        <p:spPr>
          <a:xfrm>
            <a:off x="4704132" y="3435766"/>
            <a:ext cx="575887" cy="792340"/>
          </a:xfrm>
          <a:custGeom>
            <a:avLst/>
            <a:gdLst>
              <a:gd name="connsiteX0" fmla="*/ 0 w 823290"/>
              <a:gd name="connsiteY0" fmla="*/ 0 h 1359249"/>
              <a:gd name="connsiteX1" fmla="*/ 345630 w 823290"/>
              <a:gd name="connsiteY1" fmla="*/ 0 h 1359249"/>
              <a:gd name="connsiteX2" fmla="*/ 351194 w 823290"/>
              <a:gd name="connsiteY2" fmla="*/ 110185 h 1359249"/>
              <a:gd name="connsiteX3" fmla="*/ 726864 w 823290"/>
              <a:gd name="connsiteY3" fmla="*/ 1008756 h 1359249"/>
              <a:gd name="connsiteX4" fmla="*/ 823290 w 823290"/>
              <a:gd name="connsiteY4" fmla="*/ 1114851 h 1359249"/>
              <a:gd name="connsiteX5" fmla="*/ 578892 w 823290"/>
              <a:gd name="connsiteY5" fmla="*/ 1359249 h 1359249"/>
              <a:gd name="connsiteX6" fmla="*/ 460158 w 823290"/>
              <a:gd name="connsiteY6" fmla="*/ 1228609 h 1359249"/>
              <a:gd name="connsiteX7" fmla="*/ 7348 w 823290"/>
              <a:gd name="connsiteY7" fmla="*/ 145524 h 1359249"/>
              <a:gd name="connsiteX8" fmla="*/ 0 w 823290"/>
              <a:gd name="connsiteY8" fmla="*/ 0 h 135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290" h="1359249">
                <a:moveTo>
                  <a:pt x="0" y="0"/>
                </a:moveTo>
                <a:lnTo>
                  <a:pt x="345630" y="0"/>
                </a:lnTo>
                <a:lnTo>
                  <a:pt x="351194" y="110185"/>
                </a:lnTo>
                <a:cubicBezTo>
                  <a:pt x="385673" y="449689"/>
                  <a:pt x="521049" y="759366"/>
                  <a:pt x="726864" y="1008756"/>
                </a:cubicBezTo>
                <a:lnTo>
                  <a:pt x="823290" y="1114851"/>
                </a:lnTo>
                <a:lnTo>
                  <a:pt x="578892" y="1359249"/>
                </a:lnTo>
                <a:lnTo>
                  <a:pt x="460158" y="1228609"/>
                </a:lnTo>
                <a:cubicBezTo>
                  <a:pt x="212081" y="928009"/>
                  <a:pt x="48906" y="554743"/>
                  <a:pt x="7348" y="145524"/>
                </a:cubicBezTo>
                <a:lnTo>
                  <a:pt x="0" y="0"/>
                </a:lnTo>
                <a:close/>
              </a:path>
            </a:pathLst>
          </a:custGeom>
          <a:solidFill>
            <a:srgbClr val="480CA8"/>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10" name="Freeform: Shape 9">
            <a:extLst>
              <a:ext uri="{FF2B5EF4-FFF2-40B4-BE49-F238E27FC236}">
                <a16:creationId xmlns:a16="http://schemas.microsoft.com/office/drawing/2014/main" id="{FFFBEA34-9C3A-8002-3806-B0D65E328D81}"/>
              </a:ext>
            </a:extLst>
          </p:cNvPr>
          <p:cNvSpPr/>
          <p:nvPr/>
        </p:nvSpPr>
        <p:spPr>
          <a:xfrm>
            <a:off x="7003416" y="3435767"/>
            <a:ext cx="534648" cy="754527"/>
          </a:xfrm>
          <a:custGeom>
            <a:avLst/>
            <a:gdLst>
              <a:gd name="connsiteX0" fmla="*/ 418704 w 764335"/>
              <a:gd name="connsiteY0" fmla="*/ 0 h 1294381"/>
              <a:gd name="connsiteX1" fmla="*/ 764335 w 764335"/>
              <a:gd name="connsiteY1" fmla="*/ 0 h 1294381"/>
              <a:gd name="connsiteX2" fmla="*/ 756986 w 764335"/>
              <a:gd name="connsiteY2" fmla="*/ 145523 h 1294381"/>
              <a:gd name="connsiteX3" fmla="*/ 304176 w 764335"/>
              <a:gd name="connsiteY3" fmla="*/ 1228608 h 1294381"/>
              <a:gd name="connsiteX4" fmla="*/ 244398 w 764335"/>
              <a:gd name="connsiteY4" fmla="*/ 1294381 h 1294381"/>
              <a:gd name="connsiteX5" fmla="*/ 0 w 764335"/>
              <a:gd name="connsiteY5" fmla="*/ 1049983 h 1294381"/>
              <a:gd name="connsiteX6" fmla="*/ 37470 w 764335"/>
              <a:gd name="connsiteY6" fmla="*/ 1008755 h 1294381"/>
              <a:gd name="connsiteX7" fmla="*/ 413140 w 764335"/>
              <a:gd name="connsiteY7" fmla="*/ 110184 h 1294381"/>
              <a:gd name="connsiteX8" fmla="*/ 418704 w 764335"/>
              <a:gd name="connsiteY8" fmla="*/ 0 h 129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35" h="1294381">
                <a:moveTo>
                  <a:pt x="418704" y="0"/>
                </a:moveTo>
                <a:lnTo>
                  <a:pt x="764335" y="0"/>
                </a:lnTo>
                <a:lnTo>
                  <a:pt x="756986" y="145523"/>
                </a:lnTo>
                <a:cubicBezTo>
                  <a:pt x="715428" y="554742"/>
                  <a:pt x="552254" y="928008"/>
                  <a:pt x="304176" y="1228608"/>
                </a:cubicBezTo>
                <a:lnTo>
                  <a:pt x="244398" y="1294381"/>
                </a:lnTo>
                <a:lnTo>
                  <a:pt x="0" y="1049983"/>
                </a:lnTo>
                <a:lnTo>
                  <a:pt x="37470" y="1008755"/>
                </a:lnTo>
                <a:cubicBezTo>
                  <a:pt x="243286" y="759365"/>
                  <a:pt x="378662" y="449688"/>
                  <a:pt x="413140" y="110184"/>
                </a:cubicBezTo>
                <a:lnTo>
                  <a:pt x="418704" y="0"/>
                </a:lnTo>
                <a:close/>
              </a:path>
            </a:pathLst>
          </a:custGeom>
          <a:solidFill>
            <a:srgbClr val="F72585"/>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11" name="Freeform: Shape 10">
            <a:extLst>
              <a:ext uri="{FF2B5EF4-FFF2-40B4-BE49-F238E27FC236}">
                <a16:creationId xmlns:a16="http://schemas.microsoft.com/office/drawing/2014/main" id="{FD08D655-0938-4124-E5B5-63A4C3EBC1E8}"/>
              </a:ext>
            </a:extLst>
          </p:cNvPr>
          <p:cNvSpPr/>
          <p:nvPr/>
        </p:nvSpPr>
        <p:spPr>
          <a:xfrm>
            <a:off x="6207712" y="4100590"/>
            <a:ext cx="907480" cy="478093"/>
          </a:xfrm>
          <a:custGeom>
            <a:avLst/>
            <a:gdLst>
              <a:gd name="connsiteX0" fmla="*/ 1052938 w 1297336"/>
              <a:gd name="connsiteY0" fmla="*/ 0 h 820163"/>
              <a:gd name="connsiteX1" fmla="*/ 1297336 w 1297336"/>
              <a:gd name="connsiteY1" fmla="*/ 244398 h 820163"/>
              <a:gd name="connsiteX2" fmla="*/ 1166697 w 1297336"/>
              <a:gd name="connsiteY2" fmla="*/ 363131 h 820163"/>
              <a:gd name="connsiteX3" fmla="*/ 83612 w 1297336"/>
              <a:gd name="connsiteY3" fmla="*/ 815941 h 820163"/>
              <a:gd name="connsiteX4" fmla="*/ 0 w 1297336"/>
              <a:gd name="connsiteY4" fmla="*/ 820163 h 820163"/>
              <a:gd name="connsiteX5" fmla="*/ 0 w 1297336"/>
              <a:gd name="connsiteY5" fmla="*/ 474533 h 820163"/>
              <a:gd name="connsiteX6" fmla="*/ 48273 w 1297336"/>
              <a:gd name="connsiteY6" fmla="*/ 472095 h 820163"/>
              <a:gd name="connsiteX7" fmla="*/ 946844 w 1297336"/>
              <a:gd name="connsiteY7" fmla="*/ 96425 h 820163"/>
              <a:gd name="connsiteX8" fmla="*/ 1052938 w 1297336"/>
              <a:gd name="connsiteY8" fmla="*/ 0 h 82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7336" h="820163">
                <a:moveTo>
                  <a:pt x="1052938" y="0"/>
                </a:moveTo>
                <a:lnTo>
                  <a:pt x="1297336" y="244398"/>
                </a:lnTo>
                <a:lnTo>
                  <a:pt x="1166697" y="363131"/>
                </a:lnTo>
                <a:cubicBezTo>
                  <a:pt x="866097" y="611209"/>
                  <a:pt x="492831" y="774383"/>
                  <a:pt x="83612" y="815941"/>
                </a:cubicBezTo>
                <a:lnTo>
                  <a:pt x="0" y="820163"/>
                </a:lnTo>
                <a:lnTo>
                  <a:pt x="0" y="474533"/>
                </a:lnTo>
                <a:lnTo>
                  <a:pt x="48273" y="472095"/>
                </a:lnTo>
                <a:cubicBezTo>
                  <a:pt x="387777" y="437617"/>
                  <a:pt x="697454" y="302241"/>
                  <a:pt x="946844" y="96425"/>
                </a:cubicBezTo>
                <a:lnTo>
                  <a:pt x="1052938" y="0"/>
                </a:lnTo>
                <a:close/>
              </a:path>
            </a:pathLst>
          </a:custGeom>
          <a:solidFill>
            <a:srgbClr val="B5179E"/>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12" name="Freeform: Shape 11">
            <a:extLst>
              <a:ext uri="{FF2B5EF4-FFF2-40B4-BE49-F238E27FC236}">
                <a16:creationId xmlns:a16="http://schemas.microsoft.com/office/drawing/2014/main" id="{9B0340CA-1D98-656F-3434-104F14A3AEE8}"/>
              </a:ext>
            </a:extLst>
          </p:cNvPr>
          <p:cNvSpPr/>
          <p:nvPr/>
        </p:nvSpPr>
        <p:spPr>
          <a:xfrm>
            <a:off x="5172377" y="4134957"/>
            <a:ext cx="948719" cy="447371"/>
          </a:xfrm>
          <a:custGeom>
            <a:avLst/>
            <a:gdLst>
              <a:gd name="connsiteX0" fmla="*/ 244398 w 1356292"/>
              <a:gd name="connsiteY0" fmla="*/ 0 h 767460"/>
              <a:gd name="connsiteX1" fmla="*/ 285625 w 1356292"/>
              <a:gd name="connsiteY1" fmla="*/ 37469 h 767460"/>
              <a:gd name="connsiteX2" fmla="*/ 1184196 w 1356292"/>
              <a:gd name="connsiteY2" fmla="*/ 413139 h 767460"/>
              <a:gd name="connsiteX3" fmla="*/ 1356292 w 1356292"/>
              <a:gd name="connsiteY3" fmla="*/ 421829 h 767460"/>
              <a:gd name="connsiteX4" fmla="*/ 1356292 w 1356292"/>
              <a:gd name="connsiteY4" fmla="*/ 767460 h 767460"/>
              <a:gd name="connsiteX5" fmla="*/ 1148857 w 1356292"/>
              <a:gd name="connsiteY5" fmla="*/ 756985 h 767460"/>
              <a:gd name="connsiteX6" fmla="*/ 65772 w 1356292"/>
              <a:gd name="connsiteY6" fmla="*/ 304175 h 767460"/>
              <a:gd name="connsiteX7" fmla="*/ 0 w 1356292"/>
              <a:gd name="connsiteY7" fmla="*/ 244398 h 767460"/>
              <a:gd name="connsiteX8" fmla="*/ 244398 w 1356292"/>
              <a:gd name="connsiteY8" fmla="*/ 0 h 767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292" h="767460">
                <a:moveTo>
                  <a:pt x="244398" y="0"/>
                </a:moveTo>
                <a:lnTo>
                  <a:pt x="285625" y="37469"/>
                </a:lnTo>
                <a:cubicBezTo>
                  <a:pt x="535016" y="243285"/>
                  <a:pt x="844692" y="378661"/>
                  <a:pt x="1184196" y="413139"/>
                </a:cubicBezTo>
                <a:lnTo>
                  <a:pt x="1356292" y="421829"/>
                </a:lnTo>
                <a:lnTo>
                  <a:pt x="1356292" y="767460"/>
                </a:lnTo>
                <a:lnTo>
                  <a:pt x="1148857" y="756985"/>
                </a:lnTo>
                <a:cubicBezTo>
                  <a:pt x="739639" y="715427"/>
                  <a:pt x="366373" y="552253"/>
                  <a:pt x="65772" y="304175"/>
                </a:cubicBezTo>
                <a:lnTo>
                  <a:pt x="0" y="244398"/>
                </a:lnTo>
                <a:lnTo>
                  <a:pt x="244398" y="0"/>
                </a:lnTo>
                <a:close/>
              </a:path>
            </a:pathLst>
          </a:custGeom>
          <a:solidFill>
            <a:srgbClr val="7209B7"/>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13" name="Oval 12">
            <a:extLst>
              <a:ext uri="{FF2B5EF4-FFF2-40B4-BE49-F238E27FC236}">
                <a16:creationId xmlns:a16="http://schemas.microsoft.com/office/drawing/2014/main" id="{36961B99-2E79-9996-F093-D3469EE8D417}"/>
              </a:ext>
            </a:extLst>
          </p:cNvPr>
          <p:cNvSpPr/>
          <p:nvPr/>
        </p:nvSpPr>
        <p:spPr>
          <a:xfrm>
            <a:off x="8333768" y="1901564"/>
            <a:ext cx="595902" cy="595901"/>
          </a:xfrm>
          <a:prstGeom prst="ellipse">
            <a:avLst/>
          </a:prstGeom>
          <a:solidFill>
            <a:srgbClr val="1996BC"/>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B6969640-BCCA-DFCD-D96D-393A987F60A1}"/>
              </a:ext>
            </a:extLst>
          </p:cNvPr>
          <p:cNvSpPr/>
          <p:nvPr/>
        </p:nvSpPr>
        <p:spPr>
          <a:xfrm>
            <a:off x="8333768" y="2979220"/>
            <a:ext cx="595902" cy="595901"/>
          </a:xfrm>
          <a:prstGeom prst="ellipse">
            <a:avLst/>
          </a:prstGeom>
          <a:solidFill>
            <a:srgbClr val="4F81BD"/>
          </a:solidFill>
          <a:ln>
            <a:solidFill>
              <a:schemeClr val="accent1"/>
            </a:solidFill>
          </a:ln>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B14711FB-CB2B-7359-D517-E58558F7A08D}"/>
              </a:ext>
            </a:extLst>
          </p:cNvPr>
          <p:cNvSpPr/>
          <p:nvPr/>
        </p:nvSpPr>
        <p:spPr>
          <a:xfrm>
            <a:off x="8333768" y="4004211"/>
            <a:ext cx="595902" cy="595901"/>
          </a:xfrm>
          <a:prstGeom prst="ellipse">
            <a:avLst/>
          </a:prstGeom>
          <a:solidFill>
            <a:srgbClr val="CF1E70"/>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C7350021-B733-4CFB-2B3A-816EB3C17E5E}"/>
              </a:ext>
            </a:extLst>
          </p:cNvPr>
          <p:cNvSpPr/>
          <p:nvPr/>
        </p:nvSpPr>
        <p:spPr>
          <a:xfrm>
            <a:off x="8333768" y="5005229"/>
            <a:ext cx="595902" cy="595901"/>
          </a:xfrm>
          <a:prstGeom prst="ellipse">
            <a:avLst/>
          </a:prstGeom>
          <a:solidFill>
            <a:srgbClr val="AC1596"/>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E51F0B37-B350-08A5-4A17-4F9E665D47EC}"/>
              </a:ext>
            </a:extLst>
          </p:cNvPr>
          <p:cNvCxnSpPr>
            <a:cxnSpLocks/>
          </p:cNvCxnSpPr>
          <p:nvPr/>
        </p:nvCxnSpPr>
        <p:spPr>
          <a:xfrm>
            <a:off x="3466824" y="2305910"/>
            <a:ext cx="2078645" cy="0"/>
          </a:xfrm>
          <a:prstGeom prst="straightConnector1">
            <a:avLst/>
          </a:prstGeom>
          <a:ln w="28575">
            <a:solidFill>
              <a:srgbClr val="00A9B3"/>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0329EDC-4958-7BFE-1D1F-B169A13EDDFB}"/>
              </a:ext>
            </a:extLst>
          </p:cNvPr>
          <p:cNvCxnSpPr>
            <a:cxnSpLocks/>
          </p:cNvCxnSpPr>
          <p:nvPr/>
        </p:nvCxnSpPr>
        <p:spPr>
          <a:xfrm>
            <a:off x="3568091" y="3275295"/>
            <a:ext cx="998540" cy="0"/>
          </a:xfrm>
          <a:prstGeom prst="straightConnector1">
            <a:avLst/>
          </a:prstGeom>
          <a:ln w="28575">
            <a:solidFill>
              <a:srgbClr val="3751C8"/>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72F0E81-0C5A-6EE9-8BC1-8591A390AC88}"/>
              </a:ext>
            </a:extLst>
          </p:cNvPr>
          <p:cNvCxnSpPr>
            <a:cxnSpLocks/>
          </p:cNvCxnSpPr>
          <p:nvPr/>
        </p:nvCxnSpPr>
        <p:spPr>
          <a:xfrm flipV="1">
            <a:off x="3392728" y="4302160"/>
            <a:ext cx="1311405" cy="7474"/>
          </a:xfrm>
          <a:prstGeom prst="straightConnector1">
            <a:avLst/>
          </a:prstGeom>
          <a:ln w="28575">
            <a:solidFill>
              <a:srgbClr val="2D066A"/>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C3A759E-F37E-2EA6-C721-5088278C5EBE}"/>
              </a:ext>
            </a:extLst>
          </p:cNvPr>
          <p:cNvCxnSpPr>
            <a:cxnSpLocks/>
          </p:cNvCxnSpPr>
          <p:nvPr/>
        </p:nvCxnSpPr>
        <p:spPr>
          <a:xfrm flipV="1">
            <a:off x="3392727" y="5303178"/>
            <a:ext cx="1887292" cy="6414"/>
          </a:xfrm>
          <a:prstGeom prst="straightConnector1">
            <a:avLst/>
          </a:prstGeom>
          <a:ln w="28575">
            <a:solidFill>
              <a:srgbClr val="932ED4"/>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F88ACE7-5920-B267-2674-0071FC650250}"/>
              </a:ext>
            </a:extLst>
          </p:cNvPr>
          <p:cNvCxnSpPr>
            <a:cxnSpLocks/>
          </p:cNvCxnSpPr>
          <p:nvPr/>
        </p:nvCxnSpPr>
        <p:spPr>
          <a:xfrm flipH="1">
            <a:off x="7734111" y="3275295"/>
            <a:ext cx="864238" cy="0"/>
          </a:xfrm>
          <a:prstGeom prst="straightConnector1">
            <a:avLst/>
          </a:prstGeom>
          <a:ln w="28575">
            <a:solidFill>
              <a:schemeClr val="accent1"/>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2F37E94-EB9A-6BD0-CC78-1DA8B37323C0}"/>
              </a:ext>
            </a:extLst>
          </p:cNvPr>
          <p:cNvCxnSpPr>
            <a:cxnSpLocks/>
          </p:cNvCxnSpPr>
          <p:nvPr/>
        </p:nvCxnSpPr>
        <p:spPr>
          <a:xfrm flipH="1">
            <a:off x="6520691" y="2298959"/>
            <a:ext cx="2077658" cy="17510"/>
          </a:xfrm>
          <a:prstGeom prst="straightConnector1">
            <a:avLst/>
          </a:prstGeom>
          <a:ln w="28575">
            <a:solidFill>
              <a:srgbClr val="1996BC"/>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0BE216F-D904-25E8-D80B-61DADF497E36}"/>
              </a:ext>
            </a:extLst>
          </p:cNvPr>
          <p:cNvCxnSpPr>
            <a:cxnSpLocks/>
          </p:cNvCxnSpPr>
          <p:nvPr/>
        </p:nvCxnSpPr>
        <p:spPr>
          <a:xfrm flipH="1" flipV="1">
            <a:off x="7538064" y="4302160"/>
            <a:ext cx="1060286" cy="7474"/>
          </a:xfrm>
          <a:prstGeom prst="straightConnector1">
            <a:avLst/>
          </a:prstGeom>
          <a:ln w="28575">
            <a:solidFill>
              <a:srgbClr val="CF1E70"/>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4687CE6-ABDA-7AD3-CB4C-757372DDE31F}"/>
              </a:ext>
            </a:extLst>
          </p:cNvPr>
          <p:cNvCxnSpPr>
            <a:cxnSpLocks/>
          </p:cNvCxnSpPr>
          <p:nvPr/>
        </p:nvCxnSpPr>
        <p:spPr>
          <a:xfrm flipH="1">
            <a:off x="6896472" y="5309592"/>
            <a:ext cx="1827138" cy="0"/>
          </a:xfrm>
          <a:prstGeom prst="straightConnector1">
            <a:avLst/>
          </a:prstGeom>
          <a:ln w="28575">
            <a:solidFill>
              <a:srgbClr val="AC1596"/>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7D9DB328-0FEE-970E-EF5D-286AC5A081B7}"/>
              </a:ext>
            </a:extLst>
          </p:cNvPr>
          <p:cNvSpPr/>
          <p:nvPr/>
        </p:nvSpPr>
        <p:spPr>
          <a:xfrm>
            <a:off x="3168872" y="1901564"/>
            <a:ext cx="595902" cy="595901"/>
          </a:xfrm>
          <a:prstGeom prst="ellipse">
            <a:avLst/>
          </a:prstGeom>
          <a:solidFill>
            <a:srgbClr val="00A9B3"/>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Oval 25">
            <a:extLst>
              <a:ext uri="{FF2B5EF4-FFF2-40B4-BE49-F238E27FC236}">
                <a16:creationId xmlns:a16="http://schemas.microsoft.com/office/drawing/2014/main" id="{FB6F4915-B5A1-450A-0385-90E6C959AACC}"/>
              </a:ext>
            </a:extLst>
          </p:cNvPr>
          <p:cNvSpPr/>
          <p:nvPr/>
        </p:nvSpPr>
        <p:spPr>
          <a:xfrm>
            <a:off x="3168872" y="2981932"/>
            <a:ext cx="595902" cy="595901"/>
          </a:xfrm>
          <a:prstGeom prst="ellipse">
            <a:avLst/>
          </a:prstGeom>
          <a:solidFill>
            <a:srgbClr val="415EE6"/>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84737666-4F84-09C3-1D50-089D19F5149F}"/>
              </a:ext>
            </a:extLst>
          </p:cNvPr>
          <p:cNvSpPr/>
          <p:nvPr/>
        </p:nvSpPr>
        <p:spPr>
          <a:xfrm>
            <a:off x="3168872" y="4019810"/>
            <a:ext cx="595902" cy="595901"/>
          </a:xfrm>
          <a:prstGeom prst="ellipse">
            <a:avLst/>
          </a:prstGeom>
          <a:solidFill>
            <a:srgbClr val="34077A"/>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D765B3A6-A3E3-C10F-7ABE-5523AFF09DCC}"/>
              </a:ext>
            </a:extLst>
          </p:cNvPr>
          <p:cNvSpPr/>
          <p:nvPr/>
        </p:nvSpPr>
        <p:spPr>
          <a:xfrm>
            <a:off x="3171083" y="5038611"/>
            <a:ext cx="595902" cy="595901"/>
          </a:xfrm>
          <a:prstGeom prst="ellipse">
            <a:avLst/>
          </a:prstGeom>
          <a:solidFill>
            <a:srgbClr val="932ED4"/>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TextBox 28">
            <a:extLst>
              <a:ext uri="{FF2B5EF4-FFF2-40B4-BE49-F238E27FC236}">
                <a16:creationId xmlns:a16="http://schemas.microsoft.com/office/drawing/2014/main" id="{02863BE4-8999-83B6-FCA2-52F5ACE29ABA}"/>
              </a:ext>
            </a:extLst>
          </p:cNvPr>
          <p:cNvSpPr txBox="1"/>
          <p:nvPr/>
        </p:nvSpPr>
        <p:spPr>
          <a:xfrm>
            <a:off x="407368" y="1805010"/>
            <a:ext cx="2608443" cy="755452"/>
          </a:xfrm>
          <a:prstGeom prst="rect">
            <a:avLst/>
          </a:prstGeom>
          <a:ln w="28575">
            <a:solidFill>
              <a:srgbClr val="00AFB9"/>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A meaningful language</a:t>
            </a:r>
          </a:p>
        </p:txBody>
      </p:sp>
      <p:sp>
        <p:nvSpPr>
          <p:cNvPr id="30" name="TextBox 29">
            <a:extLst>
              <a:ext uri="{FF2B5EF4-FFF2-40B4-BE49-F238E27FC236}">
                <a16:creationId xmlns:a16="http://schemas.microsoft.com/office/drawing/2014/main" id="{07D75047-C7F4-58F2-1D39-EF7C82810B36}"/>
              </a:ext>
            </a:extLst>
          </p:cNvPr>
          <p:cNvSpPr txBox="1"/>
          <p:nvPr/>
        </p:nvSpPr>
        <p:spPr>
          <a:xfrm>
            <a:off x="319205" y="2957138"/>
            <a:ext cx="2608443" cy="755452"/>
          </a:xfrm>
          <a:prstGeom prst="rect">
            <a:avLst/>
          </a:prstGeom>
          <a:ln w="28575">
            <a:solidFill>
              <a:srgbClr val="415EE6"/>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Value of continuous effort</a:t>
            </a:r>
          </a:p>
        </p:txBody>
      </p:sp>
      <p:sp>
        <p:nvSpPr>
          <p:cNvPr id="31" name="TextBox 30">
            <a:extLst>
              <a:ext uri="{FF2B5EF4-FFF2-40B4-BE49-F238E27FC236}">
                <a16:creationId xmlns:a16="http://schemas.microsoft.com/office/drawing/2014/main" id="{28809E0D-B68A-927C-EBE2-6B959467E935}"/>
              </a:ext>
            </a:extLst>
          </p:cNvPr>
          <p:cNvSpPr txBox="1"/>
          <p:nvPr/>
        </p:nvSpPr>
        <p:spPr>
          <a:xfrm>
            <a:off x="235341" y="3927985"/>
            <a:ext cx="2869287" cy="755452"/>
          </a:xfrm>
          <a:prstGeom prst="rect">
            <a:avLst/>
          </a:prstGeom>
          <a:ln w="28575">
            <a:solidFill>
              <a:schemeClr val="tx2"/>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Identifying verb from sentences</a:t>
            </a:r>
          </a:p>
        </p:txBody>
      </p:sp>
      <p:sp>
        <p:nvSpPr>
          <p:cNvPr id="32" name="TextBox 31">
            <a:extLst>
              <a:ext uri="{FF2B5EF4-FFF2-40B4-BE49-F238E27FC236}">
                <a16:creationId xmlns:a16="http://schemas.microsoft.com/office/drawing/2014/main" id="{9EAEABF3-8638-B1FE-42A3-908142E4D280}"/>
              </a:ext>
            </a:extLst>
          </p:cNvPr>
          <p:cNvSpPr txBox="1"/>
          <p:nvPr/>
        </p:nvSpPr>
        <p:spPr>
          <a:xfrm>
            <a:off x="319205" y="4941168"/>
            <a:ext cx="2608443" cy="732258"/>
          </a:xfrm>
          <a:prstGeom prst="rect">
            <a:avLst/>
          </a:prstGeom>
          <a:ln w="28575">
            <a:solidFill>
              <a:srgbClr val="CC00FF"/>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Frame sentences using correct word</a:t>
            </a:r>
          </a:p>
        </p:txBody>
      </p:sp>
      <p:sp>
        <p:nvSpPr>
          <p:cNvPr id="33" name="TextBox 32">
            <a:extLst>
              <a:ext uri="{FF2B5EF4-FFF2-40B4-BE49-F238E27FC236}">
                <a16:creationId xmlns:a16="http://schemas.microsoft.com/office/drawing/2014/main" id="{D8E8BAFA-2D07-C798-4290-59E922ABEEDF}"/>
              </a:ext>
            </a:extLst>
          </p:cNvPr>
          <p:cNvSpPr txBox="1"/>
          <p:nvPr/>
        </p:nvSpPr>
        <p:spPr>
          <a:xfrm>
            <a:off x="9059361" y="1729973"/>
            <a:ext cx="2869287" cy="830997"/>
          </a:xfrm>
          <a:prstGeom prst="rect">
            <a:avLst/>
          </a:prstGeom>
          <a:ln w="28575">
            <a:solidFill>
              <a:schemeClr val="accent1"/>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Simple present and past tense</a:t>
            </a:r>
          </a:p>
        </p:txBody>
      </p:sp>
      <p:sp>
        <p:nvSpPr>
          <p:cNvPr id="34" name="TextBox 33">
            <a:extLst>
              <a:ext uri="{FF2B5EF4-FFF2-40B4-BE49-F238E27FC236}">
                <a16:creationId xmlns:a16="http://schemas.microsoft.com/office/drawing/2014/main" id="{0D257541-DEB8-E2FE-877E-63D170394995}"/>
              </a:ext>
            </a:extLst>
          </p:cNvPr>
          <p:cNvSpPr txBox="1"/>
          <p:nvPr/>
        </p:nvSpPr>
        <p:spPr>
          <a:xfrm>
            <a:off x="9032173" y="4984522"/>
            <a:ext cx="2608443" cy="755452"/>
          </a:xfrm>
          <a:prstGeom prst="rect">
            <a:avLst/>
          </a:prstGeom>
          <a:ln w="28575">
            <a:solidFill>
              <a:srgbClr val="CC3399"/>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Application of continuous tense</a:t>
            </a:r>
          </a:p>
        </p:txBody>
      </p:sp>
      <p:sp>
        <p:nvSpPr>
          <p:cNvPr id="35" name="TextBox 34">
            <a:extLst>
              <a:ext uri="{FF2B5EF4-FFF2-40B4-BE49-F238E27FC236}">
                <a16:creationId xmlns:a16="http://schemas.microsoft.com/office/drawing/2014/main" id="{5560502F-DCAF-248E-65E6-848BE64932DB}"/>
              </a:ext>
            </a:extLst>
          </p:cNvPr>
          <p:cNvSpPr txBox="1"/>
          <p:nvPr/>
        </p:nvSpPr>
        <p:spPr>
          <a:xfrm>
            <a:off x="9196846" y="2959923"/>
            <a:ext cx="2155738" cy="469077"/>
          </a:xfrm>
          <a:prstGeom prst="rect">
            <a:avLst/>
          </a:prstGeom>
          <a:ln w="28575">
            <a:solidFill>
              <a:srgbClr val="4F81BD"/>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Using ‘</a:t>
            </a:r>
            <a:r>
              <a:rPr lang="en-IN" sz="2400" dirty="0" err="1"/>
              <a:t>ing</a:t>
            </a:r>
            <a:r>
              <a:rPr lang="en-IN" sz="2400" dirty="0"/>
              <a:t>’ form</a:t>
            </a:r>
          </a:p>
        </p:txBody>
      </p:sp>
      <p:sp>
        <p:nvSpPr>
          <p:cNvPr id="36" name="TextBox 35">
            <a:extLst>
              <a:ext uri="{FF2B5EF4-FFF2-40B4-BE49-F238E27FC236}">
                <a16:creationId xmlns:a16="http://schemas.microsoft.com/office/drawing/2014/main" id="{D1D588AB-D3FD-A4D5-3DB6-DC43C80EF58B}"/>
              </a:ext>
            </a:extLst>
          </p:cNvPr>
          <p:cNvSpPr txBox="1"/>
          <p:nvPr/>
        </p:nvSpPr>
        <p:spPr>
          <a:xfrm>
            <a:off x="9131369" y="4058023"/>
            <a:ext cx="2869287" cy="461665"/>
          </a:xfrm>
          <a:prstGeom prst="rect">
            <a:avLst/>
          </a:prstGeom>
          <a:ln w="28575">
            <a:solidFill>
              <a:srgbClr val="CC3399"/>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IN" sz="2400" dirty="0"/>
              <a:t>Identifying ‘</a:t>
            </a:r>
            <a:r>
              <a:rPr lang="en-IN" sz="2400" dirty="0" err="1"/>
              <a:t>ing</a:t>
            </a:r>
            <a:r>
              <a:rPr lang="en-IN" sz="2400" dirty="0"/>
              <a:t>’ form</a:t>
            </a:r>
          </a:p>
        </p:txBody>
      </p:sp>
      <p:cxnSp>
        <p:nvCxnSpPr>
          <p:cNvPr id="37" name="Straight Connector 36">
            <a:extLst>
              <a:ext uri="{FF2B5EF4-FFF2-40B4-BE49-F238E27FC236}">
                <a16:creationId xmlns:a16="http://schemas.microsoft.com/office/drawing/2014/main" id="{5669F62D-2A7C-497C-8466-0D9F722F62E0}"/>
              </a:ext>
            </a:extLst>
          </p:cNvPr>
          <p:cNvCxnSpPr/>
          <p:nvPr/>
        </p:nvCxnSpPr>
        <p:spPr>
          <a:xfrm>
            <a:off x="3016374" y="674584"/>
            <a:ext cx="5832648" cy="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8" name="Trapezoid 10">
            <a:extLst>
              <a:ext uri="{FF2B5EF4-FFF2-40B4-BE49-F238E27FC236}">
                <a16:creationId xmlns:a16="http://schemas.microsoft.com/office/drawing/2014/main" id="{70430946-623C-6D3E-D686-AFCEB1B77FB9}"/>
              </a:ext>
            </a:extLst>
          </p:cNvPr>
          <p:cNvSpPr/>
          <p:nvPr/>
        </p:nvSpPr>
        <p:spPr>
          <a:xfrm>
            <a:off x="2864024" y="604350"/>
            <a:ext cx="6264696" cy="140467"/>
          </a:xfrm>
          <a:custGeom>
            <a:avLst/>
            <a:gdLst>
              <a:gd name="connsiteX0" fmla="*/ 0 w 7037281"/>
              <a:gd name="connsiteY0" fmla="*/ 952656 h 952656"/>
              <a:gd name="connsiteX1" fmla="*/ 238164 w 7037281"/>
              <a:gd name="connsiteY1" fmla="*/ 0 h 952656"/>
              <a:gd name="connsiteX2" fmla="*/ 6799117 w 7037281"/>
              <a:gd name="connsiteY2" fmla="*/ 0 h 952656"/>
              <a:gd name="connsiteX3" fmla="*/ 7037281 w 7037281"/>
              <a:gd name="connsiteY3" fmla="*/ 952656 h 952656"/>
              <a:gd name="connsiteX4" fmla="*/ 0 w 7037281"/>
              <a:gd name="connsiteY4" fmla="*/ 952656 h 952656"/>
              <a:gd name="connsiteX0" fmla="*/ 0 w 7037281"/>
              <a:gd name="connsiteY0" fmla="*/ 952656 h 952656"/>
              <a:gd name="connsiteX1" fmla="*/ 495339 w 7037281"/>
              <a:gd name="connsiteY1" fmla="*/ 0 h 952656"/>
              <a:gd name="connsiteX2" fmla="*/ 6799117 w 7037281"/>
              <a:gd name="connsiteY2" fmla="*/ 0 h 952656"/>
              <a:gd name="connsiteX3" fmla="*/ 7037281 w 7037281"/>
              <a:gd name="connsiteY3" fmla="*/ 952656 h 952656"/>
              <a:gd name="connsiteX4" fmla="*/ 0 w 7037281"/>
              <a:gd name="connsiteY4" fmla="*/ 952656 h 952656"/>
              <a:gd name="connsiteX0" fmla="*/ 0 w 7037281"/>
              <a:gd name="connsiteY0" fmla="*/ 981231 h 981231"/>
              <a:gd name="connsiteX1" fmla="*/ 495339 w 7037281"/>
              <a:gd name="connsiteY1" fmla="*/ 28575 h 981231"/>
              <a:gd name="connsiteX2" fmla="*/ 6441929 w 7037281"/>
              <a:gd name="connsiteY2" fmla="*/ 0 h 981231"/>
              <a:gd name="connsiteX3" fmla="*/ 7037281 w 7037281"/>
              <a:gd name="connsiteY3" fmla="*/ 981231 h 981231"/>
              <a:gd name="connsiteX4" fmla="*/ 0 w 7037281"/>
              <a:gd name="connsiteY4" fmla="*/ 981231 h 981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7281" h="981231">
                <a:moveTo>
                  <a:pt x="0" y="981231"/>
                </a:moveTo>
                <a:lnTo>
                  <a:pt x="495339" y="28575"/>
                </a:lnTo>
                <a:lnTo>
                  <a:pt x="6441929" y="0"/>
                </a:lnTo>
                <a:lnTo>
                  <a:pt x="7037281" y="981231"/>
                </a:lnTo>
                <a:lnTo>
                  <a:pt x="0" y="981231"/>
                </a:lnTo>
                <a:close/>
              </a:path>
            </a:pathLst>
          </a:custGeom>
          <a:solidFill>
            <a:schemeClr val="bg1">
              <a:lumMod val="95000"/>
              <a:alpha val="42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9" name="Group 38">
            <a:extLst>
              <a:ext uri="{FF2B5EF4-FFF2-40B4-BE49-F238E27FC236}">
                <a16:creationId xmlns:a16="http://schemas.microsoft.com/office/drawing/2014/main" id="{6B7FEFFF-B719-AD70-C0AA-58FD3A00726A}"/>
              </a:ext>
            </a:extLst>
          </p:cNvPr>
          <p:cNvGrpSpPr/>
          <p:nvPr/>
        </p:nvGrpSpPr>
        <p:grpSpPr>
          <a:xfrm>
            <a:off x="1435236" y="172676"/>
            <a:ext cx="9393537" cy="664036"/>
            <a:chOff x="2863974" y="188640"/>
            <a:chExt cx="5832648" cy="664036"/>
          </a:xfrm>
          <a:solidFill>
            <a:schemeClr val="accent6">
              <a:lumMod val="75000"/>
            </a:schemeClr>
          </a:solidFill>
        </p:grpSpPr>
        <p:cxnSp>
          <p:nvCxnSpPr>
            <p:cNvPr id="40" name="Straight Connector 39">
              <a:extLst>
                <a:ext uri="{FF2B5EF4-FFF2-40B4-BE49-F238E27FC236}">
                  <a16:creationId xmlns:a16="http://schemas.microsoft.com/office/drawing/2014/main" id="{4C9C2095-4FD1-CB52-00E3-E168B3FF4460}"/>
                </a:ext>
              </a:extLst>
            </p:cNvPr>
            <p:cNvCxnSpPr/>
            <p:nvPr/>
          </p:nvCxnSpPr>
          <p:spPr>
            <a:xfrm>
              <a:off x="2863974" y="522184"/>
              <a:ext cx="5832648" cy="0"/>
            </a:xfrm>
            <a:prstGeom prst="line">
              <a:avLst/>
            </a:prstGeom>
            <a:grpFill/>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1" name="Right Triangle 40">
              <a:extLst>
                <a:ext uri="{FF2B5EF4-FFF2-40B4-BE49-F238E27FC236}">
                  <a16:creationId xmlns:a16="http://schemas.microsoft.com/office/drawing/2014/main" id="{3289DC13-5D97-5E82-D07B-C838DCB274A9}"/>
                </a:ext>
              </a:extLst>
            </p:cNvPr>
            <p:cNvSpPr/>
            <p:nvPr/>
          </p:nvSpPr>
          <p:spPr>
            <a:xfrm rot="3932278" flipH="1">
              <a:off x="3336208" y="122778"/>
              <a:ext cx="362767" cy="7988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Right Triangle 41">
              <a:extLst>
                <a:ext uri="{FF2B5EF4-FFF2-40B4-BE49-F238E27FC236}">
                  <a16:creationId xmlns:a16="http://schemas.microsoft.com/office/drawing/2014/main" id="{F0A0B8CD-C885-1945-047C-9DD98FA75F57}"/>
                </a:ext>
              </a:extLst>
            </p:cNvPr>
            <p:cNvSpPr/>
            <p:nvPr/>
          </p:nvSpPr>
          <p:spPr>
            <a:xfrm rot="17685956">
              <a:off x="8004298" y="127632"/>
              <a:ext cx="362767" cy="7988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Top Corners Rounded 42">
              <a:extLst>
                <a:ext uri="{FF2B5EF4-FFF2-40B4-BE49-F238E27FC236}">
                  <a16:creationId xmlns:a16="http://schemas.microsoft.com/office/drawing/2014/main" id="{996E6FE5-2D1F-ADEE-7FB0-B9CA55269671}"/>
                </a:ext>
              </a:extLst>
            </p:cNvPr>
            <p:cNvSpPr/>
            <p:nvPr/>
          </p:nvSpPr>
          <p:spPr>
            <a:xfrm>
              <a:off x="3224014" y="188640"/>
              <a:ext cx="5256584" cy="664036"/>
            </a:xfrm>
            <a:prstGeom prst="round2SameRect">
              <a:avLst/>
            </a:prstGeom>
            <a:gr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t> Present Continuous Tense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par>
                                <p:cTn id="8" presetID="22" presetClass="entr" presetSubtype="2"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right)">
                                      <p:cBhvr>
                                        <p:cTn id="10" dur="1000"/>
                                        <p:tgtEl>
                                          <p:spTgt spid="21"/>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right)">
                                      <p:cBhvr>
                                        <p:cTn id="13" dur="1000"/>
                                        <p:tgtEl>
                                          <p:spTgt spid="14"/>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right)">
                                      <p:cBhvr>
                                        <p:cTn id="16" dur="10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1000"/>
                                        <p:tgtEl>
                                          <p:spTgt spid="10"/>
                                        </p:tgtEl>
                                      </p:cBhvr>
                                    </p:animEffect>
                                  </p:childTnLst>
                                </p:cTn>
                              </p:par>
                              <p:par>
                                <p:cTn id="22" presetID="22" presetClass="entr" presetSubtype="2"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right)">
                                      <p:cBhvr>
                                        <p:cTn id="24" dur="1000"/>
                                        <p:tgtEl>
                                          <p:spTgt spid="23"/>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1000"/>
                                        <p:tgtEl>
                                          <p:spTgt spid="15"/>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wipe(right)">
                                      <p:cBhvr>
                                        <p:cTn id="30" dur="10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right)">
                                      <p:cBhvr>
                                        <p:cTn id="35" dur="1000"/>
                                        <p:tgtEl>
                                          <p:spTgt spid="11"/>
                                        </p:tgtEl>
                                      </p:cBhvr>
                                    </p:animEffect>
                                  </p:childTnLst>
                                </p:cTn>
                              </p:par>
                              <p:par>
                                <p:cTn id="36" presetID="22" presetClass="entr" presetSubtype="2"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right)">
                                      <p:cBhvr>
                                        <p:cTn id="38" dur="1000"/>
                                        <p:tgtEl>
                                          <p:spTgt spid="24"/>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right)">
                                      <p:cBhvr>
                                        <p:cTn id="41" dur="1000"/>
                                        <p:tgtEl>
                                          <p:spTgt spid="16"/>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wipe(right)">
                                      <p:cBhvr>
                                        <p:cTn id="44" dur="1000"/>
                                        <p:tgtEl>
                                          <p:spTgt spid="3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1000"/>
                                        <p:tgtEl>
                                          <p:spTgt spid="12"/>
                                        </p:tgtEl>
                                      </p:cBhvr>
                                    </p:animEffect>
                                  </p:childTnLst>
                                </p:cTn>
                              </p:par>
                              <p:par>
                                <p:cTn id="50" presetID="22" presetClass="entr" presetSubtype="8"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left)">
                                      <p:cBhvr>
                                        <p:cTn id="52" dur="1000"/>
                                        <p:tgtEl>
                                          <p:spTgt spid="20"/>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left)">
                                      <p:cBhvr>
                                        <p:cTn id="55" dur="1000"/>
                                        <p:tgtEl>
                                          <p:spTgt spid="28"/>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left)">
                                      <p:cBhvr>
                                        <p:cTn id="58" dur="10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left)">
                                      <p:cBhvr>
                                        <p:cTn id="63" dur="1000"/>
                                        <p:tgtEl>
                                          <p:spTgt spid="9"/>
                                        </p:tgtEl>
                                      </p:cBhvr>
                                    </p:animEffect>
                                  </p:childTnLst>
                                </p:cTn>
                              </p:par>
                              <p:par>
                                <p:cTn id="64" presetID="22" presetClass="entr" presetSubtype="8"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1000"/>
                                        <p:tgtEl>
                                          <p:spTgt spid="19"/>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wipe(left)">
                                      <p:cBhvr>
                                        <p:cTn id="69" dur="1000"/>
                                        <p:tgtEl>
                                          <p:spTgt spid="27"/>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wipe(left)">
                                      <p:cBhvr>
                                        <p:cTn id="72" dur="1000"/>
                                        <p:tgtEl>
                                          <p:spTgt spid="3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left)">
                                      <p:cBhvr>
                                        <p:cTn id="77" dur="1000"/>
                                        <p:tgtEl>
                                          <p:spTgt spid="7"/>
                                        </p:tgtEl>
                                      </p:cBhvr>
                                    </p:animEffect>
                                  </p:childTnLst>
                                </p:cTn>
                              </p:par>
                              <p:par>
                                <p:cTn id="78" presetID="22" presetClass="entr" presetSubtype="8" fill="hold" nodeType="with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wipe(left)">
                                      <p:cBhvr>
                                        <p:cTn id="80" dur="1000"/>
                                        <p:tgtEl>
                                          <p:spTgt spid="18"/>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wipe(left)">
                                      <p:cBhvr>
                                        <p:cTn id="83" dur="1000"/>
                                        <p:tgtEl>
                                          <p:spTgt spid="26"/>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wipe(left)">
                                      <p:cBhvr>
                                        <p:cTn id="86" dur="1000"/>
                                        <p:tgtEl>
                                          <p:spTgt spid="30"/>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wipe(left)">
                                      <p:cBhvr>
                                        <p:cTn id="91" dur="1000"/>
                                        <p:tgtEl>
                                          <p:spTgt spid="5"/>
                                        </p:tgtEl>
                                      </p:cBhvr>
                                    </p:animEffect>
                                  </p:childTnLst>
                                </p:cTn>
                              </p:par>
                              <p:par>
                                <p:cTn id="92" presetID="22" presetClass="entr" presetSubtype="8" fill="hold" nodeType="with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wipe(left)">
                                      <p:cBhvr>
                                        <p:cTn id="94" dur="1000"/>
                                        <p:tgtEl>
                                          <p:spTgt spid="17"/>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29"/>
                                        </p:tgtEl>
                                        <p:attrNameLst>
                                          <p:attrName>style.visibility</p:attrName>
                                        </p:attrNameLst>
                                      </p:cBhvr>
                                      <p:to>
                                        <p:strVal val="visible"/>
                                      </p:to>
                                    </p:set>
                                    <p:animEffect transition="in" filter="wipe(left)">
                                      <p:cBhvr>
                                        <p:cTn id="100"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4" grpId="0" animBg="1"/>
      <p:bldP spid="15" grpId="0" animBg="1"/>
      <p:bldP spid="16" grpId="0" animBg="1"/>
      <p:bldP spid="25" grpId="0" animBg="1"/>
      <p:bldP spid="26" grpId="0" animBg="1"/>
      <p:bldP spid="27" grpId="0" animBg="1"/>
      <p:bldP spid="28" grpId="0" animBg="1"/>
      <p:bldP spid="29" grpId="0"/>
      <p:bldP spid="30" grpId="0"/>
      <p:bldP spid="31" grpId="0"/>
      <p:bldP spid="32" grpId="0"/>
      <p:bldP spid="34" grpId="0"/>
      <p:bldP spid="35" grpId="0"/>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31490414"/>
              </p:ext>
            </p:extLst>
          </p:nvPr>
        </p:nvGraphicFramePr>
        <p:xfrm>
          <a:off x="1127448" y="700345"/>
          <a:ext cx="9937104" cy="54573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460</TotalTime>
  <Words>224</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Summary_Present Continuous Tense</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17</cp:revision>
  <dcterms:created xsi:type="dcterms:W3CDTF">2020-08-28T09:38:22Z</dcterms:created>
  <dcterms:modified xsi:type="dcterms:W3CDTF">2022-05-08T03:32:33Z</dcterms:modified>
</cp:coreProperties>
</file>