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60" r:id="rId3"/>
    <p:sldId id="261" r:id="rId4"/>
    <p:sldId id="262" r:id="rId5"/>
    <p:sldId id="258"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gE/6vTdAvrm+Adqwx5aOLxmtmG+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46BACA7-EECF-46A6-BD6D-167F0B80F1B9}">
  <a:tblStyle styleId="{B46BACA7-EECF-46A6-BD6D-167F0B80F1B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2866" autoAdjust="0"/>
  </p:normalViewPr>
  <p:slideViewPr>
    <p:cSldViewPr snapToGrid="0">
      <p:cViewPr varScale="1">
        <p:scale>
          <a:sx n="86" d="100"/>
          <a:sy n="86" d="100"/>
        </p:scale>
        <p:origin x="1496" y="200"/>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 name="Google Shape;31;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IE" dirty="0"/>
              <a:t>Teacher should prompt children with a question. Give instructions to use Interrogative adjectives in their questions and the answer should include possessive adjectives.</a:t>
            </a:r>
            <a:r>
              <a:rPr lang="en-IN" dirty="0"/>
              <a:t> </a:t>
            </a:r>
            <a:r>
              <a:rPr lang="en-IE" dirty="0"/>
              <a:t>Teacher explains how Interrogative adjectives and possessive adjectives are used in our daily conversations.</a:t>
            </a:r>
            <a:endParaRPr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PPT icons</a:t>
            </a:r>
            <a:endParaRPr b="0" dirty="0"/>
          </a:p>
          <a:p>
            <a:pPr marL="0" lvl="0" indent="0" algn="l" rtl="0">
              <a:spcBef>
                <a:spcPts val="0"/>
              </a:spcBef>
              <a:spcAft>
                <a:spcPts val="0"/>
              </a:spcAft>
              <a:buNone/>
            </a:pPr>
            <a:endParaRPr dirty="0"/>
          </a:p>
        </p:txBody>
      </p:sp>
      <p:sp>
        <p:nvSpPr>
          <p:cNvPr id="32" name="Google Shape;32;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 name="Google Shape;3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The words in red are Interrogative Adjectives. The words in green are Possessive Adjectives.</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Source of Multimedia used in this slide - </a:t>
            </a:r>
            <a:r>
              <a:rPr lang="en-IN" sz="1800" dirty="0">
                <a:effectLst/>
                <a:latin typeface="Calibri" panose="020F0502020204030204" pitchFamily="34" charset="0"/>
                <a:ea typeface="Calibri" panose="020F0502020204030204" pitchFamily="34" charset="0"/>
                <a:cs typeface="Times New Roman" panose="02020603050405020304" pitchFamily="18" charset="0"/>
              </a:rPr>
              <a:t>https://pixabay.com/illustrations/children-park-two-boys-kids-5349118/</a:t>
            </a:r>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9" name="Google Shape;3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extLst>
      <p:ext uri="{BB962C8B-B14F-4D97-AF65-F5344CB8AC3E}">
        <p14:creationId xmlns:p14="http://schemas.microsoft.com/office/powerpoint/2010/main" val="3798142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 name="Google Shape;3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sz="1200" b="0" i="0" u="none" strike="noStrike" dirty="0">
                <a:solidFill>
                  <a:schemeClr val="dk1"/>
                </a:solidFill>
                <a:latin typeface="Calibri"/>
                <a:ea typeface="Calibri"/>
                <a:cs typeface="Calibri"/>
                <a:sym typeface="Calibri"/>
              </a:rPr>
              <a:t>The words in red are Interrogative Adjectives. The words in green are Possessive Adjectives.</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Source of Multimedia used in this slide - </a:t>
            </a:r>
            <a:r>
              <a:rPr lang="en-IN" sz="1800" dirty="0">
                <a:effectLst/>
                <a:latin typeface="Calibri" panose="020F0502020204030204" pitchFamily="34" charset="0"/>
                <a:ea typeface="Calibri" panose="020F0502020204030204" pitchFamily="34" charset="0"/>
                <a:cs typeface="Times New Roman" panose="02020603050405020304" pitchFamily="18" charset="0"/>
              </a:rPr>
              <a:t>https://pixabay.com/illustrations/children-park-two-boys-kids-5349118/</a:t>
            </a:r>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9" name="Google Shape;3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3979451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 name="Google Shape;3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sz="1200" b="0" i="0" u="none" strike="noStrike" dirty="0">
                <a:solidFill>
                  <a:schemeClr val="dk1"/>
                </a:solidFill>
                <a:latin typeface="Calibri"/>
                <a:ea typeface="Calibri"/>
                <a:cs typeface="Calibri"/>
                <a:sym typeface="Calibri"/>
              </a:rPr>
              <a:t>The words in red are Interrogative Adjectives. The words in green are Possessive Adjectives.</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Source of Multimedia used in this slide - </a:t>
            </a:r>
            <a:r>
              <a:rPr lang="en-IN" sz="1800" dirty="0">
                <a:effectLst/>
                <a:latin typeface="Calibri" panose="020F0502020204030204" pitchFamily="34" charset="0"/>
                <a:ea typeface="Calibri" panose="020F0502020204030204" pitchFamily="34" charset="0"/>
                <a:cs typeface="Times New Roman" panose="02020603050405020304" pitchFamily="18" charset="0"/>
              </a:rPr>
              <a:t>https://pixabay.com/illustrations/children-park-two-boys-kids-5349118/</a:t>
            </a:r>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9" name="Google Shape;3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2468412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dirty="0"/>
          </a:p>
        </p:txBody>
      </p:sp>
      <p:sp>
        <p:nvSpPr>
          <p:cNvPr id="46" name="Google Shape;46;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5"/>
          <p:cNvSpPr txBox="1">
            <a:spLocks noGrp="1"/>
          </p:cNvSpPr>
          <p:nvPr>
            <p:ph type="ctrTitle"/>
          </p:nvPr>
        </p:nvSpPr>
        <p:spPr>
          <a:xfrm>
            <a:off x="1026533" y="890666"/>
            <a:ext cx="9718104" cy="161517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5"/>
          <p:cNvSpPr txBox="1">
            <a:spLocks noGrp="1"/>
          </p:cNvSpPr>
          <p:nvPr>
            <p:ph type="subTitle" idx="1"/>
          </p:nvPr>
        </p:nvSpPr>
        <p:spPr>
          <a:xfrm>
            <a:off x="1703512" y="2933144"/>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5">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©Sri Sathya Sai Central Trust</a:t>
            </a:r>
            <a:endParaRPr sz="1100" b="1" i="0" u="none" strike="noStrike" cap="none">
              <a:solidFill>
                <a:srgbClr val="0000CC"/>
              </a:solidFill>
              <a:latin typeface="Calibri"/>
              <a:ea typeface="Calibri"/>
              <a:cs typeface="Calibri"/>
              <a:sym typeface="Calibri"/>
            </a:endParaRPr>
          </a:p>
        </p:txBody>
      </p:sp>
      <p:sp>
        <p:nvSpPr>
          <p:cNvPr id="14" name="Google Shape;14;p5"/>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3">
            <a:alphaModFix/>
          </a:blip>
          <a:srcRect/>
          <a:stretch/>
        </p:blipFill>
        <p:spPr>
          <a:xfrm>
            <a:off x="147648" y="104115"/>
            <a:ext cx="678726" cy="720000"/>
          </a:xfrm>
          <a:prstGeom prst="rect">
            <a:avLst/>
          </a:prstGeom>
          <a:noFill/>
          <a:ln>
            <a:noFill/>
          </a:ln>
        </p:spPr>
      </p:pic>
      <p:pic>
        <p:nvPicPr>
          <p:cNvPr id="16" name="Google Shape;16;p5" descr="Calendar&#10;&#10;Description automatically generated with low confidence"/>
          <p:cNvPicPr preferRelativeResize="0"/>
          <p:nvPr/>
        </p:nvPicPr>
        <p:blipFill rotWithShape="1">
          <a:blip r:embed="rId4">
            <a:alphaModFix/>
          </a:blip>
          <a:srcRect/>
          <a:stretch/>
        </p:blipFill>
        <p:spPr>
          <a:xfrm>
            <a:off x="11323857" y="104115"/>
            <a:ext cx="738701" cy="720000"/>
          </a:xfrm>
          <a:prstGeom prst="rect">
            <a:avLst/>
          </a:prstGeom>
          <a:noFill/>
          <a:ln>
            <a:noFill/>
          </a:ln>
        </p:spPr>
      </p:pic>
      <p:pic>
        <p:nvPicPr>
          <p:cNvPr id="17" name="Google Shape;17;p5" descr="Graphical user interface&#10;&#10;Description automatically generated"/>
          <p:cNvPicPr preferRelativeResize="0"/>
          <p:nvPr/>
        </p:nvPicPr>
        <p:blipFill rotWithShape="1">
          <a:blip r:embed="rId5">
            <a:alphaModFix/>
          </a:blip>
          <a:srcRect/>
          <a:stretch/>
        </p:blipFill>
        <p:spPr>
          <a:xfrm>
            <a:off x="11323857" y="6093376"/>
            <a:ext cx="720000"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
        <p:nvSpPr>
          <p:cNvPr id="22" name="Google Shape;22;p6"/>
          <p:cNvSpPr txBox="1">
            <a:spLocks noGrp="1"/>
          </p:cNvSpPr>
          <p:nvPr>
            <p:ph type="body" idx="1"/>
          </p:nvPr>
        </p:nvSpPr>
        <p:spPr>
          <a:xfrm>
            <a:off x="920341" y="1169591"/>
            <a:ext cx="10351317" cy="4518818"/>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6" descr="Calendar&#10;&#10;Description automatically generated with low confidence"/>
          <p:cNvPicPr preferRelativeResize="0"/>
          <p:nvPr/>
        </p:nvPicPr>
        <p:blipFill rotWithShape="1">
          <a:blip r:embed="rId3">
            <a:alphaModFix/>
          </a:blip>
          <a:srcRect/>
          <a:stretch/>
        </p:blipFill>
        <p:spPr>
          <a:xfrm>
            <a:off x="11327827" y="104115"/>
            <a:ext cx="738701" cy="720000"/>
          </a:xfrm>
          <a:prstGeom prst="rect">
            <a:avLst/>
          </a:prstGeom>
          <a:noFill/>
          <a:ln>
            <a:noFill/>
          </a:ln>
        </p:spPr>
      </p:pic>
      <p:pic>
        <p:nvPicPr>
          <p:cNvPr id="24" name="Google Shape;24;p6" descr="Graphical user interface&#10;&#10;Description automatically generated"/>
          <p:cNvPicPr preferRelativeResize="0"/>
          <p:nvPr/>
        </p:nvPicPr>
        <p:blipFill rotWithShape="1">
          <a:blip r:embed="rId4">
            <a:alphaModFix/>
          </a:blip>
          <a:srcRect/>
          <a:stretch/>
        </p:blipFill>
        <p:spPr>
          <a:xfrm>
            <a:off x="11327827" y="6093376"/>
            <a:ext cx="720000"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7">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pic>
        <p:nvPicPr>
          <p:cNvPr id="27" name="Google Shape;27;p7" descr="Calendar&#10;&#10;Description automatically generated with low confidence"/>
          <p:cNvPicPr preferRelativeResize="0"/>
          <p:nvPr/>
        </p:nvPicPr>
        <p:blipFill rotWithShape="1">
          <a:blip r:embed="rId3">
            <a:alphaModFix/>
          </a:blip>
          <a:srcRect/>
          <a:stretch/>
        </p:blipFill>
        <p:spPr>
          <a:xfrm>
            <a:off x="11327827" y="104115"/>
            <a:ext cx="738701" cy="720000"/>
          </a:xfrm>
          <a:prstGeom prst="rect">
            <a:avLst/>
          </a:prstGeom>
          <a:noFill/>
          <a:ln>
            <a:noFill/>
          </a:ln>
        </p:spPr>
      </p:pic>
      <p:pic>
        <p:nvPicPr>
          <p:cNvPr id="28" name="Google Shape;28;p7" descr="Graphical user interface&#10;&#10;Description automatically generated"/>
          <p:cNvPicPr preferRelativeResize="0"/>
          <p:nvPr/>
        </p:nvPicPr>
        <p:blipFill rotWithShape="1">
          <a:blip r:embed="rId4">
            <a:alphaModFix/>
          </a:blip>
          <a:srcRect/>
          <a:stretch/>
        </p:blipFill>
        <p:spPr>
          <a:xfrm>
            <a:off x="11327827" y="6093296"/>
            <a:ext cx="720000"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10" name="TextBox 9">
            <a:extLst>
              <a:ext uri="{FF2B5EF4-FFF2-40B4-BE49-F238E27FC236}">
                <a16:creationId xmlns:a16="http://schemas.microsoft.com/office/drawing/2014/main" id="{08FD50DE-84F0-07F3-5A0F-0EC4909C26D1}"/>
              </a:ext>
            </a:extLst>
          </p:cNvPr>
          <p:cNvSpPr txBox="1"/>
          <p:nvPr/>
        </p:nvSpPr>
        <p:spPr>
          <a:xfrm>
            <a:off x="4122245" y="2505670"/>
            <a:ext cx="3947509" cy="923330"/>
          </a:xfrm>
          <a:prstGeom prst="rect">
            <a:avLst/>
          </a:prstGeom>
          <a:noFill/>
        </p:spPr>
        <p:txBody>
          <a:bodyPr wrap="square" rtlCol="0">
            <a:spAutoFit/>
          </a:bodyPr>
          <a:lstStyle/>
          <a:p>
            <a:r>
              <a:rPr lang="en-IN" sz="5400" dirty="0">
                <a:solidFill>
                  <a:schemeClr val="bg1"/>
                </a:solidFill>
                <a:latin typeface="Calibri" panose="020F0502020204030204" pitchFamily="34" charset="0"/>
                <a:cs typeface="Calibri" panose="020F0502020204030204" pitchFamily="34" charset="0"/>
              </a:rPr>
              <a:t>I Love Cricket</a:t>
            </a:r>
          </a:p>
        </p:txBody>
      </p:sp>
      <p:pic>
        <p:nvPicPr>
          <p:cNvPr id="14" name="Graphic 13" descr="Cricket bat and ball with solid fill">
            <a:extLst>
              <a:ext uri="{FF2B5EF4-FFF2-40B4-BE49-F238E27FC236}">
                <a16:creationId xmlns:a16="http://schemas.microsoft.com/office/drawing/2014/main" id="{30E2633B-39EE-BA68-ECE6-2FE70595A01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6196" y="706816"/>
            <a:ext cx="1440000" cy="1440000"/>
          </a:xfrm>
          <a:prstGeom prst="rect">
            <a:avLst/>
          </a:prstGeom>
        </p:spPr>
      </p:pic>
      <p:pic>
        <p:nvPicPr>
          <p:cNvPr id="16" name="Graphic 15" descr="Cricket with solid fill">
            <a:extLst>
              <a:ext uri="{FF2B5EF4-FFF2-40B4-BE49-F238E27FC236}">
                <a16:creationId xmlns:a16="http://schemas.microsoft.com/office/drawing/2014/main" id="{F38CF209-5FC3-9671-5D71-32070C5B591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835470" y="3290500"/>
            <a:ext cx="1440000" cy="1440000"/>
          </a:xfrm>
          <a:prstGeom prst="rect">
            <a:avLst/>
          </a:prstGeom>
        </p:spPr>
      </p:pic>
      <p:grpSp>
        <p:nvGrpSpPr>
          <p:cNvPr id="17" name="Group 16">
            <a:extLst>
              <a:ext uri="{FF2B5EF4-FFF2-40B4-BE49-F238E27FC236}">
                <a16:creationId xmlns:a16="http://schemas.microsoft.com/office/drawing/2014/main" id="{10EF5C2C-8D1C-C165-EAFA-5D1E2EAA7CC6}"/>
              </a:ext>
            </a:extLst>
          </p:cNvPr>
          <p:cNvGrpSpPr/>
          <p:nvPr/>
        </p:nvGrpSpPr>
        <p:grpSpPr>
          <a:xfrm>
            <a:off x="2248517" y="2146816"/>
            <a:ext cx="7694967" cy="1143684"/>
            <a:chOff x="2121923" y="202739"/>
            <a:chExt cx="7694967" cy="929876"/>
          </a:xfrm>
        </p:grpSpPr>
        <p:grpSp>
          <p:nvGrpSpPr>
            <p:cNvPr id="18" name="Group 17">
              <a:extLst>
                <a:ext uri="{FF2B5EF4-FFF2-40B4-BE49-F238E27FC236}">
                  <a16:creationId xmlns:a16="http://schemas.microsoft.com/office/drawing/2014/main" id="{47B63D90-229A-8F1C-7459-5C3DC0669344}"/>
                </a:ext>
              </a:extLst>
            </p:cNvPr>
            <p:cNvGrpSpPr/>
            <p:nvPr/>
          </p:nvGrpSpPr>
          <p:grpSpPr>
            <a:xfrm>
              <a:off x="2229935" y="202739"/>
              <a:ext cx="7470988" cy="929876"/>
              <a:chOff x="2491760" y="1566852"/>
              <a:chExt cx="7362976" cy="864169"/>
            </a:xfrm>
          </p:grpSpPr>
          <p:sp>
            <p:nvSpPr>
              <p:cNvPr id="23" name="Freeform: Shape 22">
                <a:extLst>
                  <a:ext uri="{FF2B5EF4-FFF2-40B4-BE49-F238E27FC236}">
                    <a16:creationId xmlns:a16="http://schemas.microsoft.com/office/drawing/2014/main" id="{E05C2FBA-21AA-871E-0E8D-53C67D14E0BE}"/>
                  </a:ext>
                </a:extLst>
              </p:cNvPr>
              <p:cNvSpPr/>
              <p:nvPr/>
            </p:nvSpPr>
            <p:spPr>
              <a:xfrm>
                <a:off x="2491760" y="1566852"/>
                <a:ext cx="7362976" cy="413999"/>
              </a:xfrm>
              <a:custGeom>
                <a:avLst/>
                <a:gdLst>
                  <a:gd name="connsiteX0" fmla="*/ 414000 w 5760640"/>
                  <a:gd name="connsiteY0" fmla="*/ 0 h 413999"/>
                  <a:gd name="connsiteX1" fmla="*/ 5346640 w 5760640"/>
                  <a:gd name="connsiteY1" fmla="*/ 0 h 413999"/>
                  <a:gd name="connsiteX2" fmla="*/ 5728106 w 5760640"/>
                  <a:gd name="connsiteY2" fmla="*/ 252853 h 413999"/>
                  <a:gd name="connsiteX3" fmla="*/ 5760640 w 5760640"/>
                  <a:gd name="connsiteY3" fmla="*/ 413999 h 413999"/>
                  <a:gd name="connsiteX4" fmla="*/ 0 w 5760640"/>
                  <a:gd name="connsiteY4" fmla="*/ 413999 h 413999"/>
                  <a:gd name="connsiteX5" fmla="*/ 32534 w 5760640"/>
                  <a:gd name="connsiteY5" fmla="*/ 252853 h 413999"/>
                  <a:gd name="connsiteX6" fmla="*/ 414000 w 5760640"/>
                  <a:gd name="connsiteY6" fmla="*/ 0 h 41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3999">
                    <a:moveTo>
                      <a:pt x="414000" y="0"/>
                    </a:moveTo>
                    <a:lnTo>
                      <a:pt x="5346640" y="0"/>
                    </a:lnTo>
                    <a:cubicBezTo>
                      <a:pt x="5518125" y="0"/>
                      <a:pt x="5665257" y="104262"/>
                      <a:pt x="5728106" y="252853"/>
                    </a:cubicBezTo>
                    <a:lnTo>
                      <a:pt x="5760640" y="413999"/>
                    </a:lnTo>
                    <a:lnTo>
                      <a:pt x="0" y="413999"/>
                    </a:lnTo>
                    <a:lnTo>
                      <a:pt x="32534" y="252853"/>
                    </a:lnTo>
                    <a:cubicBezTo>
                      <a:pt x="95383" y="104262"/>
                      <a:pt x="242516" y="0"/>
                      <a:pt x="414000" y="0"/>
                    </a:cubicBezTo>
                    <a:close/>
                  </a:path>
                </a:pathLst>
              </a:custGeom>
              <a:solidFill>
                <a:schemeClr val="bg1"/>
              </a:solidFill>
              <a:ln w="57150">
                <a:solidFill>
                  <a:srgbClr val="3FAE9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4" name="Freeform: Shape 23">
                <a:extLst>
                  <a:ext uri="{FF2B5EF4-FFF2-40B4-BE49-F238E27FC236}">
                    <a16:creationId xmlns:a16="http://schemas.microsoft.com/office/drawing/2014/main" id="{C964D6E9-1EB0-1500-0374-608F5CD0D191}"/>
                  </a:ext>
                </a:extLst>
              </p:cNvPr>
              <p:cNvSpPr/>
              <p:nvPr/>
            </p:nvSpPr>
            <p:spPr>
              <a:xfrm>
                <a:off x="2491760" y="2017019"/>
                <a:ext cx="7362976" cy="414002"/>
              </a:xfrm>
              <a:custGeom>
                <a:avLst/>
                <a:gdLst>
                  <a:gd name="connsiteX0" fmla="*/ 0 w 5760640"/>
                  <a:gd name="connsiteY0" fmla="*/ 0 h 414002"/>
                  <a:gd name="connsiteX1" fmla="*/ 5760640 w 5760640"/>
                  <a:gd name="connsiteY1" fmla="*/ 0 h 414002"/>
                  <a:gd name="connsiteX2" fmla="*/ 5760640 w 5760640"/>
                  <a:gd name="connsiteY2" fmla="*/ 2 h 414002"/>
                  <a:gd name="connsiteX3" fmla="*/ 5346640 w 5760640"/>
                  <a:gd name="connsiteY3" fmla="*/ 414002 h 414002"/>
                  <a:gd name="connsiteX4" fmla="*/ 414000 w 5760640"/>
                  <a:gd name="connsiteY4" fmla="*/ 414002 h 414002"/>
                  <a:gd name="connsiteX5" fmla="*/ 0 w 5760640"/>
                  <a:gd name="connsiteY5" fmla="*/ 2 h 414002"/>
                  <a:gd name="connsiteX6" fmla="*/ 0 w 5760640"/>
                  <a:gd name="connsiteY6" fmla="*/ 0 h 41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4002">
                    <a:moveTo>
                      <a:pt x="0" y="0"/>
                    </a:moveTo>
                    <a:lnTo>
                      <a:pt x="5760640" y="0"/>
                    </a:lnTo>
                    <a:lnTo>
                      <a:pt x="5760640" y="2"/>
                    </a:lnTo>
                    <a:cubicBezTo>
                      <a:pt x="5760640" y="228648"/>
                      <a:pt x="5575286" y="414002"/>
                      <a:pt x="5346640" y="414002"/>
                    </a:cubicBezTo>
                    <a:lnTo>
                      <a:pt x="414000" y="414002"/>
                    </a:lnTo>
                    <a:cubicBezTo>
                      <a:pt x="185354" y="414002"/>
                      <a:pt x="0" y="228648"/>
                      <a:pt x="0" y="2"/>
                    </a:cubicBezTo>
                    <a:lnTo>
                      <a:pt x="0" y="0"/>
                    </a:lnTo>
                    <a:close/>
                  </a:path>
                </a:pathLst>
              </a:custGeom>
              <a:solidFill>
                <a:schemeClr val="bg1"/>
              </a:solidFill>
              <a:ln w="38100">
                <a:solidFill>
                  <a:srgbClr val="3FAE9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25" name="Rectangle: Rounded Corners 24">
                <a:extLst>
                  <a:ext uri="{FF2B5EF4-FFF2-40B4-BE49-F238E27FC236}">
                    <a16:creationId xmlns:a16="http://schemas.microsoft.com/office/drawing/2014/main" id="{7D37A143-2551-BD64-B296-E8EF1D1B0E6C}"/>
                  </a:ext>
                </a:extLst>
              </p:cNvPr>
              <p:cNvSpPr/>
              <p:nvPr/>
            </p:nvSpPr>
            <p:spPr>
              <a:xfrm>
                <a:off x="2540709" y="1638810"/>
                <a:ext cx="7213819" cy="68408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19" name="Rectangle: Rounded Corners 18">
              <a:extLst>
                <a:ext uri="{FF2B5EF4-FFF2-40B4-BE49-F238E27FC236}">
                  <a16:creationId xmlns:a16="http://schemas.microsoft.com/office/drawing/2014/main" id="{90573204-5DF5-1AB0-DBF8-5D7290FAE6DB}"/>
                </a:ext>
              </a:extLst>
            </p:cNvPr>
            <p:cNvSpPr/>
            <p:nvPr/>
          </p:nvSpPr>
          <p:spPr>
            <a:xfrm>
              <a:off x="2364536" y="311215"/>
              <a:ext cx="7183273" cy="720000"/>
            </a:xfrm>
            <a:prstGeom prst="roundRect">
              <a:avLst>
                <a:gd name="adj" fmla="val 50000"/>
              </a:avLst>
            </a:prstGeom>
            <a:solidFill>
              <a:srgbClr val="3FAE9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BABE6146-B83E-1105-E46A-543C92A70618}"/>
                </a:ext>
              </a:extLst>
            </p:cNvPr>
            <p:cNvSpPr/>
            <p:nvPr/>
          </p:nvSpPr>
          <p:spPr>
            <a:xfrm>
              <a:off x="9600866" y="511140"/>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a:extLst>
                <a:ext uri="{FF2B5EF4-FFF2-40B4-BE49-F238E27FC236}">
                  <a16:creationId xmlns:a16="http://schemas.microsoft.com/office/drawing/2014/main" id="{A7C200FB-BE10-AF16-B327-BF1DEA2D992D}"/>
                </a:ext>
              </a:extLst>
            </p:cNvPr>
            <p:cNvSpPr/>
            <p:nvPr/>
          </p:nvSpPr>
          <p:spPr>
            <a:xfrm>
              <a:off x="2121923" y="544302"/>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6" name="TextBox 25">
            <a:extLst>
              <a:ext uri="{FF2B5EF4-FFF2-40B4-BE49-F238E27FC236}">
                <a16:creationId xmlns:a16="http://schemas.microsoft.com/office/drawing/2014/main" id="{BC05940A-FC0F-4363-5A08-38DF26A033A1}"/>
              </a:ext>
            </a:extLst>
          </p:cNvPr>
          <p:cNvSpPr txBox="1"/>
          <p:nvPr/>
        </p:nvSpPr>
        <p:spPr>
          <a:xfrm>
            <a:off x="4122246" y="2255292"/>
            <a:ext cx="3947509" cy="923330"/>
          </a:xfrm>
          <a:prstGeom prst="rect">
            <a:avLst/>
          </a:prstGeom>
          <a:noFill/>
        </p:spPr>
        <p:txBody>
          <a:bodyPr wrap="square" rtlCol="0">
            <a:spAutoFit/>
          </a:bodyPr>
          <a:lstStyle/>
          <a:p>
            <a:r>
              <a:rPr lang="en-IN" sz="5400" dirty="0">
                <a:solidFill>
                  <a:schemeClr val="bg1"/>
                </a:solidFill>
                <a:latin typeface="Calibri" panose="020F0502020204030204" pitchFamily="34" charset="0"/>
                <a:cs typeface="Calibri" panose="020F0502020204030204" pitchFamily="34" charset="0"/>
              </a:rPr>
              <a:t>I Love Cricket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grpSp>
        <p:nvGrpSpPr>
          <p:cNvPr id="13" name="Group 12">
            <a:extLst>
              <a:ext uri="{FF2B5EF4-FFF2-40B4-BE49-F238E27FC236}">
                <a16:creationId xmlns:a16="http://schemas.microsoft.com/office/drawing/2014/main" id="{6F6E4F67-2736-AF57-C533-67A7A2F702A0}"/>
              </a:ext>
            </a:extLst>
          </p:cNvPr>
          <p:cNvGrpSpPr/>
          <p:nvPr/>
        </p:nvGrpSpPr>
        <p:grpSpPr>
          <a:xfrm>
            <a:off x="2244537" y="123139"/>
            <a:ext cx="7694967" cy="929876"/>
            <a:chOff x="2121923" y="202739"/>
            <a:chExt cx="7694967" cy="929876"/>
          </a:xfrm>
        </p:grpSpPr>
        <p:grpSp>
          <p:nvGrpSpPr>
            <p:cNvPr id="14" name="Group 13">
              <a:extLst>
                <a:ext uri="{FF2B5EF4-FFF2-40B4-BE49-F238E27FC236}">
                  <a16:creationId xmlns:a16="http://schemas.microsoft.com/office/drawing/2014/main" id="{E2CB5AFF-153F-8A77-2509-901AE0EE3795}"/>
                </a:ext>
              </a:extLst>
            </p:cNvPr>
            <p:cNvGrpSpPr/>
            <p:nvPr/>
          </p:nvGrpSpPr>
          <p:grpSpPr>
            <a:xfrm>
              <a:off x="2229935" y="202739"/>
              <a:ext cx="7470988" cy="929876"/>
              <a:chOff x="2491760" y="1566852"/>
              <a:chExt cx="7362976" cy="864169"/>
            </a:xfrm>
          </p:grpSpPr>
          <p:sp>
            <p:nvSpPr>
              <p:cNvPr id="19" name="Freeform: Shape 18">
                <a:extLst>
                  <a:ext uri="{FF2B5EF4-FFF2-40B4-BE49-F238E27FC236}">
                    <a16:creationId xmlns:a16="http://schemas.microsoft.com/office/drawing/2014/main" id="{49EBEAC8-7864-46FC-EBB2-B24A248E297D}"/>
                  </a:ext>
                </a:extLst>
              </p:cNvPr>
              <p:cNvSpPr/>
              <p:nvPr/>
            </p:nvSpPr>
            <p:spPr>
              <a:xfrm>
                <a:off x="2491760" y="1566852"/>
                <a:ext cx="7362976" cy="413999"/>
              </a:xfrm>
              <a:custGeom>
                <a:avLst/>
                <a:gdLst>
                  <a:gd name="connsiteX0" fmla="*/ 414000 w 5760640"/>
                  <a:gd name="connsiteY0" fmla="*/ 0 h 413999"/>
                  <a:gd name="connsiteX1" fmla="*/ 5346640 w 5760640"/>
                  <a:gd name="connsiteY1" fmla="*/ 0 h 413999"/>
                  <a:gd name="connsiteX2" fmla="*/ 5728106 w 5760640"/>
                  <a:gd name="connsiteY2" fmla="*/ 252853 h 413999"/>
                  <a:gd name="connsiteX3" fmla="*/ 5760640 w 5760640"/>
                  <a:gd name="connsiteY3" fmla="*/ 413999 h 413999"/>
                  <a:gd name="connsiteX4" fmla="*/ 0 w 5760640"/>
                  <a:gd name="connsiteY4" fmla="*/ 413999 h 413999"/>
                  <a:gd name="connsiteX5" fmla="*/ 32534 w 5760640"/>
                  <a:gd name="connsiteY5" fmla="*/ 252853 h 413999"/>
                  <a:gd name="connsiteX6" fmla="*/ 414000 w 5760640"/>
                  <a:gd name="connsiteY6" fmla="*/ 0 h 41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3999">
                    <a:moveTo>
                      <a:pt x="414000" y="0"/>
                    </a:moveTo>
                    <a:lnTo>
                      <a:pt x="5346640" y="0"/>
                    </a:lnTo>
                    <a:cubicBezTo>
                      <a:pt x="5518125" y="0"/>
                      <a:pt x="5665257" y="104262"/>
                      <a:pt x="5728106" y="252853"/>
                    </a:cubicBezTo>
                    <a:lnTo>
                      <a:pt x="5760640" y="413999"/>
                    </a:lnTo>
                    <a:lnTo>
                      <a:pt x="0" y="413999"/>
                    </a:lnTo>
                    <a:lnTo>
                      <a:pt x="32534" y="252853"/>
                    </a:lnTo>
                    <a:cubicBezTo>
                      <a:pt x="95383" y="104262"/>
                      <a:pt x="242516" y="0"/>
                      <a:pt x="414000" y="0"/>
                    </a:cubicBezTo>
                    <a:close/>
                  </a:path>
                </a:pathLst>
              </a:custGeom>
              <a:solidFill>
                <a:schemeClr val="bg1"/>
              </a:solidFill>
              <a:ln w="57150">
                <a:solidFill>
                  <a:srgbClr val="3FAE9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0" name="Freeform: Shape 19">
                <a:extLst>
                  <a:ext uri="{FF2B5EF4-FFF2-40B4-BE49-F238E27FC236}">
                    <a16:creationId xmlns:a16="http://schemas.microsoft.com/office/drawing/2014/main" id="{4DE4A625-2019-64F6-E0FA-291EF121CF14}"/>
                  </a:ext>
                </a:extLst>
              </p:cNvPr>
              <p:cNvSpPr/>
              <p:nvPr/>
            </p:nvSpPr>
            <p:spPr>
              <a:xfrm>
                <a:off x="2491760" y="2017019"/>
                <a:ext cx="7362976" cy="414002"/>
              </a:xfrm>
              <a:custGeom>
                <a:avLst/>
                <a:gdLst>
                  <a:gd name="connsiteX0" fmla="*/ 0 w 5760640"/>
                  <a:gd name="connsiteY0" fmla="*/ 0 h 414002"/>
                  <a:gd name="connsiteX1" fmla="*/ 5760640 w 5760640"/>
                  <a:gd name="connsiteY1" fmla="*/ 0 h 414002"/>
                  <a:gd name="connsiteX2" fmla="*/ 5760640 w 5760640"/>
                  <a:gd name="connsiteY2" fmla="*/ 2 h 414002"/>
                  <a:gd name="connsiteX3" fmla="*/ 5346640 w 5760640"/>
                  <a:gd name="connsiteY3" fmla="*/ 414002 h 414002"/>
                  <a:gd name="connsiteX4" fmla="*/ 414000 w 5760640"/>
                  <a:gd name="connsiteY4" fmla="*/ 414002 h 414002"/>
                  <a:gd name="connsiteX5" fmla="*/ 0 w 5760640"/>
                  <a:gd name="connsiteY5" fmla="*/ 2 h 414002"/>
                  <a:gd name="connsiteX6" fmla="*/ 0 w 5760640"/>
                  <a:gd name="connsiteY6" fmla="*/ 0 h 41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4002">
                    <a:moveTo>
                      <a:pt x="0" y="0"/>
                    </a:moveTo>
                    <a:lnTo>
                      <a:pt x="5760640" y="0"/>
                    </a:lnTo>
                    <a:lnTo>
                      <a:pt x="5760640" y="2"/>
                    </a:lnTo>
                    <a:cubicBezTo>
                      <a:pt x="5760640" y="228648"/>
                      <a:pt x="5575286" y="414002"/>
                      <a:pt x="5346640" y="414002"/>
                    </a:cubicBezTo>
                    <a:lnTo>
                      <a:pt x="414000" y="414002"/>
                    </a:lnTo>
                    <a:cubicBezTo>
                      <a:pt x="185354" y="414002"/>
                      <a:pt x="0" y="228648"/>
                      <a:pt x="0" y="2"/>
                    </a:cubicBezTo>
                    <a:lnTo>
                      <a:pt x="0" y="0"/>
                    </a:lnTo>
                    <a:close/>
                  </a:path>
                </a:pathLst>
              </a:custGeom>
              <a:solidFill>
                <a:schemeClr val="bg1"/>
              </a:solidFill>
              <a:ln w="38100">
                <a:solidFill>
                  <a:srgbClr val="3FAE9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21" name="Rectangle: Rounded Corners 20">
                <a:extLst>
                  <a:ext uri="{FF2B5EF4-FFF2-40B4-BE49-F238E27FC236}">
                    <a16:creationId xmlns:a16="http://schemas.microsoft.com/office/drawing/2014/main" id="{E437C795-32E2-0FD0-6302-3CA31D218393}"/>
                  </a:ext>
                </a:extLst>
              </p:cNvPr>
              <p:cNvSpPr/>
              <p:nvPr/>
            </p:nvSpPr>
            <p:spPr>
              <a:xfrm>
                <a:off x="2540709" y="1638810"/>
                <a:ext cx="7213819" cy="68408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15" name="Rectangle: Rounded Corners 14">
              <a:extLst>
                <a:ext uri="{FF2B5EF4-FFF2-40B4-BE49-F238E27FC236}">
                  <a16:creationId xmlns:a16="http://schemas.microsoft.com/office/drawing/2014/main" id="{05105482-0E6C-4285-76F7-5588712C04C9}"/>
                </a:ext>
              </a:extLst>
            </p:cNvPr>
            <p:cNvSpPr/>
            <p:nvPr/>
          </p:nvSpPr>
          <p:spPr>
            <a:xfrm>
              <a:off x="2364536" y="311215"/>
              <a:ext cx="7183273" cy="720000"/>
            </a:xfrm>
            <a:prstGeom prst="roundRect">
              <a:avLst>
                <a:gd name="adj" fmla="val 50000"/>
              </a:avLst>
            </a:prstGeom>
            <a:solidFill>
              <a:srgbClr val="3FAE9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621E9F0C-B626-986F-3410-E89A3CC1A099}"/>
                </a:ext>
              </a:extLst>
            </p:cNvPr>
            <p:cNvSpPr/>
            <p:nvPr/>
          </p:nvSpPr>
          <p:spPr>
            <a:xfrm>
              <a:off x="9600866" y="511140"/>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DF03CFD7-1147-52A8-B130-7C8588FC6DC4}"/>
                </a:ext>
              </a:extLst>
            </p:cNvPr>
            <p:cNvSpPr/>
            <p:nvPr/>
          </p:nvSpPr>
          <p:spPr>
            <a:xfrm>
              <a:off x="2121923" y="544302"/>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2" name="TextBox 21">
            <a:extLst>
              <a:ext uri="{FF2B5EF4-FFF2-40B4-BE49-F238E27FC236}">
                <a16:creationId xmlns:a16="http://schemas.microsoft.com/office/drawing/2014/main" id="{93B99A46-7A34-85A5-7CC8-BB601344AC40}"/>
              </a:ext>
            </a:extLst>
          </p:cNvPr>
          <p:cNvSpPr txBox="1"/>
          <p:nvPr/>
        </p:nvSpPr>
        <p:spPr>
          <a:xfrm>
            <a:off x="4731505" y="264910"/>
            <a:ext cx="2694562" cy="646331"/>
          </a:xfrm>
          <a:prstGeom prst="rect">
            <a:avLst/>
          </a:prstGeom>
          <a:noFill/>
        </p:spPr>
        <p:txBody>
          <a:bodyPr wrap="square" rtlCol="0">
            <a:spAutoFit/>
          </a:bodyPr>
          <a:lstStyle/>
          <a:p>
            <a:r>
              <a:rPr lang="en-IN" sz="3600" dirty="0">
                <a:solidFill>
                  <a:schemeClr val="bg1"/>
                </a:solidFill>
                <a:latin typeface="Calibri" panose="020F0502020204030204" pitchFamily="34" charset="0"/>
                <a:cs typeface="Calibri" panose="020F0502020204030204" pitchFamily="34" charset="0"/>
              </a:rPr>
              <a:t>Conversation</a:t>
            </a:r>
          </a:p>
        </p:txBody>
      </p:sp>
      <p:grpSp>
        <p:nvGrpSpPr>
          <p:cNvPr id="31" name="Group 30">
            <a:extLst>
              <a:ext uri="{FF2B5EF4-FFF2-40B4-BE49-F238E27FC236}">
                <a16:creationId xmlns:a16="http://schemas.microsoft.com/office/drawing/2014/main" id="{BD8CD863-A529-C28E-BF59-1996ACF717D3}"/>
              </a:ext>
            </a:extLst>
          </p:cNvPr>
          <p:cNvGrpSpPr/>
          <p:nvPr/>
        </p:nvGrpSpPr>
        <p:grpSpPr>
          <a:xfrm>
            <a:off x="3569617" y="2597743"/>
            <a:ext cx="5052766" cy="4260257"/>
            <a:chOff x="3569617" y="2597743"/>
            <a:chExt cx="5052766" cy="4260257"/>
          </a:xfrm>
        </p:grpSpPr>
        <p:pic>
          <p:nvPicPr>
            <p:cNvPr id="3" name="Picture 2" descr="A picture containing animation, cartoon, animated cartoon, child art&#10;&#10;Description automatically generated">
              <a:extLst>
                <a:ext uri="{FF2B5EF4-FFF2-40B4-BE49-F238E27FC236}">
                  <a16:creationId xmlns:a16="http://schemas.microsoft.com/office/drawing/2014/main" id="{E7A32012-68C0-9F2A-831B-E62E3E2D643C}"/>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3889" l="10000" r="90000">
                          <a14:foregroundMark x1="23490" y1="46852" x2="23490" y2="46852"/>
                          <a14:foregroundMark x1="23906" y1="79907" x2="23906" y2="79907"/>
                          <a14:foregroundMark x1="22188" y1="93889" x2="22188" y2="93889"/>
                          <a14:foregroundMark x1="26927" y1="93333" x2="26927" y2="93333"/>
                          <a14:foregroundMark x1="49010" y1="67778" x2="49010" y2="67778"/>
                          <a14:foregroundMark x1="50104" y1="54259" x2="50104" y2="54259"/>
                          <a14:foregroundMark x1="48698" y1="65741" x2="48698" y2="65741"/>
                          <a14:foregroundMark x1="46927" y1="92778" x2="46927" y2="92778"/>
                          <a14:foregroundMark x1="50417" y1="93056" x2="50417" y2="93056"/>
                          <a14:backgroundMark x1="57500" y1="17593" x2="57500" y2="17593"/>
                          <a14:backgroundMark x1="49427" y1="87315" x2="49427" y2="87315"/>
                        </a14:backgroundRemoval>
                      </a14:imgEffect>
                    </a14:imgLayer>
                  </a14:imgProps>
                </a:ext>
              </a:extLst>
            </a:blip>
            <a:srcRect l="15849" t="34503" r="42707" b="3376"/>
            <a:stretch/>
          </p:blipFill>
          <p:spPr>
            <a:xfrm>
              <a:off x="3569617" y="2597743"/>
              <a:ext cx="5052766" cy="4260257"/>
            </a:xfrm>
            <a:prstGeom prst="rect">
              <a:avLst/>
            </a:prstGeom>
          </p:spPr>
        </p:pic>
        <p:sp>
          <p:nvSpPr>
            <p:cNvPr id="23" name="TextBox 22">
              <a:extLst>
                <a:ext uri="{FF2B5EF4-FFF2-40B4-BE49-F238E27FC236}">
                  <a16:creationId xmlns:a16="http://schemas.microsoft.com/office/drawing/2014/main" id="{80FD287D-E6BD-2797-5960-86241C110D9C}"/>
                </a:ext>
              </a:extLst>
            </p:cNvPr>
            <p:cNvSpPr txBox="1"/>
            <p:nvPr/>
          </p:nvSpPr>
          <p:spPr>
            <a:xfrm>
              <a:off x="4329403" y="4435483"/>
              <a:ext cx="402101" cy="584775"/>
            </a:xfrm>
            <a:prstGeom prst="rect">
              <a:avLst/>
            </a:prstGeom>
            <a:noFill/>
          </p:spPr>
          <p:txBody>
            <a:bodyPr wrap="square" rtlCol="0">
              <a:spAutoFit/>
            </a:bodyPr>
            <a:lstStyle/>
            <a:p>
              <a:r>
                <a:rPr lang="en-IN" sz="3200" dirty="0">
                  <a:solidFill>
                    <a:schemeClr val="bg1"/>
                  </a:solidFill>
                  <a:latin typeface="Calibri" panose="020F0502020204030204" pitchFamily="34" charset="0"/>
                  <a:cs typeface="Calibri" panose="020F0502020204030204" pitchFamily="34" charset="0"/>
                </a:rPr>
                <a:t>A</a:t>
              </a:r>
            </a:p>
          </p:txBody>
        </p:sp>
        <p:sp>
          <p:nvSpPr>
            <p:cNvPr id="28" name="TextBox 27">
              <a:extLst>
                <a:ext uri="{FF2B5EF4-FFF2-40B4-BE49-F238E27FC236}">
                  <a16:creationId xmlns:a16="http://schemas.microsoft.com/office/drawing/2014/main" id="{7351711E-728A-3050-3206-64C83DC77D20}"/>
                </a:ext>
              </a:extLst>
            </p:cNvPr>
            <p:cNvSpPr txBox="1"/>
            <p:nvPr/>
          </p:nvSpPr>
          <p:spPr>
            <a:xfrm>
              <a:off x="7460498" y="4435482"/>
              <a:ext cx="326572" cy="584775"/>
            </a:xfrm>
            <a:prstGeom prst="rect">
              <a:avLst/>
            </a:prstGeom>
            <a:noFill/>
          </p:spPr>
          <p:txBody>
            <a:bodyPr wrap="square" rtlCol="0">
              <a:spAutoFit/>
            </a:bodyPr>
            <a:lstStyle/>
            <a:p>
              <a:r>
                <a:rPr lang="en-IN" sz="3200" dirty="0">
                  <a:solidFill>
                    <a:schemeClr val="bg1"/>
                  </a:solidFill>
                  <a:latin typeface="Calibri" panose="020F0502020204030204" pitchFamily="34" charset="0"/>
                  <a:cs typeface="Calibri" panose="020F0502020204030204" pitchFamily="34" charset="0"/>
                </a:rPr>
                <a:t>V</a:t>
              </a:r>
            </a:p>
          </p:txBody>
        </p:sp>
      </p:grpSp>
      <p:grpSp>
        <p:nvGrpSpPr>
          <p:cNvPr id="38" name="Group 37">
            <a:extLst>
              <a:ext uri="{FF2B5EF4-FFF2-40B4-BE49-F238E27FC236}">
                <a16:creationId xmlns:a16="http://schemas.microsoft.com/office/drawing/2014/main" id="{C18F72B4-1FBF-C369-CFBA-72BA7625CA96}"/>
              </a:ext>
            </a:extLst>
          </p:cNvPr>
          <p:cNvGrpSpPr/>
          <p:nvPr/>
        </p:nvGrpSpPr>
        <p:grpSpPr>
          <a:xfrm>
            <a:off x="1021466" y="1571003"/>
            <a:ext cx="2998183" cy="1383112"/>
            <a:chOff x="1021466" y="1571003"/>
            <a:chExt cx="2998183" cy="1383112"/>
          </a:xfrm>
        </p:grpSpPr>
        <p:sp>
          <p:nvSpPr>
            <p:cNvPr id="32" name="Speech Bubble: Rectangle with Corners Rounded 31">
              <a:extLst>
                <a:ext uri="{FF2B5EF4-FFF2-40B4-BE49-F238E27FC236}">
                  <a16:creationId xmlns:a16="http://schemas.microsoft.com/office/drawing/2014/main" id="{F90072D2-680F-BC02-7288-3165557F60A4}"/>
                </a:ext>
              </a:extLst>
            </p:cNvPr>
            <p:cNvSpPr/>
            <p:nvPr/>
          </p:nvSpPr>
          <p:spPr>
            <a:xfrm rot="20938932" flipH="1">
              <a:off x="1026350" y="1571003"/>
              <a:ext cx="2974031" cy="1383112"/>
            </a:xfrm>
            <a:prstGeom prst="wedgeRoundRectCallout">
              <a:avLst>
                <a:gd name="adj1" fmla="val -40633"/>
                <a:gd name="adj2" fmla="val 72077"/>
                <a:gd name="adj3" fmla="val 16667"/>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TextBox 32">
              <a:extLst>
                <a:ext uri="{FF2B5EF4-FFF2-40B4-BE49-F238E27FC236}">
                  <a16:creationId xmlns:a16="http://schemas.microsoft.com/office/drawing/2014/main" id="{49E43D83-3281-E299-B918-532B99E692E5}"/>
                </a:ext>
              </a:extLst>
            </p:cNvPr>
            <p:cNvSpPr txBox="1"/>
            <p:nvPr/>
          </p:nvSpPr>
          <p:spPr>
            <a:xfrm rot="20929007">
              <a:off x="1021466" y="1600839"/>
              <a:ext cx="2998183" cy="1323439"/>
            </a:xfrm>
            <a:prstGeom prst="rect">
              <a:avLst/>
            </a:prstGeom>
            <a:noFill/>
          </p:spPr>
          <p:txBody>
            <a:bodyPr wrap="square" rtlCol="0">
              <a:spAutoFit/>
            </a:bodyPr>
            <a:lstStyle/>
            <a:p>
              <a:pPr algn="ctr"/>
              <a:r>
                <a:rPr lang="en-IE" sz="2000" dirty="0">
                  <a:effectLst/>
                  <a:latin typeface="Calibri" panose="020F0502020204030204" pitchFamily="34" charset="0"/>
                  <a:ea typeface="Calibri" panose="020F0502020204030204" pitchFamily="34" charset="0"/>
                </a:rPr>
                <a:t>Varun, did you watch yesterday’s cricket match? </a:t>
              </a:r>
              <a:r>
                <a:rPr lang="en-IE" sz="2000" b="1" dirty="0">
                  <a:solidFill>
                    <a:srgbClr val="FF0000"/>
                  </a:solidFill>
                  <a:effectLst/>
                  <a:latin typeface="Calibri" panose="020F0502020204030204" pitchFamily="34" charset="0"/>
                  <a:ea typeface="Calibri" panose="020F0502020204030204" pitchFamily="34" charset="0"/>
                </a:rPr>
                <a:t>Which</a:t>
              </a:r>
              <a:r>
                <a:rPr lang="en-IE" sz="2000" dirty="0">
                  <a:effectLst/>
                  <a:latin typeface="Calibri" panose="020F0502020204030204" pitchFamily="34" charset="0"/>
                  <a:ea typeface="Calibri" panose="020F0502020204030204" pitchFamily="34" charset="0"/>
                </a:rPr>
                <a:t> player scored the highest number of runs?</a:t>
              </a:r>
              <a:endParaRPr lang="en-IN" sz="2000" dirty="0"/>
            </a:p>
          </p:txBody>
        </p:sp>
      </p:grpSp>
      <p:grpSp>
        <p:nvGrpSpPr>
          <p:cNvPr id="39" name="Group 38">
            <a:extLst>
              <a:ext uri="{FF2B5EF4-FFF2-40B4-BE49-F238E27FC236}">
                <a16:creationId xmlns:a16="http://schemas.microsoft.com/office/drawing/2014/main" id="{F72F8DED-19AF-0B87-F67A-7C53911B0873}"/>
              </a:ext>
            </a:extLst>
          </p:cNvPr>
          <p:cNvGrpSpPr/>
          <p:nvPr/>
        </p:nvGrpSpPr>
        <p:grpSpPr>
          <a:xfrm>
            <a:off x="8241569" y="1984907"/>
            <a:ext cx="3123641" cy="1103440"/>
            <a:chOff x="8241569" y="1984907"/>
            <a:chExt cx="3123641" cy="1103440"/>
          </a:xfrm>
        </p:grpSpPr>
        <p:sp>
          <p:nvSpPr>
            <p:cNvPr id="34" name="Speech Bubble: Rectangle with Corners Rounded 33">
              <a:extLst>
                <a:ext uri="{FF2B5EF4-FFF2-40B4-BE49-F238E27FC236}">
                  <a16:creationId xmlns:a16="http://schemas.microsoft.com/office/drawing/2014/main" id="{4763B9AB-E2B6-E768-42C4-06579A74FFDE}"/>
                </a:ext>
              </a:extLst>
            </p:cNvPr>
            <p:cNvSpPr/>
            <p:nvPr/>
          </p:nvSpPr>
          <p:spPr>
            <a:xfrm rot="547319">
              <a:off x="8246281" y="1984907"/>
              <a:ext cx="3118929" cy="1103440"/>
            </a:xfrm>
            <a:prstGeom prst="wedgeRoundRectCallout">
              <a:avLst>
                <a:gd name="adj1" fmla="val -40489"/>
                <a:gd name="adj2" fmla="val 78561"/>
                <a:gd name="adj3"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TextBox 34">
              <a:extLst>
                <a:ext uri="{FF2B5EF4-FFF2-40B4-BE49-F238E27FC236}">
                  <a16:creationId xmlns:a16="http://schemas.microsoft.com/office/drawing/2014/main" id="{7B990068-4898-411D-586F-77A6BF94FA5E}"/>
                </a:ext>
              </a:extLst>
            </p:cNvPr>
            <p:cNvSpPr txBox="1"/>
            <p:nvPr/>
          </p:nvSpPr>
          <p:spPr>
            <a:xfrm rot="578102">
              <a:off x="8241569" y="2028795"/>
              <a:ext cx="3114092" cy="1015663"/>
            </a:xfrm>
            <a:prstGeom prst="rect">
              <a:avLst/>
            </a:prstGeom>
            <a:noFill/>
          </p:spPr>
          <p:txBody>
            <a:bodyPr wrap="square" rtlCol="0">
              <a:spAutoFit/>
            </a:bodyPr>
            <a:lstStyle/>
            <a:p>
              <a:pPr algn="ctr"/>
              <a:r>
                <a:rPr lang="en-IE" sz="2000" dirty="0">
                  <a:latin typeface="Calibri" panose="020F0502020204030204" pitchFamily="34" charset="0"/>
                  <a:cs typeface="Calibri" panose="020F0502020204030204" pitchFamily="34" charset="0"/>
                </a:rPr>
                <a:t>Dhoni scored the highest runs. Abhay, </a:t>
              </a:r>
              <a:r>
                <a:rPr lang="en-IE" sz="2000" dirty="0">
                  <a:solidFill>
                    <a:schemeClr val="tx1"/>
                  </a:solidFill>
                  <a:latin typeface="Calibri" panose="020F0502020204030204" pitchFamily="34" charset="0"/>
                  <a:cs typeface="Calibri" panose="020F0502020204030204" pitchFamily="34" charset="0"/>
                </a:rPr>
                <a:t>why</a:t>
              </a:r>
              <a:r>
                <a:rPr lang="en-IE" sz="2000" dirty="0">
                  <a:latin typeface="Calibri" panose="020F0502020204030204" pitchFamily="34" charset="0"/>
                  <a:cs typeface="Calibri" panose="020F0502020204030204" pitchFamily="34" charset="0"/>
                </a:rPr>
                <a:t> didn’t you watch the match yesterday?</a:t>
              </a:r>
              <a:endParaRPr lang="en-IN" sz="2000" dirty="0">
                <a:latin typeface="Calibri" panose="020F0502020204030204" pitchFamily="34" charset="0"/>
                <a:cs typeface="Calibri" panose="020F0502020204030204" pitchFamily="34" charset="0"/>
              </a:endParaRPr>
            </a:p>
          </p:txBody>
        </p:sp>
      </p:grpSp>
      <p:grpSp>
        <p:nvGrpSpPr>
          <p:cNvPr id="40" name="Group 39">
            <a:extLst>
              <a:ext uri="{FF2B5EF4-FFF2-40B4-BE49-F238E27FC236}">
                <a16:creationId xmlns:a16="http://schemas.microsoft.com/office/drawing/2014/main" id="{3DE29A10-1E19-FF7D-6F35-9E5B607C2611}"/>
              </a:ext>
            </a:extLst>
          </p:cNvPr>
          <p:cNvGrpSpPr/>
          <p:nvPr/>
        </p:nvGrpSpPr>
        <p:grpSpPr>
          <a:xfrm>
            <a:off x="205233" y="4179826"/>
            <a:ext cx="3609812" cy="789755"/>
            <a:chOff x="205233" y="4179826"/>
            <a:chExt cx="3609812" cy="789755"/>
          </a:xfrm>
        </p:grpSpPr>
        <p:sp>
          <p:nvSpPr>
            <p:cNvPr id="36" name="Speech Bubble: Rectangle with Corners Rounded 35">
              <a:extLst>
                <a:ext uri="{FF2B5EF4-FFF2-40B4-BE49-F238E27FC236}">
                  <a16:creationId xmlns:a16="http://schemas.microsoft.com/office/drawing/2014/main" id="{D1D177C1-8923-1F1C-B952-2540AE5380C3}"/>
                </a:ext>
              </a:extLst>
            </p:cNvPr>
            <p:cNvSpPr/>
            <p:nvPr/>
          </p:nvSpPr>
          <p:spPr>
            <a:xfrm rot="485725" flipH="1" flipV="1">
              <a:off x="240136" y="4179826"/>
              <a:ext cx="3535152" cy="789755"/>
            </a:xfrm>
            <a:prstGeom prst="wedgeRoundRectCallout">
              <a:avLst>
                <a:gd name="adj1" fmla="val -48207"/>
                <a:gd name="adj2" fmla="val 89008"/>
                <a:gd name="adj3" fmla="val 16667"/>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TextBox 36">
              <a:extLst>
                <a:ext uri="{FF2B5EF4-FFF2-40B4-BE49-F238E27FC236}">
                  <a16:creationId xmlns:a16="http://schemas.microsoft.com/office/drawing/2014/main" id="{5B5CAB2B-5E87-CC5C-23A8-903FF6699A61}"/>
                </a:ext>
              </a:extLst>
            </p:cNvPr>
            <p:cNvSpPr txBox="1"/>
            <p:nvPr/>
          </p:nvSpPr>
          <p:spPr>
            <a:xfrm rot="498860">
              <a:off x="205233" y="4221105"/>
              <a:ext cx="3609812" cy="707886"/>
            </a:xfrm>
            <a:prstGeom prst="rect">
              <a:avLst/>
            </a:prstGeom>
            <a:noFill/>
          </p:spPr>
          <p:txBody>
            <a:bodyPr wrap="square" rtlCol="0">
              <a:spAutoFit/>
            </a:bodyPr>
            <a:lstStyle/>
            <a:p>
              <a:pPr algn="ctr"/>
              <a:r>
                <a:rPr lang="en-IE" sz="2000" dirty="0">
                  <a:latin typeface="Calibri" panose="020F0502020204030204" pitchFamily="34" charset="0"/>
                  <a:cs typeface="Calibri" panose="020F0502020204030204" pitchFamily="34" charset="0"/>
                </a:rPr>
                <a:t>There was a power cut in </a:t>
              </a:r>
              <a:r>
                <a:rPr lang="en-IE" sz="2000" b="1" dirty="0">
                  <a:solidFill>
                    <a:srgbClr val="00B050"/>
                  </a:solidFill>
                  <a:latin typeface="Calibri" panose="020F0502020204030204" pitchFamily="34" charset="0"/>
                  <a:cs typeface="Calibri" panose="020F0502020204030204" pitchFamily="34" charset="0"/>
                </a:rPr>
                <a:t>our </a:t>
              </a:r>
              <a:r>
                <a:rPr lang="en-IE" sz="2000" dirty="0">
                  <a:latin typeface="Calibri" panose="020F0502020204030204" pitchFamily="34" charset="0"/>
                  <a:cs typeface="Calibri" panose="020F0502020204030204" pitchFamily="34" charset="0"/>
                </a:rPr>
                <a:t>area. So, I couldn’t watch it fully.</a:t>
              </a:r>
              <a:endParaRPr lang="en-IN" sz="20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73367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9"/>
                                        </p:tgtEl>
                                        <p:attrNameLst>
                                          <p:attrName>style.visibility</p:attrName>
                                        </p:attrNameLst>
                                      </p:cBhvr>
                                      <p:to>
                                        <p:strVal val="visible"/>
                                      </p:to>
                                    </p:set>
                                    <p:anim calcmode="lin" valueType="num">
                                      <p:cBhvr>
                                        <p:cTn id="14" dur="500" fill="hold"/>
                                        <p:tgtEl>
                                          <p:spTgt spid="39"/>
                                        </p:tgtEl>
                                        <p:attrNameLst>
                                          <p:attrName>ppt_w</p:attrName>
                                        </p:attrNameLst>
                                      </p:cBhvr>
                                      <p:tavLst>
                                        <p:tav tm="0">
                                          <p:val>
                                            <p:fltVal val="0"/>
                                          </p:val>
                                        </p:tav>
                                        <p:tav tm="100000">
                                          <p:val>
                                            <p:strVal val="#ppt_w"/>
                                          </p:val>
                                        </p:tav>
                                      </p:tavLst>
                                    </p:anim>
                                    <p:anim calcmode="lin" valueType="num">
                                      <p:cBhvr>
                                        <p:cTn id="15" dur="500" fill="hold"/>
                                        <p:tgtEl>
                                          <p:spTgt spid="39"/>
                                        </p:tgtEl>
                                        <p:attrNameLst>
                                          <p:attrName>ppt_h</p:attrName>
                                        </p:attrNameLst>
                                      </p:cBhvr>
                                      <p:tavLst>
                                        <p:tav tm="0">
                                          <p:val>
                                            <p:fltVal val="0"/>
                                          </p:val>
                                        </p:tav>
                                        <p:tav tm="100000">
                                          <p:val>
                                            <p:strVal val="#ppt_h"/>
                                          </p:val>
                                        </p:tav>
                                      </p:tavLst>
                                    </p:anim>
                                    <p:animEffect transition="in" filter="fade">
                                      <p:cBhvr>
                                        <p:cTn id="16" dur="5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0"/>
                                        </p:tgtEl>
                                        <p:attrNameLst>
                                          <p:attrName>style.visibility</p:attrName>
                                        </p:attrNameLst>
                                      </p:cBhvr>
                                      <p:to>
                                        <p:strVal val="visible"/>
                                      </p:to>
                                    </p:set>
                                    <p:anim calcmode="lin" valueType="num">
                                      <p:cBhvr>
                                        <p:cTn id="21" dur="500" fill="hold"/>
                                        <p:tgtEl>
                                          <p:spTgt spid="40"/>
                                        </p:tgtEl>
                                        <p:attrNameLst>
                                          <p:attrName>ppt_w</p:attrName>
                                        </p:attrNameLst>
                                      </p:cBhvr>
                                      <p:tavLst>
                                        <p:tav tm="0">
                                          <p:val>
                                            <p:fltVal val="0"/>
                                          </p:val>
                                        </p:tav>
                                        <p:tav tm="100000">
                                          <p:val>
                                            <p:strVal val="#ppt_w"/>
                                          </p:val>
                                        </p:tav>
                                      </p:tavLst>
                                    </p:anim>
                                    <p:anim calcmode="lin" valueType="num">
                                      <p:cBhvr>
                                        <p:cTn id="22" dur="500" fill="hold"/>
                                        <p:tgtEl>
                                          <p:spTgt spid="40"/>
                                        </p:tgtEl>
                                        <p:attrNameLst>
                                          <p:attrName>ppt_h</p:attrName>
                                        </p:attrNameLst>
                                      </p:cBhvr>
                                      <p:tavLst>
                                        <p:tav tm="0">
                                          <p:val>
                                            <p:fltVal val="0"/>
                                          </p:val>
                                        </p:tav>
                                        <p:tav tm="100000">
                                          <p:val>
                                            <p:strVal val="#ppt_h"/>
                                          </p:val>
                                        </p:tav>
                                      </p:tavLst>
                                    </p:anim>
                                    <p:animEffect transition="in" filter="fade">
                                      <p:cBhvr>
                                        <p:cTn id="2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grpSp>
        <p:nvGrpSpPr>
          <p:cNvPr id="13" name="Group 12">
            <a:extLst>
              <a:ext uri="{FF2B5EF4-FFF2-40B4-BE49-F238E27FC236}">
                <a16:creationId xmlns:a16="http://schemas.microsoft.com/office/drawing/2014/main" id="{6F6E4F67-2736-AF57-C533-67A7A2F702A0}"/>
              </a:ext>
            </a:extLst>
          </p:cNvPr>
          <p:cNvGrpSpPr/>
          <p:nvPr/>
        </p:nvGrpSpPr>
        <p:grpSpPr>
          <a:xfrm>
            <a:off x="2244537" y="123139"/>
            <a:ext cx="7694967" cy="929876"/>
            <a:chOff x="2121923" y="202739"/>
            <a:chExt cx="7694967" cy="929876"/>
          </a:xfrm>
        </p:grpSpPr>
        <p:grpSp>
          <p:nvGrpSpPr>
            <p:cNvPr id="14" name="Group 13">
              <a:extLst>
                <a:ext uri="{FF2B5EF4-FFF2-40B4-BE49-F238E27FC236}">
                  <a16:creationId xmlns:a16="http://schemas.microsoft.com/office/drawing/2014/main" id="{E2CB5AFF-153F-8A77-2509-901AE0EE3795}"/>
                </a:ext>
              </a:extLst>
            </p:cNvPr>
            <p:cNvGrpSpPr/>
            <p:nvPr/>
          </p:nvGrpSpPr>
          <p:grpSpPr>
            <a:xfrm>
              <a:off x="2229935" y="202739"/>
              <a:ext cx="7470988" cy="929876"/>
              <a:chOff x="2491760" y="1566852"/>
              <a:chExt cx="7362976" cy="864169"/>
            </a:xfrm>
          </p:grpSpPr>
          <p:sp>
            <p:nvSpPr>
              <p:cNvPr id="19" name="Freeform: Shape 18">
                <a:extLst>
                  <a:ext uri="{FF2B5EF4-FFF2-40B4-BE49-F238E27FC236}">
                    <a16:creationId xmlns:a16="http://schemas.microsoft.com/office/drawing/2014/main" id="{49EBEAC8-7864-46FC-EBB2-B24A248E297D}"/>
                  </a:ext>
                </a:extLst>
              </p:cNvPr>
              <p:cNvSpPr/>
              <p:nvPr/>
            </p:nvSpPr>
            <p:spPr>
              <a:xfrm>
                <a:off x="2491760" y="1566852"/>
                <a:ext cx="7362976" cy="413999"/>
              </a:xfrm>
              <a:custGeom>
                <a:avLst/>
                <a:gdLst>
                  <a:gd name="connsiteX0" fmla="*/ 414000 w 5760640"/>
                  <a:gd name="connsiteY0" fmla="*/ 0 h 413999"/>
                  <a:gd name="connsiteX1" fmla="*/ 5346640 w 5760640"/>
                  <a:gd name="connsiteY1" fmla="*/ 0 h 413999"/>
                  <a:gd name="connsiteX2" fmla="*/ 5728106 w 5760640"/>
                  <a:gd name="connsiteY2" fmla="*/ 252853 h 413999"/>
                  <a:gd name="connsiteX3" fmla="*/ 5760640 w 5760640"/>
                  <a:gd name="connsiteY3" fmla="*/ 413999 h 413999"/>
                  <a:gd name="connsiteX4" fmla="*/ 0 w 5760640"/>
                  <a:gd name="connsiteY4" fmla="*/ 413999 h 413999"/>
                  <a:gd name="connsiteX5" fmla="*/ 32534 w 5760640"/>
                  <a:gd name="connsiteY5" fmla="*/ 252853 h 413999"/>
                  <a:gd name="connsiteX6" fmla="*/ 414000 w 5760640"/>
                  <a:gd name="connsiteY6" fmla="*/ 0 h 41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3999">
                    <a:moveTo>
                      <a:pt x="414000" y="0"/>
                    </a:moveTo>
                    <a:lnTo>
                      <a:pt x="5346640" y="0"/>
                    </a:lnTo>
                    <a:cubicBezTo>
                      <a:pt x="5518125" y="0"/>
                      <a:pt x="5665257" y="104262"/>
                      <a:pt x="5728106" y="252853"/>
                    </a:cubicBezTo>
                    <a:lnTo>
                      <a:pt x="5760640" y="413999"/>
                    </a:lnTo>
                    <a:lnTo>
                      <a:pt x="0" y="413999"/>
                    </a:lnTo>
                    <a:lnTo>
                      <a:pt x="32534" y="252853"/>
                    </a:lnTo>
                    <a:cubicBezTo>
                      <a:pt x="95383" y="104262"/>
                      <a:pt x="242516" y="0"/>
                      <a:pt x="414000" y="0"/>
                    </a:cubicBezTo>
                    <a:close/>
                  </a:path>
                </a:pathLst>
              </a:custGeom>
              <a:solidFill>
                <a:schemeClr val="bg1"/>
              </a:solidFill>
              <a:ln w="57150">
                <a:solidFill>
                  <a:srgbClr val="3FAE9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0" name="Freeform: Shape 19">
                <a:extLst>
                  <a:ext uri="{FF2B5EF4-FFF2-40B4-BE49-F238E27FC236}">
                    <a16:creationId xmlns:a16="http://schemas.microsoft.com/office/drawing/2014/main" id="{4DE4A625-2019-64F6-E0FA-291EF121CF14}"/>
                  </a:ext>
                </a:extLst>
              </p:cNvPr>
              <p:cNvSpPr/>
              <p:nvPr/>
            </p:nvSpPr>
            <p:spPr>
              <a:xfrm>
                <a:off x="2491760" y="2017019"/>
                <a:ext cx="7362976" cy="414002"/>
              </a:xfrm>
              <a:custGeom>
                <a:avLst/>
                <a:gdLst>
                  <a:gd name="connsiteX0" fmla="*/ 0 w 5760640"/>
                  <a:gd name="connsiteY0" fmla="*/ 0 h 414002"/>
                  <a:gd name="connsiteX1" fmla="*/ 5760640 w 5760640"/>
                  <a:gd name="connsiteY1" fmla="*/ 0 h 414002"/>
                  <a:gd name="connsiteX2" fmla="*/ 5760640 w 5760640"/>
                  <a:gd name="connsiteY2" fmla="*/ 2 h 414002"/>
                  <a:gd name="connsiteX3" fmla="*/ 5346640 w 5760640"/>
                  <a:gd name="connsiteY3" fmla="*/ 414002 h 414002"/>
                  <a:gd name="connsiteX4" fmla="*/ 414000 w 5760640"/>
                  <a:gd name="connsiteY4" fmla="*/ 414002 h 414002"/>
                  <a:gd name="connsiteX5" fmla="*/ 0 w 5760640"/>
                  <a:gd name="connsiteY5" fmla="*/ 2 h 414002"/>
                  <a:gd name="connsiteX6" fmla="*/ 0 w 5760640"/>
                  <a:gd name="connsiteY6" fmla="*/ 0 h 41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4002">
                    <a:moveTo>
                      <a:pt x="0" y="0"/>
                    </a:moveTo>
                    <a:lnTo>
                      <a:pt x="5760640" y="0"/>
                    </a:lnTo>
                    <a:lnTo>
                      <a:pt x="5760640" y="2"/>
                    </a:lnTo>
                    <a:cubicBezTo>
                      <a:pt x="5760640" y="228648"/>
                      <a:pt x="5575286" y="414002"/>
                      <a:pt x="5346640" y="414002"/>
                    </a:cubicBezTo>
                    <a:lnTo>
                      <a:pt x="414000" y="414002"/>
                    </a:lnTo>
                    <a:cubicBezTo>
                      <a:pt x="185354" y="414002"/>
                      <a:pt x="0" y="228648"/>
                      <a:pt x="0" y="2"/>
                    </a:cubicBezTo>
                    <a:lnTo>
                      <a:pt x="0" y="0"/>
                    </a:lnTo>
                    <a:close/>
                  </a:path>
                </a:pathLst>
              </a:custGeom>
              <a:solidFill>
                <a:schemeClr val="bg1"/>
              </a:solidFill>
              <a:ln w="38100">
                <a:solidFill>
                  <a:srgbClr val="3FAE9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21" name="Rectangle: Rounded Corners 20">
                <a:extLst>
                  <a:ext uri="{FF2B5EF4-FFF2-40B4-BE49-F238E27FC236}">
                    <a16:creationId xmlns:a16="http://schemas.microsoft.com/office/drawing/2014/main" id="{E437C795-32E2-0FD0-6302-3CA31D218393}"/>
                  </a:ext>
                </a:extLst>
              </p:cNvPr>
              <p:cNvSpPr/>
              <p:nvPr/>
            </p:nvSpPr>
            <p:spPr>
              <a:xfrm>
                <a:off x="2540709" y="1638810"/>
                <a:ext cx="7213819" cy="68408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15" name="Rectangle: Rounded Corners 14">
              <a:extLst>
                <a:ext uri="{FF2B5EF4-FFF2-40B4-BE49-F238E27FC236}">
                  <a16:creationId xmlns:a16="http://schemas.microsoft.com/office/drawing/2014/main" id="{05105482-0E6C-4285-76F7-5588712C04C9}"/>
                </a:ext>
              </a:extLst>
            </p:cNvPr>
            <p:cNvSpPr/>
            <p:nvPr/>
          </p:nvSpPr>
          <p:spPr>
            <a:xfrm>
              <a:off x="2364536" y="311215"/>
              <a:ext cx="7183273" cy="720000"/>
            </a:xfrm>
            <a:prstGeom prst="roundRect">
              <a:avLst>
                <a:gd name="adj" fmla="val 50000"/>
              </a:avLst>
            </a:prstGeom>
            <a:solidFill>
              <a:srgbClr val="3FAE9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621E9F0C-B626-986F-3410-E89A3CC1A099}"/>
                </a:ext>
              </a:extLst>
            </p:cNvPr>
            <p:cNvSpPr/>
            <p:nvPr/>
          </p:nvSpPr>
          <p:spPr>
            <a:xfrm>
              <a:off x="9600866" y="511140"/>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DF03CFD7-1147-52A8-B130-7C8588FC6DC4}"/>
                </a:ext>
              </a:extLst>
            </p:cNvPr>
            <p:cNvSpPr/>
            <p:nvPr/>
          </p:nvSpPr>
          <p:spPr>
            <a:xfrm>
              <a:off x="2121923" y="544302"/>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2" name="TextBox 21">
            <a:extLst>
              <a:ext uri="{FF2B5EF4-FFF2-40B4-BE49-F238E27FC236}">
                <a16:creationId xmlns:a16="http://schemas.microsoft.com/office/drawing/2014/main" id="{93B99A46-7A34-85A5-7CC8-BB601344AC40}"/>
              </a:ext>
            </a:extLst>
          </p:cNvPr>
          <p:cNvSpPr txBox="1"/>
          <p:nvPr/>
        </p:nvSpPr>
        <p:spPr>
          <a:xfrm>
            <a:off x="4731505" y="264910"/>
            <a:ext cx="2694562" cy="646331"/>
          </a:xfrm>
          <a:prstGeom prst="rect">
            <a:avLst/>
          </a:prstGeom>
          <a:noFill/>
        </p:spPr>
        <p:txBody>
          <a:bodyPr wrap="square" rtlCol="0">
            <a:spAutoFit/>
          </a:bodyPr>
          <a:lstStyle/>
          <a:p>
            <a:r>
              <a:rPr lang="en-IN" sz="3600" dirty="0">
                <a:solidFill>
                  <a:schemeClr val="bg1"/>
                </a:solidFill>
                <a:latin typeface="Calibri" panose="020F0502020204030204" pitchFamily="34" charset="0"/>
                <a:cs typeface="Calibri" panose="020F0502020204030204" pitchFamily="34" charset="0"/>
              </a:rPr>
              <a:t>Conversation</a:t>
            </a:r>
          </a:p>
        </p:txBody>
      </p:sp>
      <p:grpSp>
        <p:nvGrpSpPr>
          <p:cNvPr id="31" name="Group 30">
            <a:extLst>
              <a:ext uri="{FF2B5EF4-FFF2-40B4-BE49-F238E27FC236}">
                <a16:creationId xmlns:a16="http://schemas.microsoft.com/office/drawing/2014/main" id="{BD8CD863-A529-C28E-BF59-1996ACF717D3}"/>
              </a:ext>
            </a:extLst>
          </p:cNvPr>
          <p:cNvGrpSpPr/>
          <p:nvPr/>
        </p:nvGrpSpPr>
        <p:grpSpPr>
          <a:xfrm>
            <a:off x="3569617" y="2597743"/>
            <a:ext cx="5052766" cy="4260257"/>
            <a:chOff x="3569617" y="2597743"/>
            <a:chExt cx="5052766" cy="4260257"/>
          </a:xfrm>
        </p:grpSpPr>
        <p:pic>
          <p:nvPicPr>
            <p:cNvPr id="3" name="Picture 2" descr="A picture containing animation, cartoon, animated cartoon, child art&#10;&#10;Description automatically generated">
              <a:extLst>
                <a:ext uri="{FF2B5EF4-FFF2-40B4-BE49-F238E27FC236}">
                  <a16:creationId xmlns:a16="http://schemas.microsoft.com/office/drawing/2014/main" id="{E7A32012-68C0-9F2A-831B-E62E3E2D643C}"/>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3889" l="10000" r="90000">
                          <a14:foregroundMark x1="23490" y1="46852" x2="23490" y2="46852"/>
                          <a14:foregroundMark x1="23906" y1="79907" x2="23906" y2="79907"/>
                          <a14:foregroundMark x1="22188" y1="93889" x2="22188" y2="93889"/>
                          <a14:foregroundMark x1="26927" y1="93333" x2="26927" y2="93333"/>
                          <a14:foregroundMark x1="49010" y1="67778" x2="49010" y2="67778"/>
                          <a14:foregroundMark x1="50104" y1="54259" x2="50104" y2="54259"/>
                          <a14:foregroundMark x1="48698" y1="65741" x2="48698" y2="65741"/>
                          <a14:foregroundMark x1="46927" y1="92778" x2="46927" y2="92778"/>
                          <a14:foregroundMark x1="50417" y1="93056" x2="50417" y2="93056"/>
                          <a14:backgroundMark x1="57500" y1="17593" x2="57500" y2="17593"/>
                          <a14:backgroundMark x1="49427" y1="87315" x2="49427" y2="87315"/>
                        </a14:backgroundRemoval>
                      </a14:imgEffect>
                    </a14:imgLayer>
                  </a14:imgProps>
                </a:ext>
              </a:extLst>
            </a:blip>
            <a:srcRect l="15849" t="34503" r="42707" b="3376"/>
            <a:stretch/>
          </p:blipFill>
          <p:spPr>
            <a:xfrm>
              <a:off x="3569617" y="2597743"/>
              <a:ext cx="5052766" cy="4260257"/>
            </a:xfrm>
            <a:prstGeom prst="rect">
              <a:avLst/>
            </a:prstGeom>
          </p:spPr>
        </p:pic>
        <p:sp>
          <p:nvSpPr>
            <p:cNvPr id="23" name="TextBox 22">
              <a:extLst>
                <a:ext uri="{FF2B5EF4-FFF2-40B4-BE49-F238E27FC236}">
                  <a16:creationId xmlns:a16="http://schemas.microsoft.com/office/drawing/2014/main" id="{80FD287D-E6BD-2797-5960-86241C110D9C}"/>
                </a:ext>
              </a:extLst>
            </p:cNvPr>
            <p:cNvSpPr txBox="1"/>
            <p:nvPr/>
          </p:nvSpPr>
          <p:spPr>
            <a:xfrm>
              <a:off x="4329403" y="4435483"/>
              <a:ext cx="402101" cy="584775"/>
            </a:xfrm>
            <a:prstGeom prst="rect">
              <a:avLst/>
            </a:prstGeom>
            <a:noFill/>
          </p:spPr>
          <p:txBody>
            <a:bodyPr wrap="square" rtlCol="0">
              <a:spAutoFit/>
            </a:bodyPr>
            <a:lstStyle/>
            <a:p>
              <a:r>
                <a:rPr lang="en-IN" sz="3200" dirty="0">
                  <a:solidFill>
                    <a:schemeClr val="bg1"/>
                  </a:solidFill>
                  <a:latin typeface="Calibri" panose="020F0502020204030204" pitchFamily="34" charset="0"/>
                  <a:cs typeface="Calibri" panose="020F0502020204030204" pitchFamily="34" charset="0"/>
                </a:rPr>
                <a:t>A</a:t>
              </a:r>
            </a:p>
          </p:txBody>
        </p:sp>
        <p:sp>
          <p:nvSpPr>
            <p:cNvPr id="28" name="TextBox 27">
              <a:extLst>
                <a:ext uri="{FF2B5EF4-FFF2-40B4-BE49-F238E27FC236}">
                  <a16:creationId xmlns:a16="http://schemas.microsoft.com/office/drawing/2014/main" id="{7351711E-728A-3050-3206-64C83DC77D20}"/>
                </a:ext>
              </a:extLst>
            </p:cNvPr>
            <p:cNvSpPr txBox="1"/>
            <p:nvPr/>
          </p:nvSpPr>
          <p:spPr>
            <a:xfrm>
              <a:off x="7460498" y="4435482"/>
              <a:ext cx="326572" cy="584775"/>
            </a:xfrm>
            <a:prstGeom prst="rect">
              <a:avLst/>
            </a:prstGeom>
            <a:noFill/>
          </p:spPr>
          <p:txBody>
            <a:bodyPr wrap="square" rtlCol="0">
              <a:spAutoFit/>
            </a:bodyPr>
            <a:lstStyle/>
            <a:p>
              <a:r>
                <a:rPr lang="en-IN" sz="3200" dirty="0">
                  <a:solidFill>
                    <a:schemeClr val="bg1"/>
                  </a:solidFill>
                  <a:latin typeface="Calibri" panose="020F0502020204030204" pitchFamily="34" charset="0"/>
                  <a:cs typeface="Calibri" panose="020F0502020204030204" pitchFamily="34" charset="0"/>
                </a:rPr>
                <a:t>V</a:t>
              </a:r>
            </a:p>
          </p:txBody>
        </p:sp>
      </p:grpSp>
      <p:grpSp>
        <p:nvGrpSpPr>
          <p:cNvPr id="38" name="Group 37">
            <a:extLst>
              <a:ext uri="{FF2B5EF4-FFF2-40B4-BE49-F238E27FC236}">
                <a16:creationId xmlns:a16="http://schemas.microsoft.com/office/drawing/2014/main" id="{C18F72B4-1FBF-C369-CFBA-72BA7625CA96}"/>
              </a:ext>
            </a:extLst>
          </p:cNvPr>
          <p:cNvGrpSpPr/>
          <p:nvPr/>
        </p:nvGrpSpPr>
        <p:grpSpPr>
          <a:xfrm>
            <a:off x="1793182" y="2041042"/>
            <a:ext cx="2252529" cy="839114"/>
            <a:chOff x="1793182" y="2041042"/>
            <a:chExt cx="2252529" cy="839114"/>
          </a:xfrm>
        </p:grpSpPr>
        <p:sp>
          <p:nvSpPr>
            <p:cNvPr id="32" name="Speech Bubble: Rectangle with Corners Rounded 31">
              <a:extLst>
                <a:ext uri="{FF2B5EF4-FFF2-40B4-BE49-F238E27FC236}">
                  <a16:creationId xmlns:a16="http://schemas.microsoft.com/office/drawing/2014/main" id="{F90072D2-680F-BC02-7288-3165557F60A4}"/>
                </a:ext>
              </a:extLst>
            </p:cNvPr>
            <p:cNvSpPr/>
            <p:nvPr/>
          </p:nvSpPr>
          <p:spPr>
            <a:xfrm rot="20938932" flipH="1">
              <a:off x="1793182" y="2041042"/>
              <a:ext cx="2252529" cy="839114"/>
            </a:xfrm>
            <a:prstGeom prst="wedgeRoundRectCallout">
              <a:avLst>
                <a:gd name="adj1" fmla="val -37357"/>
                <a:gd name="adj2" fmla="val 84095"/>
                <a:gd name="adj3" fmla="val 16667"/>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TextBox 32">
              <a:extLst>
                <a:ext uri="{FF2B5EF4-FFF2-40B4-BE49-F238E27FC236}">
                  <a16:creationId xmlns:a16="http://schemas.microsoft.com/office/drawing/2014/main" id="{49E43D83-3281-E299-B918-532B99E692E5}"/>
                </a:ext>
              </a:extLst>
            </p:cNvPr>
            <p:cNvSpPr txBox="1"/>
            <p:nvPr/>
          </p:nvSpPr>
          <p:spPr>
            <a:xfrm rot="20929007">
              <a:off x="1810946" y="2106655"/>
              <a:ext cx="2200357" cy="707886"/>
            </a:xfrm>
            <a:prstGeom prst="rect">
              <a:avLst/>
            </a:prstGeom>
            <a:noFill/>
          </p:spPr>
          <p:txBody>
            <a:bodyPr wrap="square" rtlCol="0">
              <a:spAutoFit/>
            </a:bodyPr>
            <a:lstStyle/>
            <a:p>
              <a:pPr algn="ctr"/>
              <a:r>
                <a:rPr lang="en-IE" sz="2000" b="1" dirty="0">
                  <a:solidFill>
                    <a:srgbClr val="FF0000"/>
                  </a:solidFill>
                  <a:effectLst/>
                  <a:latin typeface="Calibri" panose="020F0502020204030204" pitchFamily="34" charset="0"/>
                  <a:ea typeface="Calibri" panose="020F0502020204030204" pitchFamily="34" charset="0"/>
                </a:rPr>
                <a:t>Whose</a:t>
              </a:r>
              <a:r>
                <a:rPr lang="en-IE" sz="2000" dirty="0">
                  <a:effectLst/>
                  <a:latin typeface="Calibri" panose="020F0502020204030204" pitchFamily="34" charset="0"/>
                  <a:ea typeface="Calibri" panose="020F0502020204030204" pitchFamily="34" charset="0"/>
                </a:rPr>
                <a:t> bowling did you like the most?</a:t>
              </a:r>
              <a:endParaRPr lang="en-IN" sz="2000" dirty="0"/>
            </a:p>
          </p:txBody>
        </p:sp>
      </p:grpSp>
      <p:grpSp>
        <p:nvGrpSpPr>
          <p:cNvPr id="39" name="Group 38">
            <a:extLst>
              <a:ext uri="{FF2B5EF4-FFF2-40B4-BE49-F238E27FC236}">
                <a16:creationId xmlns:a16="http://schemas.microsoft.com/office/drawing/2014/main" id="{F72F8DED-19AF-0B87-F67A-7C53911B0873}"/>
              </a:ext>
            </a:extLst>
          </p:cNvPr>
          <p:cNvGrpSpPr/>
          <p:nvPr/>
        </p:nvGrpSpPr>
        <p:grpSpPr>
          <a:xfrm>
            <a:off x="8224267" y="2260877"/>
            <a:ext cx="2590673" cy="783573"/>
            <a:chOff x="8224267" y="2260877"/>
            <a:chExt cx="2590673" cy="783573"/>
          </a:xfrm>
        </p:grpSpPr>
        <p:sp>
          <p:nvSpPr>
            <p:cNvPr id="34" name="Speech Bubble: Rectangle with Corners Rounded 33">
              <a:extLst>
                <a:ext uri="{FF2B5EF4-FFF2-40B4-BE49-F238E27FC236}">
                  <a16:creationId xmlns:a16="http://schemas.microsoft.com/office/drawing/2014/main" id="{4763B9AB-E2B6-E768-42C4-06579A74FFDE}"/>
                </a:ext>
              </a:extLst>
            </p:cNvPr>
            <p:cNvSpPr/>
            <p:nvPr/>
          </p:nvSpPr>
          <p:spPr>
            <a:xfrm rot="547319">
              <a:off x="8224267" y="2260877"/>
              <a:ext cx="2590673" cy="783573"/>
            </a:xfrm>
            <a:prstGeom prst="wedgeRoundRectCallout">
              <a:avLst>
                <a:gd name="adj1" fmla="val -36707"/>
                <a:gd name="adj2" fmla="val 84318"/>
                <a:gd name="adj3"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TextBox 34">
              <a:extLst>
                <a:ext uri="{FF2B5EF4-FFF2-40B4-BE49-F238E27FC236}">
                  <a16:creationId xmlns:a16="http://schemas.microsoft.com/office/drawing/2014/main" id="{7B990068-4898-411D-586F-77A6BF94FA5E}"/>
                </a:ext>
              </a:extLst>
            </p:cNvPr>
            <p:cNvSpPr txBox="1"/>
            <p:nvPr/>
          </p:nvSpPr>
          <p:spPr>
            <a:xfrm rot="578102">
              <a:off x="8254502" y="2298719"/>
              <a:ext cx="2530200" cy="707886"/>
            </a:xfrm>
            <a:prstGeom prst="rect">
              <a:avLst/>
            </a:prstGeom>
            <a:noFill/>
          </p:spPr>
          <p:txBody>
            <a:bodyPr wrap="square" rtlCol="0">
              <a:spAutoFit/>
            </a:bodyPr>
            <a:lstStyle/>
            <a:p>
              <a:pPr algn="ctr"/>
              <a:r>
                <a:rPr lang="en-IE" sz="2000" dirty="0">
                  <a:latin typeface="Calibri" panose="020F0502020204030204" pitchFamily="34" charset="0"/>
                  <a:cs typeface="Calibri" panose="020F0502020204030204" pitchFamily="34" charset="0"/>
                </a:rPr>
                <a:t>I liked Hardik Pandya’s bowling the most.</a:t>
              </a:r>
              <a:endParaRPr lang="en-IN" sz="2000" dirty="0">
                <a:latin typeface="Calibri" panose="020F0502020204030204" pitchFamily="34" charset="0"/>
                <a:cs typeface="Calibri" panose="020F0502020204030204" pitchFamily="34" charset="0"/>
              </a:endParaRPr>
            </a:p>
          </p:txBody>
        </p:sp>
      </p:grpSp>
      <p:grpSp>
        <p:nvGrpSpPr>
          <p:cNvPr id="40" name="Group 39">
            <a:extLst>
              <a:ext uri="{FF2B5EF4-FFF2-40B4-BE49-F238E27FC236}">
                <a16:creationId xmlns:a16="http://schemas.microsoft.com/office/drawing/2014/main" id="{3DE29A10-1E19-FF7D-6F35-9E5B607C2611}"/>
              </a:ext>
            </a:extLst>
          </p:cNvPr>
          <p:cNvGrpSpPr/>
          <p:nvPr/>
        </p:nvGrpSpPr>
        <p:grpSpPr>
          <a:xfrm>
            <a:off x="735058" y="4214846"/>
            <a:ext cx="3041439" cy="737596"/>
            <a:chOff x="735058" y="4214846"/>
            <a:chExt cx="3041439" cy="737596"/>
          </a:xfrm>
        </p:grpSpPr>
        <p:sp>
          <p:nvSpPr>
            <p:cNvPr id="36" name="Speech Bubble: Rectangle with Corners Rounded 35">
              <a:extLst>
                <a:ext uri="{FF2B5EF4-FFF2-40B4-BE49-F238E27FC236}">
                  <a16:creationId xmlns:a16="http://schemas.microsoft.com/office/drawing/2014/main" id="{D1D177C1-8923-1F1C-B952-2540AE5380C3}"/>
                </a:ext>
              </a:extLst>
            </p:cNvPr>
            <p:cNvSpPr/>
            <p:nvPr/>
          </p:nvSpPr>
          <p:spPr>
            <a:xfrm rot="485725" flipH="1" flipV="1">
              <a:off x="735058" y="4214846"/>
              <a:ext cx="3041439" cy="737596"/>
            </a:xfrm>
            <a:prstGeom prst="wedgeRoundRectCallout">
              <a:avLst>
                <a:gd name="adj1" fmla="val -48207"/>
                <a:gd name="adj2" fmla="val 89008"/>
                <a:gd name="adj3" fmla="val 16667"/>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TextBox 36">
              <a:extLst>
                <a:ext uri="{FF2B5EF4-FFF2-40B4-BE49-F238E27FC236}">
                  <a16:creationId xmlns:a16="http://schemas.microsoft.com/office/drawing/2014/main" id="{5B5CAB2B-5E87-CC5C-23A8-903FF6699A61}"/>
                </a:ext>
              </a:extLst>
            </p:cNvPr>
            <p:cNvSpPr txBox="1"/>
            <p:nvPr/>
          </p:nvSpPr>
          <p:spPr>
            <a:xfrm rot="498860">
              <a:off x="743719" y="4241158"/>
              <a:ext cx="3001634" cy="707886"/>
            </a:xfrm>
            <a:prstGeom prst="rect">
              <a:avLst/>
            </a:prstGeom>
            <a:noFill/>
          </p:spPr>
          <p:txBody>
            <a:bodyPr wrap="square" rtlCol="0">
              <a:spAutoFit/>
            </a:bodyPr>
            <a:lstStyle/>
            <a:p>
              <a:pPr algn="ctr"/>
              <a:r>
                <a:rPr lang="en-IE" sz="2000" dirty="0">
                  <a:latin typeface="Calibri" panose="020F0502020204030204" pitchFamily="34" charset="0"/>
                  <a:cs typeface="Calibri" panose="020F0502020204030204" pitchFamily="34" charset="0"/>
                </a:rPr>
                <a:t>I am also </a:t>
              </a:r>
              <a:r>
                <a:rPr lang="en-IE" sz="2000" b="1" dirty="0">
                  <a:solidFill>
                    <a:srgbClr val="00B050"/>
                  </a:solidFill>
                  <a:latin typeface="Calibri" panose="020F0502020204030204" pitchFamily="34" charset="0"/>
                  <a:cs typeface="Calibri" panose="020F0502020204030204" pitchFamily="34" charset="0"/>
                </a:rPr>
                <a:t>his</a:t>
              </a:r>
              <a:r>
                <a:rPr lang="en-IE" sz="2000" dirty="0">
                  <a:latin typeface="Calibri" panose="020F0502020204030204" pitchFamily="34" charset="0"/>
                  <a:cs typeface="Calibri" panose="020F0502020204030204" pitchFamily="34" charset="0"/>
                </a:rPr>
                <a:t> supporter and I never miss </a:t>
              </a:r>
              <a:r>
                <a:rPr lang="en-IE" sz="2000" b="1" dirty="0">
                  <a:solidFill>
                    <a:srgbClr val="00B050"/>
                  </a:solidFill>
                  <a:latin typeface="Calibri" panose="020F0502020204030204" pitchFamily="34" charset="0"/>
                  <a:cs typeface="Calibri" panose="020F0502020204030204" pitchFamily="34" charset="0"/>
                </a:rPr>
                <a:t>his</a:t>
              </a:r>
              <a:r>
                <a:rPr lang="en-IE" sz="2000" dirty="0">
                  <a:latin typeface="Calibri" panose="020F0502020204030204" pitchFamily="34" charset="0"/>
                  <a:cs typeface="Calibri" panose="020F0502020204030204" pitchFamily="34" charset="0"/>
                </a:rPr>
                <a:t> matches.</a:t>
              </a:r>
              <a:endParaRPr lang="en-IN" sz="20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65696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9"/>
                                        </p:tgtEl>
                                        <p:attrNameLst>
                                          <p:attrName>style.visibility</p:attrName>
                                        </p:attrNameLst>
                                      </p:cBhvr>
                                      <p:to>
                                        <p:strVal val="visible"/>
                                      </p:to>
                                    </p:set>
                                    <p:anim calcmode="lin" valueType="num">
                                      <p:cBhvr>
                                        <p:cTn id="14" dur="500" fill="hold"/>
                                        <p:tgtEl>
                                          <p:spTgt spid="39"/>
                                        </p:tgtEl>
                                        <p:attrNameLst>
                                          <p:attrName>ppt_w</p:attrName>
                                        </p:attrNameLst>
                                      </p:cBhvr>
                                      <p:tavLst>
                                        <p:tav tm="0">
                                          <p:val>
                                            <p:fltVal val="0"/>
                                          </p:val>
                                        </p:tav>
                                        <p:tav tm="100000">
                                          <p:val>
                                            <p:strVal val="#ppt_w"/>
                                          </p:val>
                                        </p:tav>
                                      </p:tavLst>
                                    </p:anim>
                                    <p:anim calcmode="lin" valueType="num">
                                      <p:cBhvr>
                                        <p:cTn id="15" dur="500" fill="hold"/>
                                        <p:tgtEl>
                                          <p:spTgt spid="39"/>
                                        </p:tgtEl>
                                        <p:attrNameLst>
                                          <p:attrName>ppt_h</p:attrName>
                                        </p:attrNameLst>
                                      </p:cBhvr>
                                      <p:tavLst>
                                        <p:tav tm="0">
                                          <p:val>
                                            <p:fltVal val="0"/>
                                          </p:val>
                                        </p:tav>
                                        <p:tav tm="100000">
                                          <p:val>
                                            <p:strVal val="#ppt_h"/>
                                          </p:val>
                                        </p:tav>
                                      </p:tavLst>
                                    </p:anim>
                                    <p:animEffect transition="in" filter="fade">
                                      <p:cBhvr>
                                        <p:cTn id="16" dur="5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0"/>
                                        </p:tgtEl>
                                        <p:attrNameLst>
                                          <p:attrName>style.visibility</p:attrName>
                                        </p:attrNameLst>
                                      </p:cBhvr>
                                      <p:to>
                                        <p:strVal val="visible"/>
                                      </p:to>
                                    </p:set>
                                    <p:anim calcmode="lin" valueType="num">
                                      <p:cBhvr>
                                        <p:cTn id="21" dur="500" fill="hold"/>
                                        <p:tgtEl>
                                          <p:spTgt spid="40"/>
                                        </p:tgtEl>
                                        <p:attrNameLst>
                                          <p:attrName>ppt_w</p:attrName>
                                        </p:attrNameLst>
                                      </p:cBhvr>
                                      <p:tavLst>
                                        <p:tav tm="0">
                                          <p:val>
                                            <p:fltVal val="0"/>
                                          </p:val>
                                        </p:tav>
                                        <p:tav tm="100000">
                                          <p:val>
                                            <p:strVal val="#ppt_w"/>
                                          </p:val>
                                        </p:tav>
                                      </p:tavLst>
                                    </p:anim>
                                    <p:anim calcmode="lin" valueType="num">
                                      <p:cBhvr>
                                        <p:cTn id="22" dur="500" fill="hold"/>
                                        <p:tgtEl>
                                          <p:spTgt spid="40"/>
                                        </p:tgtEl>
                                        <p:attrNameLst>
                                          <p:attrName>ppt_h</p:attrName>
                                        </p:attrNameLst>
                                      </p:cBhvr>
                                      <p:tavLst>
                                        <p:tav tm="0">
                                          <p:val>
                                            <p:fltVal val="0"/>
                                          </p:val>
                                        </p:tav>
                                        <p:tav tm="100000">
                                          <p:val>
                                            <p:strVal val="#ppt_h"/>
                                          </p:val>
                                        </p:tav>
                                      </p:tavLst>
                                    </p:anim>
                                    <p:animEffect transition="in" filter="fade">
                                      <p:cBhvr>
                                        <p:cTn id="2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grpSp>
        <p:nvGrpSpPr>
          <p:cNvPr id="13" name="Group 12">
            <a:extLst>
              <a:ext uri="{FF2B5EF4-FFF2-40B4-BE49-F238E27FC236}">
                <a16:creationId xmlns:a16="http://schemas.microsoft.com/office/drawing/2014/main" id="{6F6E4F67-2736-AF57-C533-67A7A2F702A0}"/>
              </a:ext>
            </a:extLst>
          </p:cNvPr>
          <p:cNvGrpSpPr/>
          <p:nvPr/>
        </p:nvGrpSpPr>
        <p:grpSpPr>
          <a:xfrm>
            <a:off x="2244537" y="123139"/>
            <a:ext cx="7694967" cy="929876"/>
            <a:chOff x="2121923" y="202739"/>
            <a:chExt cx="7694967" cy="929876"/>
          </a:xfrm>
        </p:grpSpPr>
        <p:grpSp>
          <p:nvGrpSpPr>
            <p:cNvPr id="14" name="Group 13">
              <a:extLst>
                <a:ext uri="{FF2B5EF4-FFF2-40B4-BE49-F238E27FC236}">
                  <a16:creationId xmlns:a16="http://schemas.microsoft.com/office/drawing/2014/main" id="{E2CB5AFF-153F-8A77-2509-901AE0EE3795}"/>
                </a:ext>
              </a:extLst>
            </p:cNvPr>
            <p:cNvGrpSpPr/>
            <p:nvPr/>
          </p:nvGrpSpPr>
          <p:grpSpPr>
            <a:xfrm>
              <a:off x="2229935" y="202739"/>
              <a:ext cx="7470988" cy="929876"/>
              <a:chOff x="2491760" y="1566852"/>
              <a:chExt cx="7362976" cy="864169"/>
            </a:xfrm>
          </p:grpSpPr>
          <p:sp>
            <p:nvSpPr>
              <p:cNvPr id="19" name="Freeform: Shape 18">
                <a:extLst>
                  <a:ext uri="{FF2B5EF4-FFF2-40B4-BE49-F238E27FC236}">
                    <a16:creationId xmlns:a16="http://schemas.microsoft.com/office/drawing/2014/main" id="{49EBEAC8-7864-46FC-EBB2-B24A248E297D}"/>
                  </a:ext>
                </a:extLst>
              </p:cNvPr>
              <p:cNvSpPr/>
              <p:nvPr/>
            </p:nvSpPr>
            <p:spPr>
              <a:xfrm>
                <a:off x="2491760" y="1566852"/>
                <a:ext cx="7362976" cy="413999"/>
              </a:xfrm>
              <a:custGeom>
                <a:avLst/>
                <a:gdLst>
                  <a:gd name="connsiteX0" fmla="*/ 414000 w 5760640"/>
                  <a:gd name="connsiteY0" fmla="*/ 0 h 413999"/>
                  <a:gd name="connsiteX1" fmla="*/ 5346640 w 5760640"/>
                  <a:gd name="connsiteY1" fmla="*/ 0 h 413999"/>
                  <a:gd name="connsiteX2" fmla="*/ 5728106 w 5760640"/>
                  <a:gd name="connsiteY2" fmla="*/ 252853 h 413999"/>
                  <a:gd name="connsiteX3" fmla="*/ 5760640 w 5760640"/>
                  <a:gd name="connsiteY3" fmla="*/ 413999 h 413999"/>
                  <a:gd name="connsiteX4" fmla="*/ 0 w 5760640"/>
                  <a:gd name="connsiteY4" fmla="*/ 413999 h 413999"/>
                  <a:gd name="connsiteX5" fmla="*/ 32534 w 5760640"/>
                  <a:gd name="connsiteY5" fmla="*/ 252853 h 413999"/>
                  <a:gd name="connsiteX6" fmla="*/ 414000 w 5760640"/>
                  <a:gd name="connsiteY6" fmla="*/ 0 h 41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3999">
                    <a:moveTo>
                      <a:pt x="414000" y="0"/>
                    </a:moveTo>
                    <a:lnTo>
                      <a:pt x="5346640" y="0"/>
                    </a:lnTo>
                    <a:cubicBezTo>
                      <a:pt x="5518125" y="0"/>
                      <a:pt x="5665257" y="104262"/>
                      <a:pt x="5728106" y="252853"/>
                    </a:cubicBezTo>
                    <a:lnTo>
                      <a:pt x="5760640" y="413999"/>
                    </a:lnTo>
                    <a:lnTo>
                      <a:pt x="0" y="413999"/>
                    </a:lnTo>
                    <a:lnTo>
                      <a:pt x="32534" y="252853"/>
                    </a:lnTo>
                    <a:cubicBezTo>
                      <a:pt x="95383" y="104262"/>
                      <a:pt x="242516" y="0"/>
                      <a:pt x="414000" y="0"/>
                    </a:cubicBezTo>
                    <a:close/>
                  </a:path>
                </a:pathLst>
              </a:custGeom>
              <a:solidFill>
                <a:schemeClr val="bg1"/>
              </a:solidFill>
              <a:ln w="57150">
                <a:solidFill>
                  <a:srgbClr val="3FAE9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0" name="Freeform: Shape 19">
                <a:extLst>
                  <a:ext uri="{FF2B5EF4-FFF2-40B4-BE49-F238E27FC236}">
                    <a16:creationId xmlns:a16="http://schemas.microsoft.com/office/drawing/2014/main" id="{4DE4A625-2019-64F6-E0FA-291EF121CF14}"/>
                  </a:ext>
                </a:extLst>
              </p:cNvPr>
              <p:cNvSpPr/>
              <p:nvPr/>
            </p:nvSpPr>
            <p:spPr>
              <a:xfrm>
                <a:off x="2491760" y="2017019"/>
                <a:ext cx="7362976" cy="414002"/>
              </a:xfrm>
              <a:custGeom>
                <a:avLst/>
                <a:gdLst>
                  <a:gd name="connsiteX0" fmla="*/ 0 w 5760640"/>
                  <a:gd name="connsiteY0" fmla="*/ 0 h 414002"/>
                  <a:gd name="connsiteX1" fmla="*/ 5760640 w 5760640"/>
                  <a:gd name="connsiteY1" fmla="*/ 0 h 414002"/>
                  <a:gd name="connsiteX2" fmla="*/ 5760640 w 5760640"/>
                  <a:gd name="connsiteY2" fmla="*/ 2 h 414002"/>
                  <a:gd name="connsiteX3" fmla="*/ 5346640 w 5760640"/>
                  <a:gd name="connsiteY3" fmla="*/ 414002 h 414002"/>
                  <a:gd name="connsiteX4" fmla="*/ 414000 w 5760640"/>
                  <a:gd name="connsiteY4" fmla="*/ 414002 h 414002"/>
                  <a:gd name="connsiteX5" fmla="*/ 0 w 5760640"/>
                  <a:gd name="connsiteY5" fmla="*/ 2 h 414002"/>
                  <a:gd name="connsiteX6" fmla="*/ 0 w 5760640"/>
                  <a:gd name="connsiteY6" fmla="*/ 0 h 41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0640" h="414002">
                    <a:moveTo>
                      <a:pt x="0" y="0"/>
                    </a:moveTo>
                    <a:lnTo>
                      <a:pt x="5760640" y="0"/>
                    </a:lnTo>
                    <a:lnTo>
                      <a:pt x="5760640" y="2"/>
                    </a:lnTo>
                    <a:cubicBezTo>
                      <a:pt x="5760640" y="228648"/>
                      <a:pt x="5575286" y="414002"/>
                      <a:pt x="5346640" y="414002"/>
                    </a:cubicBezTo>
                    <a:lnTo>
                      <a:pt x="414000" y="414002"/>
                    </a:lnTo>
                    <a:cubicBezTo>
                      <a:pt x="185354" y="414002"/>
                      <a:pt x="0" y="228648"/>
                      <a:pt x="0" y="2"/>
                    </a:cubicBezTo>
                    <a:lnTo>
                      <a:pt x="0" y="0"/>
                    </a:lnTo>
                    <a:close/>
                  </a:path>
                </a:pathLst>
              </a:custGeom>
              <a:solidFill>
                <a:schemeClr val="bg1"/>
              </a:solidFill>
              <a:ln w="38100">
                <a:solidFill>
                  <a:srgbClr val="3FAE9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21" name="Rectangle: Rounded Corners 20">
                <a:extLst>
                  <a:ext uri="{FF2B5EF4-FFF2-40B4-BE49-F238E27FC236}">
                    <a16:creationId xmlns:a16="http://schemas.microsoft.com/office/drawing/2014/main" id="{E437C795-32E2-0FD0-6302-3CA31D218393}"/>
                  </a:ext>
                </a:extLst>
              </p:cNvPr>
              <p:cNvSpPr/>
              <p:nvPr/>
            </p:nvSpPr>
            <p:spPr>
              <a:xfrm>
                <a:off x="2540709" y="1638810"/>
                <a:ext cx="7213819" cy="68408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15" name="Rectangle: Rounded Corners 14">
              <a:extLst>
                <a:ext uri="{FF2B5EF4-FFF2-40B4-BE49-F238E27FC236}">
                  <a16:creationId xmlns:a16="http://schemas.microsoft.com/office/drawing/2014/main" id="{05105482-0E6C-4285-76F7-5588712C04C9}"/>
                </a:ext>
              </a:extLst>
            </p:cNvPr>
            <p:cNvSpPr/>
            <p:nvPr/>
          </p:nvSpPr>
          <p:spPr>
            <a:xfrm>
              <a:off x="2364536" y="311215"/>
              <a:ext cx="7183273" cy="720000"/>
            </a:xfrm>
            <a:prstGeom prst="roundRect">
              <a:avLst>
                <a:gd name="adj" fmla="val 50000"/>
              </a:avLst>
            </a:prstGeom>
            <a:solidFill>
              <a:srgbClr val="3FAE9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621E9F0C-B626-986F-3410-E89A3CC1A099}"/>
                </a:ext>
              </a:extLst>
            </p:cNvPr>
            <p:cNvSpPr/>
            <p:nvPr/>
          </p:nvSpPr>
          <p:spPr>
            <a:xfrm>
              <a:off x="9600866" y="511140"/>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DF03CFD7-1147-52A8-B130-7C8588FC6DC4}"/>
                </a:ext>
              </a:extLst>
            </p:cNvPr>
            <p:cNvSpPr/>
            <p:nvPr/>
          </p:nvSpPr>
          <p:spPr>
            <a:xfrm>
              <a:off x="2121923" y="544302"/>
              <a:ext cx="216024" cy="216024"/>
            </a:xfrm>
            <a:prstGeom prst="ellipse">
              <a:avLst/>
            </a:prstGeom>
            <a:solidFill>
              <a:srgbClr val="3FAE9E"/>
            </a:solidFill>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2" name="TextBox 21">
            <a:extLst>
              <a:ext uri="{FF2B5EF4-FFF2-40B4-BE49-F238E27FC236}">
                <a16:creationId xmlns:a16="http://schemas.microsoft.com/office/drawing/2014/main" id="{93B99A46-7A34-85A5-7CC8-BB601344AC40}"/>
              </a:ext>
            </a:extLst>
          </p:cNvPr>
          <p:cNvSpPr txBox="1"/>
          <p:nvPr/>
        </p:nvSpPr>
        <p:spPr>
          <a:xfrm>
            <a:off x="4731505" y="264910"/>
            <a:ext cx="2694562" cy="646331"/>
          </a:xfrm>
          <a:prstGeom prst="rect">
            <a:avLst/>
          </a:prstGeom>
          <a:noFill/>
        </p:spPr>
        <p:txBody>
          <a:bodyPr wrap="square" rtlCol="0">
            <a:spAutoFit/>
          </a:bodyPr>
          <a:lstStyle/>
          <a:p>
            <a:r>
              <a:rPr lang="en-IN" sz="3600" dirty="0">
                <a:solidFill>
                  <a:schemeClr val="bg1"/>
                </a:solidFill>
                <a:latin typeface="Calibri" panose="020F0502020204030204" pitchFamily="34" charset="0"/>
                <a:cs typeface="Calibri" panose="020F0502020204030204" pitchFamily="34" charset="0"/>
              </a:rPr>
              <a:t>Conversation</a:t>
            </a:r>
          </a:p>
        </p:txBody>
      </p:sp>
      <p:grpSp>
        <p:nvGrpSpPr>
          <p:cNvPr id="31" name="Group 30">
            <a:extLst>
              <a:ext uri="{FF2B5EF4-FFF2-40B4-BE49-F238E27FC236}">
                <a16:creationId xmlns:a16="http://schemas.microsoft.com/office/drawing/2014/main" id="{BD8CD863-A529-C28E-BF59-1996ACF717D3}"/>
              </a:ext>
            </a:extLst>
          </p:cNvPr>
          <p:cNvGrpSpPr/>
          <p:nvPr/>
        </p:nvGrpSpPr>
        <p:grpSpPr>
          <a:xfrm>
            <a:off x="3569617" y="2597743"/>
            <a:ext cx="5052766" cy="4260257"/>
            <a:chOff x="3569617" y="2597743"/>
            <a:chExt cx="5052766" cy="4260257"/>
          </a:xfrm>
        </p:grpSpPr>
        <p:pic>
          <p:nvPicPr>
            <p:cNvPr id="3" name="Picture 2" descr="A picture containing animation, cartoon, animated cartoon, child art&#10;&#10;Description automatically generated">
              <a:extLst>
                <a:ext uri="{FF2B5EF4-FFF2-40B4-BE49-F238E27FC236}">
                  <a16:creationId xmlns:a16="http://schemas.microsoft.com/office/drawing/2014/main" id="{E7A32012-68C0-9F2A-831B-E62E3E2D643C}"/>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3889" l="10000" r="90000">
                          <a14:foregroundMark x1="23490" y1="46852" x2="23490" y2="46852"/>
                          <a14:foregroundMark x1="23906" y1="79907" x2="23906" y2="79907"/>
                          <a14:foregroundMark x1="22188" y1="93889" x2="22188" y2="93889"/>
                          <a14:foregroundMark x1="26927" y1="93333" x2="26927" y2="93333"/>
                          <a14:foregroundMark x1="49010" y1="67778" x2="49010" y2="67778"/>
                          <a14:foregroundMark x1="50104" y1="54259" x2="50104" y2="54259"/>
                          <a14:foregroundMark x1="48698" y1="65741" x2="48698" y2="65741"/>
                          <a14:foregroundMark x1="46927" y1="92778" x2="46927" y2="92778"/>
                          <a14:foregroundMark x1="50417" y1="93056" x2="50417" y2="93056"/>
                          <a14:backgroundMark x1="57500" y1="17593" x2="57500" y2="17593"/>
                          <a14:backgroundMark x1="49427" y1="87315" x2="49427" y2="87315"/>
                        </a14:backgroundRemoval>
                      </a14:imgEffect>
                    </a14:imgLayer>
                  </a14:imgProps>
                </a:ext>
              </a:extLst>
            </a:blip>
            <a:srcRect l="15849" t="34503" r="42707" b="3376"/>
            <a:stretch/>
          </p:blipFill>
          <p:spPr>
            <a:xfrm>
              <a:off x="3569617" y="2597743"/>
              <a:ext cx="5052766" cy="4260257"/>
            </a:xfrm>
            <a:prstGeom prst="rect">
              <a:avLst/>
            </a:prstGeom>
          </p:spPr>
        </p:pic>
        <p:sp>
          <p:nvSpPr>
            <p:cNvPr id="23" name="TextBox 22">
              <a:extLst>
                <a:ext uri="{FF2B5EF4-FFF2-40B4-BE49-F238E27FC236}">
                  <a16:creationId xmlns:a16="http://schemas.microsoft.com/office/drawing/2014/main" id="{80FD287D-E6BD-2797-5960-86241C110D9C}"/>
                </a:ext>
              </a:extLst>
            </p:cNvPr>
            <p:cNvSpPr txBox="1"/>
            <p:nvPr/>
          </p:nvSpPr>
          <p:spPr>
            <a:xfrm>
              <a:off x="4329403" y="4435483"/>
              <a:ext cx="402101" cy="584775"/>
            </a:xfrm>
            <a:prstGeom prst="rect">
              <a:avLst/>
            </a:prstGeom>
            <a:noFill/>
          </p:spPr>
          <p:txBody>
            <a:bodyPr wrap="square" rtlCol="0">
              <a:spAutoFit/>
            </a:bodyPr>
            <a:lstStyle/>
            <a:p>
              <a:r>
                <a:rPr lang="en-IN" sz="3200" dirty="0">
                  <a:solidFill>
                    <a:schemeClr val="bg1"/>
                  </a:solidFill>
                  <a:latin typeface="Calibri" panose="020F0502020204030204" pitchFamily="34" charset="0"/>
                  <a:cs typeface="Calibri" panose="020F0502020204030204" pitchFamily="34" charset="0"/>
                </a:rPr>
                <a:t>A</a:t>
              </a:r>
            </a:p>
          </p:txBody>
        </p:sp>
        <p:sp>
          <p:nvSpPr>
            <p:cNvPr id="28" name="TextBox 27">
              <a:extLst>
                <a:ext uri="{FF2B5EF4-FFF2-40B4-BE49-F238E27FC236}">
                  <a16:creationId xmlns:a16="http://schemas.microsoft.com/office/drawing/2014/main" id="{7351711E-728A-3050-3206-64C83DC77D20}"/>
                </a:ext>
              </a:extLst>
            </p:cNvPr>
            <p:cNvSpPr txBox="1"/>
            <p:nvPr/>
          </p:nvSpPr>
          <p:spPr>
            <a:xfrm>
              <a:off x="7460498" y="4435482"/>
              <a:ext cx="326572" cy="584775"/>
            </a:xfrm>
            <a:prstGeom prst="rect">
              <a:avLst/>
            </a:prstGeom>
            <a:noFill/>
          </p:spPr>
          <p:txBody>
            <a:bodyPr wrap="square" rtlCol="0">
              <a:spAutoFit/>
            </a:bodyPr>
            <a:lstStyle/>
            <a:p>
              <a:r>
                <a:rPr lang="en-IN" sz="3200" dirty="0">
                  <a:solidFill>
                    <a:schemeClr val="bg1"/>
                  </a:solidFill>
                  <a:latin typeface="Calibri" panose="020F0502020204030204" pitchFamily="34" charset="0"/>
                  <a:cs typeface="Calibri" panose="020F0502020204030204" pitchFamily="34" charset="0"/>
                </a:rPr>
                <a:t>V</a:t>
              </a:r>
            </a:p>
          </p:txBody>
        </p:sp>
      </p:grpSp>
      <p:grpSp>
        <p:nvGrpSpPr>
          <p:cNvPr id="4" name="Group 3">
            <a:extLst>
              <a:ext uri="{FF2B5EF4-FFF2-40B4-BE49-F238E27FC236}">
                <a16:creationId xmlns:a16="http://schemas.microsoft.com/office/drawing/2014/main" id="{2DF46C49-A4FD-3204-1D04-8BE5B45E385B}"/>
              </a:ext>
            </a:extLst>
          </p:cNvPr>
          <p:cNvGrpSpPr/>
          <p:nvPr/>
        </p:nvGrpSpPr>
        <p:grpSpPr>
          <a:xfrm>
            <a:off x="8208930" y="2262262"/>
            <a:ext cx="2569162" cy="763461"/>
            <a:chOff x="8208930" y="2262262"/>
            <a:chExt cx="2569162" cy="763461"/>
          </a:xfrm>
        </p:grpSpPr>
        <p:sp>
          <p:nvSpPr>
            <p:cNvPr id="33" name="TextBox 32">
              <a:extLst>
                <a:ext uri="{FF2B5EF4-FFF2-40B4-BE49-F238E27FC236}">
                  <a16:creationId xmlns:a16="http://schemas.microsoft.com/office/drawing/2014/main" id="{49E43D83-3281-E299-B918-532B99E692E5}"/>
                </a:ext>
              </a:extLst>
            </p:cNvPr>
            <p:cNvSpPr txBox="1"/>
            <p:nvPr/>
          </p:nvSpPr>
          <p:spPr>
            <a:xfrm rot="561116">
              <a:off x="8208930" y="2311739"/>
              <a:ext cx="2533388" cy="707886"/>
            </a:xfrm>
            <a:prstGeom prst="rect">
              <a:avLst/>
            </a:prstGeom>
            <a:noFill/>
          </p:spPr>
          <p:txBody>
            <a:bodyPr wrap="square" rtlCol="0">
              <a:spAutoFit/>
            </a:bodyPr>
            <a:lstStyle/>
            <a:p>
              <a:pPr algn="ctr"/>
              <a:r>
                <a:rPr lang="en-IE" sz="2000" dirty="0">
                  <a:solidFill>
                    <a:schemeClr val="tx1"/>
                  </a:solidFill>
                  <a:effectLst/>
                  <a:latin typeface="Calibri" panose="020F0502020204030204" pitchFamily="34" charset="0"/>
                  <a:ea typeface="Calibri" panose="020F0502020204030204" pitchFamily="34" charset="0"/>
                </a:rPr>
                <a:t>Oh really! </a:t>
              </a:r>
              <a:r>
                <a:rPr lang="en-IE" sz="2000" b="1" dirty="0">
                  <a:solidFill>
                    <a:srgbClr val="FF0000"/>
                  </a:solidFill>
                  <a:effectLst/>
                  <a:latin typeface="Calibri" panose="020F0502020204030204" pitchFamily="34" charset="0"/>
                  <a:ea typeface="Calibri" panose="020F0502020204030204" pitchFamily="34" charset="0"/>
                </a:rPr>
                <a:t>Which</a:t>
              </a:r>
              <a:r>
                <a:rPr lang="en-IE" sz="2000" dirty="0">
                  <a:effectLst/>
                  <a:latin typeface="Calibri" panose="020F0502020204030204" pitchFamily="34" charset="0"/>
                  <a:ea typeface="Calibri" panose="020F0502020204030204" pitchFamily="34" charset="0"/>
                </a:rPr>
                <a:t> team do you support?</a:t>
              </a:r>
              <a:endParaRPr lang="en-IN" sz="2000" dirty="0"/>
            </a:p>
          </p:txBody>
        </p:sp>
        <p:sp>
          <p:nvSpPr>
            <p:cNvPr id="34" name="Speech Bubble: Rectangle with Corners Rounded 33">
              <a:extLst>
                <a:ext uri="{FF2B5EF4-FFF2-40B4-BE49-F238E27FC236}">
                  <a16:creationId xmlns:a16="http://schemas.microsoft.com/office/drawing/2014/main" id="{4763B9AB-E2B6-E768-42C4-06579A74FFDE}"/>
                </a:ext>
              </a:extLst>
            </p:cNvPr>
            <p:cNvSpPr/>
            <p:nvPr/>
          </p:nvSpPr>
          <p:spPr>
            <a:xfrm rot="547319">
              <a:off x="8212547" y="2262262"/>
              <a:ext cx="2565545" cy="763461"/>
            </a:xfrm>
            <a:prstGeom prst="wedgeRoundRectCallout">
              <a:avLst>
                <a:gd name="adj1" fmla="val -39197"/>
                <a:gd name="adj2" fmla="val 89500"/>
                <a:gd name="adj3" fmla="val 16667"/>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5" name="Group 4">
            <a:extLst>
              <a:ext uri="{FF2B5EF4-FFF2-40B4-BE49-F238E27FC236}">
                <a16:creationId xmlns:a16="http://schemas.microsoft.com/office/drawing/2014/main" id="{B790C03A-838E-29F7-7CCE-8BB4000E86EC}"/>
              </a:ext>
            </a:extLst>
          </p:cNvPr>
          <p:cNvGrpSpPr/>
          <p:nvPr/>
        </p:nvGrpSpPr>
        <p:grpSpPr>
          <a:xfrm>
            <a:off x="1097230" y="1875404"/>
            <a:ext cx="2937405" cy="1071872"/>
            <a:chOff x="1097230" y="1875404"/>
            <a:chExt cx="2937405" cy="1071872"/>
          </a:xfrm>
        </p:grpSpPr>
        <p:sp>
          <p:nvSpPr>
            <p:cNvPr id="32" name="Speech Bubble: Rectangle with Corners Rounded 31">
              <a:extLst>
                <a:ext uri="{FF2B5EF4-FFF2-40B4-BE49-F238E27FC236}">
                  <a16:creationId xmlns:a16="http://schemas.microsoft.com/office/drawing/2014/main" id="{F90072D2-680F-BC02-7288-3165557F60A4}"/>
                </a:ext>
              </a:extLst>
            </p:cNvPr>
            <p:cNvSpPr/>
            <p:nvPr/>
          </p:nvSpPr>
          <p:spPr>
            <a:xfrm rot="20938932" flipH="1">
              <a:off x="1097230" y="1875404"/>
              <a:ext cx="2932505" cy="1071872"/>
            </a:xfrm>
            <a:prstGeom prst="wedgeRoundRectCallout">
              <a:avLst>
                <a:gd name="adj1" fmla="val -37357"/>
                <a:gd name="adj2" fmla="val 84095"/>
                <a:gd name="adj3" fmla="val 16667"/>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TextBox 34">
              <a:extLst>
                <a:ext uri="{FF2B5EF4-FFF2-40B4-BE49-F238E27FC236}">
                  <a16:creationId xmlns:a16="http://schemas.microsoft.com/office/drawing/2014/main" id="{7B990068-4898-411D-586F-77A6BF94FA5E}"/>
                </a:ext>
              </a:extLst>
            </p:cNvPr>
            <p:cNvSpPr txBox="1"/>
            <p:nvPr/>
          </p:nvSpPr>
          <p:spPr>
            <a:xfrm rot="20935436">
              <a:off x="1129336" y="1918639"/>
              <a:ext cx="2905299" cy="1015663"/>
            </a:xfrm>
            <a:prstGeom prst="rect">
              <a:avLst/>
            </a:prstGeom>
            <a:noFill/>
          </p:spPr>
          <p:txBody>
            <a:bodyPr wrap="square" rtlCol="0">
              <a:spAutoFit/>
            </a:bodyPr>
            <a:lstStyle/>
            <a:p>
              <a:pPr algn="ctr"/>
              <a:r>
                <a:rPr lang="en-IE" sz="2000" dirty="0">
                  <a:latin typeface="Calibri" panose="020F0502020204030204" pitchFamily="34" charset="0"/>
                  <a:cs typeface="Calibri" panose="020F0502020204030204" pitchFamily="34" charset="0"/>
                </a:rPr>
                <a:t>Chennai Super Kings is </a:t>
              </a:r>
              <a:r>
                <a:rPr lang="en-IE" sz="2000" b="1" dirty="0">
                  <a:solidFill>
                    <a:srgbClr val="00B050"/>
                  </a:solidFill>
                  <a:latin typeface="Calibri" panose="020F0502020204030204" pitchFamily="34" charset="0"/>
                  <a:cs typeface="Calibri" panose="020F0502020204030204" pitchFamily="34" charset="0"/>
                </a:rPr>
                <a:t>my</a:t>
              </a:r>
              <a:r>
                <a:rPr lang="en-IE" sz="2000" dirty="0">
                  <a:latin typeface="Calibri" panose="020F0502020204030204" pitchFamily="34" charset="0"/>
                  <a:cs typeface="Calibri" panose="020F0502020204030204" pitchFamily="34" charset="0"/>
                </a:rPr>
                <a:t> favourite team. I like all the </a:t>
              </a:r>
              <a:r>
                <a:rPr lang="en-IE" sz="2000">
                  <a:latin typeface="Calibri" panose="020F0502020204030204" pitchFamily="34" charset="0"/>
                  <a:cs typeface="Calibri" panose="020F0502020204030204" pitchFamily="34" charset="0"/>
                </a:rPr>
                <a:t>players in </a:t>
              </a:r>
              <a:r>
                <a:rPr lang="en-IE" sz="2000" dirty="0">
                  <a:latin typeface="Calibri" panose="020F0502020204030204" pitchFamily="34" charset="0"/>
                  <a:cs typeface="Calibri" panose="020F0502020204030204" pitchFamily="34" charset="0"/>
                </a:rPr>
                <a:t>the team.</a:t>
              </a:r>
              <a:endParaRPr lang="en-IN" sz="20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4609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3"/>
          <p:cNvSpPr txBox="1">
            <a:spLocks noGrp="1"/>
          </p:cNvSpPr>
          <p:nvPr>
            <p:ph type="title"/>
          </p:nvPr>
        </p:nvSpPr>
        <p:spPr>
          <a:xfrm>
            <a:off x="3287688" y="44624"/>
            <a:ext cx="5092048" cy="50004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ct val="100000"/>
              <a:buFont typeface="Calibri"/>
              <a:buNone/>
            </a:pPr>
            <a:r>
              <a:rPr lang="en-IN" sz="3600" b="0" i="0" u="none" strike="noStrike" cap="none" dirty="0">
                <a:solidFill>
                  <a:schemeClr val="dk1"/>
                </a:solidFill>
                <a:latin typeface="Calibri"/>
                <a:ea typeface="Calibri"/>
                <a:cs typeface="Calibri"/>
                <a:sym typeface="Calibri"/>
              </a:rPr>
              <a:t>Attribution / Citation</a:t>
            </a:r>
            <a:endParaRPr sz="3600" dirty="0"/>
          </a:p>
        </p:txBody>
      </p:sp>
      <p:graphicFrame>
        <p:nvGraphicFramePr>
          <p:cNvPr id="49" name="Google Shape;49;p3"/>
          <p:cNvGraphicFramePr/>
          <p:nvPr>
            <p:extLst>
              <p:ext uri="{D42A27DB-BD31-4B8C-83A1-F6EECF244321}">
                <p14:modId xmlns:p14="http://schemas.microsoft.com/office/powerpoint/2010/main" val="1681907170"/>
              </p:ext>
            </p:extLst>
          </p:nvPr>
        </p:nvGraphicFramePr>
        <p:xfrm>
          <a:off x="1127448" y="700345"/>
          <a:ext cx="9937100" cy="1173500"/>
        </p:xfrm>
        <a:graphic>
          <a:graphicData uri="http://schemas.openxmlformats.org/drawingml/2006/table">
            <a:tbl>
              <a:tblPr firstRow="1" bandRow="1">
                <a:noFill/>
                <a:tableStyleId>{B46BACA7-EECF-46A6-BD6D-167F0B80F1B9}</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dirty="0"/>
                        <a:t>Slide #</a:t>
                      </a:r>
                      <a:endParaRPr sz="2000" u="none" strike="noStrike" cap="none" dirty="0"/>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dirty="0"/>
                        <a:t>Source link</a:t>
                      </a:r>
                      <a:endParaRPr dirty="0"/>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ctr" rtl="0">
                        <a:spcBef>
                          <a:spcPts val="0"/>
                        </a:spcBef>
                        <a:spcAft>
                          <a:spcPts val="0"/>
                        </a:spcAft>
                        <a:buNone/>
                      </a:pPr>
                      <a:endParaRPr lang="en-IN" sz="900" dirty="0"/>
                    </a:p>
                    <a:p>
                      <a:pPr marL="0" marR="0" lvl="0" indent="0" algn="ctr" rtl="0">
                        <a:spcBef>
                          <a:spcPts val="0"/>
                        </a:spcBef>
                        <a:spcAft>
                          <a:spcPts val="0"/>
                        </a:spcAft>
                        <a:buNone/>
                      </a:pPr>
                      <a:endParaRPr lang="en-IN" sz="900" dirty="0"/>
                    </a:p>
                    <a:p>
                      <a:pPr marL="0" marR="0" lvl="0" indent="0" algn="ctr" rtl="0">
                        <a:spcBef>
                          <a:spcPts val="0"/>
                        </a:spcBef>
                        <a:spcAft>
                          <a:spcPts val="0"/>
                        </a:spcAft>
                        <a:buNone/>
                      </a:pPr>
                      <a:r>
                        <a:rPr lang="en-IN" sz="900" dirty="0"/>
                        <a:t>2, 3 and 4</a:t>
                      </a: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lang="en-IN" sz="900" dirty="0"/>
                    </a:p>
                    <a:p>
                      <a:pPr marL="0" marR="0" lvl="0" indent="0" algn="l" rtl="0">
                        <a:spcBef>
                          <a:spcPts val="0"/>
                        </a:spcBef>
                        <a:spcAft>
                          <a:spcPts val="0"/>
                        </a:spcAft>
                        <a:buNone/>
                      </a:pPr>
                      <a:endParaRPr lang="en-IN" sz="9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dirty="0">
                          <a:effectLst/>
                          <a:latin typeface="Calibri" panose="020F0502020204030204" pitchFamily="34" charset="0"/>
                          <a:ea typeface="Calibri" panose="020F0502020204030204" pitchFamily="34" charset="0"/>
                          <a:cs typeface="Times New Roman" panose="02020603050405020304" pitchFamily="18" charset="0"/>
                        </a:rPr>
                        <a:t>https://pixabay.com/illustrations/children-park-two-boys-kids-5349118/</a:t>
                      </a:r>
                    </a:p>
                    <a:p>
                      <a:pPr marL="0" marR="0" lvl="0" indent="0" algn="l" rtl="0">
                        <a:spcBef>
                          <a:spcPts val="0"/>
                        </a:spcBef>
                        <a:spcAft>
                          <a:spcPts val="0"/>
                        </a:spcAft>
                        <a:buNone/>
                      </a:pPr>
                      <a:endParaRPr lang="en-IN" sz="900" dirty="0"/>
                    </a:p>
                    <a:p>
                      <a:pPr marL="0" marR="0" lvl="0" indent="0" algn="l" rtl="0">
                        <a:spcBef>
                          <a:spcPts val="0"/>
                        </a:spcBef>
                        <a:spcAft>
                          <a:spcPts val="0"/>
                        </a:spcAft>
                        <a:buNone/>
                      </a:pPr>
                      <a:endParaRPr sz="900" dirty="0"/>
                    </a:p>
                  </a:txBody>
                  <a:tcPr marL="91450" marR="91450" marT="45725" marB="45725"/>
                </a:tc>
                <a:tc>
                  <a:txBody>
                    <a:bodyPr/>
                    <a:lstStyle/>
                    <a:p>
                      <a:r>
                        <a:rPr lang="en-IN" sz="900" b="0" i="0" u="none" strike="noStrike" cap="none" dirty="0">
                          <a:solidFill>
                            <a:schemeClr val="dk1"/>
                          </a:solidFill>
                          <a:effectLst/>
                          <a:latin typeface="Calibri"/>
                          <a:ea typeface="Calibri"/>
                          <a:cs typeface="Calibri"/>
                          <a:sym typeface="Arial"/>
                        </a:rPr>
                        <a:t> </a:t>
                      </a:r>
                    </a:p>
                    <a:p>
                      <a:endParaRPr lang="en-IN" sz="900" b="0" i="0" u="none" strike="noStrike" cap="none" dirty="0">
                        <a:solidFill>
                          <a:schemeClr val="dk1"/>
                        </a:solidFill>
                        <a:effectLst/>
                        <a:latin typeface="Calibri"/>
                        <a:ea typeface="Calibri"/>
                        <a:cs typeface="Calibri"/>
                        <a:sym typeface="Arial"/>
                      </a:endParaRPr>
                    </a:p>
                    <a:p>
                      <a:r>
                        <a:rPr lang="en-IN" sz="900" b="0" i="0" u="none" strike="noStrike" cap="none" dirty="0" err="1">
                          <a:solidFill>
                            <a:schemeClr val="dk1"/>
                          </a:solidFill>
                          <a:effectLst/>
                          <a:latin typeface="Calibri"/>
                          <a:ea typeface="Calibri"/>
                          <a:cs typeface="Calibri"/>
                          <a:sym typeface="Arial"/>
                        </a:rPr>
                        <a:t>innet_images</a:t>
                      </a:r>
                      <a:endParaRPr lang="en-IN" sz="900" b="0" i="0" u="none" strike="noStrike" cap="none" dirty="0">
                        <a:solidFill>
                          <a:schemeClr val="dk1"/>
                        </a:solidFill>
                        <a:effectLst/>
                        <a:latin typeface="Calibri"/>
                        <a:ea typeface="Calibri"/>
                        <a:cs typeface="Calibri"/>
                        <a:sym typeface="Arial"/>
                      </a:endParaRPr>
                    </a:p>
                    <a:p>
                      <a:r>
                        <a:rPr lang="en-IN" sz="900" b="0" i="0" u="none" strike="noStrike" cap="none" dirty="0">
                          <a:solidFill>
                            <a:schemeClr val="dk1"/>
                          </a:solidFill>
                          <a:effectLst/>
                          <a:latin typeface="Calibri"/>
                          <a:ea typeface="Calibri"/>
                          <a:cs typeface="Calibri"/>
                          <a:sym typeface="Arial"/>
                        </a:rPr>
                        <a:t> </a:t>
                      </a:r>
                    </a:p>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1"/>
                  </a:ext>
                </a:extLst>
              </a:tr>
            </a:tbl>
          </a:graphicData>
        </a:graphic>
      </p:graphicFrame>
      <p:sp>
        <p:nvSpPr>
          <p:cNvPr id="50" name="Google Shape;50;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pic>
        <p:nvPicPr>
          <p:cNvPr id="2" name="Picture 1" descr="A picture containing animation, cartoon, animated cartoon, child art&#10;&#10;Description automatically generated">
            <a:extLst>
              <a:ext uri="{FF2B5EF4-FFF2-40B4-BE49-F238E27FC236}">
                <a16:creationId xmlns:a16="http://schemas.microsoft.com/office/drawing/2014/main" id="{5A51784A-B910-C68F-98C0-3A1AD39CDE4D}"/>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3889" l="10000" r="90000">
                        <a14:foregroundMark x1="23490" y1="46852" x2="23490" y2="46852"/>
                        <a14:foregroundMark x1="23906" y1="79907" x2="23906" y2="79907"/>
                        <a14:foregroundMark x1="22188" y1="93889" x2="22188" y2="93889"/>
                        <a14:foregroundMark x1="26927" y1="93333" x2="26927" y2="93333"/>
                        <a14:foregroundMark x1="49010" y1="67778" x2="49010" y2="67778"/>
                        <a14:foregroundMark x1="50104" y1="54259" x2="50104" y2="54259"/>
                        <a14:foregroundMark x1="48698" y1="65741" x2="48698" y2="65741"/>
                        <a14:foregroundMark x1="46927" y1="92778" x2="46927" y2="92778"/>
                        <a14:foregroundMark x1="50417" y1="93056" x2="50417" y2="93056"/>
                        <a14:backgroundMark x1="57500" y1="17593" x2="57500" y2="17593"/>
                        <a14:backgroundMark x1="49427" y1="87315" x2="49427" y2="87315"/>
                      </a14:backgroundRemoval>
                    </a14:imgEffect>
                  </a14:imgLayer>
                </a14:imgProps>
              </a:ext>
            </a:extLst>
          </a:blip>
          <a:srcRect l="15849" t="34503" r="42707" b="3376"/>
          <a:stretch/>
        </p:blipFill>
        <p:spPr>
          <a:xfrm>
            <a:off x="2450493" y="1085057"/>
            <a:ext cx="935521" cy="788788"/>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509</Words>
  <Application>Microsoft Macintosh PowerPoint</Application>
  <PresentationFormat>Widescreen</PresentationFormat>
  <Paragraphs>62</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Noto Sans Symbols</vt:lpstr>
      <vt:lpstr>DD</vt:lpstr>
      <vt:lpstr>PowerPoint Presentation</vt:lpstr>
      <vt:lpstr>PowerPoint Presentation</vt:lpstr>
      <vt:lpstr>PowerPoint Presentation</vt:lpstr>
      <vt:lpstr>PowerPoint Presentation</vt:lpstr>
      <vt:lpstr>Attribution / 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33</cp:revision>
  <dcterms:created xsi:type="dcterms:W3CDTF">2020-08-28T09:38:22Z</dcterms:created>
  <dcterms:modified xsi:type="dcterms:W3CDTF">2023-06-06T13:38:36Z</dcterms:modified>
</cp:coreProperties>
</file>