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61" r:id="rId2"/>
    <p:sldId id="259"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FF"/>
    <a:srgbClr val="FF99FF"/>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860" autoAdjust="0"/>
  </p:normalViewPr>
  <p:slideViewPr>
    <p:cSldViewPr snapToGrid="0">
      <p:cViewPr varScale="1">
        <p:scale>
          <a:sx n="100" d="100"/>
          <a:sy n="100" d="100"/>
        </p:scale>
        <p:origin x="904"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IE" dirty="0"/>
              <a:t>The teacher could draw a mind map or summarize the main points on the blackboard.</a:t>
            </a:r>
            <a:r>
              <a:rPr lang="en-IN" dirty="0"/>
              <a:t> </a:t>
            </a:r>
            <a:r>
              <a:rPr lang="en-IE" dirty="0"/>
              <a:t>Teacher can introduce the asset by saying,</a:t>
            </a:r>
            <a:r>
              <a:rPr lang="en-IN" dirty="0"/>
              <a:t> “</a:t>
            </a:r>
            <a:r>
              <a:rPr lang="en-IE" dirty="0"/>
              <a:t>Let us summarize what we learnt from this chapter.”</a:t>
            </a:r>
            <a:endParaRPr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extLst>
      <p:ext uri="{BB962C8B-B14F-4D97-AF65-F5344CB8AC3E}">
        <p14:creationId xmlns:p14="http://schemas.microsoft.com/office/powerpoint/2010/main" val="159888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extLst>
      <p:ext uri="{BB962C8B-B14F-4D97-AF65-F5344CB8AC3E}">
        <p14:creationId xmlns:p14="http://schemas.microsoft.com/office/powerpoint/2010/main" val="1922003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grpSp>
        <p:nvGrpSpPr>
          <p:cNvPr id="10" name="Group 9">
            <a:extLst>
              <a:ext uri="{FF2B5EF4-FFF2-40B4-BE49-F238E27FC236}">
                <a16:creationId xmlns:a16="http://schemas.microsoft.com/office/drawing/2014/main" id="{DE33D6EF-4572-F45B-0CC4-E3A7207B128A}"/>
              </a:ext>
            </a:extLst>
          </p:cNvPr>
          <p:cNvGrpSpPr/>
          <p:nvPr/>
        </p:nvGrpSpPr>
        <p:grpSpPr>
          <a:xfrm>
            <a:off x="989446" y="1084083"/>
            <a:ext cx="10213108" cy="3173122"/>
            <a:chOff x="2121923" y="202739"/>
            <a:chExt cx="7694967" cy="929876"/>
          </a:xfrm>
        </p:grpSpPr>
        <p:grpSp>
          <p:nvGrpSpPr>
            <p:cNvPr id="11" name="Group 10">
              <a:extLst>
                <a:ext uri="{FF2B5EF4-FFF2-40B4-BE49-F238E27FC236}">
                  <a16:creationId xmlns:a16="http://schemas.microsoft.com/office/drawing/2014/main" id="{9FE8F15A-0ADC-0DBA-6121-EE3B511A2D99}"/>
                </a:ext>
              </a:extLst>
            </p:cNvPr>
            <p:cNvGrpSpPr/>
            <p:nvPr/>
          </p:nvGrpSpPr>
          <p:grpSpPr>
            <a:xfrm>
              <a:off x="2229935" y="202739"/>
              <a:ext cx="7470988" cy="929876"/>
              <a:chOff x="2491760" y="1566852"/>
              <a:chExt cx="7362976" cy="864169"/>
            </a:xfrm>
          </p:grpSpPr>
          <p:sp>
            <p:nvSpPr>
              <p:cNvPr id="15" name="Freeform: Shape 14">
                <a:extLst>
                  <a:ext uri="{FF2B5EF4-FFF2-40B4-BE49-F238E27FC236}">
                    <a16:creationId xmlns:a16="http://schemas.microsoft.com/office/drawing/2014/main" id="{58B22AB9-0E0E-7189-9E88-D701923CABF4}"/>
                  </a:ext>
                </a:extLst>
              </p:cNvPr>
              <p:cNvSpPr/>
              <p:nvPr/>
            </p:nvSpPr>
            <p:spPr>
              <a:xfrm>
                <a:off x="2491760" y="1566852"/>
                <a:ext cx="7362976" cy="413999"/>
              </a:xfrm>
              <a:custGeom>
                <a:avLst/>
                <a:gdLst>
                  <a:gd name="connsiteX0" fmla="*/ 414000 w 5760640"/>
                  <a:gd name="connsiteY0" fmla="*/ 0 h 413999"/>
                  <a:gd name="connsiteX1" fmla="*/ 5346640 w 5760640"/>
                  <a:gd name="connsiteY1" fmla="*/ 0 h 413999"/>
                  <a:gd name="connsiteX2" fmla="*/ 5728106 w 5760640"/>
                  <a:gd name="connsiteY2" fmla="*/ 252853 h 413999"/>
                  <a:gd name="connsiteX3" fmla="*/ 5760640 w 5760640"/>
                  <a:gd name="connsiteY3" fmla="*/ 413999 h 413999"/>
                  <a:gd name="connsiteX4" fmla="*/ 0 w 5760640"/>
                  <a:gd name="connsiteY4" fmla="*/ 413999 h 413999"/>
                  <a:gd name="connsiteX5" fmla="*/ 32534 w 5760640"/>
                  <a:gd name="connsiteY5" fmla="*/ 252853 h 413999"/>
                  <a:gd name="connsiteX6" fmla="*/ 414000 w 5760640"/>
                  <a:gd name="connsiteY6" fmla="*/ 0 h 41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3999">
                    <a:moveTo>
                      <a:pt x="414000" y="0"/>
                    </a:moveTo>
                    <a:lnTo>
                      <a:pt x="5346640" y="0"/>
                    </a:lnTo>
                    <a:cubicBezTo>
                      <a:pt x="5518125" y="0"/>
                      <a:pt x="5665257" y="104262"/>
                      <a:pt x="5728106" y="252853"/>
                    </a:cubicBezTo>
                    <a:lnTo>
                      <a:pt x="5760640" y="413999"/>
                    </a:lnTo>
                    <a:lnTo>
                      <a:pt x="0" y="413999"/>
                    </a:lnTo>
                    <a:lnTo>
                      <a:pt x="32534" y="252853"/>
                    </a:lnTo>
                    <a:cubicBezTo>
                      <a:pt x="95383" y="104262"/>
                      <a:pt x="242516" y="0"/>
                      <a:pt x="414000" y="0"/>
                    </a:cubicBezTo>
                    <a:close/>
                  </a:path>
                </a:pathLst>
              </a:custGeom>
              <a:solidFill>
                <a:schemeClr val="bg1"/>
              </a:solidFill>
              <a:ln w="57150">
                <a:solidFill>
                  <a:srgbClr val="3FAE9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6" name="Freeform: Shape 15">
                <a:extLst>
                  <a:ext uri="{FF2B5EF4-FFF2-40B4-BE49-F238E27FC236}">
                    <a16:creationId xmlns:a16="http://schemas.microsoft.com/office/drawing/2014/main" id="{8B594A59-2812-0A59-1160-7FE5937CEA56}"/>
                  </a:ext>
                </a:extLst>
              </p:cNvPr>
              <p:cNvSpPr/>
              <p:nvPr/>
            </p:nvSpPr>
            <p:spPr>
              <a:xfrm>
                <a:off x="2491760" y="2017019"/>
                <a:ext cx="7362976" cy="414002"/>
              </a:xfrm>
              <a:custGeom>
                <a:avLst/>
                <a:gdLst>
                  <a:gd name="connsiteX0" fmla="*/ 0 w 5760640"/>
                  <a:gd name="connsiteY0" fmla="*/ 0 h 414002"/>
                  <a:gd name="connsiteX1" fmla="*/ 5760640 w 5760640"/>
                  <a:gd name="connsiteY1" fmla="*/ 0 h 414002"/>
                  <a:gd name="connsiteX2" fmla="*/ 5760640 w 5760640"/>
                  <a:gd name="connsiteY2" fmla="*/ 2 h 414002"/>
                  <a:gd name="connsiteX3" fmla="*/ 5346640 w 5760640"/>
                  <a:gd name="connsiteY3" fmla="*/ 414002 h 414002"/>
                  <a:gd name="connsiteX4" fmla="*/ 414000 w 5760640"/>
                  <a:gd name="connsiteY4" fmla="*/ 414002 h 414002"/>
                  <a:gd name="connsiteX5" fmla="*/ 0 w 5760640"/>
                  <a:gd name="connsiteY5" fmla="*/ 2 h 414002"/>
                  <a:gd name="connsiteX6" fmla="*/ 0 w 5760640"/>
                  <a:gd name="connsiteY6" fmla="*/ 0 h 41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4002">
                    <a:moveTo>
                      <a:pt x="0" y="0"/>
                    </a:moveTo>
                    <a:lnTo>
                      <a:pt x="5760640" y="0"/>
                    </a:lnTo>
                    <a:lnTo>
                      <a:pt x="5760640" y="2"/>
                    </a:lnTo>
                    <a:cubicBezTo>
                      <a:pt x="5760640" y="228648"/>
                      <a:pt x="5575286" y="414002"/>
                      <a:pt x="5346640" y="414002"/>
                    </a:cubicBezTo>
                    <a:lnTo>
                      <a:pt x="414000" y="414002"/>
                    </a:lnTo>
                    <a:cubicBezTo>
                      <a:pt x="185354" y="414002"/>
                      <a:pt x="0" y="228648"/>
                      <a:pt x="0" y="2"/>
                    </a:cubicBezTo>
                    <a:lnTo>
                      <a:pt x="0" y="0"/>
                    </a:lnTo>
                    <a:close/>
                  </a:path>
                </a:pathLst>
              </a:custGeom>
              <a:solidFill>
                <a:schemeClr val="bg1"/>
              </a:solidFill>
              <a:ln w="38100">
                <a:solidFill>
                  <a:srgbClr val="3FAE9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17" name="Rectangle: Rounded Corners 16">
                <a:extLst>
                  <a:ext uri="{FF2B5EF4-FFF2-40B4-BE49-F238E27FC236}">
                    <a16:creationId xmlns:a16="http://schemas.microsoft.com/office/drawing/2014/main" id="{0FA27BBB-F58B-4A83-CCF0-B8121EE5B9A2}"/>
                  </a:ext>
                </a:extLst>
              </p:cNvPr>
              <p:cNvSpPr/>
              <p:nvPr/>
            </p:nvSpPr>
            <p:spPr>
              <a:xfrm>
                <a:off x="2540709" y="1638810"/>
                <a:ext cx="7213819" cy="68408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12" name="Rectangle: Rounded Corners 11">
              <a:extLst>
                <a:ext uri="{FF2B5EF4-FFF2-40B4-BE49-F238E27FC236}">
                  <a16:creationId xmlns:a16="http://schemas.microsoft.com/office/drawing/2014/main" id="{39B049E8-22CC-C861-5EF7-AB7E05C0E7FE}"/>
                </a:ext>
              </a:extLst>
            </p:cNvPr>
            <p:cNvSpPr/>
            <p:nvPr/>
          </p:nvSpPr>
          <p:spPr>
            <a:xfrm>
              <a:off x="2364536" y="311215"/>
              <a:ext cx="7183273" cy="720000"/>
            </a:xfrm>
            <a:prstGeom prst="roundRect">
              <a:avLst>
                <a:gd name="adj" fmla="val 50000"/>
              </a:avLst>
            </a:prstGeom>
            <a:solidFill>
              <a:srgbClr val="3FAE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220DF7C1-CF2F-E9A6-A0CF-83F7A2F3FCC0}"/>
                </a:ext>
              </a:extLst>
            </p:cNvPr>
            <p:cNvSpPr/>
            <p:nvPr/>
          </p:nvSpPr>
          <p:spPr>
            <a:xfrm>
              <a:off x="9600866" y="511140"/>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DC5C93B3-AAA3-067B-AB3D-B57A91FEA40C}"/>
                </a:ext>
              </a:extLst>
            </p:cNvPr>
            <p:cNvSpPr/>
            <p:nvPr/>
          </p:nvSpPr>
          <p:spPr>
            <a:xfrm>
              <a:off x="2121923" y="544302"/>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8" name="TextBox 17">
            <a:extLst>
              <a:ext uri="{FF2B5EF4-FFF2-40B4-BE49-F238E27FC236}">
                <a16:creationId xmlns:a16="http://schemas.microsoft.com/office/drawing/2014/main" id="{34842705-FCB1-6001-BBB4-50DD2E680CEA}"/>
              </a:ext>
            </a:extLst>
          </p:cNvPr>
          <p:cNvSpPr txBox="1"/>
          <p:nvPr/>
        </p:nvSpPr>
        <p:spPr>
          <a:xfrm>
            <a:off x="2033879" y="1348304"/>
            <a:ext cx="8124243" cy="2585323"/>
          </a:xfrm>
          <a:prstGeom prst="rect">
            <a:avLst/>
          </a:prstGeom>
          <a:noFill/>
        </p:spPr>
        <p:txBody>
          <a:bodyPr wrap="square" rtlCol="0">
            <a:spAutoFit/>
          </a:bodyPr>
          <a:lstStyle/>
          <a:p>
            <a:pPr algn="ctr"/>
            <a:r>
              <a:rPr lang="en-IN" sz="5400" dirty="0">
                <a:solidFill>
                  <a:schemeClr val="bg1"/>
                </a:solidFill>
                <a:latin typeface="Calibri" panose="020F0502020204030204" pitchFamily="34" charset="0"/>
                <a:cs typeface="Calibri" panose="020F0502020204030204" pitchFamily="34" charset="0"/>
              </a:rPr>
              <a:t>Summary – </a:t>
            </a:r>
          </a:p>
          <a:p>
            <a:pPr algn="ctr"/>
            <a:r>
              <a:rPr lang="en-IN" sz="5400" dirty="0">
                <a:solidFill>
                  <a:schemeClr val="bg1"/>
                </a:solidFill>
                <a:latin typeface="Calibri" panose="020F0502020204030204" pitchFamily="34" charset="0"/>
                <a:cs typeface="Calibri" panose="020F0502020204030204" pitchFamily="34" charset="0"/>
              </a:rPr>
              <a:t>Interrogative and Possessive Adjectives</a:t>
            </a:r>
          </a:p>
        </p:txBody>
      </p:sp>
    </p:spTree>
    <p:extLst>
      <p:ext uri="{BB962C8B-B14F-4D97-AF65-F5344CB8AC3E}">
        <p14:creationId xmlns:p14="http://schemas.microsoft.com/office/powerpoint/2010/main" val="54943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3" name="Group 2">
            <a:extLst>
              <a:ext uri="{FF2B5EF4-FFF2-40B4-BE49-F238E27FC236}">
                <a16:creationId xmlns:a16="http://schemas.microsoft.com/office/drawing/2014/main" id="{14FD4C4D-EE1B-4814-091D-0BDB87058E79}"/>
              </a:ext>
            </a:extLst>
          </p:cNvPr>
          <p:cNvGrpSpPr/>
          <p:nvPr/>
        </p:nvGrpSpPr>
        <p:grpSpPr>
          <a:xfrm>
            <a:off x="0" y="1155700"/>
            <a:ext cx="6260049" cy="1286331"/>
            <a:chOff x="0" y="1180776"/>
            <a:chExt cx="6260049" cy="1286331"/>
          </a:xfrm>
        </p:grpSpPr>
        <p:grpSp>
          <p:nvGrpSpPr>
            <p:cNvPr id="5" name="Group 4">
              <a:extLst>
                <a:ext uri="{FF2B5EF4-FFF2-40B4-BE49-F238E27FC236}">
                  <a16:creationId xmlns:a16="http://schemas.microsoft.com/office/drawing/2014/main" id="{3F639A5D-2FC2-9309-740A-215E289932CE}"/>
                </a:ext>
              </a:extLst>
            </p:cNvPr>
            <p:cNvGrpSpPr/>
            <p:nvPr/>
          </p:nvGrpSpPr>
          <p:grpSpPr>
            <a:xfrm>
              <a:off x="0" y="1180776"/>
              <a:ext cx="6260049" cy="1286331"/>
              <a:chOff x="0" y="1620979"/>
              <a:chExt cx="6260049" cy="1286331"/>
            </a:xfrm>
          </p:grpSpPr>
          <p:grpSp>
            <p:nvGrpSpPr>
              <p:cNvPr id="7" name="Group 6">
                <a:extLst>
                  <a:ext uri="{FF2B5EF4-FFF2-40B4-BE49-F238E27FC236}">
                    <a16:creationId xmlns:a16="http://schemas.microsoft.com/office/drawing/2014/main" id="{1A4C114D-93B6-6657-FE99-7802F9095E3D}"/>
                  </a:ext>
                </a:extLst>
              </p:cNvPr>
              <p:cNvGrpSpPr/>
              <p:nvPr/>
            </p:nvGrpSpPr>
            <p:grpSpPr>
              <a:xfrm>
                <a:off x="4659855" y="1851212"/>
                <a:ext cx="521745" cy="840621"/>
                <a:chOff x="3739549" y="2108256"/>
                <a:chExt cx="381001" cy="603436"/>
              </a:xfrm>
            </p:grpSpPr>
            <p:sp>
              <p:nvSpPr>
                <p:cNvPr id="22" name="Parallelogram 21">
                  <a:extLst>
                    <a:ext uri="{FF2B5EF4-FFF2-40B4-BE49-F238E27FC236}">
                      <a16:creationId xmlns:a16="http://schemas.microsoft.com/office/drawing/2014/main" id="{EDA0499C-21E2-852A-1C43-C81220AC76A2}"/>
                    </a:ext>
                  </a:extLst>
                </p:cNvPr>
                <p:cNvSpPr/>
                <p:nvPr/>
              </p:nvSpPr>
              <p:spPr>
                <a:xfrm flipH="1">
                  <a:off x="3739549" y="2108256"/>
                  <a:ext cx="381001" cy="304800"/>
                </a:xfrm>
                <a:prstGeom prst="parallelogram">
                  <a:avLst>
                    <a:gd name="adj" fmla="val 702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a:extLst>
                    <a:ext uri="{FF2B5EF4-FFF2-40B4-BE49-F238E27FC236}">
                      <a16:creationId xmlns:a16="http://schemas.microsoft.com/office/drawing/2014/main" id="{B334870F-3205-05D4-627A-CA75D9B2D52E}"/>
                    </a:ext>
                  </a:extLst>
                </p:cNvPr>
                <p:cNvSpPr/>
                <p:nvPr/>
              </p:nvSpPr>
              <p:spPr>
                <a:xfrm flipH="1" flipV="1">
                  <a:off x="3739549" y="2406892"/>
                  <a:ext cx="381001" cy="304800"/>
                </a:xfrm>
                <a:prstGeom prst="parallelogram">
                  <a:avLst>
                    <a:gd name="adj" fmla="val 7021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27C5BC0B-7F6E-5C5D-0619-FCD554A0F3F6}"/>
                  </a:ext>
                </a:extLst>
              </p:cNvPr>
              <p:cNvGrpSpPr/>
              <p:nvPr/>
            </p:nvGrpSpPr>
            <p:grpSpPr>
              <a:xfrm>
                <a:off x="4343400" y="1848130"/>
                <a:ext cx="521745" cy="840621"/>
                <a:chOff x="3739549" y="2108256"/>
                <a:chExt cx="381001" cy="603436"/>
              </a:xfrm>
            </p:grpSpPr>
            <p:sp>
              <p:nvSpPr>
                <p:cNvPr id="20" name="Parallelogram 19">
                  <a:extLst>
                    <a:ext uri="{FF2B5EF4-FFF2-40B4-BE49-F238E27FC236}">
                      <a16:creationId xmlns:a16="http://schemas.microsoft.com/office/drawing/2014/main" id="{13A3F8D3-8BDD-DD5B-7637-B3DDE180CD0B}"/>
                    </a:ext>
                  </a:extLst>
                </p:cNvPr>
                <p:cNvSpPr/>
                <p:nvPr/>
              </p:nvSpPr>
              <p:spPr>
                <a:xfrm flipH="1">
                  <a:off x="3739549" y="2108256"/>
                  <a:ext cx="381001" cy="304800"/>
                </a:xfrm>
                <a:prstGeom prst="parallelogram">
                  <a:avLst>
                    <a:gd name="adj" fmla="val 70218"/>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arallelogram 20">
                  <a:extLst>
                    <a:ext uri="{FF2B5EF4-FFF2-40B4-BE49-F238E27FC236}">
                      <a16:creationId xmlns:a16="http://schemas.microsoft.com/office/drawing/2014/main" id="{97D87819-E85A-CF81-44E0-2716D2CDAE4F}"/>
                    </a:ext>
                  </a:extLst>
                </p:cNvPr>
                <p:cNvSpPr/>
                <p:nvPr/>
              </p:nvSpPr>
              <p:spPr>
                <a:xfrm flipH="1" flipV="1">
                  <a:off x="3739549" y="2406892"/>
                  <a:ext cx="381001" cy="304800"/>
                </a:xfrm>
                <a:prstGeom prst="parallelogram">
                  <a:avLst>
                    <a:gd name="adj" fmla="val 702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DDFCFE72-7961-F66A-5AC5-4B797B3C08CF}"/>
                  </a:ext>
                </a:extLst>
              </p:cNvPr>
              <p:cNvGrpSpPr/>
              <p:nvPr/>
            </p:nvGrpSpPr>
            <p:grpSpPr>
              <a:xfrm>
                <a:off x="4038600" y="1854294"/>
                <a:ext cx="521745" cy="840621"/>
                <a:chOff x="3739549" y="2108256"/>
                <a:chExt cx="381001" cy="603436"/>
              </a:xfrm>
            </p:grpSpPr>
            <p:sp>
              <p:nvSpPr>
                <p:cNvPr id="18" name="Parallelogram 17">
                  <a:extLst>
                    <a:ext uri="{FF2B5EF4-FFF2-40B4-BE49-F238E27FC236}">
                      <a16:creationId xmlns:a16="http://schemas.microsoft.com/office/drawing/2014/main" id="{162C6B0C-F9C9-CA12-FEEF-46837A0BF400}"/>
                    </a:ext>
                  </a:extLst>
                </p:cNvPr>
                <p:cNvSpPr/>
                <p:nvPr/>
              </p:nvSpPr>
              <p:spPr>
                <a:xfrm flipH="1">
                  <a:off x="3739549" y="2108256"/>
                  <a:ext cx="381001" cy="304800"/>
                </a:xfrm>
                <a:prstGeom prst="parallelogram">
                  <a:avLst>
                    <a:gd name="adj" fmla="val 70218"/>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12AD6FD9-2A0B-B8A0-F104-299CC31DDFAA}"/>
                    </a:ext>
                  </a:extLst>
                </p:cNvPr>
                <p:cNvSpPr/>
                <p:nvPr/>
              </p:nvSpPr>
              <p:spPr>
                <a:xfrm flipH="1" flipV="1">
                  <a:off x="3739549" y="2406892"/>
                  <a:ext cx="381001" cy="304800"/>
                </a:xfrm>
                <a:prstGeom prst="parallelogram">
                  <a:avLst>
                    <a:gd name="adj" fmla="val 7021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11">
                <a:extLst>
                  <a:ext uri="{FF2B5EF4-FFF2-40B4-BE49-F238E27FC236}">
                    <a16:creationId xmlns:a16="http://schemas.microsoft.com/office/drawing/2014/main" id="{D36D8849-1F48-6412-43E5-3FB3632AF25F}"/>
                  </a:ext>
                </a:extLst>
              </p:cNvPr>
              <p:cNvSpPr/>
              <p:nvPr/>
            </p:nvSpPr>
            <p:spPr>
              <a:xfrm>
                <a:off x="0" y="1877489"/>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1" name="Group 10">
                <a:extLst>
                  <a:ext uri="{FF2B5EF4-FFF2-40B4-BE49-F238E27FC236}">
                    <a16:creationId xmlns:a16="http://schemas.microsoft.com/office/drawing/2014/main" id="{E11419DC-9805-3C33-0D96-AF8432EEE114}"/>
                  </a:ext>
                </a:extLst>
              </p:cNvPr>
              <p:cNvGrpSpPr/>
              <p:nvPr/>
            </p:nvGrpSpPr>
            <p:grpSpPr>
              <a:xfrm>
                <a:off x="4964655" y="1620979"/>
                <a:ext cx="1295394" cy="1286331"/>
                <a:chOff x="5105400" y="1623966"/>
                <a:chExt cx="1295394" cy="1286331"/>
              </a:xfrm>
            </p:grpSpPr>
            <p:grpSp>
              <p:nvGrpSpPr>
                <p:cNvPr id="13" name="Group 12">
                  <a:extLst>
                    <a:ext uri="{FF2B5EF4-FFF2-40B4-BE49-F238E27FC236}">
                      <a16:creationId xmlns:a16="http://schemas.microsoft.com/office/drawing/2014/main" id="{FF1D4D3E-CAA5-5264-A6FE-B6D071C1F2E3}"/>
                    </a:ext>
                  </a:extLst>
                </p:cNvPr>
                <p:cNvGrpSpPr/>
                <p:nvPr/>
              </p:nvGrpSpPr>
              <p:grpSpPr>
                <a:xfrm>
                  <a:off x="5660946" y="1623966"/>
                  <a:ext cx="739848" cy="1286331"/>
                  <a:chOff x="3739547" y="2108256"/>
                  <a:chExt cx="540270" cy="606248"/>
                </a:xfrm>
              </p:grpSpPr>
              <p:sp>
                <p:nvSpPr>
                  <p:cNvPr id="16" name="Parallelogram 15">
                    <a:extLst>
                      <a:ext uri="{FF2B5EF4-FFF2-40B4-BE49-F238E27FC236}">
                        <a16:creationId xmlns:a16="http://schemas.microsoft.com/office/drawing/2014/main" id="{0768A3AE-17F4-8F05-DF93-589E9458EF0F}"/>
                      </a:ext>
                    </a:extLst>
                  </p:cNvPr>
                  <p:cNvSpPr/>
                  <p:nvPr/>
                </p:nvSpPr>
                <p:spPr>
                  <a:xfrm flipH="1" flipV="1">
                    <a:off x="3759283" y="2412833"/>
                    <a:ext cx="520534" cy="301671"/>
                  </a:xfrm>
                  <a:prstGeom prst="parallelogram">
                    <a:avLst>
                      <a:gd name="adj" fmla="val 7014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a:extLst>
                      <a:ext uri="{FF2B5EF4-FFF2-40B4-BE49-F238E27FC236}">
                        <a16:creationId xmlns:a16="http://schemas.microsoft.com/office/drawing/2014/main" id="{6BB6B52F-2EB8-723B-9BFE-6FD7EC2C63B9}"/>
                      </a:ext>
                    </a:extLst>
                  </p:cNvPr>
                  <p:cNvSpPr/>
                  <p:nvPr/>
                </p:nvSpPr>
                <p:spPr>
                  <a:xfrm flipH="1">
                    <a:off x="3739547" y="2108256"/>
                    <a:ext cx="540270" cy="304800"/>
                  </a:xfrm>
                  <a:prstGeom prst="parallelogram">
                    <a:avLst>
                      <a:gd name="adj" fmla="val 7183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Parallelogram 13">
                  <a:extLst>
                    <a:ext uri="{FF2B5EF4-FFF2-40B4-BE49-F238E27FC236}">
                      <a16:creationId xmlns:a16="http://schemas.microsoft.com/office/drawing/2014/main" id="{E82ED8DF-D0D9-2E95-0CB8-C95766918618}"/>
                    </a:ext>
                  </a:extLst>
                </p:cNvPr>
                <p:cNvSpPr/>
                <p:nvPr/>
              </p:nvSpPr>
              <p:spPr>
                <a:xfrm flipH="1">
                  <a:off x="5105400" y="1848130"/>
                  <a:ext cx="1047774" cy="428158"/>
                </a:xfrm>
                <a:prstGeom prst="parallelogram">
                  <a:avLst>
                    <a:gd name="adj" fmla="val 6509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a:extLst>
                    <a:ext uri="{FF2B5EF4-FFF2-40B4-BE49-F238E27FC236}">
                      <a16:creationId xmlns:a16="http://schemas.microsoft.com/office/drawing/2014/main" id="{76AC5F5B-CECD-6BF8-D7E6-565E6794A3EB}"/>
                    </a:ext>
                  </a:extLst>
                </p:cNvPr>
                <p:cNvSpPr/>
                <p:nvPr/>
              </p:nvSpPr>
              <p:spPr>
                <a:xfrm flipH="1" flipV="1">
                  <a:off x="5105400" y="2274490"/>
                  <a:ext cx="1047774" cy="432093"/>
                </a:xfrm>
                <a:prstGeom prst="parallelogram">
                  <a:avLst>
                    <a:gd name="adj" fmla="val 65097"/>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Freeform 13">
                <a:extLst>
                  <a:ext uri="{FF2B5EF4-FFF2-40B4-BE49-F238E27FC236}">
                    <a16:creationId xmlns:a16="http://schemas.microsoft.com/office/drawing/2014/main" id="{761D357D-E0F0-E7E7-9F2B-E5246C1ADC8B}"/>
                  </a:ext>
                </a:extLst>
              </p:cNvPr>
              <p:cNvSpPr/>
              <p:nvPr/>
            </p:nvSpPr>
            <p:spPr>
              <a:xfrm flipV="1">
                <a:off x="0" y="2283273"/>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4">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 name="TextBox 5">
              <a:extLst>
                <a:ext uri="{FF2B5EF4-FFF2-40B4-BE49-F238E27FC236}">
                  <a16:creationId xmlns:a16="http://schemas.microsoft.com/office/drawing/2014/main" id="{6C1CB737-902C-C394-D012-2CEC020DA392}"/>
                </a:ext>
              </a:extLst>
            </p:cNvPr>
            <p:cNvSpPr txBox="1"/>
            <p:nvPr/>
          </p:nvSpPr>
          <p:spPr>
            <a:xfrm>
              <a:off x="25335" y="1512474"/>
              <a:ext cx="3926369"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Prior learning of adjectives of quantity, quality and numbers </a:t>
              </a:r>
            </a:p>
          </p:txBody>
        </p:sp>
      </p:grpSp>
      <p:grpSp>
        <p:nvGrpSpPr>
          <p:cNvPr id="25" name="Group 24">
            <a:extLst>
              <a:ext uri="{FF2B5EF4-FFF2-40B4-BE49-F238E27FC236}">
                <a16:creationId xmlns:a16="http://schemas.microsoft.com/office/drawing/2014/main" id="{81FD20B3-547A-80D0-55D5-BEF8136F31F1}"/>
              </a:ext>
            </a:extLst>
          </p:cNvPr>
          <p:cNvGrpSpPr/>
          <p:nvPr/>
        </p:nvGrpSpPr>
        <p:grpSpPr>
          <a:xfrm>
            <a:off x="5911897" y="1593370"/>
            <a:ext cx="6280103" cy="1556466"/>
            <a:chOff x="5911897" y="1883661"/>
            <a:chExt cx="6280103" cy="1286335"/>
          </a:xfrm>
        </p:grpSpPr>
        <p:grpSp>
          <p:nvGrpSpPr>
            <p:cNvPr id="27" name="Group 26">
              <a:extLst>
                <a:ext uri="{FF2B5EF4-FFF2-40B4-BE49-F238E27FC236}">
                  <a16:creationId xmlns:a16="http://schemas.microsoft.com/office/drawing/2014/main" id="{0F9F8186-2760-2E65-AA2C-D2AF244CAD7F}"/>
                </a:ext>
              </a:extLst>
            </p:cNvPr>
            <p:cNvGrpSpPr/>
            <p:nvPr/>
          </p:nvGrpSpPr>
          <p:grpSpPr>
            <a:xfrm flipH="1">
              <a:off x="5911897" y="1883661"/>
              <a:ext cx="6280103" cy="1286335"/>
              <a:chOff x="-20054" y="1620979"/>
              <a:chExt cx="6280103" cy="1286335"/>
            </a:xfrm>
          </p:grpSpPr>
          <p:grpSp>
            <p:nvGrpSpPr>
              <p:cNvPr id="29" name="Group 28">
                <a:extLst>
                  <a:ext uri="{FF2B5EF4-FFF2-40B4-BE49-F238E27FC236}">
                    <a16:creationId xmlns:a16="http://schemas.microsoft.com/office/drawing/2014/main" id="{31505D7A-621E-B154-49DF-1EDAC3650036}"/>
                  </a:ext>
                </a:extLst>
              </p:cNvPr>
              <p:cNvGrpSpPr/>
              <p:nvPr/>
            </p:nvGrpSpPr>
            <p:grpSpPr>
              <a:xfrm>
                <a:off x="4659855" y="1851212"/>
                <a:ext cx="521745" cy="840621"/>
                <a:chOff x="3739549" y="2108256"/>
                <a:chExt cx="381001" cy="603436"/>
              </a:xfrm>
            </p:grpSpPr>
            <p:sp>
              <p:nvSpPr>
                <p:cNvPr id="46" name="Parallelogram 45">
                  <a:extLst>
                    <a:ext uri="{FF2B5EF4-FFF2-40B4-BE49-F238E27FC236}">
                      <a16:creationId xmlns:a16="http://schemas.microsoft.com/office/drawing/2014/main" id="{9CB1E3CC-FB44-500C-7102-42D95254F37D}"/>
                    </a:ext>
                  </a:extLst>
                </p:cNvPr>
                <p:cNvSpPr/>
                <p:nvPr/>
              </p:nvSpPr>
              <p:spPr>
                <a:xfrm flipH="1">
                  <a:off x="3739549" y="2108256"/>
                  <a:ext cx="381001" cy="304800"/>
                </a:xfrm>
                <a:prstGeom prst="parallelogram">
                  <a:avLst>
                    <a:gd name="adj" fmla="val 702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arallelogram 46">
                  <a:extLst>
                    <a:ext uri="{FF2B5EF4-FFF2-40B4-BE49-F238E27FC236}">
                      <a16:creationId xmlns:a16="http://schemas.microsoft.com/office/drawing/2014/main" id="{0DF3920E-F07E-0A50-118D-5363A76691CD}"/>
                    </a:ext>
                  </a:extLst>
                </p:cNvPr>
                <p:cNvSpPr/>
                <p:nvPr/>
              </p:nvSpPr>
              <p:spPr>
                <a:xfrm flipH="1" flipV="1">
                  <a:off x="3739549" y="2406892"/>
                  <a:ext cx="381001" cy="304800"/>
                </a:xfrm>
                <a:prstGeom prst="parallelogram">
                  <a:avLst>
                    <a:gd name="adj" fmla="val 702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F5F051D2-4DC2-57CF-ADC0-0A0DF1DD81F5}"/>
                  </a:ext>
                </a:extLst>
              </p:cNvPr>
              <p:cNvGrpSpPr/>
              <p:nvPr/>
            </p:nvGrpSpPr>
            <p:grpSpPr>
              <a:xfrm>
                <a:off x="4343400" y="1848130"/>
                <a:ext cx="521745" cy="840621"/>
                <a:chOff x="3739549" y="2108256"/>
                <a:chExt cx="381001" cy="603436"/>
              </a:xfrm>
            </p:grpSpPr>
            <p:sp>
              <p:nvSpPr>
                <p:cNvPr id="44" name="Parallelogram 43">
                  <a:extLst>
                    <a:ext uri="{FF2B5EF4-FFF2-40B4-BE49-F238E27FC236}">
                      <a16:creationId xmlns:a16="http://schemas.microsoft.com/office/drawing/2014/main" id="{AC325233-9B9E-615F-02B0-D4BAFFF64DA5}"/>
                    </a:ext>
                  </a:extLst>
                </p:cNvPr>
                <p:cNvSpPr/>
                <p:nvPr/>
              </p:nvSpPr>
              <p:spPr>
                <a:xfrm flipH="1">
                  <a:off x="3739549" y="2108256"/>
                  <a:ext cx="381001" cy="304800"/>
                </a:xfrm>
                <a:prstGeom prst="parallelogram">
                  <a:avLst>
                    <a:gd name="adj" fmla="val 7021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arallelogram 44">
                  <a:extLst>
                    <a:ext uri="{FF2B5EF4-FFF2-40B4-BE49-F238E27FC236}">
                      <a16:creationId xmlns:a16="http://schemas.microsoft.com/office/drawing/2014/main" id="{4CCF0813-E538-FCA8-4FF2-E0ABA37AABB8}"/>
                    </a:ext>
                  </a:extLst>
                </p:cNvPr>
                <p:cNvSpPr/>
                <p:nvPr/>
              </p:nvSpPr>
              <p:spPr>
                <a:xfrm flipH="1" flipV="1">
                  <a:off x="3739549" y="2406892"/>
                  <a:ext cx="381001" cy="304800"/>
                </a:xfrm>
                <a:prstGeom prst="parallelogram">
                  <a:avLst>
                    <a:gd name="adj" fmla="val 702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CA81B2A0-B648-31CD-50F2-0CDC5DCADB9F}"/>
                  </a:ext>
                </a:extLst>
              </p:cNvPr>
              <p:cNvGrpSpPr/>
              <p:nvPr/>
            </p:nvGrpSpPr>
            <p:grpSpPr>
              <a:xfrm>
                <a:off x="4038600" y="1854294"/>
                <a:ext cx="521745" cy="840621"/>
                <a:chOff x="3739549" y="2108256"/>
                <a:chExt cx="381001" cy="603436"/>
              </a:xfrm>
            </p:grpSpPr>
            <p:sp>
              <p:nvSpPr>
                <p:cNvPr id="42" name="Parallelogram 41">
                  <a:extLst>
                    <a:ext uri="{FF2B5EF4-FFF2-40B4-BE49-F238E27FC236}">
                      <a16:creationId xmlns:a16="http://schemas.microsoft.com/office/drawing/2014/main" id="{4FEDF58C-9428-05C6-A7E5-0755B2A5DB93}"/>
                    </a:ext>
                  </a:extLst>
                </p:cNvPr>
                <p:cNvSpPr/>
                <p:nvPr/>
              </p:nvSpPr>
              <p:spPr>
                <a:xfrm flipH="1">
                  <a:off x="3739549" y="2108256"/>
                  <a:ext cx="381001" cy="304800"/>
                </a:xfrm>
                <a:prstGeom prst="parallelogram">
                  <a:avLst>
                    <a:gd name="adj" fmla="val 7021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arallelogram 42">
                  <a:extLst>
                    <a:ext uri="{FF2B5EF4-FFF2-40B4-BE49-F238E27FC236}">
                      <a16:creationId xmlns:a16="http://schemas.microsoft.com/office/drawing/2014/main" id="{BC8CE5D0-AA2C-34A5-63AD-F118DF345C7B}"/>
                    </a:ext>
                  </a:extLst>
                </p:cNvPr>
                <p:cNvSpPr/>
                <p:nvPr/>
              </p:nvSpPr>
              <p:spPr>
                <a:xfrm flipH="1" flipV="1">
                  <a:off x="3739549" y="2406892"/>
                  <a:ext cx="381001" cy="304800"/>
                </a:xfrm>
                <a:prstGeom prst="parallelogram">
                  <a:avLst>
                    <a:gd name="adj" fmla="val 7021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Freeform 33">
                <a:extLst>
                  <a:ext uri="{FF2B5EF4-FFF2-40B4-BE49-F238E27FC236}">
                    <a16:creationId xmlns:a16="http://schemas.microsoft.com/office/drawing/2014/main" id="{941D2C0F-55C7-0438-49D6-568EE843317B}"/>
                  </a:ext>
                </a:extLst>
              </p:cNvPr>
              <p:cNvSpPr/>
              <p:nvPr/>
            </p:nvSpPr>
            <p:spPr>
              <a:xfrm>
                <a:off x="-20054" y="1877489"/>
                <a:ext cx="4263946"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33" name="Group 32">
                <a:extLst>
                  <a:ext uri="{FF2B5EF4-FFF2-40B4-BE49-F238E27FC236}">
                    <a16:creationId xmlns:a16="http://schemas.microsoft.com/office/drawing/2014/main" id="{06BF053D-5547-1A65-9905-028952EA9D97}"/>
                  </a:ext>
                </a:extLst>
              </p:cNvPr>
              <p:cNvGrpSpPr/>
              <p:nvPr/>
            </p:nvGrpSpPr>
            <p:grpSpPr>
              <a:xfrm>
                <a:off x="4964655" y="1620979"/>
                <a:ext cx="1295394" cy="1286335"/>
                <a:chOff x="5105400" y="1623966"/>
                <a:chExt cx="1295394" cy="1286335"/>
              </a:xfrm>
            </p:grpSpPr>
            <p:grpSp>
              <p:nvGrpSpPr>
                <p:cNvPr id="35" name="Group 34">
                  <a:extLst>
                    <a:ext uri="{FF2B5EF4-FFF2-40B4-BE49-F238E27FC236}">
                      <a16:creationId xmlns:a16="http://schemas.microsoft.com/office/drawing/2014/main" id="{1DE2DFB8-8D8B-B0A5-2542-83202B4A0764}"/>
                    </a:ext>
                  </a:extLst>
                </p:cNvPr>
                <p:cNvGrpSpPr/>
                <p:nvPr/>
              </p:nvGrpSpPr>
              <p:grpSpPr>
                <a:xfrm>
                  <a:off x="5660946" y="1623966"/>
                  <a:ext cx="739848" cy="1286335"/>
                  <a:chOff x="3739547" y="2108256"/>
                  <a:chExt cx="540270" cy="606250"/>
                </a:xfrm>
              </p:grpSpPr>
              <p:sp>
                <p:nvSpPr>
                  <p:cNvPr id="38" name="Parallelogram 37">
                    <a:extLst>
                      <a:ext uri="{FF2B5EF4-FFF2-40B4-BE49-F238E27FC236}">
                        <a16:creationId xmlns:a16="http://schemas.microsoft.com/office/drawing/2014/main" id="{5DF7BFFF-A523-BBD4-C1AB-6B2C19494F3D}"/>
                      </a:ext>
                    </a:extLst>
                  </p:cNvPr>
                  <p:cNvSpPr/>
                  <p:nvPr/>
                </p:nvSpPr>
                <p:spPr>
                  <a:xfrm flipH="1">
                    <a:off x="3739547" y="2108256"/>
                    <a:ext cx="540270" cy="304800"/>
                  </a:xfrm>
                  <a:prstGeom prst="parallelogram">
                    <a:avLst>
                      <a:gd name="adj" fmla="val 7014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arallelogram 40">
                    <a:extLst>
                      <a:ext uri="{FF2B5EF4-FFF2-40B4-BE49-F238E27FC236}">
                        <a16:creationId xmlns:a16="http://schemas.microsoft.com/office/drawing/2014/main" id="{AD091C49-FD22-EF9E-0094-BD8A57C3966D}"/>
                      </a:ext>
                    </a:extLst>
                  </p:cNvPr>
                  <p:cNvSpPr/>
                  <p:nvPr/>
                </p:nvSpPr>
                <p:spPr>
                  <a:xfrm flipH="1" flipV="1">
                    <a:off x="3759283" y="2409706"/>
                    <a:ext cx="520534" cy="304800"/>
                  </a:xfrm>
                  <a:prstGeom prst="parallelogram">
                    <a:avLst>
                      <a:gd name="adj" fmla="val 66782"/>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Parallelogram 35">
                  <a:extLst>
                    <a:ext uri="{FF2B5EF4-FFF2-40B4-BE49-F238E27FC236}">
                      <a16:creationId xmlns:a16="http://schemas.microsoft.com/office/drawing/2014/main" id="{A62B0ED2-9C86-B1C8-B358-D66A5B8DA95D}"/>
                    </a:ext>
                  </a:extLst>
                </p:cNvPr>
                <p:cNvSpPr/>
                <p:nvPr/>
              </p:nvSpPr>
              <p:spPr>
                <a:xfrm flipH="1">
                  <a:off x="5105400" y="1848130"/>
                  <a:ext cx="1047774" cy="430768"/>
                </a:xfrm>
                <a:prstGeom prst="parallelogram">
                  <a:avLst>
                    <a:gd name="adj" fmla="val 650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arallelogram 36">
                  <a:extLst>
                    <a:ext uri="{FF2B5EF4-FFF2-40B4-BE49-F238E27FC236}">
                      <a16:creationId xmlns:a16="http://schemas.microsoft.com/office/drawing/2014/main" id="{F2C4BF66-B338-65C6-E246-7515FF2626F8}"/>
                    </a:ext>
                  </a:extLst>
                </p:cNvPr>
                <p:cNvSpPr/>
                <p:nvPr/>
              </p:nvSpPr>
              <p:spPr>
                <a:xfrm flipH="1" flipV="1">
                  <a:off x="5105400" y="2267134"/>
                  <a:ext cx="1047774" cy="439450"/>
                </a:xfrm>
                <a:prstGeom prst="parallelogram">
                  <a:avLst>
                    <a:gd name="adj" fmla="val 6509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Freeform 35">
                <a:extLst>
                  <a:ext uri="{FF2B5EF4-FFF2-40B4-BE49-F238E27FC236}">
                    <a16:creationId xmlns:a16="http://schemas.microsoft.com/office/drawing/2014/main" id="{5FB97E82-60AD-FE1E-20C3-C02812DD3226}"/>
                  </a:ext>
                </a:extLst>
              </p:cNvPr>
              <p:cNvSpPr/>
              <p:nvPr/>
            </p:nvSpPr>
            <p:spPr>
              <a:xfrm flipV="1">
                <a:off x="-20054" y="2283273"/>
                <a:ext cx="4263945"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Rectangle 27">
              <a:extLst>
                <a:ext uri="{FF2B5EF4-FFF2-40B4-BE49-F238E27FC236}">
                  <a16:creationId xmlns:a16="http://schemas.microsoft.com/office/drawing/2014/main" id="{1578D63A-B965-1301-D90E-4C7D0AF38992}"/>
                </a:ext>
              </a:extLst>
            </p:cNvPr>
            <p:cNvSpPr/>
            <p:nvPr/>
          </p:nvSpPr>
          <p:spPr>
            <a:xfrm>
              <a:off x="7932040" y="2170603"/>
              <a:ext cx="4069460" cy="839391"/>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Introduction to two kinds of adjectives - interrogative and possessive</a:t>
              </a:r>
            </a:p>
          </p:txBody>
        </p:sp>
      </p:grpSp>
      <p:grpSp>
        <p:nvGrpSpPr>
          <p:cNvPr id="49" name="Group 48">
            <a:extLst>
              <a:ext uri="{FF2B5EF4-FFF2-40B4-BE49-F238E27FC236}">
                <a16:creationId xmlns:a16="http://schemas.microsoft.com/office/drawing/2014/main" id="{199C11E5-3AF5-EC92-7670-FFB510BA9B3F}"/>
              </a:ext>
            </a:extLst>
          </p:cNvPr>
          <p:cNvGrpSpPr/>
          <p:nvPr/>
        </p:nvGrpSpPr>
        <p:grpSpPr>
          <a:xfrm>
            <a:off x="0" y="2586633"/>
            <a:ext cx="6260049" cy="1286335"/>
            <a:chOff x="0" y="2619599"/>
            <a:chExt cx="6260049" cy="1286335"/>
          </a:xfrm>
        </p:grpSpPr>
        <p:grpSp>
          <p:nvGrpSpPr>
            <p:cNvPr id="51" name="Group 50">
              <a:extLst>
                <a:ext uri="{FF2B5EF4-FFF2-40B4-BE49-F238E27FC236}">
                  <a16:creationId xmlns:a16="http://schemas.microsoft.com/office/drawing/2014/main" id="{72F4F6D6-54A2-C9E8-08ED-9F9822A8176F}"/>
                </a:ext>
              </a:extLst>
            </p:cNvPr>
            <p:cNvGrpSpPr/>
            <p:nvPr/>
          </p:nvGrpSpPr>
          <p:grpSpPr>
            <a:xfrm>
              <a:off x="0" y="2619599"/>
              <a:ext cx="6260049" cy="1286335"/>
              <a:chOff x="0" y="1620979"/>
              <a:chExt cx="6260049" cy="1286335"/>
            </a:xfrm>
          </p:grpSpPr>
          <p:grpSp>
            <p:nvGrpSpPr>
              <p:cNvPr id="53" name="Group 52">
                <a:extLst>
                  <a:ext uri="{FF2B5EF4-FFF2-40B4-BE49-F238E27FC236}">
                    <a16:creationId xmlns:a16="http://schemas.microsoft.com/office/drawing/2014/main" id="{8398CD6B-E7E2-A21F-5D8D-09695F5ADD6C}"/>
                  </a:ext>
                </a:extLst>
              </p:cNvPr>
              <p:cNvGrpSpPr/>
              <p:nvPr/>
            </p:nvGrpSpPr>
            <p:grpSpPr>
              <a:xfrm>
                <a:off x="4659855" y="1851212"/>
                <a:ext cx="521745" cy="840621"/>
                <a:chOff x="3739549" y="2108256"/>
                <a:chExt cx="381001" cy="603436"/>
              </a:xfrm>
            </p:grpSpPr>
            <p:sp>
              <p:nvSpPr>
                <p:cNvPr id="68" name="Parallelogram 67">
                  <a:extLst>
                    <a:ext uri="{FF2B5EF4-FFF2-40B4-BE49-F238E27FC236}">
                      <a16:creationId xmlns:a16="http://schemas.microsoft.com/office/drawing/2014/main" id="{084C3C40-F6FB-7B10-49E7-222C71F8FBB3}"/>
                    </a:ext>
                  </a:extLst>
                </p:cNvPr>
                <p:cNvSpPr/>
                <p:nvPr/>
              </p:nvSpPr>
              <p:spPr>
                <a:xfrm flipH="1">
                  <a:off x="3739549" y="2108256"/>
                  <a:ext cx="381001" cy="304800"/>
                </a:xfrm>
                <a:prstGeom prst="parallelogram">
                  <a:avLst>
                    <a:gd name="adj" fmla="val 70218"/>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9" name="Parallelogram 68">
                  <a:extLst>
                    <a:ext uri="{FF2B5EF4-FFF2-40B4-BE49-F238E27FC236}">
                      <a16:creationId xmlns:a16="http://schemas.microsoft.com/office/drawing/2014/main" id="{882726D1-6DDC-7049-20AD-EA939D88C006}"/>
                    </a:ext>
                  </a:extLst>
                </p:cNvPr>
                <p:cNvSpPr/>
                <p:nvPr/>
              </p:nvSpPr>
              <p:spPr>
                <a:xfrm flipH="1" flipV="1">
                  <a:off x="3739549" y="2406892"/>
                  <a:ext cx="381001" cy="304800"/>
                </a:xfrm>
                <a:prstGeom prst="parallelogram">
                  <a:avLst>
                    <a:gd name="adj" fmla="val 7021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022E7145-C727-B334-8619-25D3BAEBADB3}"/>
                  </a:ext>
                </a:extLst>
              </p:cNvPr>
              <p:cNvGrpSpPr/>
              <p:nvPr/>
            </p:nvGrpSpPr>
            <p:grpSpPr>
              <a:xfrm>
                <a:off x="4343400" y="1848130"/>
                <a:ext cx="521745" cy="840621"/>
                <a:chOff x="3739549" y="2108256"/>
                <a:chExt cx="381001" cy="603436"/>
              </a:xfrm>
            </p:grpSpPr>
            <p:sp>
              <p:nvSpPr>
                <p:cNvPr id="66" name="Parallelogram 65">
                  <a:extLst>
                    <a:ext uri="{FF2B5EF4-FFF2-40B4-BE49-F238E27FC236}">
                      <a16:creationId xmlns:a16="http://schemas.microsoft.com/office/drawing/2014/main" id="{0851877B-E806-A8B1-7584-E85393D375A2}"/>
                    </a:ext>
                  </a:extLst>
                </p:cNvPr>
                <p:cNvSpPr/>
                <p:nvPr/>
              </p:nvSpPr>
              <p:spPr>
                <a:xfrm flipH="1">
                  <a:off x="3739549" y="2108256"/>
                  <a:ext cx="381001" cy="304800"/>
                </a:xfrm>
                <a:prstGeom prst="parallelogram">
                  <a:avLst>
                    <a:gd name="adj" fmla="val 70218"/>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Parallelogram 66">
                  <a:extLst>
                    <a:ext uri="{FF2B5EF4-FFF2-40B4-BE49-F238E27FC236}">
                      <a16:creationId xmlns:a16="http://schemas.microsoft.com/office/drawing/2014/main" id="{C0FC34FD-3F68-8F8D-7225-6BDCB9E52F45}"/>
                    </a:ext>
                  </a:extLst>
                </p:cNvPr>
                <p:cNvSpPr/>
                <p:nvPr/>
              </p:nvSpPr>
              <p:spPr>
                <a:xfrm flipH="1" flipV="1">
                  <a:off x="3739549" y="2406892"/>
                  <a:ext cx="381001" cy="304800"/>
                </a:xfrm>
                <a:prstGeom prst="parallelogram">
                  <a:avLst>
                    <a:gd name="adj" fmla="val 70218"/>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F5E1B548-F787-EEAA-9A63-4CB57FF5321D}"/>
                  </a:ext>
                </a:extLst>
              </p:cNvPr>
              <p:cNvGrpSpPr/>
              <p:nvPr/>
            </p:nvGrpSpPr>
            <p:grpSpPr>
              <a:xfrm>
                <a:off x="4038600" y="1854294"/>
                <a:ext cx="521745" cy="840621"/>
                <a:chOff x="3739549" y="2108256"/>
                <a:chExt cx="381001" cy="603436"/>
              </a:xfrm>
            </p:grpSpPr>
            <p:sp>
              <p:nvSpPr>
                <p:cNvPr id="64" name="Parallelogram 63">
                  <a:extLst>
                    <a:ext uri="{FF2B5EF4-FFF2-40B4-BE49-F238E27FC236}">
                      <a16:creationId xmlns:a16="http://schemas.microsoft.com/office/drawing/2014/main" id="{37DF3A5E-D4A3-1E0F-9E63-1B1B2CC69BFC}"/>
                    </a:ext>
                  </a:extLst>
                </p:cNvPr>
                <p:cNvSpPr/>
                <p:nvPr/>
              </p:nvSpPr>
              <p:spPr>
                <a:xfrm flipH="1">
                  <a:off x="3739549" y="2108256"/>
                  <a:ext cx="381001" cy="304800"/>
                </a:xfrm>
                <a:prstGeom prst="parallelogram">
                  <a:avLst>
                    <a:gd name="adj" fmla="val 70218"/>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Parallelogram 64">
                  <a:extLst>
                    <a:ext uri="{FF2B5EF4-FFF2-40B4-BE49-F238E27FC236}">
                      <a16:creationId xmlns:a16="http://schemas.microsoft.com/office/drawing/2014/main" id="{8A6FC189-494F-72EE-F4F1-312D219E1CD0}"/>
                    </a:ext>
                  </a:extLst>
                </p:cNvPr>
                <p:cNvSpPr/>
                <p:nvPr/>
              </p:nvSpPr>
              <p:spPr>
                <a:xfrm flipH="1" flipV="1">
                  <a:off x="3739549" y="2406892"/>
                  <a:ext cx="381001" cy="304800"/>
                </a:xfrm>
                <a:prstGeom prst="parallelogram">
                  <a:avLst>
                    <a:gd name="adj" fmla="val 70218"/>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Freeform 55">
                <a:extLst>
                  <a:ext uri="{FF2B5EF4-FFF2-40B4-BE49-F238E27FC236}">
                    <a16:creationId xmlns:a16="http://schemas.microsoft.com/office/drawing/2014/main" id="{E5C69DB3-3A0D-82FD-32B6-5034374EB12F}"/>
                  </a:ext>
                </a:extLst>
              </p:cNvPr>
              <p:cNvSpPr/>
              <p:nvPr/>
            </p:nvSpPr>
            <p:spPr>
              <a:xfrm>
                <a:off x="0" y="1877489"/>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5">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7" name="Group 56">
                <a:extLst>
                  <a:ext uri="{FF2B5EF4-FFF2-40B4-BE49-F238E27FC236}">
                    <a16:creationId xmlns:a16="http://schemas.microsoft.com/office/drawing/2014/main" id="{334A055A-9C15-D7C6-C0FD-B1D54FDDD046}"/>
                  </a:ext>
                </a:extLst>
              </p:cNvPr>
              <p:cNvGrpSpPr/>
              <p:nvPr/>
            </p:nvGrpSpPr>
            <p:grpSpPr>
              <a:xfrm>
                <a:off x="4941234" y="1620979"/>
                <a:ext cx="1318815" cy="1286335"/>
                <a:chOff x="5081979" y="1623966"/>
                <a:chExt cx="1318815" cy="1286335"/>
              </a:xfrm>
            </p:grpSpPr>
            <p:grpSp>
              <p:nvGrpSpPr>
                <p:cNvPr id="59" name="Group 58">
                  <a:extLst>
                    <a:ext uri="{FF2B5EF4-FFF2-40B4-BE49-F238E27FC236}">
                      <a16:creationId xmlns:a16="http://schemas.microsoft.com/office/drawing/2014/main" id="{90E2137B-6FC3-77F8-DCB2-AD5BA5D50BB4}"/>
                    </a:ext>
                  </a:extLst>
                </p:cNvPr>
                <p:cNvGrpSpPr/>
                <p:nvPr/>
              </p:nvGrpSpPr>
              <p:grpSpPr>
                <a:xfrm>
                  <a:off x="5660946" y="1623966"/>
                  <a:ext cx="739848" cy="1286335"/>
                  <a:chOff x="3739547" y="2108256"/>
                  <a:chExt cx="540270" cy="606250"/>
                </a:xfrm>
              </p:grpSpPr>
              <p:sp>
                <p:nvSpPr>
                  <p:cNvPr id="62" name="Parallelogram 61">
                    <a:extLst>
                      <a:ext uri="{FF2B5EF4-FFF2-40B4-BE49-F238E27FC236}">
                        <a16:creationId xmlns:a16="http://schemas.microsoft.com/office/drawing/2014/main" id="{D30310BA-FA69-7323-3D07-2F2C7218952E}"/>
                      </a:ext>
                    </a:extLst>
                  </p:cNvPr>
                  <p:cNvSpPr/>
                  <p:nvPr/>
                </p:nvSpPr>
                <p:spPr>
                  <a:xfrm flipH="1">
                    <a:off x="3739547" y="2108256"/>
                    <a:ext cx="540270" cy="304800"/>
                  </a:xfrm>
                  <a:prstGeom prst="parallelogram">
                    <a:avLst>
                      <a:gd name="adj" fmla="val 7183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3" name="Parallelogram 62">
                    <a:extLst>
                      <a:ext uri="{FF2B5EF4-FFF2-40B4-BE49-F238E27FC236}">
                        <a16:creationId xmlns:a16="http://schemas.microsoft.com/office/drawing/2014/main" id="{C323E88B-CE82-12B6-C664-9A518F6C0105}"/>
                      </a:ext>
                    </a:extLst>
                  </p:cNvPr>
                  <p:cNvSpPr/>
                  <p:nvPr/>
                </p:nvSpPr>
                <p:spPr>
                  <a:xfrm flipH="1" flipV="1">
                    <a:off x="3759283" y="2409706"/>
                    <a:ext cx="520534" cy="304800"/>
                  </a:xfrm>
                  <a:prstGeom prst="parallelogram">
                    <a:avLst>
                      <a:gd name="adj" fmla="val 7014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Parallelogram 59">
                  <a:extLst>
                    <a:ext uri="{FF2B5EF4-FFF2-40B4-BE49-F238E27FC236}">
                      <a16:creationId xmlns:a16="http://schemas.microsoft.com/office/drawing/2014/main" id="{6CD2D7B6-C154-83D9-20A4-4D57FD94D5AA}"/>
                    </a:ext>
                  </a:extLst>
                </p:cNvPr>
                <p:cNvSpPr/>
                <p:nvPr/>
              </p:nvSpPr>
              <p:spPr>
                <a:xfrm flipH="1">
                  <a:off x="5105400" y="1848130"/>
                  <a:ext cx="1047774" cy="416957"/>
                </a:xfrm>
                <a:prstGeom prst="parallelogram">
                  <a:avLst>
                    <a:gd name="adj" fmla="val 6509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Parallelogram 60">
                  <a:extLst>
                    <a:ext uri="{FF2B5EF4-FFF2-40B4-BE49-F238E27FC236}">
                      <a16:creationId xmlns:a16="http://schemas.microsoft.com/office/drawing/2014/main" id="{6AE1A698-94B2-3F90-1967-5F9E8095461A}"/>
                    </a:ext>
                  </a:extLst>
                </p:cNvPr>
                <p:cNvSpPr/>
                <p:nvPr/>
              </p:nvSpPr>
              <p:spPr>
                <a:xfrm flipH="1" flipV="1">
                  <a:off x="5081979" y="2258449"/>
                  <a:ext cx="1078565" cy="448133"/>
                </a:xfrm>
                <a:prstGeom prst="parallelogram">
                  <a:avLst>
                    <a:gd name="adj" fmla="val 6509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Freeform 57">
                <a:extLst>
                  <a:ext uri="{FF2B5EF4-FFF2-40B4-BE49-F238E27FC236}">
                    <a16:creationId xmlns:a16="http://schemas.microsoft.com/office/drawing/2014/main" id="{BFC5BB62-7BA7-C4B2-5E85-9799DA9D07BD}"/>
                  </a:ext>
                </a:extLst>
              </p:cNvPr>
              <p:cNvSpPr/>
              <p:nvPr/>
            </p:nvSpPr>
            <p:spPr>
              <a:xfrm flipV="1">
                <a:off x="0" y="2283273"/>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5">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2" name="TextBox 51">
              <a:extLst>
                <a:ext uri="{FF2B5EF4-FFF2-40B4-BE49-F238E27FC236}">
                  <a16:creationId xmlns:a16="http://schemas.microsoft.com/office/drawing/2014/main" id="{8A2170DB-524F-7EEA-D91C-B5D4AF872B99}"/>
                </a:ext>
              </a:extLst>
            </p:cNvPr>
            <p:cNvSpPr txBox="1"/>
            <p:nvPr/>
          </p:nvSpPr>
          <p:spPr>
            <a:xfrm>
              <a:off x="11776" y="2933140"/>
              <a:ext cx="3913755"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Functions of the two types of adjectives</a:t>
              </a:r>
            </a:p>
          </p:txBody>
        </p:sp>
      </p:grpSp>
      <p:grpSp>
        <p:nvGrpSpPr>
          <p:cNvPr id="71" name="Group 70">
            <a:extLst>
              <a:ext uri="{FF2B5EF4-FFF2-40B4-BE49-F238E27FC236}">
                <a16:creationId xmlns:a16="http://schemas.microsoft.com/office/drawing/2014/main" id="{ADFDF0B3-766F-D330-C16A-7B698C2A9C61}"/>
              </a:ext>
            </a:extLst>
          </p:cNvPr>
          <p:cNvGrpSpPr/>
          <p:nvPr/>
        </p:nvGrpSpPr>
        <p:grpSpPr>
          <a:xfrm>
            <a:off x="5901091" y="3156585"/>
            <a:ext cx="6280103" cy="1556466"/>
            <a:chOff x="5911897" y="3322484"/>
            <a:chExt cx="6280103" cy="1286335"/>
          </a:xfrm>
        </p:grpSpPr>
        <p:grpSp>
          <p:nvGrpSpPr>
            <p:cNvPr id="73" name="Group 72">
              <a:extLst>
                <a:ext uri="{FF2B5EF4-FFF2-40B4-BE49-F238E27FC236}">
                  <a16:creationId xmlns:a16="http://schemas.microsoft.com/office/drawing/2014/main" id="{697109A1-6C7A-3525-45E2-766F57243CEC}"/>
                </a:ext>
              </a:extLst>
            </p:cNvPr>
            <p:cNvGrpSpPr/>
            <p:nvPr/>
          </p:nvGrpSpPr>
          <p:grpSpPr>
            <a:xfrm flipH="1">
              <a:off x="5911897" y="3322484"/>
              <a:ext cx="6280103" cy="1286335"/>
              <a:chOff x="-20054" y="1620979"/>
              <a:chExt cx="6280103" cy="1286335"/>
            </a:xfrm>
          </p:grpSpPr>
          <p:grpSp>
            <p:nvGrpSpPr>
              <p:cNvPr id="75" name="Group 74">
                <a:extLst>
                  <a:ext uri="{FF2B5EF4-FFF2-40B4-BE49-F238E27FC236}">
                    <a16:creationId xmlns:a16="http://schemas.microsoft.com/office/drawing/2014/main" id="{64A641D8-391E-D7BE-C5C5-49F27F2370FC}"/>
                  </a:ext>
                </a:extLst>
              </p:cNvPr>
              <p:cNvGrpSpPr/>
              <p:nvPr/>
            </p:nvGrpSpPr>
            <p:grpSpPr>
              <a:xfrm>
                <a:off x="4659855" y="1851212"/>
                <a:ext cx="521745" cy="840621"/>
                <a:chOff x="3739549" y="2108256"/>
                <a:chExt cx="381001" cy="603436"/>
              </a:xfrm>
            </p:grpSpPr>
            <p:sp>
              <p:nvSpPr>
                <p:cNvPr id="90" name="Parallelogram 89">
                  <a:extLst>
                    <a:ext uri="{FF2B5EF4-FFF2-40B4-BE49-F238E27FC236}">
                      <a16:creationId xmlns:a16="http://schemas.microsoft.com/office/drawing/2014/main" id="{3FE30C66-6132-2B86-C620-774D4A10FA35}"/>
                    </a:ext>
                  </a:extLst>
                </p:cNvPr>
                <p:cNvSpPr/>
                <p:nvPr/>
              </p:nvSpPr>
              <p:spPr>
                <a:xfrm flipH="1">
                  <a:off x="3739549" y="2108256"/>
                  <a:ext cx="381001" cy="304800"/>
                </a:xfrm>
                <a:prstGeom prst="parallelogram">
                  <a:avLst>
                    <a:gd name="adj" fmla="val 70218"/>
                  </a:avLst>
                </a:prstGeom>
                <a:solidFill>
                  <a:srgbClr val="FF99FF">
                    <a:alpha val="7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91" name="Parallelogram 90">
                  <a:extLst>
                    <a:ext uri="{FF2B5EF4-FFF2-40B4-BE49-F238E27FC236}">
                      <a16:creationId xmlns:a16="http://schemas.microsoft.com/office/drawing/2014/main" id="{F854F190-CF92-A1D6-2CFA-05039B8287A5}"/>
                    </a:ext>
                  </a:extLst>
                </p:cNvPr>
                <p:cNvSpPr/>
                <p:nvPr/>
              </p:nvSpPr>
              <p:spPr>
                <a:xfrm flipH="1" flipV="1">
                  <a:off x="3739549" y="2406892"/>
                  <a:ext cx="381001" cy="304800"/>
                </a:xfrm>
                <a:prstGeom prst="parallelogram">
                  <a:avLst>
                    <a:gd name="adj" fmla="val 70218"/>
                  </a:avLst>
                </a:prstGeom>
                <a:solidFill>
                  <a:srgbClr val="FF66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3AC306DD-BE7D-306C-8092-A4C31EA7E84F}"/>
                  </a:ext>
                </a:extLst>
              </p:cNvPr>
              <p:cNvGrpSpPr/>
              <p:nvPr/>
            </p:nvGrpSpPr>
            <p:grpSpPr>
              <a:xfrm>
                <a:off x="4343400" y="1848130"/>
                <a:ext cx="521745" cy="840621"/>
                <a:chOff x="3739549" y="2108256"/>
                <a:chExt cx="381001" cy="603436"/>
              </a:xfrm>
            </p:grpSpPr>
            <p:sp>
              <p:nvSpPr>
                <p:cNvPr id="88" name="Parallelogram 87">
                  <a:extLst>
                    <a:ext uri="{FF2B5EF4-FFF2-40B4-BE49-F238E27FC236}">
                      <a16:creationId xmlns:a16="http://schemas.microsoft.com/office/drawing/2014/main" id="{8B2F7659-5E3A-DBCC-80CE-13CC68C7C5BC}"/>
                    </a:ext>
                  </a:extLst>
                </p:cNvPr>
                <p:cNvSpPr/>
                <p:nvPr/>
              </p:nvSpPr>
              <p:spPr>
                <a:xfrm flipH="1">
                  <a:off x="3739549" y="2108256"/>
                  <a:ext cx="381001" cy="304800"/>
                </a:xfrm>
                <a:prstGeom prst="parallelogram">
                  <a:avLst>
                    <a:gd name="adj" fmla="val 70218"/>
                  </a:avLst>
                </a:prstGeom>
                <a:solidFill>
                  <a:srgbClr val="FF99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Parallelogram 88">
                  <a:extLst>
                    <a:ext uri="{FF2B5EF4-FFF2-40B4-BE49-F238E27FC236}">
                      <a16:creationId xmlns:a16="http://schemas.microsoft.com/office/drawing/2014/main" id="{C778B4E3-FE42-99D0-8AC1-36BDCC3188F5}"/>
                    </a:ext>
                  </a:extLst>
                </p:cNvPr>
                <p:cNvSpPr/>
                <p:nvPr/>
              </p:nvSpPr>
              <p:spPr>
                <a:xfrm flipH="1" flipV="1">
                  <a:off x="3739549" y="2406892"/>
                  <a:ext cx="381001" cy="304800"/>
                </a:xfrm>
                <a:prstGeom prst="parallelogram">
                  <a:avLst>
                    <a:gd name="adj" fmla="val 70218"/>
                  </a:avLst>
                </a:prstGeom>
                <a:solidFill>
                  <a:srgbClr val="FF66FF">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59C97394-7F17-2B2B-0DB7-90DAEF5C555D}"/>
                  </a:ext>
                </a:extLst>
              </p:cNvPr>
              <p:cNvGrpSpPr/>
              <p:nvPr/>
            </p:nvGrpSpPr>
            <p:grpSpPr>
              <a:xfrm>
                <a:off x="4038600" y="1854294"/>
                <a:ext cx="521745" cy="840621"/>
                <a:chOff x="3739549" y="2108256"/>
                <a:chExt cx="381001" cy="603436"/>
              </a:xfrm>
            </p:grpSpPr>
            <p:sp>
              <p:nvSpPr>
                <p:cNvPr id="86" name="Parallelogram 85">
                  <a:extLst>
                    <a:ext uri="{FF2B5EF4-FFF2-40B4-BE49-F238E27FC236}">
                      <a16:creationId xmlns:a16="http://schemas.microsoft.com/office/drawing/2014/main" id="{2170C04E-6A26-1C4E-2F06-2507E551CB29}"/>
                    </a:ext>
                  </a:extLst>
                </p:cNvPr>
                <p:cNvSpPr/>
                <p:nvPr/>
              </p:nvSpPr>
              <p:spPr>
                <a:xfrm flipH="1">
                  <a:off x="3739549" y="2108256"/>
                  <a:ext cx="381001" cy="304800"/>
                </a:xfrm>
                <a:prstGeom prst="parallelogram">
                  <a:avLst>
                    <a:gd name="adj" fmla="val 70218"/>
                  </a:avLst>
                </a:prstGeom>
                <a:solidFill>
                  <a:srgbClr val="FFCC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Parallelogram 86">
                  <a:extLst>
                    <a:ext uri="{FF2B5EF4-FFF2-40B4-BE49-F238E27FC236}">
                      <a16:creationId xmlns:a16="http://schemas.microsoft.com/office/drawing/2014/main" id="{CE3B0860-3CA2-6A05-A7F4-FD749BC8A3B3}"/>
                    </a:ext>
                  </a:extLst>
                </p:cNvPr>
                <p:cNvSpPr/>
                <p:nvPr/>
              </p:nvSpPr>
              <p:spPr>
                <a:xfrm flipH="1" flipV="1">
                  <a:off x="3739549" y="2406892"/>
                  <a:ext cx="381001" cy="304800"/>
                </a:xfrm>
                <a:prstGeom prst="parallelogram">
                  <a:avLst>
                    <a:gd name="adj" fmla="val 70218"/>
                  </a:avLst>
                </a:prstGeom>
                <a:solidFill>
                  <a:srgbClr val="FF99FF">
                    <a:alpha val="7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sp>
            <p:nvSpPr>
              <p:cNvPr id="78" name="Freeform 77">
                <a:extLst>
                  <a:ext uri="{FF2B5EF4-FFF2-40B4-BE49-F238E27FC236}">
                    <a16:creationId xmlns:a16="http://schemas.microsoft.com/office/drawing/2014/main" id="{26B19F42-CC60-A408-DFFD-ECB95BABB792}"/>
                  </a:ext>
                </a:extLst>
              </p:cNvPr>
              <p:cNvSpPr/>
              <p:nvPr/>
            </p:nvSpPr>
            <p:spPr>
              <a:xfrm>
                <a:off x="-20054" y="1877489"/>
                <a:ext cx="4263945"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rgbClr val="FFCCFF">
                  <a:alpha val="4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79" name="Group 78">
                <a:extLst>
                  <a:ext uri="{FF2B5EF4-FFF2-40B4-BE49-F238E27FC236}">
                    <a16:creationId xmlns:a16="http://schemas.microsoft.com/office/drawing/2014/main" id="{7B3347E4-2C26-A3F9-06E0-86F54420DE0D}"/>
                  </a:ext>
                </a:extLst>
              </p:cNvPr>
              <p:cNvGrpSpPr/>
              <p:nvPr/>
            </p:nvGrpSpPr>
            <p:grpSpPr>
              <a:xfrm>
                <a:off x="4964655" y="1620979"/>
                <a:ext cx="1295394" cy="1286335"/>
                <a:chOff x="5105400" y="1623966"/>
                <a:chExt cx="1295394" cy="1286335"/>
              </a:xfrm>
            </p:grpSpPr>
            <p:grpSp>
              <p:nvGrpSpPr>
                <p:cNvPr id="81" name="Group 80">
                  <a:extLst>
                    <a:ext uri="{FF2B5EF4-FFF2-40B4-BE49-F238E27FC236}">
                      <a16:creationId xmlns:a16="http://schemas.microsoft.com/office/drawing/2014/main" id="{B7FD37DC-2122-A4BB-9B21-39F8C043A1C5}"/>
                    </a:ext>
                  </a:extLst>
                </p:cNvPr>
                <p:cNvGrpSpPr/>
                <p:nvPr/>
              </p:nvGrpSpPr>
              <p:grpSpPr>
                <a:xfrm>
                  <a:off x="5660946" y="1623966"/>
                  <a:ext cx="739848" cy="1286335"/>
                  <a:chOff x="3739547" y="2108256"/>
                  <a:chExt cx="540270" cy="606250"/>
                </a:xfrm>
              </p:grpSpPr>
              <p:sp>
                <p:nvSpPr>
                  <p:cNvPr id="84" name="Parallelogram 83">
                    <a:extLst>
                      <a:ext uri="{FF2B5EF4-FFF2-40B4-BE49-F238E27FC236}">
                        <a16:creationId xmlns:a16="http://schemas.microsoft.com/office/drawing/2014/main" id="{26411BFE-4D31-7F7E-21C4-AD83A68BE5A0}"/>
                      </a:ext>
                    </a:extLst>
                  </p:cNvPr>
                  <p:cNvSpPr/>
                  <p:nvPr/>
                </p:nvSpPr>
                <p:spPr>
                  <a:xfrm flipH="1">
                    <a:off x="3739547" y="2108256"/>
                    <a:ext cx="540270" cy="304800"/>
                  </a:xfrm>
                  <a:prstGeom prst="parallelogram">
                    <a:avLst>
                      <a:gd name="adj" fmla="val 70146"/>
                    </a:avLst>
                  </a:prstGeom>
                  <a:solidFill>
                    <a:srgbClr val="FF66FF">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5" name="Parallelogram 84">
                    <a:extLst>
                      <a:ext uri="{FF2B5EF4-FFF2-40B4-BE49-F238E27FC236}">
                        <a16:creationId xmlns:a16="http://schemas.microsoft.com/office/drawing/2014/main" id="{B8EA4759-0526-B4E1-9A35-3CD929057763}"/>
                      </a:ext>
                    </a:extLst>
                  </p:cNvPr>
                  <p:cNvSpPr/>
                  <p:nvPr/>
                </p:nvSpPr>
                <p:spPr>
                  <a:xfrm flipH="1" flipV="1">
                    <a:off x="3759283" y="2409706"/>
                    <a:ext cx="520534" cy="304800"/>
                  </a:xfrm>
                  <a:prstGeom prst="parallelogram">
                    <a:avLst>
                      <a:gd name="adj" fmla="val 66782"/>
                    </a:avLst>
                  </a:prstGeom>
                  <a:solidFill>
                    <a:srgbClr val="FF00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2" name="Parallelogram 81">
                  <a:extLst>
                    <a:ext uri="{FF2B5EF4-FFF2-40B4-BE49-F238E27FC236}">
                      <a16:creationId xmlns:a16="http://schemas.microsoft.com/office/drawing/2014/main" id="{DB40F8A4-5C27-D28D-D70B-F7C04896601A}"/>
                    </a:ext>
                  </a:extLst>
                </p:cNvPr>
                <p:cNvSpPr/>
                <p:nvPr/>
              </p:nvSpPr>
              <p:spPr>
                <a:xfrm flipH="1">
                  <a:off x="5105400" y="1848130"/>
                  <a:ext cx="1047774" cy="430768"/>
                </a:xfrm>
                <a:prstGeom prst="parallelogram">
                  <a:avLst>
                    <a:gd name="adj" fmla="val 65097"/>
                  </a:avLst>
                </a:prstGeom>
                <a:solidFill>
                  <a:srgbClr val="FF66FF">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3" name="Parallelogram 82">
                  <a:extLst>
                    <a:ext uri="{FF2B5EF4-FFF2-40B4-BE49-F238E27FC236}">
                      <a16:creationId xmlns:a16="http://schemas.microsoft.com/office/drawing/2014/main" id="{3EE9C37D-D076-C121-5CC1-CF4C0372E84D}"/>
                    </a:ext>
                  </a:extLst>
                </p:cNvPr>
                <p:cNvSpPr/>
                <p:nvPr/>
              </p:nvSpPr>
              <p:spPr>
                <a:xfrm flipH="1" flipV="1">
                  <a:off x="5105400" y="2267888"/>
                  <a:ext cx="1047774" cy="438696"/>
                </a:xfrm>
                <a:prstGeom prst="parallelogram">
                  <a:avLst>
                    <a:gd name="adj" fmla="val 65097"/>
                  </a:avLst>
                </a:prstGeom>
                <a:solidFill>
                  <a:srgbClr val="FF00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Freeform 79">
                <a:extLst>
                  <a:ext uri="{FF2B5EF4-FFF2-40B4-BE49-F238E27FC236}">
                    <a16:creationId xmlns:a16="http://schemas.microsoft.com/office/drawing/2014/main" id="{06C191B0-9595-3048-70F6-2776EC0F59B5}"/>
                  </a:ext>
                </a:extLst>
              </p:cNvPr>
              <p:cNvSpPr/>
              <p:nvPr/>
            </p:nvSpPr>
            <p:spPr>
              <a:xfrm flipV="1">
                <a:off x="-20054" y="2283273"/>
                <a:ext cx="4263945"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rgbClr val="FF99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4" name="TextBox 73">
              <a:extLst>
                <a:ext uri="{FF2B5EF4-FFF2-40B4-BE49-F238E27FC236}">
                  <a16:creationId xmlns:a16="http://schemas.microsoft.com/office/drawing/2014/main" id="{BA25BBBF-A36C-5D9D-3D2D-475D5944D5AE}"/>
                </a:ext>
              </a:extLst>
            </p:cNvPr>
            <p:cNvSpPr txBox="1"/>
            <p:nvPr/>
          </p:nvSpPr>
          <p:spPr>
            <a:xfrm>
              <a:off x="7974937" y="3572633"/>
              <a:ext cx="4216092"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Identifying and understanding of interrogative and possessive adjectives</a:t>
              </a:r>
            </a:p>
          </p:txBody>
        </p:sp>
      </p:grpSp>
      <p:grpSp>
        <p:nvGrpSpPr>
          <p:cNvPr id="93" name="Group 92">
            <a:extLst>
              <a:ext uri="{FF2B5EF4-FFF2-40B4-BE49-F238E27FC236}">
                <a16:creationId xmlns:a16="http://schemas.microsoft.com/office/drawing/2014/main" id="{F2B98044-3AA1-DD5A-2ED3-07141D5125E9}"/>
              </a:ext>
            </a:extLst>
          </p:cNvPr>
          <p:cNvGrpSpPr/>
          <p:nvPr/>
        </p:nvGrpSpPr>
        <p:grpSpPr>
          <a:xfrm>
            <a:off x="-16302" y="3966770"/>
            <a:ext cx="6275077" cy="1286335"/>
            <a:chOff x="-15028" y="4056642"/>
            <a:chExt cx="6275077" cy="1286335"/>
          </a:xfrm>
        </p:grpSpPr>
        <p:grpSp>
          <p:nvGrpSpPr>
            <p:cNvPr id="95" name="Group 94">
              <a:extLst>
                <a:ext uri="{FF2B5EF4-FFF2-40B4-BE49-F238E27FC236}">
                  <a16:creationId xmlns:a16="http://schemas.microsoft.com/office/drawing/2014/main" id="{36476CA2-3203-F592-4BFF-ABEF927C0DAA}"/>
                </a:ext>
              </a:extLst>
            </p:cNvPr>
            <p:cNvGrpSpPr/>
            <p:nvPr/>
          </p:nvGrpSpPr>
          <p:grpSpPr>
            <a:xfrm>
              <a:off x="0" y="4056642"/>
              <a:ext cx="6260049" cy="1286335"/>
              <a:chOff x="0" y="1620979"/>
              <a:chExt cx="6260049" cy="1286335"/>
            </a:xfrm>
          </p:grpSpPr>
          <p:grpSp>
            <p:nvGrpSpPr>
              <p:cNvPr id="97" name="Group 96">
                <a:extLst>
                  <a:ext uri="{FF2B5EF4-FFF2-40B4-BE49-F238E27FC236}">
                    <a16:creationId xmlns:a16="http://schemas.microsoft.com/office/drawing/2014/main" id="{6E34DCFC-ED10-005C-073C-7E16CDD1C2B4}"/>
                  </a:ext>
                </a:extLst>
              </p:cNvPr>
              <p:cNvGrpSpPr/>
              <p:nvPr/>
            </p:nvGrpSpPr>
            <p:grpSpPr>
              <a:xfrm>
                <a:off x="4659855" y="1851212"/>
                <a:ext cx="521745" cy="840621"/>
                <a:chOff x="3739549" y="2108256"/>
                <a:chExt cx="381001" cy="603436"/>
              </a:xfrm>
            </p:grpSpPr>
            <p:sp>
              <p:nvSpPr>
                <p:cNvPr id="112" name="Parallelogram 111">
                  <a:extLst>
                    <a:ext uri="{FF2B5EF4-FFF2-40B4-BE49-F238E27FC236}">
                      <a16:creationId xmlns:a16="http://schemas.microsoft.com/office/drawing/2014/main" id="{9B772BA2-9231-7CA4-985A-21CF458646E8}"/>
                    </a:ext>
                  </a:extLst>
                </p:cNvPr>
                <p:cNvSpPr/>
                <p:nvPr/>
              </p:nvSpPr>
              <p:spPr>
                <a:xfrm flipH="1">
                  <a:off x="3739549" y="2108256"/>
                  <a:ext cx="381001" cy="304800"/>
                </a:xfrm>
                <a:prstGeom prst="parallelogram">
                  <a:avLst>
                    <a:gd name="adj" fmla="val 70218"/>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3" name="Parallelogram 112">
                  <a:extLst>
                    <a:ext uri="{FF2B5EF4-FFF2-40B4-BE49-F238E27FC236}">
                      <a16:creationId xmlns:a16="http://schemas.microsoft.com/office/drawing/2014/main" id="{13FA9D53-189B-F23C-457A-53D1F727F333}"/>
                    </a:ext>
                  </a:extLst>
                </p:cNvPr>
                <p:cNvSpPr/>
                <p:nvPr/>
              </p:nvSpPr>
              <p:spPr>
                <a:xfrm flipH="1" flipV="1">
                  <a:off x="3739549" y="2406892"/>
                  <a:ext cx="381001" cy="304800"/>
                </a:xfrm>
                <a:prstGeom prst="parallelogram">
                  <a:avLst>
                    <a:gd name="adj" fmla="val 7021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a:extLst>
                  <a:ext uri="{FF2B5EF4-FFF2-40B4-BE49-F238E27FC236}">
                    <a16:creationId xmlns:a16="http://schemas.microsoft.com/office/drawing/2014/main" id="{106736BA-420E-ED41-E4D3-592EE7193D40}"/>
                  </a:ext>
                </a:extLst>
              </p:cNvPr>
              <p:cNvGrpSpPr/>
              <p:nvPr/>
            </p:nvGrpSpPr>
            <p:grpSpPr>
              <a:xfrm>
                <a:off x="4343400" y="1848130"/>
                <a:ext cx="521745" cy="840621"/>
                <a:chOff x="3739549" y="2108256"/>
                <a:chExt cx="381001" cy="603436"/>
              </a:xfrm>
            </p:grpSpPr>
            <p:sp>
              <p:nvSpPr>
                <p:cNvPr id="110" name="Parallelogram 109">
                  <a:extLst>
                    <a:ext uri="{FF2B5EF4-FFF2-40B4-BE49-F238E27FC236}">
                      <a16:creationId xmlns:a16="http://schemas.microsoft.com/office/drawing/2014/main" id="{AA3C7C1F-0EF4-10F9-BC7E-FE71F4506DA3}"/>
                    </a:ext>
                  </a:extLst>
                </p:cNvPr>
                <p:cNvSpPr/>
                <p:nvPr/>
              </p:nvSpPr>
              <p:spPr>
                <a:xfrm flipH="1">
                  <a:off x="3739549" y="2108256"/>
                  <a:ext cx="381001" cy="304800"/>
                </a:xfrm>
                <a:prstGeom prst="parallelogram">
                  <a:avLst>
                    <a:gd name="adj" fmla="val 70218"/>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Parallelogram 110">
                  <a:extLst>
                    <a:ext uri="{FF2B5EF4-FFF2-40B4-BE49-F238E27FC236}">
                      <a16:creationId xmlns:a16="http://schemas.microsoft.com/office/drawing/2014/main" id="{919CB840-AB8E-67FA-7BB2-63C4E6133AE6}"/>
                    </a:ext>
                  </a:extLst>
                </p:cNvPr>
                <p:cNvSpPr/>
                <p:nvPr/>
              </p:nvSpPr>
              <p:spPr>
                <a:xfrm flipH="1" flipV="1">
                  <a:off x="3739549" y="2406892"/>
                  <a:ext cx="381001" cy="304800"/>
                </a:xfrm>
                <a:prstGeom prst="parallelogram">
                  <a:avLst>
                    <a:gd name="adj" fmla="val 70218"/>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grpSp>
            <p:nvGrpSpPr>
              <p:cNvPr id="99" name="Group 98">
                <a:extLst>
                  <a:ext uri="{FF2B5EF4-FFF2-40B4-BE49-F238E27FC236}">
                    <a16:creationId xmlns:a16="http://schemas.microsoft.com/office/drawing/2014/main" id="{BC97BE74-E530-861C-9C73-5463D31F9D87}"/>
                  </a:ext>
                </a:extLst>
              </p:cNvPr>
              <p:cNvGrpSpPr/>
              <p:nvPr/>
            </p:nvGrpSpPr>
            <p:grpSpPr>
              <a:xfrm>
                <a:off x="4038600" y="1854294"/>
                <a:ext cx="521745" cy="840621"/>
                <a:chOff x="3739549" y="2108256"/>
                <a:chExt cx="381001" cy="603436"/>
              </a:xfrm>
            </p:grpSpPr>
            <p:sp>
              <p:nvSpPr>
                <p:cNvPr id="108" name="Parallelogram 107">
                  <a:extLst>
                    <a:ext uri="{FF2B5EF4-FFF2-40B4-BE49-F238E27FC236}">
                      <a16:creationId xmlns:a16="http://schemas.microsoft.com/office/drawing/2014/main" id="{10A56D13-4AB2-4747-3D45-6F26BFD6B1D6}"/>
                    </a:ext>
                  </a:extLst>
                </p:cNvPr>
                <p:cNvSpPr/>
                <p:nvPr/>
              </p:nvSpPr>
              <p:spPr>
                <a:xfrm flipH="1">
                  <a:off x="3739549" y="2108256"/>
                  <a:ext cx="381001" cy="304800"/>
                </a:xfrm>
                <a:prstGeom prst="parallelogram">
                  <a:avLst>
                    <a:gd name="adj" fmla="val 7021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Parallelogram 108">
                  <a:extLst>
                    <a:ext uri="{FF2B5EF4-FFF2-40B4-BE49-F238E27FC236}">
                      <a16:creationId xmlns:a16="http://schemas.microsoft.com/office/drawing/2014/main" id="{67D1BDA3-D7D3-9053-50A4-A38CB834616E}"/>
                    </a:ext>
                  </a:extLst>
                </p:cNvPr>
                <p:cNvSpPr/>
                <p:nvPr/>
              </p:nvSpPr>
              <p:spPr>
                <a:xfrm flipH="1" flipV="1">
                  <a:off x="3739549" y="2406892"/>
                  <a:ext cx="381001" cy="304800"/>
                </a:xfrm>
                <a:prstGeom prst="parallelogram">
                  <a:avLst>
                    <a:gd name="adj" fmla="val 70218"/>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Freeform 99">
                <a:extLst>
                  <a:ext uri="{FF2B5EF4-FFF2-40B4-BE49-F238E27FC236}">
                    <a16:creationId xmlns:a16="http://schemas.microsoft.com/office/drawing/2014/main" id="{7F1ABFBB-C9FF-7B3F-6DCF-7EFCF7762547}"/>
                  </a:ext>
                </a:extLst>
              </p:cNvPr>
              <p:cNvSpPr/>
              <p:nvPr/>
            </p:nvSpPr>
            <p:spPr>
              <a:xfrm>
                <a:off x="0" y="1877489"/>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01" name="Group 100">
                <a:extLst>
                  <a:ext uri="{FF2B5EF4-FFF2-40B4-BE49-F238E27FC236}">
                    <a16:creationId xmlns:a16="http://schemas.microsoft.com/office/drawing/2014/main" id="{8FE3839E-4539-1FFD-CD79-59773B90303D}"/>
                  </a:ext>
                </a:extLst>
              </p:cNvPr>
              <p:cNvGrpSpPr/>
              <p:nvPr/>
            </p:nvGrpSpPr>
            <p:grpSpPr>
              <a:xfrm>
                <a:off x="4964655" y="1620979"/>
                <a:ext cx="1295394" cy="1286335"/>
                <a:chOff x="5105400" y="1623966"/>
                <a:chExt cx="1295394" cy="1286335"/>
              </a:xfrm>
            </p:grpSpPr>
            <p:grpSp>
              <p:nvGrpSpPr>
                <p:cNvPr id="103" name="Group 102">
                  <a:extLst>
                    <a:ext uri="{FF2B5EF4-FFF2-40B4-BE49-F238E27FC236}">
                      <a16:creationId xmlns:a16="http://schemas.microsoft.com/office/drawing/2014/main" id="{31B62F14-7D18-4469-0A02-118A2418275C}"/>
                    </a:ext>
                  </a:extLst>
                </p:cNvPr>
                <p:cNvGrpSpPr/>
                <p:nvPr/>
              </p:nvGrpSpPr>
              <p:grpSpPr>
                <a:xfrm>
                  <a:off x="5660946" y="1623966"/>
                  <a:ext cx="739848" cy="1286335"/>
                  <a:chOff x="3739547" y="2108256"/>
                  <a:chExt cx="540270" cy="606250"/>
                </a:xfrm>
              </p:grpSpPr>
              <p:sp>
                <p:nvSpPr>
                  <p:cNvPr id="106" name="Parallelogram 105">
                    <a:extLst>
                      <a:ext uri="{FF2B5EF4-FFF2-40B4-BE49-F238E27FC236}">
                        <a16:creationId xmlns:a16="http://schemas.microsoft.com/office/drawing/2014/main" id="{0AD20D78-C836-2587-3487-508185034064}"/>
                      </a:ext>
                    </a:extLst>
                  </p:cNvPr>
                  <p:cNvSpPr/>
                  <p:nvPr/>
                </p:nvSpPr>
                <p:spPr>
                  <a:xfrm flipH="1">
                    <a:off x="3739547" y="2108256"/>
                    <a:ext cx="540270" cy="304800"/>
                  </a:xfrm>
                  <a:prstGeom prst="parallelogram">
                    <a:avLst>
                      <a:gd name="adj" fmla="val 71830"/>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7" name="Parallelogram 106">
                    <a:extLst>
                      <a:ext uri="{FF2B5EF4-FFF2-40B4-BE49-F238E27FC236}">
                        <a16:creationId xmlns:a16="http://schemas.microsoft.com/office/drawing/2014/main" id="{8B8146E7-F4AD-0BF1-6578-2036BEC42DF6}"/>
                      </a:ext>
                    </a:extLst>
                  </p:cNvPr>
                  <p:cNvSpPr/>
                  <p:nvPr/>
                </p:nvSpPr>
                <p:spPr>
                  <a:xfrm flipH="1" flipV="1">
                    <a:off x="3759283" y="2409706"/>
                    <a:ext cx="520534" cy="304800"/>
                  </a:xfrm>
                  <a:prstGeom prst="parallelogram">
                    <a:avLst>
                      <a:gd name="adj" fmla="val 7014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Parallelogram 103">
                  <a:extLst>
                    <a:ext uri="{FF2B5EF4-FFF2-40B4-BE49-F238E27FC236}">
                      <a16:creationId xmlns:a16="http://schemas.microsoft.com/office/drawing/2014/main" id="{6BA32992-E76A-0D3D-B26A-D9C93A4AE39C}"/>
                    </a:ext>
                  </a:extLst>
                </p:cNvPr>
                <p:cNvSpPr/>
                <p:nvPr/>
              </p:nvSpPr>
              <p:spPr>
                <a:xfrm flipH="1">
                  <a:off x="5105400" y="1848130"/>
                  <a:ext cx="1047774" cy="430768"/>
                </a:xfrm>
                <a:prstGeom prst="parallelogram">
                  <a:avLst>
                    <a:gd name="adj" fmla="val 65097"/>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5" name="Parallelogram 104">
                  <a:extLst>
                    <a:ext uri="{FF2B5EF4-FFF2-40B4-BE49-F238E27FC236}">
                      <a16:creationId xmlns:a16="http://schemas.microsoft.com/office/drawing/2014/main" id="{BACDEAFE-0EB2-3A85-A4A2-FA49600DCC83}"/>
                    </a:ext>
                  </a:extLst>
                </p:cNvPr>
                <p:cNvSpPr/>
                <p:nvPr/>
              </p:nvSpPr>
              <p:spPr>
                <a:xfrm flipH="1" flipV="1">
                  <a:off x="5105400" y="2266535"/>
                  <a:ext cx="1047774" cy="440049"/>
                </a:xfrm>
                <a:prstGeom prst="parallelogram">
                  <a:avLst>
                    <a:gd name="adj" fmla="val 6509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Freeform 101">
                <a:extLst>
                  <a:ext uri="{FF2B5EF4-FFF2-40B4-BE49-F238E27FC236}">
                    <a16:creationId xmlns:a16="http://schemas.microsoft.com/office/drawing/2014/main" id="{955ED555-9853-7D1B-2D1E-1388984A46E2}"/>
                  </a:ext>
                </a:extLst>
              </p:cNvPr>
              <p:cNvSpPr/>
              <p:nvPr/>
            </p:nvSpPr>
            <p:spPr>
              <a:xfrm flipV="1">
                <a:off x="0" y="2283273"/>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a:extLst>
                <a:ext uri="{FF2B5EF4-FFF2-40B4-BE49-F238E27FC236}">
                  <a16:creationId xmlns:a16="http://schemas.microsoft.com/office/drawing/2014/main" id="{B64D2C16-8AA5-741C-8206-60628A532CB8}"/>
                </a:ext>
              </a:extLst>
            </p:cNvPr>
            <p:cNvSpPr txBox="1"/>
            <p:nvPr/>
          </p:nvSpPr>
          <p:spPr>
            <a:xfrm>
              <a:off x="-15028" y="4387556"/>
              <a:ext cx="4210066"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Interrogative adjectives – use of what, which and whose to frame questions</a:t>
              </a:r>
            </a:p>
          </p:txBody>
        </p:sp>
      </p:grpSp>
      <p:grpSp>
        <p:nvGrpSpPr>
          <p:cNvPr id="115" name="Group 114">
            <a:extLst>
              <a:ext uri="{FF2B5EF4-FFF2-40B4-BE49-F238E27FC236}">
                <a16:creationId xmlns:a16="http://schemas.microsoft.com/office/drawing/2014/main" id="{B9127914-2ACF-4C95-EBDD-39F72A3E4EA4}"/>
              </a:ext>
            </a:extLst>
          </p:cNvPr>
          <p:cNvGrpSpPr/>
          <p:nvPr/>
        </p:nvGrpSpPr>
        <p:grpSpPr>
          <a:xfrm>
            <a:off x="5899197" y="4773794"/>
            <a:ext cx="6280103" cy="1414969"/>
            <a:chOff x="5911897" y="4759527"/>
            <a:chExt cx="6280103" cy="1286335"/>
          </a:xfrm>
        </p:grpSpPr>
        <p:grpSp>
          <p:nvGrpSpPr>
            <p:cNvPr id="117" name="Group 116">
              <a:extLst>
                <a:ext uri="{FF2B5EF4-FFF2-40B4-BE49-F238E27FC236}">
                  <a16:creationId xmlns:a16="http://schemas.microsoft.com/office/drawing/2014/main" id="{7F7727C5-0629-6CCE-0323-5A595260CD2F}"/>
                </a:ext>
              </a:extLst>
            </p:cNvPr>
            <p:cNvGrpSpPr/>
            <p:nvPr/>
          </p:nvGrpSpPr>
          <p:grpSpPr>
            <a:xfrm flipH="1">
              <a:off x="5911897" y="4759527"/>
              <a:ext cx="6280103" cy="1286335"/>
              <a:chOff x="-20054" y="1620979"/>
              <a:chExt cx="6280103" cy="1286335"/>
            </a:xfrm>
          </p:grpSpPr>
          <p:grpSp>
            <p:nvGrpSpPr>
              <p:cNvPr id="119" name="Group 118">
                <a:extLst>
                  <a:ext uri="{FF2B5EF4-FFF2-40B4-BE49-F238E27FC236}">
                    <a16:creationId xmlns:a16="http://schemas.microsoft.com/office/drawing/2014/main" id="{95CC1C33-64BE-2C54-ADCD-01CC913A6717}"/>
                  </a:ext>
                </a:extLst>
              </p:cNvPr>
              <p:cNvGrpSpPr/>
              <p:nvPr/>
            </p:nvGrpSpPr>
            <p:grpSpPr>
              <a:xfrm>
                <a:off x="4659855" y="1851212"/>
                <a:ext cx="521745" cy="840621"/>
                <a:chOff x="3739549" y="2108256"/>
                <a:chExt cx="381001" cy="603436"/>
              </a:xfrm>
            </p:grpSpPr>
            <p:sp>
              <p:nvSpPr>
                <p:cNvPr id="134" name="Parallelogram 133">
                  <a:extLst>
                    <a:ext uri="{FF2B5EF4-FFF2-40B4-BE49-F238E27FC236}">
                      <a16:creationId xmlns:a16="http://schemas.microsoft.com/office/drawing/2014/main" id="{D66B8D8B-0DC1-F72B-F3DF-40DB202705A0}"/>
                    </a:ext>
                  </a:extLst>
                </p:cNvPr>
                <p:cNvSpPr/>
                <p:nvPr/>
              </p:nvSpPr>
              <p:spPr>
                <a:xfrm flipH="1">
                  <a:off x="3739549" y="2108256"/>
                  <a:ext cx="381001" cy="304800"/>
                </a:xfrm>
                <a:prstGeom prst="parallelogram">
                  <a:avLst>
                    <a:gd name="adj" fmla="val 70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Parallelogram 134">
                  <a:extLst>
                    <a:ext uri="{FF2B5EF4-FFF2-40B4-BE49-F238E27FC236}">
                      <a16:creationId xmlns:a16="http://schemas.microsoft.com/office/drawing/2014/main" id="{673DCCF9-CCBD-0BB5-987D-6B76D464266E}"/>
                    </a:ext>
                  </a:extLst>
                </p:cNvPr>
                <p:cNvSpPr/>
                <p:nvPr/>
              </p:nvSpPr>
              <p:spPr>
                <a:xfrm flipH="1" flipV="1">
                  <a:off x="3739549" y="2406892"/>
                  <a:ext cx="381001" cy="304800"/>
                </a:xfrm>
                <a:prstGeom prst="parallelogram">
                  <a:avLst>
                    <a:gd name="adj" fmla="val 70218"/>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C63ED5D2-5386-55F7-14D9-41F39CF312F0}"/>
                  </a:ext>
                </a:extLst>
              </p:cNvPr>
              <p:cNvGrpSpPr/>
              <p:nvPr/>
            </p:nvGrpSpPr>
            <p:grpSpPr>
              <a:xfrm>
                <a:off x="4343400" y="1848130"/>
                <a:ext cx="521745" cy="840621"/>
                <a:chOff x="3739549" y="2108256"/>
                <a:chExt cx="381001" cy="603436"/>
              </a:xfrm>
            </p:grpSpPr>
            <p:sp>
              <p:nvSpPr>
                <p:cNvPr id="132" name="Parallelogram 131">
                  <a:extLst>
                    <a:ext uri="{FF2B5EF4-FFF2-40B4-BE49-F238E27FC236}">
                      <a16:creationId xmlns:a16="http://schemas.microsoft.com/office/drawing/2014/main" id="{D9CF203C-0524-E4F9-F4CD-C918424B9F3C}"/>
                    </a:ext>
                  </a:extLst>
                </p:cNvPr>
                <p:cNvSpPr/>
                <p:nvPr/>
              </p:nvSpPr>
              <p:spPr>
                <a:xfrm flipH="1">
                  <a:off x="3739549" y="2108256"/>
                  <a:ext cx="381001" cy="304800"/>
                </a:xfrm>
                <a:prstGeom prst="parallelogram">
                  <a:avLst>
                    <a:gd name="adj" fmla="val 7021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Parallelogram 132">
                  <a:extLst>
                    <a:ext uri="{FF2B5EF4-FFF2-40B4-BE49-F238E27FC236}">
                      <a16:creationId xmlns:a16="http://schemas.microsoft.com/office/drawing/2014/main" id="{453FE75C-804F-BF05-5EBF-BB53299F1579}"/>
                    </a:ext>
                  </a:extLst>
                </p:cNvPr>
                <p:cNvSpPr/>
                <p:nvPr/>
              </p:nvSpPr>
              <p:spPr>
                <a:xfrm flipH="1" flipV="1">
                  <a:off x="3739549" y="2406892"/>
                  <a:ext cx="381001" cy="304800"/>
                </a:xfrm>
                <a:prstGeom prst="parallelogram">
                  <a:avLst>
                    <a:gd name="adj" fmla="val 70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a16="http://schemas.microsoft.com/office/drawing/2014/main" id="{95466A74-8F4F-DFBD-5EF9-C7EDB23A6968}"/>
                  </a:ext>
                </a:extLst>
              </p:cNvPr>
              <p:cNvGrpSpPr/>
              <p:nvPr/>
            </p:nvGrpSpPr>
            <p:grpSpPr>
              <a:xfrm>
                <a:off x="4038600" y="1854294"/>
                <a:ext cx="521745" cy="840621"/>
                <a:chOff x="3739549" y="2108256"/>
                <a:chExt cx="381001" cy="603436"/>
              </a:xfrm>
            </p:grpSpPr>
            <p:sp>
              <p:nvSpPr>
                <p:cNvPr id="130" name="Parallelogram 129">
                  <a:extLst>
                    <a:ext uri="{FF2B5EF4-FFF2-40B4-BE49-F238E27FC236}">
                      <a16:creationId xmlns:a16="http://schemas.microsoft.com/office/drawing/2014/main" id="{37A67951-E0A4-800A-DD8F-17B4C579DC3C}"/>
                    </a:ext>
                  </a:extLst>
                </p:cNvPr>
                <p:cNvSpPr/>
                <p:nvPr/>
              </p:nvSpPr>
              <p:spPr>
                <a:xfrm flipH="1">
                  <a:off x="3739549" y="2108256"/>
                  <a:ext cx="381001" cy="304800"/>
                </a:xfrm>
                <a:prstGeom prst="parallelogram">
                  <a:avLst>
                    <a:gd name="adj" fmla="val 70218"/>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Parallelogram 130">
                  <a:extLst>
                    <a:ext uri="{FF2B5EF4-FFF2-40B4-BE49-F238E27FC236}">
                      <a16:creationId xmlns:a16="http://schemas.microsoft.com/office/drawing/2014/main" id="{5E187FF1-1787-806C-3D65-699466091361}"/>
                    </a:ext>
                  </a:extLst>
                </p:cNvPr>
                <p:cNvSpPr/>
                <p:nvPr/>
              </p:nvSpPr>
              <p:spPr>
                <a:xfrm flipH="1" flipV="1">
                  <a:off x="3739549" y="2406892"/>
                  <a:ext cx="381001" cy="304800"/>
                </a:xfrm>
                <a:prstGeom prst="parallelogram">
                  <a:avLst>
                    <a:gd name="adj" fmla="val 7021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2" name="Freeform 121">
                <a:extLst>
                  <a:ext uri="{FF2B5EF4-FFF2-40B4-BE49-F238E27FC236}">
                    <a16:creationId xmlns:a16="http://schemas.microsoft.com/office/drawing/2014/main" id="{B0481F7D-1625-D97C-CA3F-2F1A57651281}"/>
                  </a:ext>
                </a:extLst>
              </p:cNvPr>
              <p:cNvSpPr/>
              <p:nvPr/>
            </p:nvSpPr>
            <p:spPr>
              <a:xfrm>
                <a:off x="-20054" y="1877489"/>
                <a:ext cx="4263945"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23" name="Group 122">
                <a:extLst>
                  <a:ext uri="{FF2B5EF4-FFF2-40B4-BE49-F238E27FC236}">
                    <a16:creationId xmlns:a16="http://schemas.microsoft.com/office/drawing/2014/main" id="{BEA06950-C3DF-67B1-62E8-96D924467347}"/>
                  </a:ext>
                </a:extLst>
              </p:cNvPr>
              <p:cNvGrpSpPr/>
              <p:nvPr/>
            </p:nvGrpSpPr>
            <p:grpSpPr>
              <a:xfrm>
                <a:off x="4964655" y="1620979"/>
                <a:ext cx="1295394" cy="1286335"/>
                <a:chOff x="5105400" y="1623966"/>
                <a:chExt cx="1295394" cy="1286335"/>
              </a:xfrm>
            </p:grpSpPr>
            <p:grpSp>
              <p:nvGrpSpPr>
                <p:cNvPr id="125" name="Group 124">
                  <a:extLst>
                    <a:ext uri="{FF2B5EF4-FFF2-40B4-BE49-F238E27FC236}">
                      <a16:creationId xmlns:a16="http://schemas.microsoft.com/office/drawing/2014/main" id="{B66B5C83-8E7F-E4E4-A632-EEECC4F2BE8B}"/>
                    </a:ext>
                  </a:extLst>
                </p:cNvPr>
                <p:cNvGrpSpPr/>
                <p:nvPr/>
              </p:nvGrpSpPr>
              <p:grpSpPr>
                <a:xfrm>
                  <a:off x="5660946" y="1623966"/>
                  <a:ext cx="739848" cy="1286335"/>
                  <a:chOff x="3739547" y="2108256"/>
                  <a:chExt cx="540270" cy="606250"/>
                </a:xfrm>
              </p:grpSpPr>
              <p:sp>
                <p:nvSpPr>
                  <p:cNvPr id="128" name="Parallelogram 127">
                    <a:extLst>
                      <a:ext uri="{FF2B5EF4-FFF2-40B4-BE49-F238E27FC236}">
                        <a16:creationId xmlns:a16="http://schemas.microsoft.com/office/drawing/2014/main" id="{B3A30193-1ED3-3368-679B-E0B1FEA4271B}"/>
                      </a:ext>
                    </a:extLst>
                  </p:cNvPr>
                  <p:cNvSpPr/>
                  <p:nvPr/>
                </p:nvSpPr>
                <p:spPr>
                  <a:xfrm flipH="1">
                    <a:off x="3739547" y="2108256"/>
                    <a:ext cx="540270" cy="304800"/>
                  </a:xfrm>
                  <a:prstGeom prst="parallelogram">
                    <a:avLst>
                      <a:gd name="adj" fmla="val 7014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Parallelogram 128">
                    <a:extLst>
                      <a:ext uri="{FF2B5EF4-FFF2-40B4-BE49-F238E27FC236}">
                        <a16:creationId xmlns:a16="http://schemas.microsoft.com/office/drawing/2014/main" id="{40D456BA-6163-A02C-7D4C-E352F0367DC6}"/>
                      </a:ext>
                    </a:extLst>
                  </p:cNvPr>
                  <p:cNvSpPr/>
                  <p:nvPr/>
                </p:nvSpPr>
                <p:spPr>
                  <a:xfrm flipH="1" flipV="1">
                    <a:off x="3759283" y="2409706"/>
                    <a:ext cx="520534" cy="304800"/>
                  </a:xfrm>
                  <a:prstGeom prst="parallelogram">
                    <a:avLst>
                      <a:gd name="adj" fmla="val 6678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Parallelogram 125">
                  <a:extLst>
                    <a:ext uri="{FF2B5EF4-FFF2-40B4-BE49-F238E27FC236}">
                      <a16:creationId xmlns:a16="http://schemas.microsoft.com/office/drawing/2014/main" id="{537135A0-D01E-ECE7-87AD-09B17AFC408E}"/>
                    </a:ext>
                  </a:extLst>
                </p:cNvPr>
                <p:cNvSpPr/>
                <p:nvPr/>
              </p:nvSpPr>
              <p:spPr>
                <a:xfrm flipH="1">
                  <a:off x="5105400" y="1848130"/>
                  <a:ext cx="1047774" cy="430768"/>
                </a:xfrm>
                <a:prstGeom prst="parallelogram">
                  <a:avLst>
                    <a:gd name="adj" fmla="val 6509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Parallelogram 126">
                  <a:extLst>
                    <a:ext uri="{FF2B5EF4-FFF2-40B4-BE49-F238E27FC236}">
                      <a16:creationId xmlns:a16="http://schemas.microsoft.com/office/drawing/2014/main" id="{09860A78-AFE7-26A7-94A5-E3F63B63453B}"/>
                    </a:ext>
                  </a:extLst>
                </p:cNvPr>
                <p:cNvSpPr/>
                <p:nvPr/>
              </p:nvSpPr>
              <p:spPr>
                <a:xfrm flipH="1" flipV="1">
                  <a:off x="5105400" y="2261580"/>
                  <a:ext cx="1047774" cy="445003"/>
                </a:xfrm>
                <a:prstGeom prst="parallelogram">
                  <a:avLst>
                    <a:gd name="adj" fmla="val 6509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4" name="Freeform 123">
                <a:extLst>
                  <a:ext uri="{FF2B5EF4-FFF2-40B4-BE49-F238E27FC236}">
                    <a16:creationId xmlns:a16="http://schemas.microsoft.com/office/drawing/2014/main" id="{23BC8BB7-FAEC-9377-6446-6BFF26EE3317}"/>
                  </a:ext>
                </a:extLst>
              </p:cNvPr>
              <p:cNvSpPr/>
              <p:nvPr/>
            </p:nvSpPr>
            <p:spPr>
              <a:xfrm flipV="1">
                <a:off x="-20054" y="2283273"/>
                <a:ext cx="4263945"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18" name="TextBox 117">
              <a:extLst>
                <a:ext uri="{FF2B5EF4-FFF2-40B4-BE49-F238E27FC236}">
                  <a16:creationId xmlns:a16="http://schemas.microsoft.com/office/drawing/2014/main" id="{AC49E8DE-7792-29A1-8A02-999F199E3F86}"/>
                </a:ext>
              </a:extLst>
            </p:cNvPr>
            <p:cNvSpPr txBox="1"/>
            <p:nvPr/>
          </p:nvSpPr>
          <p:spPr>
            <a:xfrm>
              <a:off x="7928053" y="5088031"/>
              <a:ext cx="4252169" cy="643532"/>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Possessive adjectives that indicate a sense of belonging - my, his, her, their</a:t>
              </a:r>
            </a:p>
          </p:txBody>
        </p:sp>
      </p:grpSp>
      <p:grpSp>
        <p:nvGrpSpPr>
          <p:cNvPr id="137" name="Group 136">
            <a:extLst>
              <a:ext uri="{FF2B5EF4-FFF2-40B4-BE49-F238E27FC236}">
                <a16:creationId xmlns:a16="http://schemas.microsoft.com/office/drawing/2014/main" id="{3FBDBB62-3CE7-F03D-CADD-8F44F35B6860}"/>
              </a:ext>
            </a:extLst>
          </p:cNvPr>
          <p:cNvGrpSpPr/>
          <p:nvPr/>
        </p:nvGrpSpPr>
        <p:grpSpPr>
          <a:xfrm>
            <a:off x="0" y="5448506"/>
            <a:ext cx="6260049" cy="1286335"/>
            <a:chOff x="0" y="5495465"/>
            <a:chExt cx="6260049" cy="1286335"/>
          </a:xfrm>
        </p:grpSpPr>
        <p:grpSp>
          <p:nvGrpSpPr>
            <p:cNvPr id="139" name="Group 138">
              <a:extLst>
                <a:ext uri="{FF2B5EF4-FFF2-40B4-BE49-F238E27FC236}">
                  <a16:creationId xmlns:a16="http://schemas.microsoft.com/office/drawing/2014/main" id="{4E44E274-1E4E-9B61-3C57-718F1975F9A5}"/>
                </a:ext>
              </a:extLst>
            </p:cNvPr>
            <p:cNvGrpSpPr/>
            <p:nvPr/>
          </p:nvGrpSpPr>
          <p:grpSpPr>
            <a:xfrm>
              <a:off x="0" y="5495465"/>
              <a:ext cx="6260049" cy="1286335"/>
              <a:chOff x="0" y="1620979"/>
              <a:chExt cx="6260049" cy="1286335"/>
            </a:xfrm>
          </p:grpSpPr>
          <p:grpSp>
            <p:nvGrpSpPr>
              <p:cNvPr id="141" name="Group 140">
                <a:extLst>
                  <a:ext uri="{FF2B5EF4-FFF2-40B4-BE49-F238E27FC236}">
                    <a16:creationId xmlns:a16="http://schemas.microsoft.com/office/drawing/2014/main" id="{A8BAF53F-CEB7-77A0-B11E-A41886618831}"/>
                  </a:ext>
                </a:extLst>
              </p:cNvPr>
              <p:cNvGrpSpPr/>
              <p:nvPr/>
            </p:nvGrpSpPr>
            <p:grpSpPr>
              <a:xfrm>
                <a:off x="4659855" y="1851212"/>
                <a:ext cx="521745" cy="840621"/>
                <a:chOff x="3739549" y="2108256"/>
                <a:chExt cx="381001" cy="603436"/>
              </a:xfrm>
            </p:grpSpPr>
            <p:sp>
              <p:nvSpPr>
                <p:cNvPr id="156" name="Parallelogram 155">
                  <a:extLst>
                    <a:ext uri="{FF2B5EF4-FFF2-40B4-BE49-F238E27FC236}">
                      <a16:creationId xmlns:a16="http://schemas.microsoft.com/office/drawing/2014/main" id="{DA5556B7-41B9-3D87-6096-FBCF365549FB}"/>
                    </a:ext>
                  </a:extLst>
                </p:cNvPr>
                <p:cNvSpPr/>
                <p:nvPr/>
              </p:nvSpPr>
              <p:spPr>
                <a:xfrm flipH="1">
                  <a:off x="3739549" y="2108256"/>
                  <a:ext cx="381001" cy="304800"/>
                </a:xfrm>
                <a:prstGeom prst="parallelogram">
                  <a:avLst>
                    <a:gd name="adj" fmla="val 70218"/>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Parallelogram 156">
                  <a:extLst>
                    <a:ext uri="{FF2B5EF4-FFF2-40B4-BE49-F238E27FC236}">
                      <a16:creationId xmlns:a16="http://schemas.microsoft.com/office/drawing/2014/main" id="{6E070267-EB5F-BCBB-69FE-30BB87CC5A76}"/>
                    </a:ext>
                  </a:extLst>
                </p:cNvPr>
                <p:cNvSpPr/>
                <p:nvPr/>
              </p:nvSpPr>
              <p:spPr>
                <a:xfrm flipH="1" flipV="1">
                  <a:off x="3739549" y="2406892"/>
                  <a:ext cx="381001" cy="304800"/>
                </a:xfrm>
                <a:prstGeom prst="parallelogram">
                  <a:avLst>
                    <a:gd name="adj" fmla="val 7021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a:extLst>
                  <a:ext uri="{FF2B5EF4-FFF2-40B4-BE49-F238E27FC236}">
                    <a16:creationId xmlns:a16="http://schemas.microsoft.com/office/drawing/2014/main" id="{DEAE6F25-5E26-0DAB-6D3C-D36023BB4F50}"/>
                  </a:ext>
                </a:extLst>
              </p:cNvPr>
              <p:cNvGrpSpPr/>
              <p:nvPr/>
            </p:nvGrpSpPr>
            <p:grpSpPr>
              <a:xfrm>
                <a:off x="4343400" y="1848130"/>
                <a:ext cx="521745" cy="840621"/>
                <a:chOff x="3739549" y="2108256"/>
                <a:chExt cx="381001" cy="603436"/>
              </a:xfrm>
            </p:grpSpPr>
            <p:sp>
              <p:nvSpPr>
                <p:cNvPr id="154" name="Parallelogram 153">
                  <a:extLst>
                    <a:ext uri="{FF2B5EF4-FFF2-40B4-BE49-F238E27FC236}">
                      <a16:creationId xmlns:a16="http://schemas.microsoft.com/office/drawing/2014/main" id="{7B1F0ED5-633E-B045-A2EF-1BE9ADA8B4A4}"/>
                    </a:ext>
                  </a:extLst>
                </p:cNvPr>
                <p:cNvSpPr/>
                <p:nvPr/>
              </p:nvSpPr>
              <p:spPr>
                <a:xfrm flipH="1">
                  <a:off x="3739549" y="2108256"/>
                  <a:ext cx="381001" cy="304800"/>
                </a:xfrm>
                <a:prstGeom prst="parallelogram">
                  <a:avLst>
                    <a:gd name="adj" fmla="val 70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Parallelogram 154">
                  <a:extLst>
                    <a:ext uri="{FF2B5EF4-FFF2-40B4-BE49-F238E27FC236}">
                      <a16:creationId xmlns:a16="http://schemas.microsoft.com/office/drawing/2014/main" id="{6722B3E3-0BC4-B165-94DE-50E2BCE42865}"/>
                    </a:ext>
                  </a:extLst>
                </p:cNvPr>
                <p:cNvSpPr/>
                <p:nvPr/>
              </p:nvSpPr>
              <p:spPr>
                <a:xfrm flipH="1" flipV="1">
                  <a:off x="3739549" y="2406892"/>
                  <a:ext cx="381001" cy="304800"/>
                </a:xfrm>
                <a:prstGeom prst="parallelogram">
                  <a:avLst>
                    <a:gd name="adj" fmla="val 70218"/>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4CDC372D-2BDA-C6FF-C66B-0A6E30023548}"/>
                  </a:ext>
                </a:extLst>
              </p:cNvPr>
              <p:cNvGrpSpPr/>
              <p:nvPr/>
            </p:nvGrpSpPr>
            <p:grpSpPr>
              <a:xfrm>
                <a:off x="4038600" y="1854294"/>
                <a:ext cx="521745" cy="840621"/>
                <a:chOff x="3739549" y="2108256"/>
                <a:chExt cx="381001" cy="603436"/>
              </a:xfrm>
            </p:grpSpPr>
            <p:sp>
              <p:nvSpPr>
                <p:cNvPr id="152" name="Parallelogram 151">
                  <a:extLst>
                    <a:ext uri="{FF2B5EF4-FFF2-40B4-BE49-F238E27FC236}">
                      <a16:creationId xmlns:a16="http://schemas.microsoft.com/office/drawing/2014/main" id="{8117A848-1A28-0144-0720-254D85C97200}"/>
                    </a:ext>
                  </a:extLst>
                </p:cNvPr>
                <p:cNvSpPr/>
                <p:nvPr/>
              </p:nvSpPr>
              <p:spPr>
                <a:xfrm flipH="1">
                  <a:off x="3739549" y="2108256"/>
                  <a:ext cx="381001" cy="304800"/>
                </a:xfrm>
                <a:prstGeom prst="parallelogram">
                  <a:avLst>
                    <a:gd name="adj" fmla="val 7021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Parallelogram 152">
                  <a:extLst>
                    <a:ext uri="{FF2B5EF4-FFF2-40B4-BE49-F238E27FC236}">
                      <a16:creationId xmlns:a16="http://schemas.microsoft.com/office/drawing/2014/main" id="{0D148ECC-7A10-7A21-2A4B-3CDF84A837E9}"/>
                    </a:ext>
                  </a:extLst>
                </p:cNvPr>
                <p:cNvSpPr/>
                <p:nvPr/>
              </p:nvSpPr>
              <p:spPr>
                <a:xfrm flipH="1" flipV="1">
                  <a:off x="3739549" y="2406892"/>
                  <a:ext cx="381001" cy="304800"/>
                </a:xfrm>
                <a:prstGeom prst="parallelogram">
                  <a:avLst>
                    <a:gd name="adj" fmla="val 70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143">
                <a:extLst>
                  <a:ext uri="{FF2B5EF4-FFF2-40B4-BE49-F238E27FC236}">
                    <a16:creationId xmlns:a16="http://schemas.microsoft.com/office/drawing/2014/main" id="{495BC2EA-D70A-6783-417D-14B1350FD799}"/>
                  </a:ext>
                </a:extLst>
              </p:cNvPr>
              <p:cNvSpPr/>
              <p:nvPr/>
            </p:nvSpPr>
            <p:spPr>
              <a:xfrm>
                <a:off x="0" y="1877489"/>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45" name="Group 144">
                <a:extLst>
                  <a:ext uri="{FF2B5EF4-FFF2-40B4-BE49-F238E27FC236}">
                    <a16:creationId xmlns:a16="http://schemas.microsoft.com/office/drawing/2014/main" id="{81C5AA3B-9BEA-95FE-266E-9CF34288E5B4}"/>
                  </a:ext>
                </a:extLst>
              </p:cNvPr>
              <p:cNvGrpSpPr/>
              <p:nvPr/>
            </p:nvGrpSpPr>
            <p:grpSpPr>
              <a:xfrm>
                <a:off x="4953000" y="1620979"/>
                <a:ext cx="1307049" cy="1286335"/>
                <a:chOff x="5093745" y="1623966"/>
                <a:chExt cx="1307049" cy="1286335"/>
              </a:xfrm>
            </p:grpSpPr>
            <p:grpSp>
              <p:nvGrpSpPr>
                <p:cNvPr id="147" name="Group 146">
                  <a:extLst>
                    <a:ext uri="{FF2B5EF4-FFF2-40B4-BE49-F238E27FC236}">
                      <a16:creationId xmlns:a16="http://schemas.microsoft.com/office/drawing/2014/main" id="{36133469-47C1-2C4B-8B04-88C8CE2492AD}"/>
                    </a:ext>
                  </a:extLst>
                </p:cNvPr>
                <p:cNvGrpSpPr/>
                <p:nvPr/>
              </p:nvGrpSpPr>
              <p:grpSpPr>
                <a:xfrm>
                  <a:off x="5660946" y="1623966"/>
                  <a:ext cx="739848" cy="1286335"/>
                  <a:chOff x="3739547" y="2108256"/>
                  <a:chExt cx="540270" cy="606250"/>
                </a:xfrm>
              </p:grpSpPr>
              <p:sp>
                <p:nvSpPr>
                  <p:cNvPr id="150" name="Parallelogram 149">
                    <a:extLst>
                      <a:ext uri="{FF2B5EF4-FFF2-40B4-BE49-F238E27FC236}">
                        <a16:creationId xmlns:a16="http://schemas.microsoft.com/office/drawing/2014/main" id="{522299C5-98A1-5EE7-6273-5347F3AD87FD}"/>
                      </a:ext>
                    </a:extLst>
                  </p:cNvPr>
                  <p:cNvSpPr/>
                  <p:nvPr/>
                </p:nvSpPr>
                <p:spPr>
                  <a:xfrm flipH="1">
                    <a:off x="3739547" y="2108256"/>
                    <a:ext cx="540270" cy="304800"/>
                  </a:xfrm>
                  <a:prstGeom prst="parallelogram">
                    <a:avLst>
                      <a:gd name="adj" fmla="val 7183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Parallelogram 150">
                    <a:extLst>
                      <a:ext uri="{FF2B5EF4-FFF2-40B4-BE49-F238E27FC236}">
                        <a16:creationId xmlns:a16="http://schemas.microsoft.com/office/drawing/2014/main" id="{775F2382-DFC3-3FF3-D99A-2055F092D48F}"/>
                      </a:ext>
                    </a:extLst>
                  </p:cNvPr>
                  <p:cNvSpPr/>
                  <p:nvPr/>
                </p:nvSpPr>
                <p:spPr>
                  <a:xfrm flipH="1" flipV="1">
                    <a:off x="3759283" y="2409706"/>
                    <a:ext cx="520534" cy="304800"/>
                  </a:xfrm>
                  <a:prstGeom prst="parallelogram">
                    <a:avLst>
                      <a:gd name="adj" fmla="val 7014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8" name="Parallelogram 147">
                  <a:extLst>
                    <a:ext uri="{FF2B5EF4-FFF2-40B4-BE49-F238E27FC236}">
                      <a16:creationId xmlns:a16="http://schemas.microsoft.com/office/drawing/2014/main" id="{B34829F3-1BE1-AE52-5FF3-777108842DC0}"/>
                    </a:ext>
                  </a:extLst>
                </p:cNvPr>
                <p:cNvSpPr/>
                <p:nvPr/>
              </p:nvSpPr>
              <p:spPr>
                <a:xfrm flipH="1">
                  <a:off x="5105400" y="1848130"/>
                  <a:ext cx="1047774" cy="430768"/>
                </a:xfrm>
                <a:prstGeom prst="parallelogram">
                  <a:avLst>
                    <a:gd name="adj" fmla="val 65097"/>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Parallelogram 148">
                  <a:extLst>
                    <a:ext uri="{FF2B5EF4-FFF2-40B4-BE49-F238E27FC236}">
                      <a16:creationId xmlns:a16="http://schemas.microsoft.com/office/drawing/2014/main" id="{1D20C4B5-E9C2-9FA3-AA9D-4F835ACD5C1F}"/>
                    </a:ext>
                  </a:extLst>
                </p:cNvPr>
                <p:cNvSpPr/>
                <p:nvPr/>
              </p:nvSpPr>
              <p:spPr>
                <a:xfrm flipH="1" flipV="1">
                  <a:off x="5093745" y="2263580"/>
                  <a:ext cx="1047774" cy="443004"/>
                </a:xfrm>
                <a:prstGeom prst="parallelogram">
                  <a:avLst>
                    <a:gd name="adj" fmla="val 65097"/>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6" name="Freeform 145">
                <a:extLst>
                  <a:ext uri="{FF2B5EF4-FFF2-40B4-BE49-F238E27FC236}">
                    <a16:creationId xmlns:a16="http://schemas.microsoft.com/office/drawing/2014/main" id="{97B231F1-C98D-0D69-4DFA-228AB793277F}"/>
                  </a:ext>
                </a:extLst>
              </p:cNvPr>
              <p:cNvSpPr/>
              <p:nvPr/>
            </p:nvSpPr>
            <p:spPr>
              <a:xfrm flipV="1">
                <a:off x="0" y="2283273"/>
                <a:ext cx="4243890" cy="424604"/>
              </a:xfrm>
              <a:custGeom>
                <a:avLst/>
                <a:gdLst>
                  <a:gd name="connsiteX0" fmla="*/ 0 w 4243890"/>
                  <a:gd name="connsiteY0" fmla="*/ 0 h 424604"/>
                  <a:gd name="connsiteX1" fmla="*/ 3951909 w 4243890"/>
                  <a:gd name="connsiteY1" fmla="*/ 0 h 424604"/>
                  <a:gd name="connsiteX2" fmla="*/ 4243890 w 4243890"/>
                  <a:gd name="connsiteY2" fmla="*/ 405631 h 424604"/>
                  <a:gd name="connsiteX3" fmla="*/ 4230233 w 4243890"/>
                  <a:gd name="connsiteY3" fmla="*/ 424604 h 424604"/>
                  <a:gd name="connsiteX4" fmla="*/ 0 w 4243890"/>
                  <a:gd name="connsiteY4" fmla="*/ 424604 h 424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3890" h="424604">
                    <a:moveTo>
                      <a:pt x="0" y="0"/>
                    </a:moveTo>
                    <a:lnTo>
                      <a:pt x="3951909" y="0"/>
                    </a:lnTo>
                    <a:lnTo>
                      <a:pt x="4243890" y="405631"/>
                    </a:lnTo>
                    <a:lnTo>
                      <a:pt x="4230233" y="424604"/>
                    </a:lnTo>
                    <a:lnTo>
                      <a:pt x="0" y="424604"/>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0" name="TextBox 139">
              <a:extLst>
                <a:ext uri="{FF2B5EF4-FFF2-40B4-BE49-F238E27FC236}">
                  <a16:creationId xmlns:a16="http://schemas.microsoft.com/office/drawing/2014/main" id="{DB51960D-70F7-4664-50F4-98A3E635E0B2}"/>
                </a:ext>
              </a:extLst>
            </p:cNvPr>
            <p:cNvSpPr txBox="1"/>
            <p:nvPr/>
          </p:nvSpPr>
          <p:spPr>
            <a:xfrm>
              <a:off x="25335" y="5803813"/>
              <a:ext cx="3913755"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Both interrogative and possessive adjectives modify nouns</a:t>
              </a:r>
            </a:p>
          </p:txBody>
        </p:sp>
      </p:grpSp>
      <p:grpSp>
        <p:nvGrpSpPr>
          <p:cNvPr id="2" name="Group 1">
            <a:extLst>
              <a:ext uri="{FF2B5EF4-FFF2-40B4-BE49-F238E27FC236}">
                <a16:creationId xmlns:a16="http://schemas.microsoft.com/office/drawing/2014/main" id="{7842F652-AAB3-7B10-B514-D7D461A3FC3E}"/>
              </a:ext>
            </a:extLst>
          </p:cNvPr>
          <p:cNvGrpSpPr/>
          <p:nvPr/>
        </p:nvGrpSpPr>
        <p:grpSpPr>
          <a:xfrm>
            <a:off x="1860671" y="72000"/>
            <a:ext cx="8470658" cy="929876"/>
            <a:chOff x="2121923" y="202739"/>
            <a:chExt cx="7694967" cy="929876"/>
          </a:xfrm>
        </p:grpSpPr>
        <p:grpSp>
          <p:nvGrpSpPr>
            <p:cNvPr id="4" name="Group 3">
              <a:extLst>
                <a:ext uri="{FF2B5EF4-FFF2-40B4-BE49-F238E27FC236}">
                  <a16:creationId xmlns:a16="http://schemas.microsoft.com/office/drawing/2014/main" id="{ABBFAF7C-DF17-CB42-E90C-D03833CE8100}"/>
                </a:ext>
              </a:extLst>
            </p:cNvPr>
            <p:cNvGrpSpPr/>
            <p:nvPr/>
          </p:nvGrpSpPr>
          <p:grpSpPr>
            <a:xfrm>
              <a:off x="2229935" y="202739"/>
              <a:ext cx="7470988" cy="929876"/>
              <a:chOff x="2491760" y="1566852"/>
              <a:chExt cx="7362976" cy="864169"/>
            </a:xfrm>
          </p:grpSpPr>
          <p:sp>
            <p:nvSpPr>
              <p:cNvPr id="50" name="Freeform: Shape 49">
                <a:extLst>
                  <a:ext uri="{FF2B5EF4-FFF2-40B4-BE49-F238E27FC236}">
                    <a16:creationId xmlns:a16="http://schemas.microsoft.com/office/drawing/2014/main" id="{8A77BEF4-EF3F-150E-F700-5091E5779BDB}"/>
                  </a:ext>
                </a:extLst>
              </p:cNvPr>
              <p:cNvSpPr/>
              <p:nvPr/>
            </p:nvSpPr>
            <p:spPr>
              <a:xfrm>
                <a:off x="2491760" y="1566852"/>
                <a:ext cx="7362976" cy="413999"/>
              </a:xfrm>
              <a:custGeom>
                <a:avLst/>
                <a:gdLst>
                  <a:gd name="connsiteX0" fmla="*/ 414000 w 5760640"/>
                  <a:gd name="connsiteY0" fmla="*/ 0 h 413999"/>
                  <a:gd name="connsiteX1" fmla="*/ 5346640 w 5760640"/>
                  <a:gd name="connsiteY1" fmla="*/ 0 h 413999"/>
                  <a:gd name="connsiteX2" fmla="*/ 5728106 w 5760640"/>
                  <a:gd name="connsiteY2" fmla="*/ 252853 h 413999"/>
                  <a:gd name="connsiteX3" fmla="*/ 5760640 w 5760640"/>
                  <a:gd name="connsiteY3" fmla="*/ 413999 h 413999"/>
                  <a:gd name="connsiteX4" fmla="*/ 0 w 5760640"/>
                  <a:gd name="connsiteY4" fmla="*/ 413999 h 413999"/>
                  <a:gd name="connsiteX5" fmla="*/ 32534 w 5760640"/>
                  <a:gd name="connsiteY5" fmla="*/ 252853 h 413999"/>
                  <a:gd name="connsiteX6" fmla="*/ 414000 w 5760640"/>
                  <a:gd name="connsiteY6" fmla="*/ 0 h 41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3999">
                    <a:moveTo>
                      <a:pt x="414000" y="0"/>
                    </a:moveTo>
                    <a:lnTo>
                      <a:pt x="5346640" y="0"/>
                    </a:lnTo>
                    <a:cubicBezTo>
                      <a:pt x="5518125" y="0"/>
                      <a:pt x="5665257" y="104262"/>
                      <a:pt x="5728106" y="252853"/>
                    </a:cubicBezTo>
                    <a:lnTo>
                      <a:pt x="5760640" y="413999"/>
                    </a:lnTo>
                    <a:lnTo>
                      <a:pt x="0" y="413999"/>
                    </a:lnTo>
                    <a:lnTo>
                      <a:pt x="32534" y="252853"/>
                    </a:lnTo>
                    <a:cubicBezTo>
                      <a:pt x="95383" y="104262"/>
                      <a:pt x="242516" y="0"/>
                      <a:pt x="414000" y="0"/>
                    </a:cubicBezTo>
                    <a:close/>
                  </a:path>
                </a:pathLst>
              </a:custGeom>
              <a:solidFill>
                <a:schemeClr val="bg1"/>
              </a:solidFill>
              <a:ln w="57150">
                <a:solidFill>
                  <a:srgbClr val="3FAE9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70" name="Freeform: Shape 69">
                <a:extLst>
                  <a:ext uri="{FF2B5EF4-FFF2-40B4-BE49-F238E27FC236}">
                    <a16:creationId xmlns:a16="http://schemas.microsoft.com/office/drawing/2014/main" id="{370DE624-09E2-F63B-9D18-314A90D4F3A4}"/>
                  </a:ext>
                </a:extLst>
              </p:cNvPr>
              <p:cNvSpPr/>
              <p:nvPr/>
            </p:nvSpPr>
            <p:spPr>
              <a:xfrm>
                <a:off x="2491760" y="2017019"/>
                <a:ext cx="7362976" cy="414002"/>
              </a:xfrm>
              <a:custGeom>
                <a:avLst/>
                <a:gdLst>
                  <a:gd name="connsiteX0" fmla="*/ 0 w 5760640"/>
                  <a:gd name="connsiteY0" fmla="*/ 0 h 414002"/>
                  <a:gd name="connsiteX1" fmla="*/ 5760640 w 5760640"/>
                  <a:gd name="connsiteY1" fmla="*/ 0 h 414002"/>
                  <a:gd name="connsiteX2" fmla="*/ 5760640 w 5760640"/>
                  <a:gd name="connsiteY2" fmla="*/ 2 h 414002"/>
                  <a:gd name="connsiteX3" fmla="*/ 5346640 w 5760640"/>
                  <a:gd name="connsiteY3" fmla="*/ 414002 h 414002"/>
                  <a:gd name="connsiteX4" fmla="*/ 414000 w 5760640"/>
                  <a:gd name="connsiteY4" fmla="*/ 414002 h 414002"/>
                  <a:gd name="connsiteX5" fmla="*/ 0 w 5760640"/>
                  <a:gd name="connsiteY5" fmla="*/ 2 h 414002"/>
                  <a:gd name="connsiteX6" fmla="*/ 0 w 5760640"/>
                  <a:gd name="connsiteY6" fmla="*/ 0 h 41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4002">
                    <a:moveTo>
                      <a:pt x="0" y="0"/>
                    </a:moveTo>
                    <a:lnTo>
                      <a:pt x="5760640" y="0"/>
                    </a:lnTo>
                    <a:lnTo>
                      <a:pt x="5760640" y="2"/>
                    </a:lnTo>
                    <a:cubicBezTo>
                      <a:pt x="5760640" y="228648"/>
                      <a:pt x="5575286" y="414002"/>
                      <a:pt x="5346640" y="414002"/>
                    </a:cubicBezTo>
                    <a:lnTo>
                      <a:pt x="414000" y="414002"/>
                    </a:lnTo>
                    <a:cubicBezTo>
                      <a:pt x="185354" y="414002"/>
                      <a:pt x="0" y="228648"/>
                      <a:pt x="0" y="2"/>
                    </a:cubicBezTo>
                    <a:lnTo>
                      <a:pt x="0" y="0"/>
                    </a:lnTo>
                    <a:close/>
                  </a:path>
                </a:pathLst>
              </a:custGeom>
              <a:solidFill>
                <a:schemeClr val="bg1"/>
              </a:solidFill>
              <a:ln w="38100">
                <a:solidFill>
                  <a:srgbClr val="3FAE9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72" name="Rectangle: Rounded Corners 71">
                <a:extLst>
                  <a:ext uri="{FF2B5EF4-FFF2-40B4-BE49-F238E27FC236}">
                    <a16:creationId xmlns:a16="http://schemas.microsoft.com/office/drawing/2014/main" id="{ED1FA554-E0B5-ED94-3F46-2EA14627A344}"/>
                  </a:ext>
                </a:extLst>
              </p:cNvPr>
              <p:cNvSpPr/>
              <p:nvPr/>
            </p:nvSpPr>
            <p:spPr>
              <a:xfrm>
                <a:off x="2540709" y="1638810"/>
                <a:ext cx="7213819" cy="68408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24" name="Rectangle: Rounded Corners 23">
              <a:extLst>
                <a:ext uri="{FF2B5EF4-FFF2-40B4-BE49-F238E27FC236}">
                  <a16:creationId xmlns:a16="http://schemas.microsoft.com/office/drawing/2014/main" id="{49066A69-9CF3-865D-22B2-E25B45C2B902}"/>
                </a:ext>
              </a:extLst>
            </p:cNvPr>
            <p:cNvSpPr/>
            <p:nvPr/>
          </p:nvSpPr>
          <p:spPr>
            <a:xfrm>
              <a:off x="2364536" y="311215"/>
              <a:ext cx="7183273" cy="720000"/>
            </a:xfrm>
            <a:prstGeom prst="roundRect">
              <a:avLst>
                <a:gd name="adj" fmla="val 50000"/>
              </a:avLst>
            </a:prstGeom>
            <a:solidFill>
              <a:srgbClr val="3FAE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Oval 25">
              <a:extLst>
                <a:ext uri="{FF2B5EF4-FFF2-40B4-BE49-F238E27FC236}">
                  <a16:creationId xmlns:a16="http://schemas.microsoft.com/office/drawing/2014/main" id="{03B85DC7-E415-AE9B-0B17-A4BC10470542}"/>
                </a:ext>
              </a:extLst>
            </p:cNvPr>
            <p:cNvSpPr/>
            <p:nvPr/>
          </p:nvSpPr>
          <p:spPr>
            <a:xfrm>
              <a:off x="9600866" y="511140"/>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Oval 47">
              <a:extLst>
                <a:ext uri="{FF2B5EF4-FFF2-40B4-BE49-F238E27FC236}">
                  <a16:creationId xmlns:a16="http://schemas.microsoft.com/office/drawing/2014/main" id="{D49F548A-08C0-95DA-51B5-2B8D4EB9867D}"/>
                </a:ext>
              </a:extLst>
            </p:cNvPr>
            <p:cNvSpPr/>
            <p:nvPr/>
          </p:nvSpPr>
          <p:spPr>
            <a:xfrm>
              <a:off x="2121923" y="544302"/>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94" name="TextBox 93">
            <a:extLst>
              <a:ext uri="{FF2B5EF4-FFF2-40B4-BE49-F238E27FC236}">
                <a16:creationId xmlns:a16="http://schemas.microsoft.com/office/drawing/2014/main" id="{82A3DDDF-939E-5E02-BDD1-66AA73CEC87E}"/>
              </a:ext>
            </a:extLst>
          </p:cNvPr>
          <p:cNvSpPr txBox="1"/>
          <p:nvPr/>
        </p:nvSpPr>
        <p:spPr>
          <a:xfrm>
            <a:off x="2357445" y="162958"/>
            <a:ext cx="7477110" cy="646331"/>
          </a:xfrm>
          <a:prstGeom prst="rect">
            <a:avLst/>
          </a:prstGeom>
          <a:noFill/>
        </p:spPr>
        <p:txBody>
          <a:bodyPr wrap="square" rtlCol="0">
            <a:spAutoFit/>
          </a:bodyPr>
          <a:lstStyle/>
          <a:p>
            <a:pPr algn="ctr"/>
            <a:r>
              <a:rPr lang="en-IN" sz="3600" dirty="0">
                <a:solidFill>
                  <a:schemeClr val="bg1"/>
                </a:solidFill>
                <a:latin typeface="Calibri" panose="020F0502020204030204" pitchFamily="34" charset="0"/>
                <a:cs typeface="Calibri" panose="020F0502020204030204" pitchFamily="34" charset="0"/>
              </a:rPr>
              <a:t>Interrogative and Possessive Adjectives</a:t>
            </a:r>
          </a:p>
        </p:txBody>
      </p:sp>
    </p:spTree>
    <p:extLst>
      <p:ext uri="{BB962C8B-B14F-4D97-AF65-F5344CB8AC3E}">
        <p14:creationId xmlns:p14="http://schemas.microsoft.com/office/powerpoint/2010/main" val="190175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1+#ppt_w/2"/>
                                          </p:val>
                                        </p:tav>
                                        <p:tav tm="100000">
                                          <p:val>
                                            <p:strVal val="#ppt_x"/>
                                          </p:val>
                                        </p:tav>
                                      </p:tavLst>
                                    </p:anim>
                                    <p:anim calcmode="lin" valueType="num">
                                      <p:cBhvr additive="base">
                                        <p:cTn id="14"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0-#ppt_w/2"/>
                                          </p:val>
                                        </p:tav>
                                        <p:tav tm="100000">
                                          <p:val>
                                            <p:strVal val="#ppt_x"/>
                                          </p:val>
                                        </p:tav>
                                      </p:tavLst>
                                    </p:anim>
                                    <p:anim calcmode="lin" valueType="num">
                                      <p:cBhvr additive="base">
                                        <p:cTn id="20"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additive="base">
                                        <p:cTn id="25" dur="500" fill="hold"/>
                                        <p:tgtEl>
                                          <p:spTgt spid="71"/>
                                        </p:tgtEl>
                                        <p:attrNameLst>
                                          <p:attrName>ppt_x</p:attrName>
                                        </p:attrNameLst>
                                      </p:cBhvr>
                                      <p:tavLst>
                                        <p:tav tm="0">
                                          <p:val>
                                            <p:strVal val="1+#ppt_w/2"/>
                                          </p:val>
                                        </p:tav>
                                        <p:tav tm="100000">
                                          <p:val>
                                            <p:strVal val="#ppt_x"/>
                                          </p:val>
                                        </p:tav>
                                      </p:tavLst>
                                    </p:anim>
                                    <p:anim calcmode="lin" valueType="num">
                                      <p:cBhvr additive="base">
                                        <p:cTn id="26"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3"/>
                                        </p:tgtEl>
                                        <p:attrNameLst>
                                          <p:attrName>style.visibility</p:attrName>
                                        </p:attrNameLst>
                                      </p:cBhvr>
                                      <p:to>
                                        <p:strVal val="visible"/>
                                      </p:to>
                                    </p:set>
                                    <p:anim calcmode="lin" valueType="num">
                                      <p:cBhvr additive="base">
                                        <p:cTn id="31" dur="500" fill="hold"/>
                                        <p:tgtEl>
                                          <p:spTgt spid="93"/>
                                        </p:tgtEl>
                                        <p:attrNameLst>
                                          <p:attrName>ppt_x</p:attrName>
                                        </p:attrNameLst>
                                      </p:cBhvr>
                                      <p:tavLst>
                                        <p:tav tm="0">
                                          <p:val>
                                            <p:strVal val="0-#ppt_w/2"/>
                                          </p:val>
                                        </p:tav>
                                        <p:tav tm="100000">
                                          <p:val>
                                            <p:strVal val="#ppt_x"/>
                                          </p:val>
                                        </p:tav>
                                      </p:tavLst>
                                    </p:anim>
                                    <p:anim calcmode="lin" valueType="num">
                                      <p:cBhvr additive="base">
                                        <p:cTn id="32"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15"/>
                                        </p:tgtEl>
                                        <p:attrNameLst>
                                          <p:attrName>style.visibility</p:attrName>
                                        </p:attrNameLst>
                                      </p:cBhvr>
                                      <p:to>
                                        <p:strVal val="visible"/>
                                      </p:to>
                                    </p:set>
                                    <p:anim calcmode="lin" valueType="num">
                                      <p:cBhvr additive="base">
                                        <p:cTn id="37" dur="500" fill="hold"/>
                                        <p:tgtEl>
                                          <p:spTgt spid="115"/>
                                        </p:tgtEl>
                                        <p:attrNameLst>
                                          <p:attrName>ppt_x</p:attrName>
                                        </p:attrNameLst>
                                      </p:cBhvr>
                                      <p:tavLst>
                                        <p:tav tm="0">
                                          <p:val>
                                            <p:strVal val="1+#ppt_w/2"/>
                                          </p:val>
                                        </p:tav>
                                        <p:tav tm="100000">
                                          <p:val>
                                            <p:strVal val="#ppt_x"/>
                                          </p:val>
                                        </p:tav>
                                      </p:tavLst>
                                    </p:anim>
                                    <p:anim calcmode="lin" valueType="num">
                                      <p:cBhvr additive="base">
                                        <p:cTn id="38"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37"/>
                                        </p:tgtEl>
                                        <p:attrNameLst>
                                          <p:attrName>style.visibility</p:attrName>
                                        </p:attrNameLst>
                                      </p:cBhvr>
                                      <p:to>
                                        <p:strVal val="visible"/>
                                      </p:to>
                                    </p:set>
                                    <p:anim calcmode="lin" valueType="num">
                                      <p:cBhvr additive="base">
                                        <p:cTn id="43" dur="500" fill="hold"/>
                                        <p:tgtEl>
                                          <p:spTgt spid="137"/>
                                        </p:tgtEl>
                                        <p:attrNameLst>
                                          <p:attrName>ppt_x</p:attrName>
                                        </p:attrNameLst>
                                      </p:cBhvr>
                                      <p:tavLst>
                                        <p:tav tm="0">
                                          <p:val>
                                            <p:strVal val="0-#ppt_w/2"/>
                                          </p:val>
                                        </p:tav>
                                        <p:tav tm="100000">
                                          <p:val>
                                            <p:strVal val="#ppt_x"/>
                                          </p:val>
                                        </p:tav>
                                      </p:tavLst>
                                    </p:anim>
                                    <p:anim calcmode="lin" valueType="num">
                                      <p:cBhvr additive="base">
                                        <p:cTn id="44" dur="500" fill="hold"/>
                                        <p:tgtEl>
                                          <p:spTgt spid="1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1127448" y="700345"/>
          <a:ext cx="9937100" cy="4289500"/>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0"/>
                  </a:ext>
                </a:extLst>
              </a:tr>
            </a:tbl>
          </a:graphicData>
        </a:graphic>
      </p:graphicFrame>
      <p:sp>
        <p:nvSpPr>
          <p:cNvPr id="47" name="Google Shape;47;p3"/>
          <p:cNvSpPr txBox="1"/>
          <p:nvPr/>
        </p:nvSpPr>
        <p:spPr>
          <a:xfrm>
            <a:off x="3549974" y="0"/>
            <a:ext cx="5092048" cy="50004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ct val="100000"/>
              <a:buFont typeface="Calibri"/>
              <a:buNone/>
            </a:pPr>
            <a:r>
              <a:rPr lang="en-IN" sz="3600" b="0" i="0" u="none" strike="noStrike" cap="none" dirty="0">
                <a:solidFill>
                  <a:schemeClr val="dk1"/>
                </a:solidFill>
                <a:latin typeface="Calibri"/>
                <a:ea typeface="Calibri"/>
                <a:cs typeface="Calibri"/>
                <a:sym typeface="Calibri"/>
              </a:rPr>
              <a:t>Attribution / Citation</a:t>
            </a:r>
            <a:endParaRPr sz="3600" b="0" i="0" u="none" strike="noStrike" cap="none" dirty="0">
              <a:solidFill>
                <a:schemeClr val="dk1"/>
              </a:solidFill>
              <a:latin typeface="Calibri"/>
              <a:ea typeface="Calibri"/>
              <a:cs typeface="Calibri"/>
              <a:sym typeface="Calibri"/>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336</Words>
  <Application>Microsoft Macintosh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Noto Sans Symbols</vt:lpstr>
      <vt:lpstr>DD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23</cp:revision>
  <dcterms:created xsi:type="dcterms:W3CDTF">2020-08-28T09:38:22Z</dcterms:created>
  <dcterms:modified xsi:type="dcterms:W3CDTF">2023-06-07T13:19:41Z</dcterms:modified>
</cp:coreProperties>
</file>