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62" r:id="rId4"/>
    <p:sldId id="259" r:id="rId5"/>
    <p:sldId id="264" r:id="rId6"/>
    <p:sldId id="260" r:id="rId7"/>
    <p:sldId id="258"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69" userDrawn="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57" d="100"/>
          <a:sy n="57" d="100"/>
        </p:scale>
        <p:origin x="924" y="36"/>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PPT ICONS</a:t>
            </a:r>
            <a:endParaRPr lang="en-IN" b="0" dirty="0"/>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https://www.freepik.com/free-vector/hand-drawn-flat-design-lake-scenery_20289001.htm#query=river%20into%20sea&amp;position=24&amp;from_view=search&amp;track=ais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https://www.freepik.com/free-vector/boy-playing-football-beach_4228020.htm#query=indian%20boy%20playing%20in%20sun&amp;position=2&amp;from_view=search&amp;track=ais</a:t>
            </a:r>
          </a:p>
          <a:p>
            <a:r>
              <a:rPr lang="en-IN" dirty="0"/>
              <a:t>https://www.freepik.com/free-vector/modern-fishing-boat-empty-vessel-floating-waves-side-view-fishery-industry-commercial-transport-bay_24023139.htm#query=ship&amp;position=10&amp;from_view=search&amp;track=sph</a:t>
            </a:r>
          </a:p>
          <a:p>
            <a:r>
              <a:rPr lang="en-IN" dirty="0"/>
              <a:t>https://www.freepik.com/free-psd/3d-rendering-woman-waving_23735416.htm#query=indian%20girl%20cartoon&amp;position=11&amp;from_view=search&amp;track=ais</a:t>
            </a:r>
          </a:p>
          <a:p>
            <a:r>
              <a:rPr lang="en-IN" dirty="0"/>
              <a:t>https://www.freepik.com/free-vector/school-classroom-with-schoolchild-pupils-teachers-vector-flat-illustration-classroom-education-schoolchild-classroom-lesson-classroom_13381419.htm#query=classroom&amp;position=14&amp;from_view=search&amp;track=sph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3</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26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Can be Read as </a:t>
            </a:r>
            <a:r>
              <a:rPr lang="en-US" sz="1200" b="0" i="0" u="none" strike="noStrike" dirty="0">
                <a:solidFill>
                  <a:srgbClr val="000000"/>
                </a:solidFill>
                <a:effectLst/>
                <a:latin typeface="Calibri" panose="020F0502020204030204" pitchFamily="34" charset="0"/>
              </a:rPr>
              <a:t>I can </a:t>
            </a:r>
            <a:r>
              <a:rPr lang="en-US" sz="1200" b="1" i="0" u="none" strike="noStrike" dirty="0">
                <a:solidFill>
                  <a:srgbClr val="000000"/>
                </a:solidFill>
                <a:effectLst/>
                <a:latin typeface="Calibri" panose="020F0502020204030204" pitchFamily="34" charset="0"/>
              </a:rPr>
              <a:t>see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th</a:t>
            </a:r>
            <a:r>
              <a:rPr lang="en-US" sz="1200" b="0" i="0" u="none" strike="noStrike" dirty="0">
                <a:solidFill>
                  <a:srgbClr val="000000"/>
                </a:solidFill>
                <a:effectLst/>
                <a:latin typeface="Calibri" panose="020F0502020204030204" pitchFamily="34" charset="0"/>
              </a:rPr>
              <a:t> mountains from here.</a:t>
            </a:r>
            <a:r>
              <a:rPr lang="en-US" sz="1200" b="1"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All rivers flow into the </a:t>
            </a:r>
            <a:r>
              <a:rPr lang="en-US" sz="1200" b="1" i="0" u="none" strike="noStrike" dirty="0">
                <a:solidFill>
                  <a:srgbClr val="000000"/>
                </a:solidFill>
                <a:effectLst/>
                <a:latin typeface="Calibri" panose="020F0502020204030204" pitchFamily="34" charset="0"/>
              </a:rPr>
              <a:t>sea.</a:t>
            </a:r>
            <a:endParaRPr lang="en-US" b="0" dirty="0">
              <a:effectLst/>
            </a:endParaRPr>
          </a:p>
          <a:p>
            <a:pPr marL="0" lvl="0" indent="0" algn="l" rtl="0">
              <a:spcBef>
                <a:spcPts val="0"/>
              </a:spcBef>
              <a:spcAft>
                <a:spcPts val="0"/>
              </a:spcAft>
              <a:buNone/>
            </a:pP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PPT ICONS</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370123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&lt; Information for further reference or explanation &gt;</a:t>
            </a:r>
            <a:endParaRPr lang="en-US" b="0" dirty="0"/>
          </a:p>
          <a:p>
            <a:pPr marL="0" lvl="0" indent="0" algn="l" rtl="0">
              <a:spcBef>
                <a:spcPts val="0"/>
              </a:spcBef>
              <a:spcAft>
                <a:spcPts val="0"/>
              </a:spcAft>
              <a:buNone/>
            </a:pPr>
            <a:br>
              <a:rPr lang="en-US" b="0" dirty="0"/>
            </a:b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a:t>
            </a:r>
            <a:r>
              <a:rPr lang="en-IN" dirty="0"/>
              <a:t>https://www.freepik.com/free-vector/hand-drawn-birthday-calendar-template_35102325.htm#https://www.freepik.com/free-vector/deer-watering-hole-cartoon-illustration_16369149.htm#query=baby%20deer%20water&amp;position=1&amp;from_view=search&amp;track=ais#position=1&amp;query=baby%20deer%20water</a:t>
            </a:r>
          </a:p>
          <a:p>
            <a:r>
              <a:rPr lang="en-IN" dirty="0"/>
              <a:t>https://www.freepik.com/free-vector/sticker-template-with-women-crossbody-bag-isolated_16461930.htm#query=ladies%20hand%20bag&amp;position=40&amp;from_view=search&amp;track=ais</a:t>
            </a:r>
          </a:p>
          <a:p>
            <a:r>
              <a:rPr lang="en-IN" dirty="0"/>
              <a:t>https://www.freepik.com/free-vector/happy-woman-carrying-shopping-bags_4946628.htm#query=indian%20girl%20with%20a%20bag&amp;position=23&amp;from_view=search&amp;track=ais</a:t>
            </a:r>
          </a:p>
          <a:p>
            <a:r>
              <a:rPr lang="en-IN" dirty="0"/>
              <a:t>https://www.freepik.com/free-vector/sticker-template-with-little-girl-crying-cartoon-character-isolated_16448733.htm#query=child%20tear&amp;position=40&amp;from_view=search&amp;track=ais</a:t>
            </a:r>
          </a:p>
          <a:p>
            <a:r>
              <a:rPr lang="en-IN" dirty="0"/>
              <a:t>https://www.freepik.com/free-vector/scientist-girl-cartoon-character-sticker_19728071.htm#query=indian%20child%20writing&amp;position=29&amp;from_view=search&amp;track=ais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5</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500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&lt; Information for further reference or explanation &gt;</a:t>
            </a:r>
            <a:endParaRPr lang="en-US" b="0" dirty="0"/>
          </a:p>
          <a:p>
            <a:pPr marL="0" lvl="0" indent="0" algn="l" rtl="0">
              <a:spcBef>
                <a:spcPts val="0"/>
              </a:spcBef>
              <a:spcAft>
                <a:spcPts val="0"/>
              </a:spcAft>
              <a:buNone/>
            </a:pPr>
            <a:br>
              <a:rPr lang="en-US" b="0" dirty="0"/>
            </a:b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Source of Multimedia used in this slide - </a:t>
            </a:r>
            <a:r>
              <a:rPr lang="en-US" sz="1200" b="0" i="0" u="none" strike="noStrike">
                <a:solidFill>
                  <a:schemeClr val="dk1"/>
                </a:solidFill>
                <a:latin typeface="Calibri"/>
                <a:ea typeface="Calibri"/>
                <a:cs typeface="Calibri"/>
                <a:sym typeface="Calibri"/>
              </a:rPr>
              <a:t> </a:t>
            </a:r>
            <a:endParaRPr lang="en-IN"/>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6</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824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11" Type="http://schemas.microsoft.com/office/2007/relationships/hdphoto" Target="../media/hdphoto4.wdp"/><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25.jp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0.png"/><Relationship Id="rId18" Type="http://schemas.openxmlformats.org/officeDocument/2006/relationships/image" Target="../media/image32.png"/><Relationship Id="rId3" Type="http://schemas.openxmlformats.org/officeDocument/2006/relationships/image" Target="../media/image12.jpeg"/><Relationship Id="rId7" Type="http://schemas.microsoft.com/office/2007/relationships/hdphoto" Target="../media/hdphoto1.wdp"/><Relationship Id="rId12" Type="http://schemas.microsoft.com/office/2007/relationships/hdphoto" Target="../media/hdphoto3.wdp"/><Relationship Id="rId17" Type="http://schemas.openxmlformats.org/officeDocument/2006/relationships/image" Target="../media/image16.jpeg"/><Relationship Id="rId2" Type="http://schemas.openxmlformats.org/officeDocument/2006/relationships/notesSlide" Target="../notesSlides/notesSlide7.xml"/><Relationship Id="rId16"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9.png"/><Relationship Id="rId5" Type="http://schemas.openxmlformats.org/officeDocument/2006/relationships/image" Target="../media/image14.jpeg"/><Relationship Id="rId15" Type="http://schemas.openxmlformats.org/officeDocument/2006/relationships/image" Target="../media/image26.jpeg"/><Relationship Id="rId10" Type="http://schemas.openxmlformats.org/officeDocument/2006/relationships/image" Target="../media/image28.jpeg"/><Relationship Id="rId19" Type="http://schemas.openxmlformats.org/officeDocument/2006/relationships/image" Target="../media/image33.jpg"/><Relationship Id="rId4" Type="http://schemas.openxmlformats.org/officeDocument/2006/relationships/image" Target="../media/image13.jpeg"/><Relationship Id="rId9" Type="http://schemas.openxmlformats.org/officeDocument/2006/relationships/image" Target="../media/image25.jpg"/><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grpSp>
        <p:nvGrpSpPr>
          <p:cNvPr id="8" name="Group 7">
            <a:extLst>
              <a:ext uri="{FF2B5EF4-FFF2-40B4-BE49-F238E27FC236}">
                <a16:creationId xmlns:a16="http://schemas.microsoft.com/office/drawing/2014/main" id="{4444F7E7-1FC2-731B-539A-2B4091A9A672}"/>
              </a:ext>
            </a:extLst>
          </p:cNvPr>
          <p:cNvGrpSpPr/>
          <p:nvPr/>
        </p:nvGrpSpPr>
        <p:grpSpPr>
          <a:xfrm>
            <a:off x="380134" y="2238503"/>
            <a:ext cx="11431732" cy="1739730"/>
            <a:chOff x="436099" y="1621540"/>
            <a:chExt cx="11431732" cy="1739730"/>
          </a:xfrm>
        </p:grpSpPr>
        <p:sp>
          <p:nvSpPr>
            <p:cNvPr id="3" name="Rectangle 2">
              <a:extLst>
                <a:ext uri="{FF2B5EF4-FFF2-40B4-BE49-F238E27FC236}">
                  <a16:creationId xmlns:a16="http://schemas.microsoft.com/office/drawing/2014/main" id="{DC8A8F26-A9C7-4382-2FB7-2AFFC8DF426A}"/>
                </a:ext>
              </a:extLst>
            </p:cNvPr>
            <p:cNvSpPr/>
            <p:nvPr/>
          </p:nvSpPr>
          <p:spPr>
            <a:xfrm rot="2469081">
              <a:off x="10122723" y="1621540"/>
              <a:ext cx="1745108" cy="1640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4CCC24A8-E949-4BAB-802B-E6FAEEDEB73F}"/>
                </a:ext>
              </a:extLst>
            </p:cNvPr>
            <p:cNvSpPr/>
            <p:nvPr/>
          </p:nvSpPr>
          <p:spPr>
            <a:xfrm rot="2469081">
              <a:off x="436099" y="1720932"/>
              <a:ext cx="1745108" cy="1640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78EA09E5-CCD8-5CC4-CBF4-41505A4A12AA}"/>
                </a:ext>
              </a:extLst>
            </p:cNvPr>
            <p:cNvSpPr/>
            <p:nvPr/>
          </p:nvSpPr>
          <p:spPr>
            <a:xfrm>
              <a:off x="11060596" y="2118687"/>
              <a:ext cx="775252" cy="6460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4469E9C9-B381-F047-5E27-D8403FE4EA4D}"/>
                </a:ext>
              </a:extLst>
            </p:cNvPr>
            <p:cNvSpPr/>
            <p:nvPr/>
          </p:nvSpPr>
          <p:spPr>
            <a:xfrm>
              <a:off x="477078" y="2155962"/>
              <a:ext cx="775252" cy="6460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Rounded Corners 1">
              <a:extLst>
                <a:ext uri="{FF2B5EF4-FFF2-40B4-BE49-F238E27FC236}">
                  <a16:creationId xmlns:a16="http://schemas.microsoft.com/office/drawing/2014/main" id="{3E5B0B52-23E7-DBC1-2E30-13A55E4D396C}"/>
                </a:ext>
              </a:extLst>
            </p:cNvPr>
            <p:cNvSpPr/>
            <p:nvPr/>
          </p:nvSpPr>
          <p:spPr>
            <a:xfrm>
              <a:off x="1023730" y="1701673"/>
              <a:ext cx="10265466" cy="1554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dirty="0">
                  <a:latin typeface="Calibri" panose="020F0502020204030204" pitchFamily="34" charset="0"/>
                  <a:ea typeface="Calibri" panose="020F0502020204030204" pitchFamily="34" charset="0"/>
                  <a:cs typeface="Calibri" panose="020F0502020204030204" pitchFamily="34" charset="0"/>
                </a:rPr>
                <a:t>Comparing Homophones and Homographs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2"/>
          <p:cNvSpPr txBox="1">
            <a:spLocks noGrp="1"/>
          </p:cNvSpPr>
          <p:nvPr>
            <p:ph type="body" idx="1"/>
          </p:nvPr>
        </p:nvSpPr>
        <p:spPr>
          <a:xfrm>
            <a:off x="857251" y="1023044"/>
            <a:ext cx="10668000" cy="4786312"/>
          </a:xfrm>
          <a:prstGeom prst="rect">
            <a:avLst/>
          </a:prstGeom>
          <a:noFill/>
          <a:ln>
            <a:noFill/>
          </a:ln>
        </p:spPr>
        <p:txBody>
          <a:bodyPr spcFirstLastPara="1" wrap="square" lIns="91425" tIns="45700" rIns="91425" bIns="45700" anchor="t" anchorCtr="0">
            <a:noAutofit/>
          </a:bodyPr>
          <a:lstStyle/>
          <a:p>
            <a:pPr marL="25400" indent="0" rtl="0">
              <a:spcBef>
                <a:spcPts val="0"/>
              </a:spcBef>
              <a:spcAft>
                <a:spcPts val="0"/>
              </a:spcAft>
              <a:buNone/>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5400" indent="0" rtl="0">
              <a:spcBef>
                <a:spcPts val="0"/>
              </a:spcBef>
              <a:spcAft>
                <a:spcPts val="0"/>
              </a:spcAft>
              <a:buNone/>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5400" indent="0" rtl="0">
              <a:spcBef>
                <a:spcPts val="0"/>
              </a:spcBef>
              <a:spcAft>
                <a:spcPts val="0"/>
              </a:spcAft>
              <a:buNone/>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5400" indent="0" rtl="0">
              <a:spcBef>
                <a:spcPts val="0"/>
              </a:spcBef>
              <a:spcAft>
                <a:spcPts val="0"/>
              </a:spcAft>
              <a:buNone/>
            </a:pP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66328F8D-3517-D420-8CA2-7FEEBF59EC5E}"/>
              </a:ext>
            </a:extLst>
          </p:cNvPr>
          <p:cNvGrpSpPr/>
          <p:nvPr/>
        </p:nvGrpSpPr>
        <p:grpSpPr>
          <a:xfrm>
            <a:off x="2263650" y="96870"/>
            <a:ext cx="7582102" cy="648093"/>
            <a:chOff x="2156775" y="492459"/>
            <a:chExt cx="7582102" cy="712902"/>
          </a:xfrm>
        </p:grpSpPr>
        <p:sp>
          <p:nvSpPr>
            <p:cNvPr id="5" name="Oval 4">
              <a:extLst>
                <a:ext uri="{FF2B5EF4-FFF2-40B4-BE49-F238E27FC236}">
                  <a16:creationId xmlns:a16="http://schemas.microsoft.com/office/drawing/2014/main" id="{6F8FCF67-EE03-EEF4-5ABE-505DF2B2FE46}"/>
                </a:ext>
              </a:extLst>
            </p:cNvPr>
            <p:cNvSpPr/>
            <p:nvPr/>
          </p:nvSpPr>
          <p:spPr>
            <a:xfrm>
              <a:off x="9221388" y="607010"/>
              <a:ext cx="517489" cy="4337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18BD6F93-0945-2B2C-9B65-E5323D2422E4}"/>
                </a:ext>
              </a:extLst>
            </p:cNvPr>
            <p:cNvSpPr/>
            <p:nvPr/>
          </p:nvSpPr>
          <p:spPr>
            <a:xfrm>
              <a:off x="2156775" y="632036"/>
              <a:ext cx="517489" cy="4337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0428A9E-8E26-C72C-4B39-4D80933E93D1}"/>
                </a:ext>
              </a:extLst>
            </p:cNvPr>
            <p:cNvSpPr/>
            <p:nvPr/>
          </p:nvSpPr>
          <p:spPr>
            <a:xfrm>
              <a:off x="2521671" y="492459"/>
              <a:ext cx="6852310" cy="71290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3600" dirty="0">
                  <a:latin typeface="Calibri" panose="020F0502020204030204" pitchFamily="34" charset="0"/>
                  <a:ea typeface="Calibri" panose="020F0502020204030204" pitchFamily="34" charset="0"/>
                  <a:cs typeface="Calibri" panose="020F0502020204030204" pitchFamily="34" charset="0"/>
                </a:rPr>
                <a:t>Homophones</a:t>
              </a:r>
            </a:p>
          </p:txBody>
        </p:sp>
      </p:grpSp>
      <p:sp>
        <p:nvSpPr>
          <p:cNvPr id="9" name="Google Shape;109;p2">
            <a:extLst>
              <a:ext uri="{FF2B5EF4-FFF2-40B4-BE49-F238E27FC236}">
                <a16:creationId xmlns:a16="http://schemas.microsoft.com/office/drawing/2014/main" id="{7D14A8BD-5777-C9F1-36A2-D4C2CD351309}"/>
              </a:ext>
            </a:extLst>
          </p:cNvPr>
          <p:cNvSpPr/>
          <p:nvPr/>
        </p:nvSpPr>
        <p:spPr>
          <a:xfrm flipH="1">
            <a:off x="1329070" y="892041"/>
            <a:ext cx="3946959" cy="1239440"/>
          </a:xfrm>
          <a:prstGeom prst="flowChartDelay">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Two or more </a:t>
            </a:r>
          </a:p>
          <a:p>
            <a:pPr marL="0" marR="0" lvl="0" indent="0"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words </a:t>
            </a:r>
            <a:endParaRPr sz="24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0" name="Google Shape;110;p2">
            <a:extLst>
              <a:ext uri="{FF2B5EF4-FFF2-40B4-BE49-F238E27FC236}">
                <a16:creationId xmlns:a16="http://schemas.microsoft.com/office/drawing/2014/main" id="{7D9929FE-4F2A-0084-B139-B5E81014849C}"/>
              </a:ext>
            </a:extLst>
          </p:cNvPr>
          <p:cNvSpPr/>
          <p:nvPr/>
        </p:nvSpPr>
        <p:spPr>
          <a:xfrm>
            <a:off x="6972678" y="892040"/>
            <a:ext cx="3946959" cy="1243584"/>
          </a:xfrm>
          <a:prstGeom prst="flowChartDelay">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Different </a:t>
            </a:r>
          </a:p>
          <a:p>
            <a:pPr marL="0" marR="0" lvl="0" indent="0" algn="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Spellings and </a:t>
            </a:r>
          </a:p>
          <a:p>
            <a:pPr marL="0" marR="0" lvl="0" indent="0" algn="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Meanings </a:t>
            </a:r>
            <a:endParaRPr sz="24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 name="Google Shape;111;p2">
            <a:extLst>
              <a:ext uri="{FF2B5EF4-FFF2-40B4-BE49-F238E27FC236}">
                <a16:creationId xmlns:a16="http://schemas.microsoft.com/office/drawing/2014/main" id="{A69EC5FA-C069-760B-0444-FAFCE539455C}"/>
              </a:ext>
            </a:extLst>
          </p:cNvPr>
          <p:cNvSpPr/>
          <p:nvPr/>
        </p:nvSpPr>
        <p:spPr>
          <a:xfrm>
            <a:off x="3850844" y="892040"/>
            <a:ext cx="4527594" cy="1252728"/>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Share the same pronunciation</a:t>
            </a:r>
            <a:endParaRPr sz="24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2" name="Rectangle 21">
            <a:extLst>
              <a:ext uri="{FF2B5EF4-FFF2-40B4-BE49-F238E27FC236}">
                <a16:creationId xmlns:a16="http://schemas.microsoft.com/office/drawing/2014/main" id="{869BECAF-739D-4DDF-BFC1-AA8B56A99296}"/>
              </a:ext>
            </a:extLst>
          </p:cNvPr>
          <p:cNvSpPr/>
          <p:nvPr/>
        </p:nvSpPr>
        <p:spPr>
          <a:xfrm>
            <a:off x="1740784" y="5886741"/>
            <a:ext cx="8998668" cy="459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22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More examples: I and eye, eight and ate, new and knew. </a:t>
            </a:r>
            <a:endParaRPr lang="en-US" sz="22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6E33FC5-800B-0264-2E7C-590673BE3757}"/>
              </a:ext>
            </a:extLst>
          </p:cNvPr>
          <p:cNvSpPr/>
          <p:nvPr/>
        </p:nvSpPr>
        <p:spPr>
          <a:xfrm>
            <a:off x="5029479" y="2258472"/>
            <a:ext cx="2156791" cy="3220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1800" dirty="0">
                <a:latin typeface="Calibri" panose="020F0502020204030204" pitchFamily="34" charset="0"/>
                <a:ea typeface="Calibri" panose="020F0502020204030204" pitchFamily="34" charset="0"/>
                <a:cs typeface="Calibri" panose="020F0502020204030204" pitchFamily="34" charset="0"/>
              </a:rPr>
              <a:t>EXAMPLE</a:t>
            </a:r>
          </a:p>
        </p:txBody>
      </p:sp>
      <p:sp>
        <p:nvSpPr>
          <p:cNvPr id="21" name="Arrow: Right 20">
            <a:extLst>
              <a:ext uri="{FF2B5EF4-FFF2-40B4-BE49-F238E27FC236}">
                <a16:creationId xmlns:a16="http://schemas.microsoft.com/office/drawing/2014/main" id="{5FC0BD2C-B98B-6956-600B-354BC0A89CA0}"/>
              </a:ext>
            </a:extLst>
          </p:cNvPr>
          <p:cNvSpPr/>
          <p:nvPr/>
        </p:nvSpPr>
        <p:spPr>
          <a:xfrm>
            <a:off x="902768" y="5980343"/>
            <a:ext cx="697529" cy="22590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grpSp>
        <p:nvGrpSpPr>
          <p:cNvPr id="34" name="Group 33">
            <a:extLst>
              <a:ext uri="{FF2B5EF4-FFF2-40B4-BE49-F238E27FC236}">
                <a16:creationId xmlns:a16="http://schemas.microsoft.com/office/drawing/2014/main" id="{6B353519-E3E7-8152-4EA3-4A8042917D27}"/>
              </a:ext>
            </a:extLst>
          </p:cNvPr>
          <p:cNvGrpSpPr/>
          <p:nvPr/>
        </p:nvGrpSpPr>
        <p:grpSpPr>
          <a:xfrm>
            <a:off x="2415519" y="4150549"/>
            <a:ext cx="2311577" cy="1515972"/>
            <a:chOff x="7720225" y="3762490"/>
            <a:chExt cx="2311577" cy="1931015"/>
          </a:xfrm>
        </p:grpSpPr>
        <p:sp>
          <p:nvSpPr>
            <p:cNvPr id="12" name="Google Shape;385;p12">
              <a:extLst>
                <a:ext uri="{FF2B5EF4-FFF2-40B4-BE49-F238E27FC236}">
                  <a16:creationId xmlns:a16="http://schemas.microsoft.com/office/drawing/2014/main" id="{556A6FD0-D9ED-CF91-CF47-FFA3BF2ECA7A}"/>
                </a:ext>
              </a:extLst>
            </p:cNvPr>
            <p:cNvSpPr/>
            <p:nvPr/>
          </p:nvSpPr>
          <p:spPr>
            <a:xfrm>
              <a:off x="7720225" y="5334509"/>
              <a:ext cx="1108322" cy="358996"/>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See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 name="Google Shape;387;p12">
              <a:extLst>
                <a:ext uri="{FF2B5EF4-FFF2-40B4-BE49-F238E27FC236}">
                  <a16:creationId xmlns:a16="http://schemas.microsoft.com/office/drawing/2014/main" id="{2AC27297-61CC-19B4-2E63-4051BABE377B}"/>
                </a:ext>
              </a:extLst>
            </p:cNvPr>
            <p:cNvSpPr/>
            <p:nvPr/>
          </p:nvSpPr>
          <p:spPr>
            <a:xfrm>
              <a:off x="9024583" y="5334509"/>
              <a:ext cx="940500" cy="358996"/>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Sea</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179EA2EA-CA2C-DBF7-286F-EAC7ED96D58C}"/>
                </a:ext>
              </a:extLst>
            </p:cNvPr>
            <p:cNvSpPr/>
            <p:nvPr/>
          </p:nvSpPr>
          <p:spPr>
            <a:xfrm>
              <a:off x="7727386" y="3762490"/>
              <a:ext cx="1073938" cy="1351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pic>
          <p:nvPicPr>
            <p:cNvPr id="18" name="Graphic 17" descr="Eyes">
              <a:extLst>
                <a:ext uri="{FF2B5EF4-FFF2-40B4-BE49-F238E27FC236}">
                  <a16:creationId xmlns:a16="http://schemas.microsoft.com/office/drawing/2014/main" id="{9B62004D-97CB-0A64-AB56-6637D3BF2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7386" y="3989777"/>
              <a:ext cx="1073938" cy="914399"/>
            </a:xfrm>
            <a:prstGeom prst="rect">
              <a:avLst/>
            </a:prstGeom>
          </p:spPr>
        </p:pic>
        <p:sp>
          <p:nvSpPr>
            <p:cNvPr id="30" name="Rectangle 29">
              <a:extLst>
                <a:ext uri="{FF2B5EF4-FFF2-40B4-BE49-F238E27FC236}">
                  <a16:creationId xmlns:a16="http://schemas.microsoft.com/office/drawing/2014/main" id="{B7AF7E8C-AD71-CDF0-2789-70C6EA53D688}"/>
                </a:ext>
              </a:extLst>
            </p:cNvPr>
            <p:cNvSpPr/>
            <p:nvPr/>
          </p:nvSpPr>
          <p:spPr>
            <a:xfrm>
              <a:off x="8957864" y="3762490"/>
              <a:ext cx="1073938" cy="1351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pic>
          <p:nvPicPr>
            <p:cNvPr id="20" name="Graphic 19" descr="Lighthouse scene">
              <a:extLst>
                <a:ext uri="{FF2B5EF4-FFF2-40B4-BE49-F238E27FC236}">
                  <a16:creationId xmlns:a16="http://schemas.microsoft.com/office/drawing/2014/main" id="{10CD16B3-ACF6-EBDD-F63E-D06F395359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7633" y="3993663"/>
              <a:ext cx="914400" cy="914399"/>
            </a:xfrm>
            <a:prstGeom prst="rect">
              <a:avLst/>
            </a:prstGeom>
          </p:spPr>
        </p:pic>
      </p:grpSp>
      <p:grpSp>
        <p:nvGrpSpPr>
          <p:cNvPr id="33" name="Group 32">
            <a:extLst>
              <a:ext uri="{FF2B5EF4-FFF2-40B4-BE49-F238E27FC236}">
                <a16:creationId xmlns:a16="http://schemas.microsoft.com/office/drawing/2014/main" id="{765D9387-1D3A-7C2A-A944-D9B4ACFBCE5C}"/>
              </a:ext>
            </a:extLst>
          </p:cNvPr>
          <p:cNvGrpSpPr/>
          <p:nvPr/>
        </p:nvGrpSpPr>
        <p:grpSpPr>
          <a:xfrm>
            <a:off x="2362048" y="2770770"/>
            <a:ext cx="2336938" cy="1191186"/>
            <a:chOff x="2696596" y="3547404"/>
            <a:chExt cx="2336938" cy="1845866"/>
          </a:xfrm>
        </p:grpSpPr>
        <p:sp>
          <p:nvSpPr>
            <p:cNvPr id="27" name="Rectangle 26">
              <a:extLst>
                <a:ext uri="{FF2B5EF4-FFF2-40B4-BE49-F238E27FC236}">
                  <a16:creationId xmlns:a16="http://schemas.microsoft.com/office/drawing/2014/main" id="{B40A8A62-4EE3-FFBF-B8EB-1E46F2D8DE8C}"/>
                </a:ext>
              </a:extLst>
            </p:cNvPr>
            <p:cNvSpPr/>
            <p:nvPr/>
          </p:nvSpPr>
          <p:spPr>
            <a:xfrm>
              <a:off x="2733258" y="3568149"/>
              <a:ext cx="1073938" cy="1351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pic>
          <p:nvPicPr>
            <p:cNvPr id="24" name="Graphic 23" descr="Ear">
              <a:extLst>
                <a:ext uri="{FF2B5EF4-FFF2-40B4-BE49-F238E27FC236}">
                  <a16:creationId xmlns:a16="http://schemas.microsoft.com/office/drawing/2014/main" id="{DFB6A2D4-F4E6-ECEC-5D50-C6147F4C59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01517" y="3741741"/>
              <a:ext cx="914400" cy="914399"/>
            </a:xfrm>
            <a:prstGeom prst="rect">
              <a:avLst/>
            </a:prstGeom>
          </p:spPr>
        </p:pic>
        <p:sp>
          <p:nvSpPr>
            <p:cNvPr id="28" name="Rectangle 27">
              <a:extLst>
                <a:ext uri="{FF2B5EF4-FFF2-40B4-BE49-F238E27FC236}">
                  <a16:creationId xmlns:a16="http://schemas.microsoft.com/office/drawing/2014/main" id="{7F80B5EB-F39E-BFA5-D10B-D7A92DAEC3E7}"/>
                </a:ext>
              </a:extLst>
            </p:cNvPr>
            <p:cNvSpPr/>
            <p:nvPr/>
          </p:nvSpPr>
          <p:spPr>
            <a:xfrm>
              <a:off x="3959596" y="3547404"/>
              <a:ext cx="1073938" cy="1351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pic>
          <p:nvPicPr>
            <p:cNvPr id="26" name="Graphic 25" descr="Right pointing backhand index">
              <a:extLst>
                <a:ext uri="{FF2B5EF4-FFF2-40B4-BE49-F238E27FC236}">
                  <a16:creationId xmlns:a16="http://schemas.microsoft.com/office/drawing/2014/main" id="{28B42E36-11A5-693C-23AF-258E61B2A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27204" y="3758152"/>
              <a:ext cx="914400" cy="914399"/>
            </a:xfrm>
            <a:prstGeom prst="rect">
              <a:avLst/>
            </a:prstGeom>
          </p:spPr>
        </p:pic>
        <p:sp>
          <p:nvSpPr>
            <p:cNvPr id="31" name="Google Shape;387;p12">
              <a:extLst>
                <a:ext uri="{FF2B5EF4-FFF2-40B4-BE49-F238E27FC236}">
                  <a16:creationId xmlns:a16="http://schemas.microsoft.com/office/drawing/2014/main" id="{B07D92B9-2E35-CB8F-F715-915FED6EFCD3}"/>
                </a:ext>
              </a:extLst>
            </p:cNvPr>
            <p:cNvSpPr/>
            <p:nvPr/>
          </p:nvSpPr>
          <p:spPr>
            <a:xfrm>
              <a:off x="2696596" y="5005242"/>
              <a:ext cx="1110599" cy="388028"/>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Hear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2" name="Google Shape;387;p12">
              <a:extLst>
                <a:ext uri="{FF2B5EF4-FFF2-40B4-BE49-F238E27FC236}">
                  <a16:creationId xmlns:a16="http://schemas.microsoft.com/office/drawing/2014/main" id="{C0F6A133-1FFF-A706-97A7-8023F26A4708}"/>
                </a:ext>
              </a:extLst>
            </p:cNvPr>
            <p:cNvSpPr/>
            <p:nvPr/>
          </p:nvSpPr>
          <p:spPr>
            <a:xfrm>
              <a:off x="3955933" y="5005240"/>
              <a:ext cx="1073937" cy="388030"/>
            </a:xfrm>
            <a:prstGeom prst="rect">
              <a:avLst/>
            </a:prstGeom>
            <a:solidFill>
              <a:schemeClr val="accent6">
                <a:lumMod val="75000"/>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Here</a:t>
              </a:r>
              <a:endParaRPr dirty="0">
                <a:latin typeface="Calibri" panose="020F0502020204030204" pitchFamily="34" charset="0"/>
                <a:ea typeface="Calibri" panose="020F0502020204030204" pitchFamily="34" charset="0"/>
                <a:cs typeface="Calibri" panose="020F0502020204030204" pitchFamily="34" charset="0"/>
              </a:endParaRPr>
            </a:p>
          </p:txBody>
        </p:sp>
      </p:grpSp>
      <p:sp>
        <p:nvSpPr>
          <p:cNvPr id="2" name="Rectangle 1">
            <a:extLst>
              <a:ext uri="{FF2B5EF4-FFF2-40B4-BE49-F238E27FC236}">
                <a16:creationId xmlns:a16="http://schemas.microsoft.com/office/drawing/2014/main" id="{553F8ECB-ABED-6A3C-E6AD-B9B87F3D86A7}"/>
              </a:ext>
            </a:extLst>
          </p:cNvPr>
          <p:cNvSpPr/>
          <p:nvPr/>
        </p:nvSpPr>
        <p:spPr>
          <a:xfrm>
            <a:off x="4762930" y="2738616"/>
            <a:ext cx="5486400" cy="11463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buFont typeface="Wingdings" panose="05000000000000000000" pitchFamily="2" charset="2"/>
              <a:buChar char="§"/>
            </a:pPr>
            <a:endParaRPr lang="en-IE" sz="2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IE" sz="2400" dirty="0">
                <a:effectLst/>
                <a:latin typeface="Calibri" panose="020F0502020204030204" pitchFamily="34" charset="0"/>
                <a:ea typeface="Calibri" panose="020F0502020204030204" pitchFamily="34" charset="0"/>
              </a:rPr>
              <a:t>I can </a:t>
            </a:r>
            <a:r>
              <a:rPr lang="en-IE" sz="2400" b="1" u="sng" dirty="0">
                <a:effectLst/>
                <a:latin typeface="Calibri" panose="020F0502020204030204" pitchFamily="34" charset="0"/>
                <a:ea typeface="Calibri" panose="020F0502020204030204" pitchFamily="34" charset="0"/>
              </a:rPr>
              <a:t>see</a:t>
            </a:r>
            <a:r>
              <a:rPr lang="en-IE" sz="2400" dirty="0">
                <a:effectLst/>
                <a:latin typeface="Calibri" panose="020F0502020204030204" pitchFamily="34" charset="0"/>
                <a:ea typeface="Calibri" panose="020F0502020204030204" pitchFamily="34" charset="0"/>
              </a:rPr>
              <a:t> the mountains from here.</a:t>
            </a:r>
            <a:r>
              <a:rPr lang="en-IE" sz="2400" b="1" dirty="0">
                <a:effectLst/>
                <a:latin typeface="Calibri" panose="020F0502020204030204" pitchFamily="34" charset="0"/>
                <a:ea typeface="Calibri" panose="020F0502020204030204" pitchFamily="34" charset="0"/>
              </a:rPr>
              <a:t> </a:t>
            </a:r>
          </a:p>
          <a:p>
            <a:pPr marL="342900" indent="-342900">
              <a:buFont typeface="Wingdings" panose="05000000000000000000" pitchFamily="2" charset="2"/>
              <a:buChar char="§"/>
            </a:pPr>
            <a:endParaRPr lang="en-IE" sz="2400" dirty="0">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IE" sz="2400" dirty="0">
                <a:effectLst/>
                <a:latin typeface="Calibri" panose="020F0502020204030204" pitchFamily="34" charset="0"/>
                <a:ea typeface="Calibri" panose="020F0502020204030204" pitchFamily="34" charset="0"/>
              </a:rPr>
              <a:t>All rivers flow into the </a:t>
            </a:r>
            <a:r>
              <a:rPr lang="en-IE" sz="2400" b="1" u="sng" dirty="0">
                <a:effectLst/>
                <a:latin typeface="Calibri" panose="020F0502020204030204" pitchFamily="34" charset="0"/>
                <a:ea typeface="Calibri" panose="020F0502020204030204" pitchFamily="34" charset="0"/>
              </a:rPr>
              <a:t>sea</a:t>
            </a:r>
            <a:r>
              <a:rPr lang="en-IE" sz="2400" b="1" dirty="0">
                <a:effectLst/>
                <a:latin typeface="Calibri" panose="020F0502020204030204" pitchFamily="34" charset="0"/>
                <a:ea typeface="Calibri" panose="020F0502020204030204" pitchFamily="34" charset="0"/>
              </a:rPr>
              <a:t>.</a:t>
            </a:r>
            <a:endParaRPr lang="en-IN" sz="2400" dirty="0">
              <a:effectLst/>
              <a:latin typeface="Calibri" panose="020F0502020204030204" pitchFamily="34" charset="0"/>
              <a:ea typeface="Calibri" panose="020F0502020204030204" pitchFamily="34" charset="0"/>
            </a:endParaRPr>
          </a:p>
          <a:p>
            <a:pPr marL="342900" indent="-342900" algn="ctr">
              <a:buFont typeface="Wingdings" panose="05000000000000000000" pitchFamily="2" charset="2"/>
              <a:buChar char="§"/>
            </a:pPr>
            <a:endParaRPr lang="en-IN" sz="2000" dirty="0">
              <a:solidFill>
                <a:schemeClr val="bg1"/>
              </a:solidFill>
            </a:endParaRPr>
          </a:p>
        </p:txBody>
      </p:sp>
      <p:pic>
        <p:nvPicPr>
          <p:cNvPr id="3074" name="Picture 2" descr="Free vector hand drawn flat design lake scenery">
            <a:extLst>
              <a:ext uri="{FF2B5EF4-FFF2-40B4-BE49-F238E27FC236}">
                <a16:creationId xmlns:a16="http://schemas.microsoft.com/office/drawing/2014/main" id="{A2117447-4F24-0956-AFAA-11EB2A2436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930" y="4150550"/>
            <a:ext cx="5486400" cy="1503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750"/>
                                        <p:tgtEl>
                                          <p:spTgt spid="34"/>
                                        </p:tgtEl>
                                      </p:cBhvr>
                                    </p:animEffect>
                                  </p:childTnLst>
                                </p:cTn>
                              </p:par>
                            </p:childTnLst>
                          </p:cTn>
                        </p:par>
                        <p:par>
                          <p:cTn id="17" fill="hold">
                            <p:stCondLst>
                              <p:cond delay="750"/>
                            </p:stCondLst>
                            <p:childTnLst>
                              <p:par>
                                <p:cTn id="18" presetID="1" presetClass="entr" presetSubtype="0" fill="hold" grpId="0" nodeType="afterEffect">
                                  <p:stCondLst>
                                    <p:cond delay="0"/>
                                  </p:stCondLst>
                                  <p:childTnLst>
                                    <p:set>
                                      <p:cBhvr>
                                        <p:cTn id="19" dur="1" fill="hold">
                                          <p:stCondLst>
                                            <p:cond delay="749"/>
                                          </p:stCondLst>
                                        </p:cTn>
                                        <p:tgtEl>
                                          <p:spTgt spid="2"/>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749"/>
                                          </p:stCondLst>
                                        </p:cTn>
                                        <p:tgtEl>
                                          <p:spTgt spid="3074"/>
                                        </p:tgtEl>
                                        <p:attrNameLst>
                                          <p:attrName>style.visibility</p:attrName>
                                        </p:attrNameLst>
                                      </p:cBhvr>
                                      <p:to>
                                        <p:strVal val="visible"/>
                                      </p:to>
                                    </p:se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75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2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6B41F9-83D8-57EF-BA87-8FDACA1A5D32}"/>
              </a:ext>
            </a:extLst>
          </p:cNvPr>
          <p:cNvGrpSpPr/>
          <p:nvPr/>
        </p:nvGrpSpPr>
        <p:grpSpPr>
          <a:xfrm>
            <a:off x="2156775" y="52590"/>
            <a:ext cx="7582102" cy="712902"/>
            <a:chOff x="2156775" y="492459"/>
            <a:chExt cx="7582102" cy="712902"/>
          </a:xfrm>
        </p:grpSpPr>
        <p:sp>
          <p:nvSpPr>
            <p:cNvPr id="5" name="Oval 4">
              <a:extLst>
                <a:ext uri="{FF2B5EF4-FFF2-40B4-BE49-F238E27FC236}">
                  <a16:creationId xmlns:a16="http://schemas.microsoft.com/office/drawing/2014/main" id="{C9150E30-36A2-0F96-D037-A8DB5DBFFE8F}"/>
                </a:ext>
              </a:extLst>
            </p:cNvPr>
            <p:cNvSpPr/>
            <p:nvPr/>
          </p:nvSpPr>
          <p:spPr>
            <a:xfrm>
              <a:off x="9221388" y="607010"/>
              <a:ext cx="517489" cy="4337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806F8B49-01F7-52B5-0638-844F78D2501F}"/>
                </a:ext>
              </a:extLst>
            </p:cNvPr>
            <p:cNvSpPr/>
            <p:nvPr/>
          </p:nvSpPr>
          <p:spPr>
            <a:xfrm>
              <a:off x="2156775" y="632036"/>
              <a:ext cx="517489" cy="4337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1AAE84C-3EF0-4E85-5502-B28D46DF1F12}"/>
                </a:ext>
              </a:extLst>
            </p:cNvPr>
            <p:cNvSpPr/>
            <p:nvPr/>
          </p:nvSpPr>
          <p:spPr>
            <a:xfrm>
              <a:off x="2521671" y="492459"/>
              <a:ext cx="6852310" cy="71290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3600" dirty="0">
                  <a:latin typeface="Calibri" panose="020F0502020204030204" pitchFamily="34" charset="0"/>
                  <a:ea typeface="Calibri" panose="020F0502020204030204" pitchFamily="34" charset="0"/>
                  <a:cs typeface="Calibri" panose="020F0502020204030204" pitchFamily="34" charset="0"/>
                </a:rPr>
                <a:t>Sample Sentences</a:t>
              </a:r>
            </a:p>
          </p:txBody>
        </p:sp>
      </p:grpSp>
      <p:pic>
        <p:nvPicPr>
          <p:cNvPr id="1032" name="Picture 8" descr="Free vector school classroom with schoolchild, pupils and teachers. vector flat illustration. classroom education, schoolchild classroom,  lesson classroom">
            <a:extLst>
              <a:ext uri="{FF2B5EF4-FFF2-40B4-BE49-F238E27FC236}">
                <a16:creationId xmlns:a16="http://schemas.microsoft.com/office/drawing/2014/main" id="{58654097-0987-8DE2-92BE-EEE66FEC5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74" y="4080640"/>
            <a:ext cx="2087620" cy="15427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A9CE7AF-D785-3D4B-E59D-31DCCD5405C4}"/>
              </a:ext>
            </a:extLst>
          </p:cNvPr>
          <p:cNvGrpSpPr/>
          <p:nvPr/>
        </p:nvGrpSpPr>
        <p:grpSpPr>
          <a:xfrm>
            <a:off x="2867692" y="1074823"/>
            <a:ext cx="8828122" cy="1542745"/>
            <a:chOff x="551384" y="836712"/>
            <a:chExt cx="9898378" cy="1094929"/>
          </a:xfrm>
        </p:grpSpPr>
        <p:sp>
          <p:nvSpPr>
            <p:cNvPr id="10" name="Rectangle 9">
              <a:extLst>
                <a:ext uri="{FF2B5EF4-FFF2-40B4-BE49-F238E27FC236}">
                  <a16:creationId xmlns:a16="http://schemas.microsoft.com/office/drawing/2014/main" id="{1DA031AC-3BC6-C393-8E8A-9669AFE4CB7F}"/>
                </a:ext>
              </a:extLst>
            </p:cNvPr>
            <p:cNvSpPr/>
            <p:nvPr/>
          </p:nvSpPr>
          <p:spPr>
            <a:xfrm rot="240000">
              <a:off x="1648145" y="1067545"/>
              <a:ext cx="8712968" cy="864096"/>
            </a:xfrm>
            <a:prstGeom prst="rect">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sz="32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B3A788C-FC28-0110-FA57-0D6AEE668E01}"/>
                </a:ext>
              </a:extLst>
            </p:cNvPr>
            <p:cNvSpPr/>
            <p:nvPr/>
          </p:nvSpPr>
          <p:spPr>
            <a:xfrm>
              <a:off x="551384" y="836712"/>
              <a:ext cx="1008112" cy="864096"/>
            </a:xfrm>
            <a:prstGeom prst="rect">
              <a:avLst/>
            </a:prstGeom>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SG" sz="2400" b="1" dirty="0">
                  <a:latin typeface="Calibri" panose="020F0502020204030204" pitchFamily="34" charset="0"/>
                  <a:ea typeface="Calibri" panose="020F0502020204030204" pitchFamily="34" charset="0"/>
                  <a:cs typeface="Calibri" panose="020F0502020204030204" pitchFamily="34" charset="0"/>
                </a:rPr>
                <a:t>1</a:t>
              </a:r>
            </a:p>
          </p:txBody>
        </p:sp>
        <p:sp>
          <p:nvSpPr>
            <p:cNvPr id="12" name="Rectangle 11">
              <a:extLst>
                <a:ext uri="{FF2B5EF4-FFF2-40B4-BE49-F238E27FC236}">
                  <a16:creationId xmlns:a16="http://schemas.microsoft.com/office/drawing/2014/main" id="{F7E06C9E-FEF7-2F57-5582-A2BD19F6F98B}"/>
                </a:ext>
              </a:extLst>
            </p:cNvPr>
            <p:cNvSpPr/>
            <p:nvPr/>
          </p:nvSpPr>
          <p:spPr>
            <a:xfrm>
              <a:off x="1736794" y="836712"/>
              <a:ext cx="8712968" cy="864096"/>
            </a:xfrm>
            <a:prstGeom prst="rect">
              <a:avLst/>
            </a:prstGeom>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66688" indent="-166688"/>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Raju’s seven year old </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son</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likes to spend time outside in the </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sun</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SG" sz="3200"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4BC9301-8A4D-9831-FEAE-F604D112FC99}"/>
              </a:ext>
            </a:extLst>
          </p:cNvPr>
          <p:cNvGrpSpPr/>
          <p:nvPr/>
        </p:nvGrpSpPr>
        <p:grpSpPr>
          <a:xfrm>
            <a:off x="2963999" y="4475295"/>
            <a:ext cx="8828122" cy="1542745"/>
            <a:chOff x="551384" y="836712"/>
            <a:chExt cx="9898378" cy="1094929"/>
          </a:xfrm>
        </p:grpSpPr>
        <p:sp>
          <p:nvSpPr>
            <p:cNvPr id="14" name="Rectangle 13">
              <a:extLst>
                <a:ext uri="{FF2B5EF4-FFF2-40B4-BE49-F238E27FC236}">
                  <a16:creationId xmlns:a16="http://schemas.microsoft.com/office/drawing/2014/main" id="{5610D3E3-DAF8-5666-B00C-D26023C540A5}"/>
                </a:ext>
              </a:extLst>
            </p:cNvPr>
            <p:cNvSpPr/>
            <p:nvPr/>
          </p:nvSpPr>
          <p:spPr>
            <a:xfrm rot="240000">
              <a:off x="1648145" y="1067545"/>
              <a:ext cx="8712968" cy="864096"/>
            </a:xfrm>
            <a:prstGeom prst="rect">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sz="3200"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A0D337AB-2AA9-30A3-4338-0FCD97C656AF}"/>
                </a:ext>
              </a:extLst>
            </p:cNvPr>
            <p:cNvSpPr/>
            <p:nvPr/>
          </p:nvSpPr>
          <p:spPr>
            <a:xfrm>
              <a:off x="551384" y="836712"/>
              <a:ext cx="1008112" cy="864096"/>
            </a:xfrm>
            <a:prstGeom prst="rect">
              <a:avLst/>
            </a:prstGeom>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SG" sz="2400" b="1" dirty="0">
                  <a:latin typeface="Calibri" panose="020F0502020204030204" pitchFamily="34" charset="0"/>
                  <a:ea typeface="Calibri" panose="020F0502020204030204" pitchFamily="34" charset="0"/>
                  <a:cs typeface="Calibri" panose="020F0502020204030204" pitchFamily="34" charset="0"/>
                </a:rPr>
                <a:t>3</a:t>
              </a:r>
            </a:p>
          </p:txBody>
        </p:sp>
        <p:sp>
          <p:nvSpPr>
            <p:cNvPr id="16" name="Rectangle 15">
              <a:extLst>
                <a:ext uri="{FF2B5EF4-FFF2-40B4-BE49-F238E27FC236}">
                  <a16:creationId xmlns:a16="http://schemas.microsoft.com/office/drawing/2014/main" id="{99FE507B-3BFC-8570-CF4D-4AD9110E7465}"/>
                </a:ext>
              </a:extLst>
            </p:cNvPr>
            <p:cNvSpPr/>
            <p:nvPr/>
          </p:nvSpPr>
          <p:spPr>
            <a:xfrm>
              <a:off x="1736794" y="836712"/>
              <a:ext cx="8712968" cy="864096"/>
            </a:xfrm>
            <a:prstGeom prst="rect">
              <a:avLst/>
            </a:prstGeom>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The teacher asked the student to</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 write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the</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 right</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answer on the board.</a:t>
              </a:r>
              <a:endParaRPr lang="en-SG"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B5CC9E6-3BF9-464A-834A-1A4AC00ECB41}"/>
              </a:ext>
            </a:extLst>
          </p:cNvPr>
          <p:cNvGrpSpPr/>
          <p:nvPr/>
        </p:nvGrpSpPr>
        <p:grpSpPr>
          <a:xfrm>
            <a:off x="2921937" y="2727179"/>
            <a:ext cx="8828122" cy="1542745"/>
            <a:chOff x="551384" y="836712"/>
            <a:chExt cx="9898378" cy="1094929"/>
          </a:xfrm>
        </p:grpSpPr>
        <p:sp>
          <p:nvSpPr>
            <p:cNvPr id="18" name="Rectangle 17">
              <a:extLst>
                <a:ext uri="{FF2B5EF4-FFF2-40B4-BE49-F238E27FC236}">
                  <a16:creationId xmlns:a16="http://schemas.microsoft.com/office/drawing/2014/main" id="{6B395DFC-6313-9DE4-BF6F-9808095D09BD}"/>
                </a:ext>
              </a:extLst>
            </p:cNvPr>
            <p:cNvSpPr/>
            <p:nvPr/>
          </p:nvSpPr>
          <p:spPr>
            <a:xfrm rot="240000">
              <a:off x="1648145" y="1067545"/>
              <a:ext cx="8712968" cy="864096"/>
            </a:xfrm>
            <a:prstGeom prst="rect">
              <a:avLst/>
            </a:prstGeom>
            <a:solidFill>
              <a:schemeClr val="tx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sz="3200" dirty="0">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E1CBBFC8-5846-A799-92AC-AF2071FC511D}"/>
                </a:ext>
              </a:extLst>
            </p:cNvPr>
            <p:cNvSpPr/>
            <p:nvPr/>
          </p:nvSpPr>
          <p:spPr>
            <a:xfrm>
              <a:off x="551384" y="836712"/>
              <a:ext cx="1008112" cy="864096"/>
            </a:xfrm>
            <a:prstGeom prst="rect">
              <a:avLst/>
            </a:prstGeom>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SG" sz="2400" b="1" dirty="0">
                  <a:latin typeface="Calibri" panose="020F0502020204030204" pitchFamily="34" charset="0"/>
                  <a:ea typeface="Calibri" panose="020F0502020204030204" pitchFamily="34" charset="0"/>
                  <a:cs typeface="Calibri" panose="020F0502020204030204" pitchFamily="34" charset="0"/>
                </a:rPr>
                <a:t>2</a:t>
              </a:r>
            </a:p>
          </p:txBody>
        </p:sp>
        <p:sp>
          <p:nvSpPr>
            <p:cNvPr id="20" name="Rectangle 19">
              <a:extLst>
                <a:ext uri="{FF2B5EF4-FFF2-40B4-BE49-F238E27FC236}">
                  <a16:creationId xmlns:a16="http://schemas.microsoft.com/office/drawing/2014/main" id="{F77AECEA-8EC3-6600-44A0-5522BD6B5002}"/>
                </a:ext>
              </a:extLst>
            </p:cNvPr>
            <p:cNvSpPr/>
            <p:nvPr/>
          </p:nvSpPr>
          <p:spPr>
            <a:xfrm>
              <a:off x="1736794" y="836712"/>
              <a:ext cx="8712968" cy="864096"/>
            </a:xfrm>
            <a:prstGeom prst="rect">
              <a:avLst/>
            </a:prstGeom>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Anu went to the </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sea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to </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see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the ships </a:t>
              </a:r>
              <a:r>
                <a:rPr lang="en-US" sz="3200" u="sng" dirty="0">
                  <a:solidFill>
                    <a:schemeClr val="bg1"/>
                  </a:solidFill>
                  <a:latin typeface="Calibri" panose="020F0502020204030204" pitchFamily="34" charset="0"/>
                  <a:ea typeface="Calibri" panose="020F0502020204030204" pitchFamily="34" charset="0"/>
                  <a:cs typeface="Calibri" panose="020F0502020204030204" pitchFamily="34" charset="0"/>
                </a:rPr>
                <a:t>sailing</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SG"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939D72C1-1A46-8797-1073-49729BCA83A0}"/>
              </a:ext>
            </a:extLst>
          </p:cNvPr>
          <p:cNvGrpSpPr/>
          <p:nvPr/>
        </p:nvGrpSpPr>
        <p:grpSpPr>
          <a:xfrm>
            <a:off x="601907" y="2594344"/>
            <a:ext cx="2265785" cy="1617485"/>
            <a:chOff x="601907" y="2594344"/>
            <a:chExt cx="2265785" cy="1617485"/>
          </a:xfrm>
        </p:grpSpPr>
        <p:grpSp>
          <p:nvGrpSpPr>
            <p:cNvPr id="8" name="Group 7">
              <a:extLst>
                <a:ext uri="{FF2B5EF4-FFF2-40B4-BE49-F238E27FC236}">
                  <a16:creationId xmlns:a16="http://schemas.microsoft.com/office/drawing/2014/main" id="{201A12D5-4D36-6981-7DD4-A890DD16C474}"/>
                </a:ext>
              </a:extLst>
            </p:cNvPr>
            <p:cNvGrpSpPr/>
            <p:nvPr/>
          </p:nvGrpSpPr>
          <p:grpSpPr>
            <a:xfrm>
              <a:off x="601907" y="2594344"/>
              <a:ext cx="2265785" cy="1617485"/>
              <a:chOff x="676338" y="2669085"/>
              <a:chExt cx="2265785" cy="1439156"/>
            </a:xfrm>
          </p:grpSpPr>
          <p:pic>
            <p:nvPicPr>
              <p:cNvPr id="1028" name="Picture 4" descr="Free vector modern fishing boat empty vessel floating on waves side view fishery industry commercial transport in bay">
                <a:extLst>
                  <a:ext uri="{FF2B5EF4-FFF2-40B4-BE49-F238E27FC236}">
                    <a16:creationId xmlns:a16="http://schemas.microsoft.com/office/drawing/2014/main" id="{B49CE38D-5739-8750-FA15-C265B7178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38" y="2669085"/>
                <a:ext cx="2087620" cy="13039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PSD 3d rendering of woman waving">
                <a:extLst>
                  <a:ext uri="{FF2B5EF4-FFF2-40B4-BE49-F238E27FC236}">
                    <a16:creationId xmlns:a16="http://schemas.microsoft.com/office/drawing/2014/main" id="{AFC20042-66BE-D898-C3BF-63E1FBF4B2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88914" y="3055032"/>
                <a:ext cx="1053209" cy="105320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extLst>
                <a:ext uri="{FF2B5EF4-FFF2-40B4-BE49-F238E27FC236}">
                  <a16:creationId xmlns:a16="http://schemas.microsoft.com/office/drawing/2014/main" id="{D8EDB270-F8AF-F8A9-7C02-9469703D1FF7}"/>
                </a:ext>
              </a:extLst>
            </p:cNvPr>
            <p:cNvSpPr/>
            <p:nvPr/>
          </p:nvSpPr>
          <p:spPr>
            <a:xfrm>
              <a:off x="601907" y="4059846"/>
              <a:ext cx="2087620"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grpSp>
      <p:grpSp>
        <p:nvGrpSpPr>
          <p:cNvPr id="21" name="Group 20">
            <a:extLst>
              <a:ext uri="{FF2B5EF4-FFF2-40B4-BE49-F238E27FC236}">
                <a16:creationId xmlns:a16="http://schemas.microsoft.com/office/drawing/2014/main" id="{40B6C837-37DB-3DD0-E2B5-0DF7E4DBD0C8}"/>
              </a:ext>
            </a:extLst>
          </p:cNvPr>
          <p:cNvGrpSpPr/>
          <p:nvPr/>
        </p:nvGrpSpPr>
        <p:grpSpPr>
          <a:xfrm>
            <a:off x="591274" y="1059686"/>
            <a:ext cx="2082990" cy="1328448"/>
            <a:chOff x="591274" y="1059686"/>
            <a:chExt cx="2082990" cy="1328448"/>
          </a:xfrm>
        </p:grpSpPr>
        <p:pic>
          <p:nvPicPr>
            <p:cNvPr id="2050" name="Picture 2" descr="Free vector a boy playing football at the beach">
              <a:extLst>
                <a:ext uri="{FF2B5EF4-FFF2-40B4-BE49-F238E27FC236}">
                  <a16:creationId xmlns:a16="http://schemas.microsoft.com/office/drawing/2014/main" id="{C0990F65-6A01-4474-6E80-E2F2C0718B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274" y="1059686"/>
              <a:ext cx="2082990" cy="1328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sun with rays&#10;&#10;Description automatically generated with low confidence">
              <a:extLst>
                <a:ext uri="{FF2B5EF4-FFF2-40B4-BE49-F238E27FC236}">
                  <a16:creationId xmlns:a16="http://schemas.microsoft.com/office/drawing/2014/main" id="{46E6FD93-6562-504D-71C3-7115CD2771A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65" b="89942" l="9073" r="89961">
                          <a14:foregroundMark x1="29923" y1="18375" x2="31081" y2="19729"/>
                          <a14:foregroundMark x1="32046" y1="21857" x2="32819" y2="23017"/>
                          <a14:foregroundMark x1="33205" y1="23598" x2="33784" y2="25725"/>
                          <a14:foregroundMark x1="35907" y1="28240" x2="37452" y2="31141"/>
                          <a14:foregroundMark x1="37452" y1="31141" x2="37452" y2="31141"/>
                          <a14:foregroundMark x1="37452" y1="31141" x2="37452" y2="31141"/>
                          <a14:foregroundMark x1="37452" y1="29981" x2="36680" y2="28627"/>
                          <a14:foregroundMark x1="35907" y1="27466" x2="35907" y2="26499"/>
                          <a14:foregroundMark x1="35714" y1="25725" x2="35714" y2="25725"/>
                          <a14:foregroundMark x1="51158" y1="26112" x2="51158" y2="26112"/>
                          <a14:foregroundMark x1="51158" y1="26112" x2="51158" y2="26112"/>
                          <a14:foregroundMark x1="51158" y1="26112" x2="51158" y2="26112"/>
                          <a14:foregroundMark x1="51158" y1="24758" x2="51158" y2="22244"/>
                          <a14:foregroundMark x1="51158" y1="21470" x2="51931" y2="18956"/>
                          <a14:foregroundMark x1="51931" y1="18956" x2="52317" y2="14700"/>
                          <a14:foregroundMark x1="52317" y1="14700" x2="46139" y2="24371"/>
                          <a14:foregroundMark x1="65637" y1="29207" x2="65637" y2="29207"/>
                          <a14:foregroundMark x1="66795" y1="29014" x2="69112" y2="25725"/>
                          <a14:foregroundMark x1="69884" y1="25338" x2="69884" y2="25338"/>
                          <a14:foregroundMark x1="72008" y1="21470" x2="73359" y2="18956"/>
                          <a14:foregroundMark x1="70656" y1="19342" x2="70656" y2="19342"/>
                          <a14:foregroundMark x1="70656" y1="19342" x2="65251" y2="30368"/>
                          <a14:foregroundMark x1="65251" y1="30368" x2="65251" y2="27853"/>
                          <a14:foregroundMark x1="65637" y1="27853" x2="73359" y2="22631"/>
                          <a14:foregroundMark x1="15444" y1="34236" x2="15444" y2="34236"/>
                          <a14:foregroundMark x1="15444" y1="34236" x2="17181" y2="34236"/>
                          <a14:foregroundMark x1="9073" y1="53385" x2="9073" y2="53385"/>
                          <a14:foregroundMark x1="9073" y1="53385" x2="18726" y2="53772"/>
                          <a14:foregroundMark x1="15830" y1="74662" x2="28185" y2="66731"/>
                          <a14:foregroundMark x1="31081" y1="89362" x2="31081" y2="89362"/>
                          <a14:foregroundMark x1="31081" y1="89362" x2="31081" y2="86267"/>
                          <a14:foregroundMark x1="31081" y1="85880" x2="31660" y2="84139"/>
                          <a14:foregroundMark x1="32432" y1="83752" x2="33784" y2="80658"/>
                          <a14:foregroundMark x1="51544" y1="87041" x2="51544" y2="87041"/>
                          <a14:foregroundMark x1="67761" y1="83172" x2="67761" y2="83172"/>
                          <a14:foregroundMark x1="80116" y1="70406" x2="80116" y2="70406"/>
                          <a14:foregroundMark x1="87645" y1="52998" x2="87645" y2="52998"/>
                          <a14:foregroundMark x1="80502" y1="35977" x2="80502" y2="35977"/>
                        </a14:backgroundRemoval>
                      </a14:imgEffect>
                    </a14:imgLayer>
                  </a14:imgProps>
                </a:ext>
              </a:extLst>
            </a:blip>
            <a:stretch>
              <a:fillRect/>
            </a:stretch>
          </p:blipFill>
          <p:spPr>
            <a:xfrm>
              <a:off x="1704520" y="1123136"/>
              <a:ext cx="352649" cy="351968"/>
            </a:xfrm>
            <a:prstGeom prst="rect">
              <a:avLst/>
            </a:prstGeom>
          </p:spPr>
        </p:pic>
      </p:grpSp>
    </p:spTree>
    <p:extLst>
      <p:ext uri="{BB962C8B-B14F-4D97-AF65-F5344CB8AC3E}">
        <p14:creationId xmlns:p14="http://schemas.microsoft.com/office/powerpoint/2010/main" val="3751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childTnLst>
                          </p:cTn>
                        </p:par>
                        <p:par>
                          <p:cTn id="11" fill="hold">
                            <p:stCondLst>
                              <p:cond delay="750"/>
                            </p:stCondLst>
                            <p:childTnLst>
                              <p:par>
                                <p:cTn id="12" presetID="1" presetClass="entr" presetSubtype="0" fill="hold" nodeType="afterEffect">
                                  <p:stCondLst>
                                    <p:cond delay="500"/>
                                  </p:stCondLst>
                                  <p:childTnLst>
                                    <p:set>
                                      <p:cBhvr>
                                        <p:cTn id="13" dur="1" fill="hold">
                                          <p:stCondLst>
                                            <p:cond delay="749"/>
                                          </p:stCondLst>
                                        </p:cTn>
                                        <p:tgtEl>
                                          <p:spTgt spid="24"/>
                                        </p:tgtEl>
                                        <p:attrNameLst>
                                          <p:attrName>style.visibility</p:attrName>
                                        </p:attrNameLst>
                                      </p:cBhvr>
                                      <p:to>
                                        <p:strVal val="visible"/>
                                      </p:to>
                                    </p:se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2750"/>
                            </p:stCondLst>
                            <p:childTnLst>
                              <p:par>
                                <p:cTn id="19" presetID="1" presetClass="entr" presetSubtype="0" fill="hold" nodeType="afterEffect">
                                  <p:stCondLst>
                                    <p:cond delay="500"/>
                                  </p:stCondLst>
                                  <p:childTnLst>
                                    <p:set>
                                      <p:cBhvr>
                                        <p:cTn id="20" dur="1" fill="hold">
                                          <p:stCondLst>
                                            <p:cond delay="749"/>
                                          </p:stCondLst>
                                        </p:cTn>
                                        <p:tgtEl>
                                          <p:spTgt spid="1032"/>
                                        </p:tgtEl>
                                        <p:attrNameLst>
                                          <p:attrName>style.visibility</p:attrName>
                                        </p:attrNameLst>
                                      </p:cBhvr>
                                      <p:to>
                                        <p:strVal val="visible"/>
                                      </p:to>
                                    </p:set>
                                  </p:childTnLst>
                                </p:cTn>
                              </p:par>
                            </p:childTnLst>
                          </p:cTn>
                        </p:par>
                        <p:par>
                          <p:cTn id="21" fill="hold">
                            <p:stCondLst>
                              <p:cond delay="4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Google Shape;40;p2"/>
          <p:cNvSpPr txBox="1">
            <a:spLocks noGrp="1"/>
          </p:cNvSpPr>
          <p:nvPr>
            <p:ph type="body" idx="1"/>
          </p:nvPr>
        </p:nvSpPr>
        <p:spPr>
          <a:xfrm>
            <a:off x="857250" y="1148475"/>
            <a:ext cx="10668000" cy="4786312"/>
          </a:xfrm>
          <a:prstGeom prst="rect">
            <a:avLst/>
          </a:prstGeom>
          <a:noFill/>
          <a:ln>
            <a:noFill/>
          </a:ln>
        </p:spPr>
        <p:txBody>
          <a:bodyPr spcFirstLastPara="1" wrap="square" lIns="91425" tIns="45700" rIns="91425" bIns="45700" anchor="t" anchorCtr="0">
            <a:noAutofit/>
          </a:bodyPr>
          <a:lstStyle/>
          <a:p>
            <a:pPr marL="25400" indent="0" rtl="0">
              <a:spcBef>
                <a:spcPts val="0"/>
              </a:spcBef>
              <a:spcAft>
                <a:spcPts val="0"/>
              </a:spcAft>
              <a:buNone/>
            </a:pPr>
            <a:endParaRPr lang="en-US" sz="1800" dirty="0">
              <a:solidFill>
                <a:srgbClr val="000000"/>
              </a:solidFill>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marL="25400" indent="0" rtl="0">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ndParaRPr>
          </a:p>
          <a:p>
            <a:pPr marL="25400" indent="0" rtl="0">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endParaRPr lang="en-US" sz="1800" dirty="0">
              <a:solidFill>
                <a:srgbClr val="000000"/>
              </a:solidFill>
              <a:latin typeface="Calibri" panose="020F0502020204030204" pitchFamily="34" charset="0"/>
            </a:endParaRP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marL="25400" indent="0" rtl="0">
              <a:spcBef>
                <a:spcPts val="0"/>
              </a:spcBef>
              <a:spcAft>
                <a:spcPts val="0"/>
              </a:spcAft>
              <a:buNone/>
            </a:pPr>
            <a:endParaRPr lang="en-US" sz="1800" b="0" i="0" u="none" strike="noStrike" dirty="0">
              <a:solidFill>
                <a:srgbClr val="000000"/>
              </a:solidFill>
              <a:effectLst/>
              <a:latin typeface="Calibri" panose="020F0502020204030204" pitchFamily="34" charset="0"/>
            </a:endParaRPr>
          </a:p>
        </p:txBody>
      </p:sp>
      <p:grpSp>
        <p:nvGrpSpPr>
          <p:cNvPr id="8" name="Group 7">
            <a:extLst>
              <a:ext uri="{FF2B5EF4-FFF2-40B4-BE49-F238E27FC236}">
                <a16:creationId xmlns:a16="http://schemas.microsoft.com/office/drawing/2014/main" id="{66328F8D-3517-D420-8CA2-7FEEBF59EC5E}"/>
              </a:ext>
            </a:extLst>
          </p:cNvPr>
          <p:cNvGrpSpPr/>
          <p:nvPr/>
        </p:nvGrpSpPr>
        <p:grpSpPr>
          <a:xfrm>
            <a:off x="2287400" y="95122"/>
            <a:ext cx="7582102" cy="712902"/>
            <a:chOff x="2156775" y="492459"/>
            <a:chExt cx="7582102" cy="712902"/>
          </a:xfrm>
        </p:grpSpPr>
        <p:sp>
          <p:nvSpPr>
            <p:cNvPr id="5" name="Oval 4">
              <a:extLst>
                <a:ext uri="{FF2B5EF4-FFF2-40B4-BE49-F238E27FC236}">
                  <a16:creationId xmlns:a16="http://schemas.microsoft.com/office/drawing/2014/main" id="{6F8FCF67-EE03-EEF4-5ABE-505DF2B2FE46}"/>
                </a:ext>
              </a:extLst>
            </p:cNvPr>
            <p:cNvSpPr/>
            <p:nvPr/>
          </p:nvSpPr>
          <p:spPr>
            <a:xfrm>
              <a:off x="9221388" y="607010"/>
              <a:ext cx="517489" cy="4337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18BD6F93-0945-2B2C-9B65-E5323D2422E4}"/>
                </a:ext>
              </a:extLst>
            </p:cNvPr>
            <p:cNvSpPr/>
            <p:nvPr/>
          </p:nvSpPr>
          <p:spPr>
            <a:xfrm>
              <a:off x="2156775" y="632036"/>
              <a:ext cx="517489" cy="4337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50428A9E-8E26-C72C-4B39-4D80933E93D1}"/>
                </a:ext>
              </a:extLst>
            </p:cNvPr>
            <p:cNvSpPr/>
            <p:nvPr/>
          </p:nvSpPr>
          <p:spPr>
            <a:xfrm>
              <a:off x="2521671" y="492459"/>
              <a:ext cx="6852310" cy="7129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3600" dirty="0">
                  <a:latin typeface="Calibri" panose="020F0502020204030204" pitchFamily="34" charset="0"/>
                  <a:cs typeface="Calibri" panose="020F0502020204030204" pitchFamily="34" charset="0"/>
                </a:rPr>
                <a:t>Homographs</a:t>
              </a:r>
            </a:p>
          </p:txBody>
        </p:sp>
      </p:grpSp>
      <p:sp>
        <p:nvSpPr>
          <p:cNvPr id="9" name="Google Shape;109;p2">
            <a:extLst>
              <a:ext uri="{FF2B5EF4-FFF2-40B4-BE49-F238E27FC236}">
                <a16:creationId xmlns:a16="http://schemas.microsoft.com/office/drawing/2014/main" id="{7D14A8BD-5777-C9F1-36A2-D4C2CD351309}"/>
              </a:ext>
            </a:extLst>
          </p:cNvPr>
          <p:cNvSpPr/>
          <p:nvPr/>
        </p:nvSpPr>
        <p:spPr>
          <a:xfrm flipH="1">
            <a:off x="1573617" y="1046568"/>
            <a:ext cx="3787471" cy="1357717"/>
          </a:xfrm>
          <a:prstGeom prst="flowChartDelay">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rtl="0">
              <a:spcBef>
                <a:spcPts val="0"/>
              </a:spcBef>
              <a:spcAft>
                <a:spcPts val="0"/>
              </a:spcAft>
              <a:buNone/>
            </a:pPr>
            <a:r>
              <a:rPr lang="en-US" sz="2400" dirty="0">
                <a:solidFill>
                  <a:schemeClr val="lt1"/>
                </a:solidFill>
                <a:latin typeface="Calibri"/>
                <a:ea typeface="Calibri"/>
                <a:cs typeface="Calibri"/>
                <a:sym typeface="Calibri"/>
              </a:rPr>
              <a:t>Two or </a:t>
            </a:r>
          </a:p>
          <a:p>
            <a:pPr marL="0" marR="0" lvl="0" indent="0" rtl="0">
              <a:spcBef>
                <a:spcPts val="0"/>
              </a:spcBef>
              <a:spcAft>
                <a:spcPts val="0"/>
              </a:spcAft>
              <a:buNone/>
            </a:pPr>
            <a:r>
              <a:rPr lang="en-US" sz="2400" dirty="0">
                <a:solidFill>
                  <a:schemeClr val="lt1"/>
                </a:solidFill>
                <a:latin typeface="Calibri"/>
                <a:ea typeface="Calibri"/>
                <a:cs typeface="Calibri"/>
                <a:sym typeface="Calibri"/>
              </a:rPr>
              <a:t>more words </a:t>
            </a:r>
            <a:endParaRPr sz="2400" b="0" i="0" u="none" strike="noStrike" cap="none" dirty="0">
              <a:solidFill>
                <a:schemeClr val="lt1"/>
              </a:solidFill>
              <a:latin typeface="Calibri"/>
              <a:ea typeface="Calibri"/>
              <a:cs typeface="Calibri"/>
              <a:sym typeface="Calibri"/>
            </a:endParaRPr>
          </a:p>
        </p:txBody>
      </p:sp>
      <p:sp>
        <p:nvSpPr>
          <p:cNvPr id="10" name="Google Shape;110;p2">
            <a:extLst>
              <a:ext uri="{FF2B5EF4-FFF2-40B4-BE49-F238E27FC236}">
                <a16:creationId xmlns:a16="http://schemas.microsoft.com/office/drawing/2014/main" id="{7D9929FE-4F2A-0084-B139-B5E81014849C}"/>
              </a:ext>
            </a:extLst>
          </p:cNvPr>
          <p:cNvSpPr/>
          <p:nvPr/>
        </p:nvSpPr>
        <p:spPr>
          <a:xfrm>
            <a:off x="7217227" y="1046568"/>
            <a:ext cx="3787471" cy="1357717"/>
          </a:xfrm>
          <a:prstGeom prst="flowChartDelay">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r" rtl="0">
              <a:spcBef>
                <a:spcPts val="0"/>
              </a:spcBef>
              <a:spcAft>
                <a:spcPts val="0"/>
              </a:spcAft>
              <a:buNone/>
            </a:pPr>
            <a:r>
              <a:rPr lang="en-US" sz="2400" dirty="0">
                <a:solidFill>
                  <a:schemeClr val="lt1"/>
                </a:solidFill>
                <a:latin typeface="Calibri"/>
                <a:ea typeface="Calibri"/>
                <a:cs typeface="Calibri"/>
                <a:sym typeface="Calibri"/>
              </a:rPr>
              <a:t>Different </a:t>
            </a:r>
          </a:p>
          <a:p>
            <a:pPr marL="0" marR="0" lvl="0" indent="0" algn="r" rtl="0">
              <a:spcBef>
                <a:spcPts val="0"/>
              </a:spcBef>
              <a:spcAft>
                <a:spcPts val="0"/>
              </a:spcAft>
              <a:buNone/>
            </a:pPr>
            <a:r>
              <a:rPr lang="en-US" sz="2400" dirty="0">
                <a:solidFill>
                  <a:schemeClr val="lt1"/>
                </a:solidFill>
                <a:latin typeface="Calibri"/>
                <a:ea typeface="Calibri"/>
                <a:cs typeface="Calibri"/>
                <a:sym typeface="Calibri"/>
              </a:rPr>
              <a:t>Sounds and </a:t>
            </a:r>
          </a:p>
          <a:p>
            <a:pPr marL="0" marR="0" lvl="0" indent="0" algn="r" rtl="0">
              <a:spcBef>
                <a:spcPts val="0"/>
              </a:spcBef>
              <a:spcAft>
                <a:spcPts val="0"/>
              </a:spcAft>
              <a:buNone/>
            </a:pPr>
            <a:r>
              <a:rPr lang="en-US" sz="2400" dirty="0">
                <a:solidFill>
                  <a:schemeClr val="lt1"/>
                </a:solidFill>
                <a:latin typeface="Calibri"/>
                <a:ea typeface="Calibri"/>
                <a:cs typeface="Calibri"/>
                <a:sym typeface="Calibri"/>
              </a:rPr>
              <a:t>Meanings </a:t>
            </a:r>
            <a:endParaRPr sz="2400" b="0" i="0" u="none" strike="noStrike" cap="none" dirty="0">
              <a:solidFill>
                <a:schemeClr val="lt1"/>
              </a:solidFill>
              <a:latin typeface="Calibri"/>
              <a:ea typeface="Calibri"/>
              <a:cs typeface="Calibri"/>
              <a:sym typeface="Calibri"/>
            </a:endParaRPr>
          </a:p>
        </p:txBody>
      </p:sp>
      <p:sp>
        <p:nvSpPr>
          <p:cNvPr id="11" name="Google Shape;111;p2">
            <a:extLst>
              <a:ext uri="{FF2B5EF4-FFF2-40B4-BE49-F238E27FC236}">
                <a16:creationId xmlns:a16="http://schemas.microsoft.com/office/drawing/2014/main" id="{A69EC5FA-C069-760B-0444-FAFCE539455C}"/>
              </a:ext>
            </a:extLst>
          </p:cNvPr>
          <p:cNvSpPr/>
          <p:nvPr/>
        </p:nvSpPr>
        <p:spPr>
          <a:xfrm>
            <a:off x="4096956" y="1046568"/>
            <a:ext cx="4344644" cy="1357717"/>
          </a:xfrm>
          <a:prstGeom prst="rect">
            <a:avLst/>
          </a:prstGeom>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Spelt Same</a:t>
            </a:r>
            <a:endParaRPr sz="2400" b="0" i="0" u="none" strike="noStrike" cap="none" dirty="0">
              <a:solidFill>
                <a:schemeClr val="lt1"/>
              </a:solidFill>
              <a:latin typeface="Calibri"/>
              <a:ea typeface="Calibri"/>
              <a:cs typeface="Calibri"/>
              <a:sym typeface="Calibri"/>
            </a:endParaRPr>
          </a:p>
        </p:txBody>
      </p:sp>
      <p:sp>
        <p:nvSpPr>
          <p:cNvPr id="22" name="Rectangle 21">
            <a:extLst>
              <a:ext uri="{FF2B5EF4-FFF2-40B4-BE49-F238E27FC236}">
                <a16:creationId xmlns:a16="http://schemas.microsoft.com/office/drawing/2014/main" id="{869BECAF-739D-4DDF-BFC1-AA8B56A99296}"/>
              </a:ext>
            </a:extLst>
          </p:cNvPr>
          <p:cNvSpPr/>
          <p:nvPr/>
        </p:nvSpPr>
        <p:spPr>
          <a:xfrm>
            <a:off x="1740783" y="5995780"/>
            <a:ext cx="8998668" cy="394896"/>
          </a:xfrm>
          <a:prstGeom prst="rect">
            <a:avLst/>
          </a:prstGeom>
          <a:solidFill>
            <a:schemeClr val="tx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2200" b="0" i="0" u="none" strike="noStrike" dirty="0">
                <a:solidFill>
                  <a:schemeClr val="bg1"/>
                </a:solidFill>
                <a:effectLst/>
                <a:latin typeface="Calibri" panose="020F0502020204030204" pitchFamily="34" charset="0"/>
              </a:rPr>
              <a:t>More examples :</a:t>
            </a:r>
            <a:r>
              <a:rPr lang="en-US" sz="2200" b="0" i="0" u="none" strike="noStrike" dirty="0">
                <a:solidFill>
                  <a:srgbClr val="000000"/>
                </a:solidFill>
                <a:effectLst/>
                <a:latin typeface="Calibri" panose="020F0502020204030204" pitchFamily="34" charset="0"/>
              </a:rPr>
              <a:t> </a:t>
            </a:r>
            <a:r>
              <a:rPr lang="en-US" sz="2200" b="0" i="0" u="none" strike="noStrike" dirty="0">
                <a:solidFill>
                  <a:schemeClr val="bg1"/>
                </a:solidFill>
                <a:effectLst/>
                <a:latin typeface="Calibri" panose="020F0502020204030204" pitchFamily="34" charset="0"/>
              </a:rPr>
              <a:t>lead, read, wind, tear, minute. </a:t>
            </a:r>
            <a:endParaRPr lang="en-US" sz="2200" b="0" dirty="0">
              <a:solidFill>
                <a:schemeClr val="bg1"/>
              </a:solidFill>
              <a:effectLst/>
            </a:endParaRPr>
          </a:p>
          <a:p>
            <a:pPr algn="ctr"/>
            <a:endParaRPr lang="en-IN" dirty="0"/>
          </a:p>
        </p:txBody>
      </p:sp>
      <p:sp>
        <p:nvSpPr>
          <p:cNvPr id="16" name="Rectangle 15">
            <a:extLst>
              <a:ext uri="{FF2B5EF4-FFF2-40B4-BE49-F238E27FC236}">
                <a16:creationId xmlns:a16="http://schemas.microsoft.com/office/drawing/2014/main" id="{E6E33FC5-800B-0264-2E7C-590673BE3757}"/>
              </a:ext>
            </a:extLst>
          </p:cNvPr>
          <p:cNvSpPr/>
          <p:nvPr/>
        </p:nvSpPr>
        <p:spPr>
          <a:xfrm>
            <a:off x="5060436" y="2535937"/>
            <a:ext cx="2156791" cy="354247"/>
          </a:xfrm>
          <a:prstGeom prst="rect">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200" dirty="0">
                <a:latin typeface="Calibri" panose="020F0502020204030204" pitchFamily="34" charset="0"/>
                <a:cs typeface="Calibri" panose="020F0502020204030204" pitchFamily="34" charset="0"/>
              </a:rPr>
              <a:t>EXAMPLE</a:t>
            </a:r>
          </a:p>
        </p:txBody>
      </p:sp>
      <p:sp>
        <p:nvSpPr>
          <p:cNvPr id="21" name="Arrow: Right 20">
            <a:extLst>
              <a:ext uri="{FF2B5EF4-FFF2-40B4-BE49-F238E27FC236}">
                <a16:creationId xmlns:a16="http://schemas.microsoft.com/office/drawing/2014/main" id="{5FC0BD2C-B98B-6956-600B-354BC0A89CA0}"/>
              </a:ext>
            </a:extLst>
          </p:cNvPr>
          <p:cNvSpPr/>
          <p:nvPr/>
        </p:nvSpPr>
        <p:spPr>
          <a:xfrm>
            <a:off x="1016741" y="6088574"/>
            <a:ext cx="634117" cy="22590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1" name="Google Shape;387;p12">
            <a:extLst>
              <a:ext uri="{FF2B5EF4-FFF2-40B4-BE49-F238E27FC236}">
                <a16:creationId xmlns:a16="http://schemas.microsoft.com/office/drawing/2014/main" id="{B07D92B9-2E35-CB8F-F715-915FED6EFCD3}"/>
              </a:ext>
            </a:extLst>
          </p:cNvPr>
          <p:cNvSpPr/>
          <p:nvPr/>
        </p:nvSpPr>
        <p:spPr>
          <a:xfrm>
            <a:off x="4254861" y="3326329"/>
            <a:ext cx="5379959" cy="543543"/>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I </a:t>
            </a:r>
            <a:r>
              <a:rPr lang="en-US" sz="2400" u="sng" dirty="0">
                <a:solidFill>
                  <a:schemeClr val="lt1"/>
                </a:solidFill>
                <a:latin typeface="Calibri"/>
                <a:ea typeface="Calibri"/>
                <a:cs typeface="Calibri"/>
                <a:sym typeface="Calibri"/>
              </a:rPr>
              <a:t>live</a:t>
            </a:r>
            <a:r>
              <a:rPr lang="en-US" sz="2400" dirty="0">
                <a:solidFill>
                  <a:schemeClr val="lt1"/>
                </a:solidFill>
                <a:latin typeface="Calibri"/>
                <a:ea typeface="Calibri"/>
                <a:cs typeface="Calibri"/>
                <a:sym typeface="Calibri"/>
              </a:rPr>
              <a:t> in Bengaluru</a:t>
            </a:r>
            <a:endParaRPr dirty="0"/>
          </a:p>
        </p:txBody>
      </p:sp>
      <p:grpSp>
        <p:nvGrpSpPr>
          <p:cNvPr id="23" name="Group 22">
            <a:extLst>
              <a:ext uri="{FF2B5EF4-FFF2-40B4-BE49-F238E27FC236}">
                <a16:creationId xmlns:a16="http://schemas.microsoft.com/office/drawing/2014/main" id="{8BF049E0-F615-749F-F769-4D889FCD04A1}"/>
              </a:ext>
            </a:extLst>
          </p:cNvPr>
          <p:cNvGrpSpPr/>
          <p:nvPr/>
        </p:nvGrpSpPr>
        <p:grpSpPr>
          <a:xfrm>
            <a:off x="1992290" y="3021837"/>
            <a:ext cx="2278805" cy="1451471"/>
            <a:chOff x="3684240" y="3555889"/>
            <a:chExt cx="1265191" cy="1451471"/>
          </a:xfrm>
        </p:grpSpPr>
        <p:sp>
          <p:nvSpPr>
            <p:cNvPr id="27" name="Rectangle 26">
              <a:extLst>
                <a:ext uri="{FF2B5EF4-FFF2-40B4-BE49-F238E27FC236}">
                  <a16:creationId xmlns:a16="http://schemas.microsoft.com/office/drawing/2014/main" id="{B40A8A62-4EE3-FFBF-B8EB-1E46F2D8DE8C}"/>
                </a:ext>
              </a:extLst>
            </p:cNvPr>
            <p:cNvSpPr/>
            <p:nvPr/>
          </p:nvSpPr>
          <p:spPr>
            <a:xfrm>
              <a:off x="3807662" y="3555889"/>
              <a:ext cx="1073938" cy="1351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Graphic 2" descr="City">
              <a:extLst>
                <a:ext uri="{FF2B5EF4-FFF2-40B4-BE49-F238E27FC236}">
                  <a16:creationId xmlns:a16="http://schemas.microsoft.com/office/drawing/2014/main" id="{A131B269-112F-570A-F6AB-59D69925D7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5031" y="3644119"/>
              <a:ext cx="914400" cy="914400"/>
            </a:xfrm>
            <a:prstGeom prst="rect">
              <a:avLst/>
            </a:prstGeom>
          </p:spPr>
        </p:pic>
        <p:pic>
          <p:nvPicPr>
            <p:cNvPr id="13" name="Graphic 12" descr="School boy">
              <a:extLst>
                <a:ext uri="{FF2B5EF4-FFF2-40B4-BE49-F238E27FC236}">
                  <a16:creationId xmlns:a16="http://schemas.microsoft.com/office/drawing/2014/main" id="{0EE36957-9D36-61C8-3C09-3D3B35A657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4240" y="4267175"/>
              <a:ext cx="569226" cy="740185"/>
            </a:xfrm>
            <a:prstGeom prst="rect">
              <a:avLst/>
            </a:prstGeom>
          </p:spPr>
        </p:pic>
      </p:grpSp>
      <p:grpSp>
        <p:nvGrpSpPr>
          <p:cNvPr id="19" name="Group 18">
            <a:extLst>
              <a:ext uri="{FF2B5EF4-FFF2-40B4-BE49-F238E27FC236}">
                <a16:creationId xmlns:a16="http://schemas.microsoft.com/office/drawing/2014/main" id="{D5A9CA2B-5B69-48D3-6984-CC21A2E8EC9D}"/>
              </a:ext>
            </a:extLst>
          </p:cNvPr>
          <p:cNvGrpSpPr/>
          <p:nvPr/>
        </p:nvGrpSpPr>
        <p:grpSpPr>
          <a:xfrm>
            <a:off x="2244112" y="4467472"/>
            <a:ext cx="7390708" cy="1351721"/>
            <a:chOff x="5540846" y="3588835"/>
            <a:chExt cx="4269922" cy="1351721"/>
          </a:xfrm>
        </p:grpSpPr>
        <p:sp>
          <p:nvSpPr>
            <p:cNvPr id="28" name="Rectangle 27">
              <a:extLst>
                <a:ext uri="{FF2B5EF4-FFF2-40B4-BE49-F238E27FC236}">
                  <a16:creationId xmlns:a16="http://schemas.microsoft.com/office/drawing/2014/main" id="{7F80B5EB-F39E-BFA5-D10B-D7A92DAEC3E7}"/>
                </a:ext>
              </a:extLst>
            </p:cNvPr>
            <p:cNvSpPr/>
            <p:nvPr/>
          </p:nvSpPr>
          <p:spPr>
            <a:xfrm>
              <a:off x="5540846" y="3588835"/>
              <a:ext cx="1073938" cy="1351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p>
          </p:txBody>
        </p:sp>
        <p:sp>
          <p:nvSpPr>
            <p:cNvPr id="32" name="Google Shape;387;p12">
              <a:extLst>
                <a:ext uri="{FF2B5EF4-FFF2-40B4-BE49-F238E27FC236}">
                  <a16:creationId xmlns:a16="http://schemas.microsoft.com/office/drawing/2014/main" id="{C0F6A133-1FFF-A706-97A7-8023F26A4708}"/>
                </a:ext>
              </a:extLst>
            </p:cNvPr>
            <p:cNvSpPr/>
            <p:nvPr/>
          </p:nvSpPr>
          <p:spPr>
            <a:xfrm>
              <a:off x="6702540" y="3679013"/>
              <a:ext cx="3108228" cy="543543"/>
            </a:xfrm>
            <a:prstGeom prst="rect">
              <a:avLst/>
            </a:prstGeom>
            <a:solidFill>
              <a:schemeClr val="accent6">
                <a:lumMod val="75000"/>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I watched the match </a:t>
              </a:r>
              <a:r>
                <a:rPr lang="en-US" sz="2400" u="sng" dirty="0">
                  <a:solidFill>
                    <a:schemeClr val="lt1"/>
                  </a:solidFill>
                  <a:latin typeface="Calibri"/>
                  <a:ea typeface="Calibri"/>
                  <a:cs typeface="Calibri"/>
                  <a:sym typeface="Calibri"/>
                </a:rPr>
                <a:t>live</a:t>
              </a:r>
              <a:r>
                <a:rPr lang="en-US" sz="2400" dirty="0">
                  <a:solidFill>
                    <a:schemeClr val="lt1"/>
                  </a:solidFill>
                  <a:latin typeface="Calibri"/>
                  <a:ea typeface="Calibri"/>
                  <a:cs typeface="Calibri"/>
                  <a:sym typeface="Calibri"/>
                </a:rPr>
                <a:t> on TV.</a:t>
              </a:r>
              <a:endParaRPr dirty="0"/>
            </a:p>
          </p:txBody>
        </p:sp>
        <p:pic>
          <p:nvPicPr>
            <p:cNvPr id="17" name="Graphic 16" descr="Cricket">
              <a:extLst>
                <a:ext uri="{FF2B5EF4-FFF2-40B4-BE49-F238E27FC236}">
                  <a16:creationId xmlns:a16="http://schemas.microsoft.com/office/drawing/2014/main" id="{BED7B54A-45A2-E842-003D-DF737D750A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6443" y="3799018"/>
              <a:ext cx="914400" cy="914400"/>
            </a:xfrm>
            <a:prstGeom prst="rect">
              <a:avLst/>
            </a:prstGeom>
          </p:spPr>
        </p:pic>
      </p:grpSp>
    </p:spTree>
    <p:extLst>
      <p:ext uri="{BB962C8B-B14F-4D97-AF65-F5344CB8AC3E}">
        <p14:creationId xmlns:p14="http://schemas.microsoft.com/office/powerpoint/2010/main" val="21877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750"/>
                                        <p:tgtEl>
                                          <p:spTgt spid="19"/>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21"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6B41F9-83D8-57EF-BA87-8FDACA1A5D32}"/>
              </a:ext>
            </a:extLst>
          </p:cNvPr>
          <p:cNvGrpSpPr/>
          <p:nvPr/>
        </p:nvGrpSpPr>
        <p:grpSpPr>
          <a:xfrm>
            <a:off x="2156775" y="30288"/>
            <a:ext cx="7582102" cy="712902"/>
            <a:chOff x="2156775" y="492459"/>
            <a:chExt cx="7582102" cy="712902"/>
          </a:xfrm>
        </p:grpSpPr>
        <p:sp>
          <p:nvSpPr>
            <p:cNvPr id="5" name="Oval 4">
              <a:extLst>
                <a:ext uri="{FF2B5EF4-FFF2-40B4-BE49-F238E27FC236}">
                  <a16:creationId xmlns:a16="http://schemas.microsoft.com/office/drawing/2014/main" id="{C9150E30-36A2-0F96-D037-A8DB5DBFFE8F}"/>
                </a:ext>
              </a:extLst>
            </p:cNvPr>
            <p:cNvSpPr/>
            <p:nvPr/>
          </p:nvSpPr>
          <p:spPr>
            <a:xfrm>
              <a:off x="9221388" y="607010"/>
              <a:ext cx="517489" cy="4337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806F8B49-01F7-52B5-0638-844F78D2501F}"/>
                </a:ext>
              </a:extLst>
            </p:cNvPr>
            <p:cNvSpPr/>
            <p:nvPr/>
          </p:nvSpPr>
          <p:spPr>
            <a:xfrm>
              <a:off x="2156775" y="632036"/>
              <a:ext cx="517489" cy="4337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1AAE84C-3EF0-4E85-5502-B28D46DF1F12}"/>
                </a:ext>
              </a:extLst>
            </p:cNvPr>
            <p:cNvSpPr/>
            <p:nvPr/>
          </p:nvSpPr>
          <p:spPr>
            <a:xfrm>
              <a:off x="2521671" y="492459"/>
              <a:ext cx="6852310" cy="71290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sz="3600" dirty="0">
                  <a:latin typeface="Calibri" panose="020F0502020204030204" pitchFamily="34" charset="0"/>
                  <a:ea typeface="Calibri" panose="020F0502020204030204" pitchFamily="34" charset="0"/>
                  <a:cs typeface="Calibri" panose="020F0502020204030204" pitchFamily="34" charset="0"/>
                </a:rPr>
                <a:t>Sample Sentences</a:t>
              </a:r>
            </a:p>
          </p:txBody>
        </p:sp>
      </p:grpSp>
      <p:grpSp>
        <p:nvGrpSpPr>
          <p:cNvPr id="21" name="Group 20">
            <a:extLst>
              <a:ext uri="{FF2B5EF4-FFF2-40B4-BE49-F238E27FC236}">
                <a16:creationId xmlns:a16="http://schemas.microsoft.com/office/drawing/2014/main" id="{26420812-1BA1-4383-CC23-4BE6D7E16BF9}"/>
              </a:ext>
            </a:extLst>
          </p:cNvPr>
          <p:cNvGrpSpPr/>
          <p:nvPr/>
        </p:nvGrpSpPr>
        <p:grpSpPr>
          <a:xfrm>
            <a:off x="645468" y="2470356"/>
            <a:ext cx="10931752" cy="2077229"/>
            <a:chOff x="645468" y="2470356"/>
            <a:chExt cx="10931752" cy="2077229"/>
          </a:xfrm>
        </p:grpSpPr>
        <p:pic>
          <p:nvPicPr>
            <p:cNvPr id="8" name="Picture 7" descr="A heart shaped shelf with books on it&#10;&#10;Description automatically generated with medium confidence">
              <a:extLst>
                <a:ext uri="{FF2B5EF4-FFF2-40B4-BE49-F238E27FC236}">
                  <a16:creationId xmlns:a16="http://schemas.microsoft.com/office/drawing/2014/main" id="{20B5A98A-69C5-2CC5-A448-6198F2DBF6E2}"/>
                </a:ext>
              </a:extLst>
            </p:cNvPr>
            <p:cNvPicPr>
              <a:picLocks noChangeAspect="1"/>
            </p:cNvPicPr>
            <p:nvPr/>
          </p:nvPicPr>
          <p:blipFill>
            <a:blip r:embed="rId3"/>
            <a:stretch>
              <a:fillRect/>
            </a:stretch>
          </p:blipFill>
          <p:spPr>
            <a:xfrm>
              <a:off x="3777228" y="2470356"/>
              <a:ext cx="1791376" cy="1233471"/>
            </a:xfrm>
            <a:prstGeom prst="rect">
              <a:avLst/>
            </a:prstGeom>
          </p:spPr>
        </p:pic>
        <p:grpSp>
          <p:nvGrpSpPr>
            <p:cNvPr id="60" name="Group 59">
              <a:extLst>
                <a:ext uri="{FF2B5EF4-FFF2-40B4-BE49-F238E27FC236}">
                  <a16:creationId xmlns:a16="http://schemas.microsoft.com/office/drawing/2014/main" id="{92CCBDF4-17C3-144D-4D41-413B9058FE13}"/>
                </a:ext>
              </a:extLst>
            </p:cNvPr>
            <p:cNvGrpSpPr/>
            <p:nvPr/>
          </p:nvGrpSpPr>
          <p:grpSpPr>
            <a:xfrm>
              <a:off x="645468" y="2593881"/>
              <a:ext cx="10931752" cy="1953704"/>
              <a:chOff x="660393" y="2671810"/>
              <a:chExt cx="10931752" cy="1776096"/>
            </a:xfrm>
          </p:grpSpPr>
          <p:sp>
            <p:nvSpPr>
              <p:cNvPr id="25" name="Hexagon 24">
                <a:extLst>
                  <a:ext uri="{FF2B5EF4-FFF2-40B4-BE49-F238E27FC236}">
                    <a16:creationId xmlns:a16="http://schemas.microsoft.com/office/drawing/2014/main" id="{CC8FF157-60A9-A220-8880-0C9F289DE53C}"/>
                  </a:ext>
                </a:extLst>
              </p:cNvPr>
              <p:cNvSpPr/>
              <p:nvPr/>
            </p:nvSpPr>
            <p:spPr>
              <a:xfrm>
                <a:off x="660393" y="2992916"/>
                <a:ext cx="3088800" cy="78971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tabLst>
                    <a:tab pos="1885950" algn="l"/>
                  </a:tabLst>
                </a:pPr>
                <a:r>
                  <a:rPr lang="en-US" sz="2000" u="sng" dirty="0">
                    <a:effectLst/>
                    <a:latin typeface="Calibri" panose="020F0502020204030204" pitchFamily="34" charset="0"/>
                    <a:ea typeface="Calibri" panose="020F0502020204030204" pitchFamily="34" charset="0"/>
                  </a:rPr>
                  <a:t>READ</a:t>
                </a:r>
                <a:endParaRPr lang="en-IN" sz="2000" dirty="0"/>
              </a:p>
            </p:txBody>
          </p:sp>
          <p:grpSp>
            <p:nvGrpSpPr>
              <p:cNvPr id="42" name="Group 41">
                <a:extLst>
                  <a:ext uri="{FF2B5EF4-FFF2-40B4-BE49-F238E27FC236}">
                    <a16:creationId xmlns:a16="http://schemas.microsoft.com/office/drawing/2014/main" id="{F9DE20EB-DD78-C4B8-7D97-768308AA3B13}"/>
                  </a:ext>
                </a:extLst>
              </p:cNvPr>
              <p:cNvGrpSpPr/>
              <p:nvPr/>
            </p:nvGrpSpPr>
            <p:grpSpPr>
              <a:xfrm>
                <a:off x="3757807" y="2671810"/>
                <a:ext cx="7834338" cy="1776096"/>
                <a:chOff x="3272546" y="2671048"/>
                <a:chExt cx="7834338" cy="1572612"/>
              </a:xfrm>
            </p:grpSpPr>
            <p:sp>
              <p:nvSpPr>
                <p:cNvPr id="28" name="Rectangle 27">
                  <a:extLst>
                    <a:ext uri="{FF2B5EF4-FFF2-40B4-BE49-F238E27FC236}">
                      <a16:creationId xmlns:a16="http://schemas.microsoft.com/office/drawing/2014/main" id="{505C225C-A43E-3C8B-597A-852657E9AE7F}"/>
                    </a:ext>
                  </a:extLst>
                </p:cNvPr>
                <p:cNvSpPr/>
                <p:nvPr/>
              </p:nvSpPr>
              <p:spPr>
                <a:xfrm>
                  <a:off x="5149304" y="2671048"/>
                  <a:ext cx="5957580" cy="587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effectLst/>
                      <a:latin typeface="Calibri" panose="020F0502020204030204" pitchFamily="34" charset="0"/>
                      <a:ea typeface="Calibri" panose="020F0502020204030204" pitchFamily="34" charset="0"/>
                    </a:rPr>
                    <a:t>I like to </a:t>
                  </a:r>
                  <a:r>
                    <a:rPr lang="en-IE" sz="2000" u="sng" dirty="0">
                      <a:effectLst/>
                      <a:latin typeface="Calibri" panose="020F0502020204030204" pitchFamily="34" charset="0"/>
                      <a:ea typeface="Calibri" panose="020F0502020204030204" pitchFamily="34" charset="0"/>
                    </a:rPr>
                    <a:t>read</a:t>
                  </a:r>
                  <a:r>
                    <a:rPr lang="en-IE" sz="2000" dirty="0">
                      <a:effectLst/>
                      <a:latin typeface="Calibri" panose="020F0502020204030204" pitchFamily="34" charset="0"/>
                      <a:ea typeface="Calibri" panose="020F0502020204030204" pitchFamily="34" charset="0"/>
                    </a:rPr>
                    <a:t> books.</a:t>
                  </a:r>
                  <a:endParaRPr lang="en-IN" sz="2000" dirty="0"/>
                </a:p>
              </p:txBody>
            </p:sp>
            <p:sp>
              <p:nvSpPr>
                <p:cNvPr id="27" name="Rectangle 26">
                  <a:extLst>
                    <a:ext uri="{FF2B5EF4-FFF2-40B4-BE49-F238E27FC236}">
                      <a16:creationId xmlns:a16="http://schemas.microsoft.com/office/drawing/2014/main" id="{A92BE489-9261-073D-7ECB-406CA25A2F15}"/>
                    </a:ext>
                  </a:extLst>
                </p:cNvPr>
                <p:cNvSpPr/>
                <p:nvPr/>
              </p:nvSpPr>
              <p:spPr>
                <a:xfrm>
                  <a:off x="5115487" y="3490433"/>
                  <a:ext cx="5957580" cy="463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effectLst/>
                      <a:latin typeface="Calibri" panose="020F0502020204030204" pitchFamily="34" charset="0"/>
                      <a:ea typeface="Calibri" panose="020F0502020204030204" pitchFamily="34" charset="0"/>
                    </a:rPr>
                    <a:t>Ravi has already </a:t>
                  </a:r>
                  <a:r>
                    <a:rPr lang="en-IE" sz="2000" u="sng" dirty="0">
                      <a:effectLst/>
                      <a:latin typeface="Calibri" panose="020F0502020204030204" pitchFamily="34" charset="0"/>
                      <a:ea typeface="Calibri" panose="020F0502020204030204" pitchFamily="34" charset="0"/>
                    </a:rPr>
                    <a:t>read</a:t>
                  </a:r>
                  <a:r>
                    <a:rPr lang="en-IE" sz="2000" dirty="0">
                      <a:effectLst/>
                      <a:latin typeface="Calibri" panose="020F0502020204030204" pitchFamily="34" charset="0"/>
                      <a:ea typeface="Calibri" panose="020F0502020204030204" pitchFamily="34" charset="0"/>
                    </a:rPr>
                    <a:t> the book I gave him to </a:t>
                  </a:r>
                  <a:r>
                    <a:rPr lang="en-IE" sz="2000" u="sng" dirty="0">
                      <a:effectLst/>
                      <a:latin typeface="Calibri" panose="020F0502020204030204" pitchFamily="34" charset="0"/>
                      <a:ea typeface="Calibri" panose="020F0502020204030204" pitchFamily="34" charset="0"/>
                    </a:rPr>
                    <a:t>read</a:t>
                  </a:r>
                  <a:r>
                    <a:rPr lang="en-IE" sz="2000" dirty="0">
                      <a:effectLst/>
                      <a:latin typeface="Calibri" panose="020F0502020204030204" pitchFamily="34" charset="0"/>
                      <a:ea typeface="Calibri" panose="020F0502020204030204" pitchFamily="34" charset="0"/>
                    </a:rPr>
                    <a:t>.</a:t>
                  </a:r>
                  <a:endParaRPr lang="en-IN" sz="2000" dirty="0"/>
                </a:p>
              </p:txBody>
            </p:sp>
            <p:sp>
              <p:nvSpPr>
                <p:cNvPr id="29" name="Rectangle 28">
                  <a:extLst>
                    <a:ext uri="{FF2B5EF4-FFF2-40B4-BE49-F238E27FC236}">
                      <a16:creationId xmlns:a16="http://schemas.microsoft.com/office/drawing/2014/main" id="{F50A696D-9459-7C83-CE8C-6CCE97623307}"/>
                    </a:ext>
                  </a:extLst>
                </p:cNvPr>
                <p:cNvSpPr/>
                <p:nvPr/>
              </p:nvSpPr>
              <p:spPr>
                <a:xfrm>
                  <a:off x="3272546" y="3337019"/>
                  <a:ext cx="1836000" cy="9066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pic>
              <p:nvPicPr>
                <p:cNvPr id="2" name="Picture 6">
                  <a:extLst>
                    <a:ext uri="{FF2B5EF4-FFF2-40B4-BE49-F238E27FC236}">
                      <a16:creationId xmlns:a16="http://schemas.microsoft.com/office/drawing/2014/main" id="{9AD5A59A-0960-80D6-8ADF-76BC65AA5EB5}"/>
                    </a:ext>
                  </a:extLst>
                </p:cNvPr>
                <p:cNvPicPr>
                  <a:picLocks noChangeAspect="1" noChangeArrowheads="1"/>
                </p:cNvPicPr>
                <p:nvPr/>
              </p:nvPicPr>
              <p:blipFill rotWithShape="1">
                <a:blip r:embed="rId4"/>
                <a:srcRect t="22705"/>
                <a:stretch/>
              </p:blipFill>
              <p:spPr bwMode="auto">
                <a:xfrm>
                  <a:off x="3306891" y="3362615"/>
                  <a:ext cx="1808606" cy="82603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grpSp>
        </p:grpSp>
      </p:grpSp>
      <p:grpSp>
        <p:nvGrpSpPr>
          <p:cNvPr id="1024" name="Group 1023">
            <a:extLst>
              <a:ext uri="{FF2B5EF4-FFF2-40B4-BE49-F238E27FC236}">
                <a16:creationId xmlns:a16="http://schemas.microsoft.com/office/drawing/2014/main" id="{F64B17F6-4B65-71B7-1E16-D0622D929910}"/>
              </a:ext>
            </a:extLst>
          </p:cNvPr>
          <p:cNvGrpSpPr/>
          <p:nvPr/>
        </p:nvGrpSpPr>
        <p:grpSpPr>
          <a:xfrm>
            <a:off x="642734" y="4393376"/>
            <a:ext cx="10933310" cy="2368059"/>
            <a:chOff x="642734" y="4393376"/>
            <a:chExt cx="10933310" cy="2368059"/>
          </a:xfrm>
        </p:grpSpPr>
        <p:sp>
          <p:nvSpPr>
            <p:cNvPr id="54" name="Rectangle 53">
              <a:extLst>
                <a:ext uri="{FF2B5EF4-FFF2-40B4-BE49-F238E27FC236}">
                  <a16:creationId xmlns:a16="http://schemas.microsoft.com/office/drawing/2014/main" id="{4C4B1149-E97E-758B-AE33-51EBAA5CE12F}"/>
                </a:ext>
              </a:extLst>
            </p:cNvPr>
            <p:cNvSpPr/>
            <p:nvPr/>
          </p:nvSpPr>
          <p:spPr>
            <a:xfrm>
              <a:off x="3737139" y="4393376"/>
              <a:ext cx="1860200" cy="102620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grpSp>
          <p:nvGrpSpPr>
            <p:cNvPr id="63" name="Group 62">
              <a:extLst>
                <a:ext uri="{FF2B5EF4-FFF2-40B4-BE49-F238E27FC236}">
                  <a16:creationId xmlns:a16="http://schemas.microsoft.com/office/drawing/2014/main" id="{FFA5B6C7-6C3A-007A-7109-D9440E95FD49}"/>
                </a:ext>
              </a:extLst>
            </p:cNvPr>
            <p:cNvGrpSpPr/>
            <p:nvPr/>
          </p:nvGrpSpPr>
          <p:grpSpPr>
            <a:xfrm>
              <a:off x="642734" y="4547588"/>
              <a:ext cx="10933310" cy="2213847"/>
              <a:chOff x="642734" y="4547588"/>
              <a:chExt cx="10933310" cy="2213847"/>
            </a:xfrm>
          </p:grpSpPr>
          <p:grpSp>
            <p:nvGrpSpPr>
              <p:cNvPr id="57" name="Group 56">
                <a:extLst>
                  <a:ext uri="{FF2B5EF4-FFF2-40B4-BE49-F238E27FC236}">
                    <a16:creationId xmlns:a16="http://schemas.microsoft.com/office/drawing/2014/main" id="{DABA0DB0-682F-A444-997C-7DE750076CFA}"/>
                  </a:ext>
                </a:extLst>
              </p:cNvPr>
              <p:cNvGrpSpPr/>
              <p:nvPr/>
            </p:nvGrpSpPr>
            <p:grpSpPr>
              <a:xfrm>
                <a:off x="642734" y="4617880"/>
                <a:ext cx="10933310" cy="2143555"/>
                <a:chOff x="739019" y="4122547"/>
                <a:chExt cx="10933310" cy="1948686"/>
              </a:xfrm>
            </p:grpSpPr>
            <p:sp>
              <p:nvSpPr>
                <p:cNvPr id="45" name="Hexagon 44">
                  <a:extLst>
                    <a:ext uri="{FF2B5EF4-FFF2-40B4-BE49-F238E27FC236}">
                      <a16:creationId xmlns:a16="http://schemas.microsoft.com/office/drawing/2014/main" id="{71DF1806-F189-6A71-04AF-C7810B66CF08}"/>
                    </a:ext>
                  </a:extLst>
                </p:cNvPr>
                <p:cNvSpPr/>
                <p:nvPr/>
              </p:nvSpPr>
              <p:spPr>
                <a:xfrm>
                  <a:off x="739019" y="4485211"/>
                  <a:ext cx="3088800" cy="78970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tabLst>
                      <a:tab pos="1885950" algn="l"/>
                    </a:tabLst>
                  </a:pPr>
                  <a:r>
                    <a:rPr lang="en-US" sz="2000" u="sng" dirty="0">
                      <a:latin typeface="Calibri" panose="020F0502020204030204" pitchFamily="34" charset="0"/>
                      <a:ea typeface="Calibri" panose="020F0502020204030204" pitchFamily="34" charset="0"/>
                    </a:rPr>
                    <a:t>TEAR</a:t>
                  </a:r>
                  <a:endParaRPr lang="en-IN" sz="2000" dirty="0"/>
                </a:p>
              </p:txBody>
            </p:sp>
            <p:grpSp>
              <p:nvGrpSpPr>
                <p:cNvPr id="46" name="Group 45">
                  <a:extLst>
                    <a:ext uri="{FF2B5EF4-FFF2-40B4-BE49-F238E27FC236}">
                      <a16:creationId xmlns:a16="http://schemas.microsoft.com/office/drawing/2014/main" id="{F5AB4479-8BF2-582D-1C84-0416BF844914}"/>
                    </a:ext>
                  </a:extLst>
                </p:cNvPr>
                <p:cNvGrpSpPr/>
                <p:nvPr/>
              </p:nvGrpSpPr>
              <p:grpSpPr>
                <a:xfrm>
                  <a:off x="5693623" y="4122547"/>
                  <a:ext cx="5978706" cy="1377922"/>
                  <a:chOff x="5128178" y="2673412"/>
                  <a:chExt cx="5978706" cy="1377922"/>
                </a:xfrm>
              </p:grpSpPr>
              <p:sp>
                <p:nvSpPr>
                  <p:cNvPr id="48" name="Rectangle 47">
                    <a:extLst>
                      <a:ext uri="{FF2B5EF4-FFF2-40B4-BE49-F238E27FC236}">
                        <a16:creationId xmlns:a16="http://schemas.microsoft.com/office/drawing/2014/main" id="{38AFE016-4225-4554-4FBE-BAE81B94518A}"/>
                      </a:ext>
                    </a:extLst>
                  </p:cNvPr>
                  <p:cNvSpPr/>
                  <p:nvPr/>
                </p:nvSpPr>
                <p:spPr>
                  <a:xfrm>
                    <a:off x="5149304" y="2673412"/>
                    <a:ext cx="5957580" cy="418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effectLst/>
                        <a:latin typeface="Calibri" panose="020F0502020204030204" pitchFamily="34" charset="0"/>
                        <a:ea typeface="Calibri" panose="020F0502020204030204" pitchFamily="34" charset="0"/>
                      </a:rPr>
                      <a:t>Don’t </a:t>
                    </a:r>
                    <a:r>
                      <a:rPr lang="en-IE" sz="2000" u="sng" dirty="0">
                        <a:effectLst/>
                        <a:latin typeface="Calibri" panose="020F0502020204030204" pitchFamily="34" charset="0"/>
                        <a:ea typeface="Calibri" panose="020F0502020204030204" pitchFamily="34" charset="0"/>
                      </a:rPr>
                      <a:t>tear</a:t>
                    </a:r>
                    <a:r>
                      <a:rPr lang="en-IE" sz="2000" dirty="0">
                        <a:effectLst/>
                        <a:latin typeface="Calibri" panose="020F0502020204030204" pitchFamily="34" charset="0"/>
                        <a:ea typeface="Calibri" panose="020F0502020204030204" pitchFamily="34" charset="0"/>
                      </a:rPr>
                      <a:t> the paper out of your notebook.</a:t>
                    </a:r>
                    <a:endParaRPr lang="en-IN" sz="2000" dirty="0"/>
                  </a:p>
                </p:txBody>
              </p:sp>
              <p:sp>
                <p:nvSpPr>
                  <p:cNvPr id="49" name="Rectangle 48">
                    <a:extLst>
                      <a:ext uri="{FF2B5EF4-FFF2-40B4-BE49-F238E27FC236}">
                        <a16:creationId xmlns:a16="http://schemas.microsoft.com/office/drawing/2014/main" id="{7EE8FFBE-FB63-830B-65C2-B08CD976250C}"/>
                      </a:ext>
                    </a:extLst>
                  </p:cNvPr>
                  <p:cNvSpPr/>
                  <p:nvPr/>
                </p:nvSpPr>
                <p:spPr>
                  <a:xfrm>
                    <a:off x="5128178" y="3735091"/>
                    <a:ext cx="5957580" cy="31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800" dirty="0">
                        <a:effectLst/>
                        <a:latin typeface="Calibri" panose="020F0502020204030204" pitchFamily="34" charset="0"/>
                        <a:ea typeface="Calibri" panose="020F0502020204030204" pitchFamily="34" charset="0"/>
                      </a:rPr>
                      <a:t> </a:t>
                    </a:r>
                    <a:r>
                      <a:rPr lang="en-IE" sz="2000" dirty="0">
                        <a:effectLst/>
                        <a:latin typeface="Calibri" panose="020F0502020204030204" pitchFamily="34" charset="0"/>
                        <a:ea typeface="Calibri" panose="020F0502020204030204" pitchFamily="34" charset="0"/>
                      </a:rPr>
                      <a:t>I saw a </a:t>
                    </a:r>
                    <a:r>
                      <a:rPr lang="en-IE" sz="2000" u="sng" dirty="0">
                        <a:effectLst/>
                        <a:latin typeface="Calibri" panose="020F0502020204030204" pitchFamily="34" charset="0"/>
                        <a:ea typeface="Calibri" panose="020F0502020204030204" pitchFamily="34" charset="0"/>
                      </a:rPr>
                      <a:t>tear</a:t>
                    </a:r>
                    <a:r>
                      <a:rPr lang="en-IE" sz="2000" dirty="0">
                        <a:effectLst/>
                        <a:latin typeface="Calibri" panose="020F0502020204030204" pitchFamily="34" charset="0"/>
                        <a:ea typeface="Calibri" panose="020F0502020204030204" pitchFamily="34" charset="0"/>
                      </a:rPr>
                      <a:t> roll down the baby’s cheek. </a:t>
                    </a:r>
                    <a:endParaRPr lang="en-IN" sz="2000" dirty="0"/>
                  </a:p>
                </p:txBody>
              </p:sp>
            </p:grpSp>
            <p:sp>
              <p:nvSpPr>
                <p:cNvPr id="55" name="Rectangle 54">
                  <a:extLst>
                    <a:ext uri="{FF2B5EF4-FFF2-40B4-BE49-F238E27FC236}">
                      <a16:creationId xmlns:a16="http://schemas.microsoft.com/office/drawing/2014/main" id="{31A0E2EF-A911-E7BD-34EB-CE351747327B}"/>
                    </a:ext>
                  </a:extLst>
                </p:cNvPr>
                <p:cNvSpPr/>
                <p:nvPr/>
              </p:nvSpPr>
              <p:spPr>
                <a:xfrm>
                  <a:off x="3833944" y="4898706"/>
                  <a:ext cx="1859679" cy="1172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pic>
              <p:nvPicPr>
                <p:cNvPr id="2062" name="Picture 14" descr="Free vector sticker template with a little girl crying cartoon character isolated">
                  <a:extLst>
                    <a:ext uri="{FF2B5EF4-FFF2-40B4-BE49-F238E27FC236}">
                      <a16:creationId xmlns:a16="http://schemas.microsoft.com/office/drawing/2014/main" id="{B76D70ED-B81C-0593-4A94-CA74A6215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306" y="5041646"/>
                  <a:ext cx="1382234" cy="10143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Free vector scientist girl cartoon character sticker">
                <a:extLst>
                  <a:ext uri="{FF2B5EF4-FFF2-40B4-BE49-F238E27FC236}">
                    <a16:creationId xmlns:a16="http://schemas.microsoft.com/office/drawing/2014/main" id="{A7F87464-8A77-A572-8021-4A4C0DC02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578" y="4547588"/>
                <a:ext cx="1259120" cy="68728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up 9">
            <a:extLst>
              <a:ext uri="{FF2B5EF4-FFF2-40B4-BE49-F238E27FC236}">
                <a16:creationId xmlns:a16="http://schemas.microsoft.com/office/drawing/2014/main" id="{396DE49B-FE5F-3DDA-64F1-7E9509A16AE0}"/>
              </a:ext>
            </a:extLst>
          </p:cNvPr>
          <p:cNvGrpSpPr/>
          <p:nvPr/>
        </p:nvGrpSpPr>
        <p:grpSpPr>
          <a:xfrm>
            <a:off x="620160" y="747134"/>
            <a:ext cx="10957120" cy="1868983"/>
            <a:chOff x="635025" y="2664813"/>
            <a:chExt cx="10957120" cy="1699075"/>
          </a:xfrm>
        </p:grpSpPr>
        <p:sp>
          <p:nvSpPr>
            <p:cNvPr id="11" name="Hexagon 10">
              <a:extLst>
                <a:ext uri="{FF2B5EF4-FFF2-40B4-BE49-F238E27FC236}">
                  <a16:creationId xmlns:a16="http://schemas.microsoft.com/office/drawing/2014/main" id="{CD51CE1B-D2D3-EA91-7B6B-ECD2F612C1C1}"/>
                </a:ext>
              </a:extLst>
            </p:cNvPr>
            <p:cNvSpPr/>
            <p:nvPr/>
          </p:nvSpPr>
          <p:spPr>
            <a:xfrm>
              <a:off x="635025" y="3058495"/>
              <a:ext cx="3088800" cy="79189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tabLst>
                  <a:tab pos="1885950" algn="l"/>
                </a:tabLst>
              </a:pPr>
              <a:r>
                <a:rPr lang="en-IE" sz="2000" u="sng" dirty="0">
                  <a:effectLst/>
                  <a:latin typeface="Calibri" panose="020F0502020204030204" pitchFamily="34" charset="0"/>
                  <a:ea typeface="Calibri" panose="020F0502020204030204" pitchFamily="34" charset="0"/>
                </a:rPr>
                <a:t>DOES</a:t>
              </a:r>
              <a:endParaRPr lang="en-IN" sz="2000" dirty="0"/>
            </a:p>
          </p:txBody>
        </p:sp>
        <p:grpSp>
          <p:nvGrpSpPr>
            <p:cNvPr id="12" name="Group 11">
              <a:extLst>
                <a:ext uri="{FF2B5EF4-FFF2-40B4-BE49-F238E27FC236}">
                  <a16:creationId xmlns:a16="http://schemas.microsoft.com/office/drawing/2014/main" id="{B894CFBD-F508-23ED-648E-E5DEE5CD8E44}"/>
                </a:ext>
              </a:extLst>
            </p:cNvPr>
            <p:cNvGrpSpPr/>
            <p:nvPr/>
          </p:nvGrpSpPr>
          <p:grpSpPr>
            <a:xfrm>
              <a:off x="3753240" y="2664813"/>
              <a:ext cx="7838905" cy="1699075"/>
              <a:chOff x="3267979" y="2664852"/>
              <a:chExt cx="7838905" cy="1504416"/>
            </a:xfrm>
          </p:grpSpPr>
          <p:pic>
            <p:nvPicPr>
              <p:cNvPr id="13" name="Picture 6" descr="Deer at watering hole cartoon illustration">
                <a:extLst>
                  <a:ext uri="{FF2B5EF4-FFF2-40B4-BE49-F238E27FC236}">
                    <a16:creationId xmlns:a16="http://schemas.microsoft.com/office/drawing/2014/main" id="{F1D4B741-59A1-FB34-0822-162998248E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979" y="2664852"/>
                <a:ext cx="1860200" cy="649322"/>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278CF18-2D19-7BD8-E604-11164E7AADBA}"/>
                  </a:ext>
                </a:extLst>
              </p:cNvPr>
              <p:cNvSpPr/>
              <p:nvPr/>
            </p:nvSpPr>
            <p:spPr>
              <a:xfrm>
                <a:off x="5149304" y="2680023"/>
                <a:ext cx="5957580" cy="587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effectLst/>
                    <a:latin typeface="Calibri" panose="020F0502020204030204" pitchFamily="34" charset="0"/>
                    <a:ea typeface="Calibri" panose="020F0502020204030204" pitchFamily="34" charset="0"/>
                  </a:rPr>
                  <a:t>During the jungle safari we got to see the </a:t>
                </a:r>
                <a:r>
                  <a:rPr lang="en-IE" sz="2000" u="sng" dirty="0">
                    <a:effectLst/>
                    <a:latin typeface="Calibri" panose="020F0502020204030204" pitchFamily="34" charset="0"/>
                    <a:ea typeface="Calibri" panose="020F0502020204030204" pitchFamily="34" charset="0"/>
                  </a:rPr>
                  <a:t>does</a:t>
                </a:r>
                <a:r>
                  <a:rPr lang="en-IE" sz="2000" dirty="0">
                    <a:effectLst/>
                    <a:latin typeface="Calibri" panose="020F0502020204030204" pitchFamily="34" charset="0"/>
                    <a:ea typeface="Calibri" panose="020F0502020204030204" pitchFamily="34" charset="0"/>
                  </a:rPr>
                  <a:t> and their fawns drinking water in the river.</a:t>
                </a:r>
                <a:endParaRPr lang="en-IN" sz="2000" dirty="0"/>
              </a:p>
            </p:txBody>
          </p:sp>
          <p:sp>
            <p:nvSpPr>
              <p:cNvPr id="15" name="Rectangle 14">
                <a:extLst>
                  <a:ext uri="{FF2B5EF4-FFF2-40B4-BE49-F238E27FC236}">
                    <a16:creationId xmlns:a16="http://schemas.microsoft.com/office/drawing/2014/main" id="{26861161-6988-BABC-0738-F147E9DCFFC5}"/>
                  </a:ext>
                </a:extLst>
              </p:cNvPr>
              <p:cNvSpPr/>
              <p:nvPr/>
            </p:nvSpPr>
            <p:spPr>
              <a:xfrm>
                <a:off x="5115487" y="3563818"/>
                <a:ext cx="5957580" cy="31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800" dirty="0">
                    <a:effectLst/>
                    <a:latin typeface="Calibri" panose="020F0502020204030204" pitchFamily="34" charset="0"/>
                    <a:ea typeface="Calibri" panose="020F0502020204030204" pitchFamily="34" charset="0"/>
                  </a:rPr>
                  <a:t> </a:t>
                </a:r>
                <a:r>
                  <a:rPr lang="en-IE" sz="2000" u="sng" dirty="0">
                    <a:effectLst/>
                    <a:latin typeface="Calibri" panose="020F0502020204030204" pitchFamily="34" charset="0"/>
                    <a:ea typeface="Calibri" panose="020F0502020204030204" pitchFamily="34" charset="0"/>
                  </a:rPr>
                  <a:t>Does</a:t>
                </a:r>
                <a:r>
                  <a:rPr lang="en-IE" sz="2000" dirty="0">
                    <a:effectLst/>
                    <a:latin typeface="Calibri" panose="020F0502020204030204" pitchFamily="34" charset="0"/>
                    <a:ea typeface="Calibri" panose="020F0502020204030204" pitchFamily="34" charset="0"/>
                  </a:rPr>
                  <a:t> anyone know where my bag is?</a:t>
                </a:r>
                <a:endParaRPr lang="en-IN" sz="2000" dirty="0"/>
              </a:p>
            </p:txBody>
          </p:sp>
          <p:grpSp>
            <p:nvGrpSpPr>
              <p:cNvPr id="16" name="Group 15">
                <a:extLst>
                  <a:ext uri="{FF2B5EF4-FFF2-40B4-BE49-F238E27FC236}">
                    <a16:creationId xmlns:a16="http://schemas.microsoft.com/office/drawing/2014/main" id="{3AC527E5-500E-513C-C2CC-E0F6DEF18FE2}"/>
                  </a:ext>
                </a:extLst>
              </p:cNvPr>
              <p:cNvGrpSpPr/>
              <p:nvPr/>
            </p:nvGrpSpPr>
            <p:grpSpPr>
              <a:xfrm>
                <a:off x="3272546" y="3262627"/>
                <a:ext cx="1836000" cy="906641"/>
                <a:chOff x="3284071" y="3907716"/>
                <a:chExt cx="2441706" cy="1587080"/>
              </a:xfrm>
            </p:grpSpPr>
            <p:sp>
              <p:nvSpPr>
                <p:cNvPr id="17" name="Rectangle 16">
                  <a:extLst>
                    <a:ext uri="{FF2B5EF4-FFF2-40B4-BE49-F238E27FC236}">
                      <a16:creationId xmlns:a16="http://schemas.microsoft.com/office/drawing/2014/main" id="{65B70535-0F63-ADB1-9B6A-96B48A1C0C01}"/>
                    </a:ext>
                  </a:extLst>
                </p:cNvPr>
                <p:cNvSpPr/>
                <p:nvPr/>
              </p:nvSpPr>
              <p:spPr>
                <a:xfrm>
                  <a:off x="3284071" y="4037938"/>
                  <a:ext cx="2441706" cy="12273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pic>
              <p:nvPicPr>
                <p:cNvPr id="18" name="Picture 8" descr="Free vector a sticker template with a women crossbody bag isolated">
                  <a:extLst>
                    <a:ext uri="{FF2B5EF4-FFF2-40B4-BE49-F238E27FC236}">
                      <a16:creationId xmlns:a16="http://schemas.microsoft.com/office/drawing/2014/main" id="{D77E840C-AC35-3452-599F-819350C0ADD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181195">
                  <a:off x="3446169" y="4516601"/>
                  <a:ext cx="563020" cy="6269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ree vector happy woman carrying shopping bags">
                  <a:extLst>
                    <a:ext uri="{FF2B5EF4-FFF2-40B4-BE49-F238E27FC236}">
                      <a16:creationId xmlns:a16="http://schemas.microsoft.com/office/drawing/2014/main" id="{600C13BD-5D9D-7E6A-529E-F67142D00131}"/>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76053" y="3907716"/>
                  <a:ext cx="1935974" cy="158708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5895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10"/>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1249"/>
                                          </p:stCondLst>
                                        </p:cTn>
                                        <p:tgtEl>
                                          <p:spTgt spid="21"/>
                                        </p:tgtEl>
                                        <p:attrNameLst>
                                          <p:attrName>style.visibility</p:attrName>
                                        </p:attrNameLst>
                                      </p:cBhvr>
                                      <p:to>
                                        <p:strVal val="visible"/>
                                      </p:to>
                                    </p:set>
                                  </p:childTnLst>
                                </p:cTn>
                              </p:par>
                            </p:childTnLst>
                          </p:cTn>
                        </p:par>
                        <p:par>
                          <p:cTn id="10" fill="hold">
                            <p:stCondLst>
                              <p:cond delay="1260"/>
                            </p:stCondLst>
                            <p:childTnLst>
                              <p:par>
                                <p:cTn id="11" presetID="1" presetClass="entr" presetSubtype="0" fill="hold" nodeType="afterEffect">
                                  <p:stCondLst>
                                    <p:cond delay="0"/>
                                  </p:stCondLst>
                                  <p:childTnLst>
                                    <p:set>
                                      <p:cBhvr>
                                        <p:cTn id="12" dur="1" fill="hold">
                                          <p:stCondLst>
                                            <p:cond delay="1249"/>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C8E198-8BE9-FD97-3A22-D383CCCE23AD}"/>
              </a:ext>
            </a:extLst>
          </p:cNvPr>
          <p:cNvGrpSpPr/>
          <p:nvPr/>
        </p:nvGrpSpPr>
        <p:grpSpPr>
          <a:xfrm>
            <a:off x="525325" y="1061270"/>
            <a:ext cx="3816000" cy="1872208"/>
            <a:chOff x="1426401" y="1546518"/>
            <a:chExt cx="1810512" cy="1872208"/>
          </a:xfrm>
        </p:grpSpPr>
        <p:sp>
          <p:nvSpPr>
            <p:cNvPr id="5" name="Rectangle: Top Corners Rounded 4">
              <a:extLst>
                <a:ext uri="{FF2B5EF4-FFF2-40B4-BE49-F238E27FC236}">
                  <a16:creationId xmlns:a16="http://schemas.microsoft.com/office/drawing/2014/main" id="{ABAB679E-63CE-D7DF-1F83-0276801586BE}"/>
                </a:ext>
              </a:extLst>
            </p:cNvPr>
            <p:cNvSpPr/>
            <p:nvPr/>
          </p:nvSpPr>
          <p:spPr>
            <a:xfrm>
              <a:off x="1426401" y="1546518"/>
              <a:ext cx="1810512" cy="1872208"/>
            </a:xfrm>
            <a:prstGeom prst="round2SameRect">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1ACE191-BBE2-4190-FD10-D557413A62D9}"/>
                </a:ext>
              </a:extLst>
            </p:cNvPr>
            <p:cNvSpPr/>
            <p:nvPr/>
          </p:nvSpPr>
          <p:spPr>
            <a:xfrm>
              <a:off x="1697667" y="1844824"/>
              <a:ext cx="1267988" cy="646331"/>
            </a:xfrm>
            <a:prstGeom prst="rect">
              <a:avLst/>
            </a:prstGeom>
            <a:noFill/>
          </p:spPr>
          <p:txBody>
            <a:bodyPr wrap="none" lIns="91440" tIns="45720" rIns="91440" bIns="45720">
              <a:spAutoFit/>
            </a:bodyPr>
            <a:lstStyle/>
            <a:p>
              <a:pPr algn="ctr"/>
              <a:r>
                <a:rPr lang="en-US" sz="3600" b="1"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HOMONYMS</a:t>
              </a:r>
            </a:p>
          </p:txBody>
        </p:sp>
      </p:grpSp>
      <p:grpSp>
        <p:nvGrpSpPr>
          <p:cNvPr id="7" name="Group 6">
            <a:extLst>
              <a:ext uri="{FF2B5EF4-FFF2-40B4-BE49-F238E27FC236}">
                <a16:creationId xmlns:a16="http://schemas.microsoft.com/office/drawing/2014/main" id="{67FCCCC0-B7D8-BA26-DC25-43D762A60939}"/>
              </a:ext>
            </a:extLst>
          </p:cNvPr>
          <p:cNvGrpSpPr/>
          <p:nvPr/>
        </p:nvGrpSpPr>
        <p:grpSpPr>
          <a:xfrm>
            <a:off x="4339786" y="1061270"/>
            <a:ext cx="3471362" cy="1872208"/>
            <a:chOff x="3876180" y="1546518"/>
            <a:chExt cx="1810512" cy="1872208"/>
          </a:xfrm>
        </p:grpSpPr>
        <p:sp>
          <p:nvSpPr>
            <p:cNvPr id="8" name="Rectangle: Top Corners Rounded 7">
              <a:extLst>
                <a:ext uri="{FF2B5EF4-FFF2-40B4-BE49-F238E27FC236}">
                  <a16:creationId xmlns:a16="http://schemas.microsoft.com/office/drawing/2014/main" id="{3EACA53F-0C64-8CD9-D59C-EE0739929F5E}"/>
                </a:ext>
              </a:extLst>
            </p:cNvPr>
            <p:cNvSpPr/>
            <p:nvPr/>
          </p:nvSpPr>
          <p:spPr>
            <a:xfrm>
              <a:off x="3876180" y="1546518"/>
              <a:ext cx="1810512" cy="1872208"/>
            </a:xfrm>
            <a:prstGeom prst="round2Same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4B066F6-AD69-6FD6-EDE4-E911F0F7E4CB}"/>
                </a:ext>
              </a:extLst>
            </p:cNvPr>
            <p:cNvSpPr/>
            <p:nvPr/>
          </p:nvSpPr>
          <p:spPr>
            <a:xfrm>
              <a:off x="3972469" y="1844824"/>
              <a:ext cx="1617937" cy="646331"/>
            </a:xfrm>
            <a:prstGeom prst="rect">
              <a:avLst/>
            </a:prstGeom>
            <a:noFill/>
          </p:spPr>
          <p:txBody>
            <a:bodyPr wrap="none" lIns="91440" tIns="45720" rIns="91440" bIns="45720">
              <a:spAutoFit/>
            </a:bodyPr>
            <a:lstStyle/>
            <a:p>
              <a:pPr algn="ctr"/>
              <a:r>
                <a:rPr lang="en-US" sz="3600" b="1"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HOMOPHONES</a:t>
              </a:r>
              <a:endParaRPr lang="en-US" sz="3600" b="1"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63DF4438-2860-A5C4-2B47-DC3514E3BC77}"/>
              </a:ext>
            </a:extLst>
          </p:cNvPr>
          <p:cNvGrpSpPr/>
          <p:nvPr/>
        </p:nvGrpSpPr>
        <p:grpSpPr>
          <a:xfrm>
            <a:off x="7760164" y="1069803"/>
            <a:ext cx="3614709" cy="1872208"/>
            <a:chOff x="6325959" y="1546518"/>
            <a:chExt cx="1810512" cy="1872208"/>
          </a:xfrm>
        </p:grpSpPr>
        <p:sp>
          <p:nvSpPr>
            <p:cNvPr id="11" name="Rectangle: Top Corners Rounded 10">
              <a:extLst>
                <a:ext uri="{FF2B5EF4-FFF2-40B4-BE49-F238E27FC236}">
                  <a16:creationId xmlns:a16="http://schemas.microsoft.com/office/drawing/2014/main" id="{41CC4916-20AC-FDD3-B05F-B761339C9FC3}"/>
                </a:ext>
              </a:extLst>
            </p:cNvPr>
            <p:cNvSpPr/>
            <p:nvPr/>
          </p:nvSpPr>
          <p:spPr>
            <a:xfrm>
              <a:off x="6325959" y="1546518"/>
              <a:ext cx="1810512" cy="1872208"/>
            </a:xfrm>
            <a:prstGeom prst="round2Same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154AB95-C448-6B1E-8BC9-528984AD303C}"/>
                </a:ext>
              </a:extLst>
            </p:cNvPr>
            <p:cNvSpPr/>
            <p:nvPr/>
          </p:nvSpPr>
          <p:spPr>
            <a:xfrm>
              <a:off x="6455933" y="1772816"/>
              <a:ext cx="1550563" cy="646331"/>
            </a:xfrm>
            <a:prstGeom prst="rect">
              <a:avLst/>
            </a:prstGeom>
            <a:noFill/>
          </p:spPr>
          <p:txBody>
            <a:bodyPr wrap="none" lIns="91440" tIns="45720" rIns="91440" bIns="45720">
              <a:spAutoFit/>
            </a:bodyPr>
            <a:lstStyle/>
            <a:p>
              <a:pPr algn="ctr"/>
              <a:r>
                <a:rPr lang="en-US" sz="3600" b="1"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HOMOGRAPHS</a:t>
              </a:r>
              <a:endParaRPr lang="en-US" sz="3600" b="1"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6" name="Freeform: Shape 15">
            <a:extLst>
              <a:ext uri="{FF2B5EF4-FFF2-40B4-BE49-F238E27FC236}">
                <a16:creationId xmlns:a16="http://schemas.microsoft.com/office/drawing/2014/main" id="{B2A7BCC6-E481-5056-7322-2CE9CEACA081}"/>
              </a:ext>
            </a:extLst>
          </p:cNvPr>
          <p:cNvSpPr/>
          <p:nvPr/>
        </p:nvSpPr>
        <p:spPr>
          <a:xfrm flipV="1">
            <a:off x="500026" y="2467569"/>
            <a:ext cx="3781660" cy="3096344"/>
          </a:xfrm>
          <a:custGeom>
            <a:avLst/>
            <a:gdLst>
              <a:gd name="connsiteX0" fmla="*/ 0 w 1821379"/>
              <a:gd name="connsiteY0" fmla="*/ 3096344 h 3096344"/>
              <a:gd name="connsiteX1" fmla="*/ 363670 w 1821379"/>
              <a:gd name="connsiteY1" fmla="*/ 3096344 h 3096344"/>
              <a:gd name="connsiteX2" fmla="*/ 371012 w 1821379"/>
              <a:gd name="connsiteY2" fmla="*/ 3023507 h 3096344"/>
              <a:gd name="connsiteX3" fmla="*/ 900100 w 1821379"/>
              <a:gd name="connsiteY3" fmla="*/ 2592288 h 3096344"/>
              <a:gd name="connsiteX4" fmla="*/ 1429188 w 1821379"/>
              <a:gd name="connsiteY4" fmla="*/ 3023507 h 3096344"/>
              <a:gd name="connsiteX5" fmla="*/ 1436531 w 1821379"/>
              <a:gd name="connsiteY5" fmla="*/ 3096344 h 3096344"/>
              <a:gd name="connsiteX6" fmla="*/ 1821379 w 1821379"/>
              <a:gd name="connsiteY6" fmla="*/ 3096344 h 3096344"/>
              <a:gd name="connsiteX7" fmla="*/ 1821379 w 1821379"/>
              <a:gd name="connsiteY7" fmla="*/ 303569 h 3096344"/>
              <a:gd name="connsiteX8" fmla="*/ 1517810 w 1821379"/>
              <a:gd name="connsiteY8" fmla="*/ 0 h 3096344"/>
              <a:gd name="connsiteX9" fmla="*/ 303569 w 1821379"/>
              <a:gd name="connsiteY9" fmla="*/ 0 h 3096344"/>
              <a:gd name="connsiteX10" fmla="*/ 0 w 1821379"/>
              <a:gd name="connsiteY10" fmla="*/ 303569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1379" h="3096344">
                <a:moveTo>
                  <a:pt x="0" y="3096344"/>
                </a:moveTo>
                <a:lnTo>
                  <a:pt x="363670" y="3096344"/>
                </a:lnTo>
                <a:lnTo>
                  <a:pt x="371012" y="3023507"/>
                </a:lnTo>
                <a:cubicBezTo>
                  <a:pt x="421371" y="2777411"/>
                  <a:pt x="639116" y="2592288"/>
                  <a:pt x="900100" y="2592288"/>
                </a:cubicBezTo>
                <a:cubicBezTo>
                  <a:pt x="1161084" y="2592288"/>
                  <a:pt x="1378829" y="2777411"/>
                  <a:pt x="1429188" y="3023507"/>
                </a:cubicBezTo>
                <a:lnTo>
                  <a:pt x="1436531" y="3096344"/>
                </a:lnTo>
                <a:lnTo>
                  <a:pt x="1821379" y="3096344"/>
                </a:lnTo>
                <a:lnTo>
                  <a:pt x="1821379" y="303569"/>
                </a:lnTo>
                <a:cubicBezTo>
                  <a:pt x="1821379" y="135912"/>
                  <a:pt x="1685467" y="0"/>
                  <a:pt x="1517810" y="0"/>
                </a:cubicBezTo>
                <a:lnTo>
                  <a:pt x="303569" y="0"/>
                </a:lnTo>
                <a:cubicBezTo>
                  <a:pt x="135912" y="0"/>
                  <a:pt x="0" y="135912"/>
                  <a:pt x="0" y="303569"/>
                </a:cubicBezTo>
                <a:close/>
              </a:path>
            </a:pathLst>
          </a:custGeom>
          <a:solidFill>
            <a:schemeClr val="bg1">
              <a:lumMod val="95000"/>
            </a:schemeClr>
          </a:solidFill>
          <a:ln>
            <a:noFill/>
          </a:ln>
          <a:effectLst>
            <a:outerShdw blurRad="127000" dir="5400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1ED0F094-B1EE-005F-7E2A-53663297776B}"/>
              </a:ext>
            </a:extLst>
          </p:cNvPr>
          <p:cNvSpPr/>
          <p:nvPr/>
        </p:nvSpPr>
        <p:spPr>
          <a:xfrm flipV="1">
            <a:off x="4278323" y="2467569"/>
            <a:ext cx="3524078" cy="3096344"/>
          </a:xfrm>
          <a:custGeom>
            <a:avLst/>
            <a:gdLst>
              <a:gd name="connsiteX0" fmla="*/ 0 w 1821379"/>
              <a:gd name="connsiteY0" fmla="*/ 3096344 h 3096344"/>
              <a:gd name="connsiteX1" fmla="*/ 363670 w 1821379"/>
              <a:gd name="connsiteY1" fmla="*/ 3096344 h 3096344"/>
              <a:gd name="connsiteX2" fmla="*/ 371012 w 1821379"/>
              <a:gd name="connsiteY2" fmla="*/ 3023507 h 3096344"/>
              <a:gd name="connsiteX3" fmla="*/ 900100 w 1821379"/>
              <a:gd name="connsiteY3" fmla="*/ 2592288 h 3096344"/>
              <a:gd name="connsiteX4" fmla="*/ 1429188 w 1821379"/>
              <a:gd name="connsiteY4" fmla="*/ 3023507 h 3096344"/>
              <a:gd name="connsiteX5" fmla="*/ 1436531 w 1821379"/>
              <a:gd name="connsiteY5" fmla="*/ 3096344 h 3096344"/>
              <a:gd name="connsiteX6" fmla="*/ 1821379 w 1821379"/>
              <a:gd name="connsiteY6" fmla="*/ 3096344 h 3096344"/>
              <a:gd name="connsiteX7" fmla="*/ 1821379 w 1821379"/>
              <a:gd name="connsiteY7" fmla="*/ 303569 h 3096344"/>
              <a:gd name="connsiteX8" fmla="*/ 1517810 w 1821379"/>
              <a:gd name="connsiteY8" fmla="*/ 0 h 3096344"/>
              <a:gd name="connsiteX9" fmla="*/ 303569 w 1821379"/>
              <a:gd name="connsiteY9" fmla="*/ 0 h 3096344"/>
              <a:gd name="connsiteX10" fmla="*/ 0 w 1821379"/>
              <a:gd name="connsiteY10" fmla="*/ 303569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1379" h="3096344">
                <a:moveTo>
                  <a:pt x="0" y="3096344"/>
                </a:moveTo>
                <a:lnTo>
                  <a:pt x="363670" y="3096344"/>
                </a:lnTo>
                <a:lnTo>
                  <a:pt x="371012" y="3023507"/>
                </a:lnTo>
                <a:cubicBezTo>
                  <a:pt x="421371" y="2777411"/>
                  <a:pt x="639116" y="2592288"/>
                  <a:pt x="900100" y="2592288"/>
                </a:cubicBezTo>
                <a:cubicBezTo>
                  <a:pt x="1161084" y="2592288"/>
                  <a:pt x="1378829" y="2777411"/>
                  <a:pt x="1429188" y="3023507"/>
                </a:cubicBezTo>
                <a:lnTo>
                  <a:pt x="1436531" y="3096344"/>
                </a:lnTo>
                <a:lnTo>
                  <a:pt x="1821379" y="3096344"/>
                </a:lnTo>
                <a:lnTo>
                  <a:pt x="1821379" y="303569"/>
                </a:lnTo>
                <a:cubicBezTo>
                  <a:pt x="1821379" y="135912"/>
                  <a:pt x="1685467" y="0"/>
                  <a:pt x="1517810" y="0"/>
                </a:cubicBezTo>
                <a:lnTo>
                  <a:pt x="303569" y="0"/>
                </a:lnTo>
                <a:cubicBezTo>
                  <a:pt x="135912" y="0"/>
                  <a:pt x="0" y="135912"/>
                  <a:pt x="0" y="303569"/>
                </a:cubicBezTo>
                <a:close/>
              </a:path>
            </a:pathLst>
          </a:custGeom>
          <a:solidFill>
            <a:schemeClr val="bg1">
              <a:lumMod val="95000"/>
            </a:schemeClr>
          </a:solidFill>
          <a:ln>
            <a:noFill/>
          </a:ln>
          <a:effectLst>
            <a:outerShdw blurRad="127000" dir="5400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45A6EF65-544E-5BC2-9236-3A31EC30A07E}"/>
              </a:ext>
            </a:extLst>
          </p:cNvPr>
          <p:cNvSpPr/>
          <p:nvPr/>
        </p:nvSpPr>
        <p:spPr>
          <a:xfrm flipV="1">
            <a:off x="7760165" y="2467569"/>
            <a:ext cx="3614708" cy="3096344"/>
          </a:xfrm>
          <a:custGeom>
            <a:avLst/>
            <a:gdLst>
              <a:gd name="connsiteX0" fmla="*/ 0 w 1821379"/>
              <a:gd name="connsiteY0" fmla="*/ 3096344 h 3096344"/>
              <a:gd name="connsiteX1" fmla="*/ 363670 w 1821379"/>
              <a:gd name="connsiteY1" fmla="*/ 3096344 h 3096344"/>
              <a:gd name="connsiteX2" fmla="*/ 371012 w 1821379"/>
              <a:gd name="connsiteY2" fmla="*/ 3023507 h 3096344"/>
              <a:gd name="connsiteX3" fmla="*/ 900100 w 1821379"/>
              <a:gd name="connsiteY3" fmla="*/ 2592288 h 3096344"/>
              <a:gd name="connsiteX4" fmla="*/ 1429188 w 1821379"/>
              <a:gd name="connsiteY4" fmla="*/ 3023507 h 3096344"/>
              <a:gd name="connsiteX5" fmla="*/ 1436531 w 1821379"/>
              <a:gd name="connsiteY5" fmla="*/ 3096344 h 3096344"/>
              <a:gd name="connsiteX6" fmla="*/ 1821379 w 1821379"/>
              <a:gd name="connsiteY6" fmla="*/ 3096344 h 3096344"/>
              <a:gd name="connsiteX7" fmla="*/ 1821379 w 1821379"/>
              <a:gd name="connsiteY7" fmla="*/ 303569 h 3096344"/>
              <a:gd name="connsiteX8" fmla="*/ 1517810 w 1821379"/>
              <a:gd name="connsiteY8" fmla="*/ 0 h 3096344"/>
              <a:gd name="connsiteX9" fmla="*/ 303569 w 1821379"/>
              <a:gd name="connsiteY9" fmla="*/ 0 h 3096344"/>
              <a:gd name="connsiteX10" fmla="*/ 0 w 1821379"/>
              <a:gd name="connsiteY10" fmla="*/ 303569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1379" h="3096344">
                <a:moveTo>
                  <a:pt x="0" y="3096344"/>
                </a:moveTo>
                <a:lnTo>
                  <a:pt x="363670" y="3096344"/>
                </a:lnTo>
                <a:lnTo>
                  <a:pt x="371012" y="3023507"/>
                </a:lnTo>
                <a:cubicBezTo>
                  <a:pt x="421371" y="2777411"/>
                  <a:pt x="639116" y="2592288"/>
                  <a:pt x="900100" y="2592288"/>
                </a:cubicBezTo>
                <a:cubicBezTo>
                  <a:pt x="1161084" y="2592288"/>
                  <a:pt x="1378829" y="2777411"/>
                  <a:pt x="1429188" y="3023507"/>
                </a:cubicBezTo>
                <a:lnTo>
                  <a:pt x="1436531" y="3096344"/>
                </a:lnTo>
                <a:lnTo>
                  <a:pt x="1821379" y="3096344"/>
                </a:lnTo>
                <a:lnTo>
                  <a:pt x="1821379" y="303569"/>
                </a:lnTo>
                <a:cubicBezTo>
                  <a:pt x="1821379" y="135912"/>
                  <a:pt x="1685467" y="0"/>
                  <a:pt x="1517810" y="0"/>
                </a:cubicBezTo>
                <a:lnTo>
                  <a:pt x="303569" y="0"/>
                </a:lnTo>
                <a:cubicBezTo>
                  <a:pt x="135912" y="0"/>
                  <a:pt x="0" y="135912"/>
                  <a:pt x="0" y="303569"/>
                </a:cubicBezTo>
                <a:close/>
              </a:path>
            </a:pathLst>
          </a:custGeom>
          <a:solidFill>
            <a:schemeClr val="bg1">
              <a:lumMod val="95000"/>
            </a:schemeClr>
          </a:solidFill>
          <a:ln>
            <a:noFill/>
          </a:ln>
          <a:effectLst>
            <a:outerShdw blurRad="127000" dir="5400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C82E6167-02E9-EDFC-F628-62A7795E0B4A}"/>
              </a:ext>
            </a:extLst>
          </p:cNvPr>
          <p:cNvSpPr txBox="1"/>
          <p:nvPr/>
        </p:nvSpPr>
        <p:spPr>
          <a:xfrm>
            <a:off x="590923" y="3231784"/>
            <a:ext cx="38160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Same sound</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Same spelling</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Different meanings</a:t>
            </a:r>
            <a:endParaRPr lang="en-SG" sz="1400" dirty="0">
              <a:latin typeface="Calibri" panose="020F0502020204030204" pitchFamily="34" charset="0"/>
              <a:ea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CD1BEF7A-8774-CF47-2831-DC565B806610}"/>
              </a:ext>
            </a:extLst>
          </p:cNvPr>
          <p:cNvGrpSpPr/>
          <p:nvPr/>
        </p:nvGrpSpPr>
        <p:grpSpPr>
          <a:xfrm>
            <a:off x="2156775" y="204228"/>
            <a:ext cx="7582102" cy="712902"/>
            <a:chOff x="2156775" y="492459"/>
            <a:chExt cx="7582102" cy="712902"/>
          </a:xfrm>
        </p:grpSpPr>
        <p:sp>
          <p:nvSpPr>
            <p:cNvPr id="25" name="Oval 24">
              <a:extLst>
                <a:ext uri="{FF2B5EF4-FFF2-40B4-BE49-F238E27FC236}">
                  <a16:creationId xmlns:a16="http://schemas.microsoft.com/office/drawing/2014/main" id="{69B332BD-D780-FE6B-DE09-51A5B6704722}"/>
                </a:ext>
              </a:extLst>
            </p:cNvPr>
            <p:cNvSpPr/>
            <p:nvPr/>
          </p:nvSpPr>
          <p:spPr>
            <a:xfrm>
              <a:off x="9221388" y="607010"/>
              <a:ext cx="517489" cy="4337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E5A51C96-AAB4-BF3F-8F32-AF9A6CC368BB}"/>
                </a:ext>
              </a:extLst>
            </p:cNvPr>
            <p:cNvSpPr/>
            <p:nvPr/>
          </p:nvSpPr>
          <p:spPr>
            <a:xfrm>
              <a:off x="2156775" y="632036"/>
              <a:ext cx="517489" cy="4337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latin typeface="Calibri" panose="020F0502020204030204" pitchFamily="34" charset="0"/>
                <a:ea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8E249EE-0FF7-6CFD-FE65-2576FBF86358}"/>
                </a:ext>
              </a:extLst>
            </p:cNvPr>
            <p:cNvSpPr/>
            <p:nvPr/>
          </p:nvSpPr>
          <p:spPr>
            <a:xfrm>
              <a:off x="2521671" y="492459"/>
              <a:ext cx="6852310" cy="712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3600" dirty="0">
                  <a:latin typeface="Calibri" panose="020F0502020204030204" pitchFamily="34" charset="0"/>
                  <a:ea typeface="Calibri" panose="020F0502020204030204" pitchFamily="34" charset="0"/>
                  <a:cs typeface="Calibri" panose="020F0502020204030204" pitchFamily="34" charset="0"/>
                </a:rPr>
                <a:t>Difference</a:t>
              </a:r>
            </a:p>
          </p:txBody>
        </p:sp>
      </p:grpSp>
      <p:sp>
        <p:nvSpPr>
          <p:cNvPr id="36" name="TextBox 35">
            <a:extLst>
              <a:ext uri="{FF2B5EF4-FFF2-40B4-BE49-F238E27FC236}">
                <a16:creationId xmlns:a16="http://schemas.microsoft.com/office/drawing/2014/main" id="{50956A5A-DF82-FECB-A851-7E305AD1D9D3}"/>
              </a:ext>
            </a:extLst>
          </p:cNvPr>
          <p:cNvSpPr txBox="1"/>
          <p:nvPr/>
        </p:nvSpPr>
        <p:spPr>
          <a:xfrm>
            <a:off x="4293800" y="3240317"/>
            <a:ext cx="38160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Same sound</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Different spellings</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Different meanings</a:t>
            </a:r>
            <a:endParaRPr lang="en-SG" sz="1400" dirty="0">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6E45B59-2E46-297B-0CA8-26D79907C7DC}"/>
              </a:ext>
            </a:extLst>
          </p:cNvPr>
          <p:cNvSpPr txBox="1"/>
          <p:nvPr/>
        </p:nvSpPr>
        <p:spPr>
          <a:xfrm>
            <a:off x="8372574" y="3134627"/>
            <a:ext cx="38160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Different sounds</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Same spelling</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Different meanings</a:t>
            </a:r>
            <a:endParaRPr lang="en-SG"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71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anim calcmode="lin" valueType="num">
                                      <p:cBhvr>
                                        <p:cTn id="25" dur="500" fill="hold"/>
                                        <p:tgtEl>
                                          <p:spTgt spid="17"/>
                                        </p:tgtEl>
                                        <p:attrNameLst>
                                          <p:attrName>ppt_x</p:attrName>
                                        </p:attrNameLst>
                                      </p:cBhvr>
                                      <p:tavLst>
                                        <p:tav tm="0">
                                          <p:val>
                                            <p:strVal val="#ppt_x"/>
                                          </p:val>
                                        </p:tav>
                                        <p:tav tm="100000">
                                          <p:val>
                                            <p:strVal val="#ppt_x"/>
                                          </p:val>
                                        </p:tav>
                                      </p:tavLst>
                                    </p:anim>
                                    <p:anim calcmode="lin" valueType="num">
                                      <p:cBhvr>
                                        <p:cTn id="26" dur="5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3386969636"/>
              </p:ext>
            </p:extLst>
          </p:nvPr>
        </p:nvGraphicFramePr>
        <p:xfrm>
          <a:off x="1127448" y="700345"/>
          <a:ext cx="10111166" cy="4055762"/>
        </p:xfrm>
        <a:graphic>
          <a:graphicData uri="http://schemas.openxmlformats.org/drawingml/2006/table">
            <a:tbl>
              <a:tblPr firstRow="1" bandRow="1">
                <a:noFill/>
                <a:tableStyleId>{0D4297A2-811B-47ED-8092-229EEA59F8F7}</a:tableStyleId>
              </a:tblPr>
              <a:tblGrid>
                <a:gridCol w="957303">
                  <a:extLst>
                    <a:ext uri="{9D8B030D-6E8A-4147-A177-3AD203B41FA5}">
                      <a16:colId xmlns:a16="http://schemas.microsoft.com/office/drawing/2014/main" val="20000"/>
                    </a:ext>
                  </a:extLst>
                </a:gridCol>
                <a:gridCol w="1550257">
                  <a:extLst>
                    <a:ext uri="{9D8B030D-6E8A-4147-A177-3AD203B41FA5}">
                      <a16:colId xmlns:a16="http://schemas.microsoft.com/office/drawing/2014/main" val="20001"/>
                    </a:ext>
                  </a:extLst>
                </a:gridCol>
                <a:gridCol w="6419397">
                  <a:extLst>
                    <a:ext uri="{9D8B030D-6E8A-4147-A177-3AD203B41FA5}">
                      <a16:colId xmlns:a16="http://schemas.microsoft.com/office/drawing/2014/main" val="20002"/>
                    </a:ext>
                  </a:extLst>
                </a:gridCol>
                <a:gridCol w="1184209">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dirty="0"/>
                        <a:t>Author </a:t>
                      </a:r>
                      <a:endParaRPr dirty="0"/>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IN"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dirty="0">
                          <a:solidFill>
                            <a:schemeClr val="dk1"/>
                          </a:solidFill>
                          <a:latin typeface="Calibri"/>
                          <a:ea typeface="Calibri"/>
                          <a:cs typeface="Calibri"/>
                          <a:sym typeface="Calibri"/>
                        </a:rPr>
                        <a:t>https://www.freepik.com/free-vector/hand-drawn-flat-design-lake-scenery_20289001.htm</a:t>
                      </a:r>
                      <a:endParaRPr sz="900" dirty="0"/>
                    </a:p>
                  </a:txBody>
                  <a:tcPr marL="91450" marR="91450" marT="45725" marB="45725"/>
                </a:tc>
                <a:tc>
                  <a:txBody>
                    <a:bodyPr/>
                    <a:lstStyle/>
                    <a:p>
                      <a:pPr marL="0" marR="0" lvl="0" indent="0" algn="l" rtl="0">
                        <a:spcBef>
                          <a:spcPts val="0"/>
                        </a:spcBef>
                        <a:spcAft>
                          <a:spcPts val="0"/>
                        </a:spcAft>
                        <a:buNone/>
                      </a:pPr>
                      <a:r>
                        <a:rPr lang="en-US" sz="900" dirty="0" err="1"/>
                        <a:t>Freepik</a:t>
                      </a:r>
                      <a:endParaRPr sz="900" dirty="0"/>
                    </a:p>
                  </a:txBody>
                  <a:tcPr marL="91450" marR="91450" marT="45725" marB="45725"/>
                </a:tc>
                <a:extLst>
                  <a:ext uri="{0D108BD9-81ED-4DB2-BD59-A6C34878D82A}">
                    <a16:rowId xmlns:a16="http://schemas.microsoft.com/office/drawing/2014/main" val="10001"/>
                  </a:ext>
                </a:extLst>
              </a:tr>
              <a:tr h="1313796">
                <a:tc>
                  <a:txBody>
                    <a:bodyPr/>
                    <a:lstStyle/>
                    <a:p>
                      <a:pPr marL="0" marR="0" lvl="0" indent="0" algn="l" rtl="0">
                        <a:spcBef>
                          <a:spcPts val="0"/>
                        </a:spcBef>
                        <a:spcAft>
                          <a:spcPts val="0"/>
                        </a:spcAft>
                        <a:buNone/>
                      </a:pPr>
                      <a:r>
                        <a:rPr lang="en-IN"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r>
                        <a:rPr lang="en-IN" sz="900" dirty="0"/>
                        <a:t>https://www.freepik.com/free-vector/boy-playing-football-beach_4228020.htm#</a:t>
                      </a:r>
                    </a:p>
                    <a:p>
                      <a:r>
                        <a:rPr lang="en-IN" sz="900" dirty="0"/>
                        <a:t>https://www.freepik.com/free-vector/modern-fishing-boat-empty-vessel-floating-waves-side-view-fishery-industry-commercial-transport-bay_24023139.htm#</a:t>
                      </a:r>
                    </a:p>
                    <a:p>
                      <a:r>
                        <a:rPr lang="en-IN" sz="900" dirty="0"/>
                        <a:t>https://www.freepik.com/free-psd/3d-rendering-woman-waving_23735416.htm#</a:t>
                      </a:r>
                    </a:p>
                    <a:p>
                      <a:r>
                        <a:rPr lang="en-IN" sz="900" dirty="0"/>
                        <a:t>https://www.freepik.com/free-vector/school-classroom-with-schoolchild-pupils-teachers-vector-flat-illustration-classroom-education-schoolchild-classroom-lesson-classroom_13381419.htm#</a:t>
                      </a:r>
                    </a:p>
                    <a:p>
                      <a:r>
                        <a:rPr lang="en-IN" sz="900" dirty="0"/>
                        <a:t>https://www.freepik.com/free-vector/variety-suns-icons_791459.htm#</a:t>
                      </a:r>
                    </a:p>
                  </a:txBody>
                  <a:tcPr marL="91450" marR="91450" marT="45725" marB="45725"/>
                </a:tc>
                <a:tc>
                  <a:txBody>
                    <a:bodyPr/>
                    <a:lstStyle/>
                    <a:p>
                      <a:pPr marL="0" marR="0" lvl="0" indent="0" algn="l" rtl="0">
                        <a:spcBef>
                          <a:spcPts val="0"/>
                        </a:spcBef>
                        <a:spcAft>
                          <a:spcPts val="0"/>
                        </a:spcAft>
                        <a:buNone/>
                      </a:pPr>
                      <a:r>
                        <a:rPr lang="en-US" sz="900" dirty="0" err="1"/>
                        <a:t>Studiogstock</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a:t>Studio4rt</a:t>
                      </a:r>
                    </a:p>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Macrovector</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a:t>Freepik</a:t>
                      </a:r>
                      <a:endParaRPr sz="900" dirty="0"/>
                    </a:p>
                  </a:txBody>
                  <a:tcPr marL="91450" marR="91450" marT="45725" marB="45725"/>
                </a:tc>
                <a:extLst>
                  <a:ext uri="{0D108BD9-81ED-4DB2-BD59-A6C34878D82A}">
                    <a16:rowId xmlns:a16="http://schemas.microsoft.com/office/drawing/2014/main" val="10002"/>
                  </a:ext>
                </a:extLst>
              </a:tr>
              <a:tr h="1956391">
                <a:tc>
                  <a:txBody>
                    <a:bodyPr/>
                    <a:lstStyle/>
                    <a:p>
                      <a:pPr marL="0" marR="0" lvl="0" indent="0" algn="l" rtl="0">
                        <a:spcBef>
                          <a:spcPts val="0"/>
                        </a:spcBef>
                        <a:spcAft>
                          <a:spcPts val="0"/>
                        </a:spcAft>
                        <a:buNone/>
                      </a:pPr>
                      <a:r>
                        <a:rPr lang="en-IN" sz="900" dirty="0"/>
                        <a:t>5</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r>
                        <a:rPr lang="en-IN" sz="900" dirty="0"/>
                        <a:t>https://www.freepik.com/free-vector/flat-world-book-day-illustration_23871023.htm#</a:t>
                      </a:r>
                    </a:p>
                    <a:p>
                      <a:r>
                        <a:rPr lang="en-IN" sz="900" dirty="0"/>
                        <a:t>https://www.freepik.com/free-vector/striped-background-heart-shaped-shelf-with-books_1064669.htm#https://www.freepik.com/free-vector/deer-watering-hole-cartoon-illustration_16369149.htm</a:t>
                      </a:r>
                    </a:p>
                    <a:p>
                      <a:r>
                        <a:rPr lang="en-IN" sz="900" dirty="0"/>
                        <a:t>https://www.freepik.com/free-vector/sticker-template-with-women-crossbody-bag-isolated_16461930.htm#</a:t>
                      </a:r>
                    </a:p>
                    <a:p>
                      <a:r>
                        <a:rPr lang="en-IN" sz="900" dirty="0"/>
                        <a:t>https://www.freepik.com/free-vector/happy-woman-carrying-shopping-bags_4946628.htm#</a:t>
                      </a:r>
                    </a:p>
                    <a:p>
                      <a:r>
                        <a:rPr lang="en-IN" sz="900" dirty="0"/>
                        <a:t>https://www.freepik.com/free-vector/sticker-template-with-little-girl-crying-cartoon-character-isolated_16448733.htm#</a:t>
                      </a:r>
                    </a:p>
                    <a:p>
                      <a:r>
                        <a:rPr lang="en-IN" sz="900" u="none" dirty="0"/>
                        <a:t>https://www.freepik.com/free-vector/scientist-girl-cartoon-character-sticker_19728071.htm#query=indian%20child%20writing&amp;position=29&amp;from_view=search&amp;track=ais</a:t>
                      </a:r>
                    </a:p>
                    <a:p>
                      <a:r>
                        <a:rPr lang="en-IN" sz="900" u="none" dirty="0"/>
                        <a:t>https://www.freepik.com/free-vector/senior-man-woman-talking-by-mobile-phone-sit-couch-nursing-home-old-lady-wrapped-plaid-aged-grey-haired-pensionr-relax-sofa-use-smartphone-chat-cartoon-illustration_9498902.htm#</a:t>
                      </a:r>
                    </a:p>
                  </a:txBody>
                  <a:tcPr marL="91450" marR="91450" marT="45725" marB="45725"/>
                </a:tc>
                <a:tc>
                  <a:txBody>
                    <a:bodyPr/>
                    <a:lstStyle/>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Pch.vector</a:t>
                      </a:r>
                      <a:endParaRPr lang="en-US" sz="900" dirty="0"/>
                    </a:p>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a:t>@upklyak</a:t>
                      </a:r>
                      <a:endParaRPr sz="900" dirty="0"/>
                    </a:p>
                  </a:txBody>
                  <a:tcPr marL="91450" marR="91450" marT="45725" marB="45725"/>
                </a:tc>
                <a:extLst>
                  <a:ext uri="{0D108BD9-81ED-4DB2-BD59-A6C34878D82A}">
                    <a16:rowId xmlns:a16="http://schemas.microsoft.com/office/drawing/2014/main" val="10003"/>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sz="3600" b="0" i="0" u="none" strike="noStrike" cap="none" dirty="0">
                <a:solidFill>
                  <a:schemeClr val="dk1"/>
                </a:solidFill>
                <a:latin typeface="Calibri"/>
                <a:ea typeface="Calibri"/>
                <a:cs typeface="Calibri"/>
                <a:sym typeface="Calibri"/>
              </a:rPr>
              <a:t>Attribution / Citation</a:t>
            </a:r>
            <a:endParaRPr sz="3600" b="0" i="0" u="none" strike="noStrike" cap="none" dirty="0">
              <a:solidFill>
                <a:schemeClr val="dk1"/>
              </a:solidFill>
              <a:latin typeface="Calibri"/>
              <a:ea typeface="Calibri"/>
              <a:cs typeface="Calibri"/>
              <a:sym typeface="Calibri"/>
            </a:endParaRPr>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2" name="Picture 2" descr="Free vector hand drawn flat design lake scenery">
            <a:extLst>
              <a:ext uri="{FF2B5EF4-FFF2-40B4-BE49-F238E27FC236}">
                <a16:creationId xmlns:a16="http://schemas.microsoft.com/office/drawing/2014/main" id="{2546BD9B-8A9A-9E69-0FE8-4A5268CDA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647" y="1086307"/>
            <a:ext cx="808531" cy="2959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Free vector school classroom with schoolchild, pupils and teachers. vector flat illustration. classroom education, schoolchild classroom,  lesson classroom">
            <a:extLst>
              <a:ext uri="{FF2B5EF4-FFF2-40B4-BE49-F238E27FC236}">
                <a16:creationId xmlns:a16="http://schemas.microsoft.com/office/drawing/2014/main" id="{5BD944F9-44BD-E29D-D0B6-A18213D9D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3761" y="1599179"/>
            <a:ext cx="412608" cy="3049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6592D9A-97E9-D721-B7F1-8431956BC9AA}"/>
              </a:ext>
            </a:extLst>
          </p:cNvPr>
          <p:cNvGrpSpPr/>
          <p:nvPr/>
        </p:nvGrpSpPr>
        <p:grpSpPr>
          <a:xfrm>
            <a:off x="2603227" y="2028089"/>
            <a:ext cx="479160" cy="252000"/>
            <a:chOff x="601907" y="2594344"/>
            <a:chExt cx="2265785" cy="1617485"/>
          </a:xfrm>
        </p:grpSpPr>
        <p:grpSp>
          <p:nvGrpSpPr>
            <p:cNvPr id="6" name="Group 5">
              <a:extLst>
                <a:ext uri="{FF2B5EF4-FFF2-40B4-BE49-F238E27FC236}">
                  <a16:creationId xmlns:a16="http://schemas.microsoft.com/office/drawing/2014/main" id="{ADAAA362-036E-08FF-D35D-242CE603BBD5}"/>
                </a:ext>
              </a:extLst>
            </p:cNvPr>
            <p:cNvGrpSpPr/>
            <p:nvPr/>
          </p:nvGrpSpPr>
          <p:grpSpPr>
            <a:xfrm>
              <a:off x="601907" y="2594344"/>
              <a:ext cx="2265785" cy="1617485"/>
              <a:chOff x="676338" y="2669085"/>
              <a:chExt cx="2265785" cy="1439156"/>
            </a:xfrm>
          </p:grpSpPr>
          <p:pic>
            <p:nvPicPr>
              <p:cNvPr id="8" name="Picture 4" descr="Free vector modern fishing boat empty vessel floating on waves side view fishery industry commercial transport in bay">
                <a:extLst>
                  <a:ext uri="{FF2B5EF4-FFF2-40B4-BE49-F238E27FC236}">
                    <a16:creationId xmlns:a16="http://schemas.microsoft.com/office/drawing/2014/main" id="{F5BF3E06-4919-8BA1-0653-987D16FA9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38" y="2669085"/>
                <a:ext cx="2087620" cy="1303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e PSD 3d rendering of woman waving">
                <a:extLst>
                  <a:ext uri="{FF2B5EF4-FFF2-40B4-BE49-F238E27FC236}">
                    <a16:creationId xmlns:a16="http://schemas.microsoft.com/office/drawing/2014/main" id="{34077543-172A-7431-8BDD-C967FA8BC9C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88914" y="3055032"/>
                <a:ext cx="1053209" cy="105320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929B216E-C471-4CD3-6079-344F26A73090}"/>
                </a:ext>
              </a:extLst>
            </p:cNvPr>
            <p:cNvSpPr/>
            <p:nvPr/>
          </p:nvSpPr>
          <p:spPr>
            <a:xfrm>
              <a:off x="601907" y="4059846"/>
              <a:ext cx="2087620"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grpSp>
      <p:pic>
        <p:nvPicPr>
          <p:cNvPr id="12" name="Picture 2">
            <a:extLst>
              <a:ext uri="{FF2B5EF4-FFF2-40B4-BE49-F238E27FC236}">
                <a16:creationId xmlns:a16="http://schemas.microsoft.com/office/drawing/2014/main" id="{7F89B98B-F9C0-84DF-CE0D-241B4B472248}"/>
              </a:ext>
            </a:extLst>
          </p:cNvPr>
          <p:cNvPicPr>
            <a:picLocks noChangeAspect="1" noChangeArrowheads="1"/>
          </p:cNvPicPr>
          <p:nvPr/>
        </p:nvPicPr>
        <p:blipFill>
          <a:blip r:embed="rId8"/>
          <a:srcRect/>
          <a:stretch/>
        </p:blipFill>
        <p:spPr bwMode="auto">
          <a:xfrm>
            <a:off x="2637974" y="2974356"/>
            <a:ext cx="231606" cy="231606"/>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7BDCBF63-D02B-220D-160A-4A14063E4055}"/>
              </a:ext>
            </a:extLst>
          </p:cNvPr>
          <p:cNvPicPr>
            <a:picLocks noChangeAspect="1" noChangeArrowheads="1"/>
          </p:cNvPicPr>
          <p:nvPr/>
        </p:nvPicPr>
        <p:blipFill>
          <a:blip r:embed="rId9"/>
          <a:srcRect/>
          <a:stretch/>
        </p:blipFill>
        <p:spPr bwMode="auto">
          <a:xfrm>
            <a:off x="2224107" y="2933260"/>
            <a:ext cx="209540" cy="20954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14" name="Picture 6" descr="Deer at watering hole cartoon illustration">
            <a:extLst>
              <a:ext uri="{FF2B5EF4-FFF2-40B4-BE49-F238E27FC236}">
                <a16:creationId xmlns:a16="http://schemas.microsoft.com/office/drawing/2014/main" id="{5A8A23A2-D1F5-916C-A9E6-8D16E6CBFE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2156" y="3010620"/>
            <a:ext cx="360000" cy="15737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15" name="Picture 8" descr="Free vector a sticker template with a women crossbody bag isolated">
            <a:extLst>
              <a:ext uri="{FF2B5EF4-FFF2-40B4-BE49-F238E27FC236}">
                <a16:creationId xmlns:a16="http://schemas.microsoft.com/office/drawing/2014/main" id="{FE350431-9432-A401-1B7A-25CBA9D77B4E}"/>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181195">
            <a:off x="2624738" y="3247854"/>
            <a:ext cx="360000" cy="46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Free vector happy woman carrying shopping bags">
            <a:extLst>
              <a:ext uri="{FF2B5EF4-FFF2-40B4-BE49-F238E27FC236}">
                <a16:creationId xmlns:a16="http://schemas.microsoft.com/office/drawing/2014/main" id="{BD5DB735-03E1-C039-3936-85E194C39785}"/>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73647" y="3399407"/>
            <a:ext cx="360000" cy="2532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Free vector sticker template with a little girl crying cartoon character isolated">
            <a:extLst>
              <a:ext uri="{FF2B5EF4-FFF2-40B4-BE49-F238E27FC236}">
                <a16:creationId xmlns:a16="http://schemas.microsoft.com/office/drawing/2014/main" id="{C81D9932-2969-82B3-56C3-4A4D95B0D4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1660" y="3808709"/>
            <a:ext cx="360000" cy="264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vector scientist girl cartoon character sticker">
            <a:extLst>
              <a:ext uri="{FF2B5EF4-FFF2-40B4-BE49-F238E27FC236}">
                <a16:creationId xmlns:a16="http://schemas.microsoft.com/office/drawing/2014/main" id="{86C798AC-F560-5EED-E062-90E7BD7455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9907" y="3688118"/>
            <a:ext cx="360000" cy="395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vector a boy playing football at the beach">
            <a:extLst>
              <a:ext uri="{FF2B5EF4-FFF2-40B4-BE49-F238E27FC236}">
                <a16:creationId xmlns:a16="http://schemas.microsoft.com/office/drawing/2014/main" id="{3E9410DA-539A-D91A-A910-ECBB0E472A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2392" y="1572306"/>
            <a:ext cx="435300" cy="292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oup of yellow sun icons&#10;&#10;Description automatically generated with low confidence">
            <a:extLst>
              <a:ext uri="{FF2B5EF4-FFF2-40B4-BE49-F238E27FC236}">
                <a16:creationId xmlns:a16="http://schemas.microsoft.com/office/drawing/2014/main" id="{001B1A56-2C09-17DD-D011-75FDF179F99D}"/>
              </a:ext>
            </a:extLst>
          </p:cNvPr>
          <p:cNvPicPr>
            <a:picLocks noChangeAspect="1"/>
          </p:cNvPicPr>
          <p:nvPr/>
        </p:nvPicPr>
        <p:blipFill>
          <a:blip r:embed="rId18"/>
          <a:stretch>
            <a:fillRect/>
          </a:stretch>
        </p:blipFill>
        <p:spPr>
          <a:xfrm>
            <a:off x="3078738" y="2304145"/>
            <a:ext cx="357293" cy="357293"/>
          </a:xfrm>
          <a:prstGeom prst="rect">
            <a:avLst/>
          </a:prstGeom>
        </p:spPr>
      </p:pic>
      <p:pic>
        <p:nvPicPr>
          <p:cNvPr id="18" name="Picture 17" descr="An old person and person sitting on a couch&#10;&#10;Description automatically generated">
            <a:extLst>
              <a:ext uri="{FF2B5EF4-FFF2-40B4-BE49-F238E27FC236}">
                <a16:creationId xmlns:a16="http://schemas.microsoft.com/office/drawing/2014/main" id="{408A3D79-8028-9A27-2113-5E2FA8F69527}"/>
              </a:ext>
            </a:extLst>
          </p:cNvPr>
          <p:cNvPicPr>
            <a:picLocks noChangeAspect="1"/>
          </p:cNvPicPr>
          <p:nvPr/>
        </p:nvPicPr>
        <p:blipFill>
          <a:blip r:embed="rId19"/>
          <a:stretch>
            <a:fillRect/>
          </a:stretch>
        </p:blipFill>
        <p:spPr>
          <a:xfrm>
            <a:off x="3193014" y="3541539"/>
            <a:ext cx="298301" cy="17896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1330</Words>
  <Application>Microsoft Office PowerPoint</Application>
  <PresentationFormat>Widescreen</PresentationFormat>
  <Paragraphs>163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Noto Sans Symbols</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32</cp:revision>
  <dcterms:created xsi:type="dcterms:W3CDTF">2020-08-28T09:38:22Z</dcterms:created>
  <dcterms:modified xsi:type="dcterms:W3CDTF">2023-05-28T16:55:33Z</dcterms:modified>
</cp:coreProperties>
</file>