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60" r:id="rId3"/>
    <p:sldId id="257" r:id="rId4"/>
    <p:sldId id="265" r:id="rId5"/>
    <p:sldId id="261" r:id="rId6"/>
    <p:sldId id="266" r:id="rId7"/>
    <p:sldId id="263" r:id="rId8"/>
    <p:sldId id="258"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ja3Q3gnXcyWhcH5MrUmYRn5B4H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5050"/>
    <a:srgbClr val="9933FF"/>
    <a:srgbClr val="FF6600"/>
    <a:srgbClr val="66FFFF"/>
    <a:srgbClr val="00FFFF"/>
    <a:srgbClr val="FF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2AF88F-C742-4FD3-A5DA-7B6B7D15D2BF}">
  <a:tblStyle styleId="{EE2AF88F-C742-4FD3-A5DA-7B6B7D15D2B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209" autoAdjust="0"/>
  </p:normalViewPr>
  <p:slideViewPr>
    <p:cSldViewPr snapToGrid="0">
      <p:cViewPr varScale="1">
        <p:scale>
          <a:sx n="102" d="100"/>
          <a:sy n="102" d="100"/>
        </p:scale>
        <p:origin x="856" y="176"/>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 name="Google Shape;2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Not applicable</a:t>
            </a:r>
            <a:endParaRPr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Not applicable</a:t>
            </a:r>
            <a:endParaRPr lang="en-IN" b="0" dirty="0"/>
          </a:p>
          <a:p>
            <a:pPr marL="0" lvl="0" indent="0" algn="l" rtl="0">
              <a:spcBef>
                <a:spcPts val="0"/>
              </a:spcBef>
              <a:spcAft>
                <a:spcPts val="0"/>
              </a:spcAft>
              <a:buNone/>
            </a:pP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800" dirty="0">
                <a:effectLst/>
                <a:latin typeface="Calibri" panose="020F0502020204030204" pitchFamily="34" charset="0"/>
                <a:ea typeface="Calibri" panose="020F0502020204030204" pitchFamily="34" charset="0"/>
                <a:cs typeface="Times New Roman" panose="02020603050405020304" pitchFamily="18" charset="0"/>
              </a:rPr>
              <a:t>https://www.maxpixel.net/Valentine-Design-Heart-Love-Background-Shape-3089409</a:t>
            </a:r>
            <a:r>
              <a:rPr lang="en-IN" sz="1200" b="0" i="0" u="none" strike="noStrike" dirty="0">
                <a:solidFill>
                  <a:schemeClr val="dk1"/>
                </a:solidFill>
                <a:latin typeface="Calibri"/>
                <a:ea typeface="Calibri"/>
                <a:cs typeface="Calibri"/>
                <a:sym typeface="Calibri"/>
              </a:rPr>
              <a:t> </a:t>
            </a:r>
            <a:endParaRPr dirty="0"/>
          </a:p>
        </p:txBody>
      </p:sp>
      <p:sp>
        <p:nvSpPr>
          <p:cNvPr id="30" name="Google Shape;3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Not applicable</a:t>
            </a:r>
            <a:endParaRPr lang="en-IN"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Not applicable</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Not applicable</a:t>
            </a: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a:t>
            </a:fld>
            <a:endParaRPr/>
          </a:p>
        </p:txBody>
      </p:sp>
    </p:spTree>
    <p:extLst>
      <p:ext uri="{BB962C8B-B14F-4D97-AF65-F5344CB8AC3E}">
        <p14:creationId xmlns:p14="http://schemas.microsoft.com/office/powerpoint/2010/main" val="1564703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Not applicable</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Not applicable</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endParaRPr lang="en-IN"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IN" b="0" dirty="0"/>
              <a:t>1. House in field – </a:t>
            </a:r>
            <a:r>
              <a:rPr lang="en-IN" sz="1800" dirty="0">
                <a:effectLst/>
                <a:latin typeface="Calibri" panose="020F0502020204030204" pitchFamily="34" charset="0"/>
                <a:ea typeface="Calibri" panose="020F0502020204030204" pitchFamily="34" charset="0"/>
                <a:cs typeface="Times New Roman" panose="02020603050405020304" pitchFamily="18" charset="0"/>
              </a:rPr>
              <a:t>https://www.needpix.com/photo/download/1345321/house-architecture-vector-design-field-village-flowers-sky-clouds</a:t>
            </a:r>
            <a:endParaRPr lang="en-IN" b="0" dirty="0"/>
          </a:p>
          <a:p>
            <a:pPr marL="0" lvl="0" indent="0" algn="l" rtl="0">
              <a:spcBef>
                <a:spcPts val="0"/>
              </a:spcBef>
              <a:spcAft>
                <a:spcPts val="0"/>
              </a:spcAft>
              <a:buNone/>
            </a:pPr>
            <a:r>
              <a:rPr lang="en-IN" b="0" dirty="0"/>
              <a:t>2. Lady – </a:t>
            </a:r>
            <a:r>
              <a:rPr lang="en-IN" sz="1800" dirty="0">
                <a:effectLst/>
                <a:latin typeface="Calibri" panose="020F0502020204030204" pitchFamily="34" charset="0"/>
                <a:ea typeface="Calibri" panose="020F0502020204030204" pitchFamily="34" charset="0"/>
                <a:cs typeface="Times New Roman" panose="02020603050405020304" pitchFamily="18" charset="0"/>
              </a:rPr>
              <a:t>https://pixabay.com/illustrations/saree-woman-cartoon-lady-india-7562758/ </a:t>
            </a:r>
            <a:endParaRPr lang="en-IN" b="0" dirty="0"/>
          </a:p>
          <a:p>
            <a:pPr marL="0" lvl="0" indent="0" algn="l" rtl="0">
              <a:spcBef>
                <a:spcPts val="0"/>
              </a:spcBef>
              <a:spcAft>
                <a:spcPts val="0"/>
              </a:spcAft>
              <a:buNone/>
            </a:pPr>
            <a:r>
              <a:rPr lang="en-IN" b="0" dirty="0"/>
              <a:t>3. Boy – </a:t>
            </a:r>
            <a:r>
              <a:rPr lang="en-IN" sz="1800" dirty="0">
                <a:effectLst/>
                <a:latin typeface="Calibri" panose="020F0502020204030204" pitchFamily="34" charset="0"/>
                <a:ea typeface="Calibri" panose="020F0502020204030204" pitchFamily="34" charset="0"/>
                <a:cs typeface="Times New Roman" panose="02020603050405020304" pitchFamily="18" charset="0"/>
              </a:rPr>
              <a:t>https://creazilla.com/nodes/7869259-vector</a:t>
            </a:r>
            <a:endParaRPr lang="en-IN" b="0" dirty="0"/>
          </a:p>
          <a:p>
            <a:pPr marL="0" lvl="0" indent="0" algn="l" rtl="0">
              <a:spcBef>
                <a:spcPts val="0"/>
              </a:spcBef>
              <a:spcAft>
                <a:spcPts val="0"/>
              </a:spcAft>
              <a:buNone/>
            </a:pPr>
            <a:r>
              <a:rPr lang="en-IN" b="0" dirty="0"/>
              <a:t>4. Goat – </a:t>
            </a:r>
            <a:r>
              <a:rPr lang="en-IN" sz="1800" dirty="0">
                <a:effectLst/>
                <a:latin typeface="Calibri" panose="020F0502020204030204" pitchFamily="34" charset="0"/>
                <a:ea typeface="Calibri" panose="020F0502020204030204" pitchFamily="34" charset="0"/>
                <a:cs typeface="Times New Roman" panose="02020603050405020304" pitchFamily="18" charset="0"/>
              </a:rPr>
              <a:t>https://pixabay.com/vectors/goat-drawing-animal-1456762/</a:t>
            </a:r>
            <a:endParaRPr lang="en-IN" b="0" dirty="0"/>
          </a:p>
          <a:p>
            <a:pPr marL="0" lvl="0" indent="0" algn="l" rtl="0">
              <a:spcBef>
                <a:spcPts val="0"/>
              </a:spcBef>
              <a:spcAft>
                <a:spcPts val="0"/>
              </a:spcAft>
              <a:buNone/>
            </a:pPr>
            <a:r>
              <a:rPr lang="en-IN" b="0" dirty="0"/>
              <a:t>5. Cow – </a:t>
            </a:r>
            <a:r>
              <a:rPr lang="en-IN" sz="1800" dirty="0">
                <a:effectLst/>
                <a:latin typeface="Calibri" panose="020F0502020204030204" pitchFamily="34" charset="0"/>
                <a:ea typeface="Calibri" panose="020F0502020204030204" pitchFamily="34" charset="0"/>
                <a:cs typeface="Times New Roman" panose="02020603050405020304" pitchFamily="18" charset="0"/>
              </a:rPr>
              <a:t>https://freesvg.org/color-cartoon-cow-vector-drawing </a:t>
            </a: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Not applicable</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Not applicable</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endParaRPr lang="en-IN" sz="1200" b="0"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b="0" dirty="0"/>
              <a:t>1. School – </a:t>
            </a:r>
            <a:r>
              <a:rPr lang="en-IN" sz="1800" dirty="0">
                <a:effectLst/>
                <a:latin typeface="Calibri" panose="020F0502020204030204" pitchFamily="34" charset="0"/>
                <a:ea typeface="Calibri" panose="020F0502020204030204" pitchFamily="34" charset="0"/>
                <a:cs typeface="Times New Roman" panose="02020603050405020304" pitchFamily="18" charset="0"/>
              </a:rPr>
              <a:t>https://pixabay.com/vectors/school-building-education-property-295210/</a:t>
            </a:r>
            <a:endParaRPr lang="en-IN"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b="0" dirty="0"/>
              <a:t>2. Boy – </a:t>
            </a:r>
            <a:r>
              <a:rPr lang="en-IN" sz="1200" dirty="0">
                <a:effectLst/>
                <a:latin typeface="Calibri" panose="020F0502020204030204" pitchFamily="34" charset="0"/>
                <a:ea typeface="Calibri" panose="020F0502020204030204" pitchFamily="34" charset="0"/>
                <a:cs typeface="Times New Roman" panose="02020603050405020304" pitchFamily="18" charset="0"/>
              </a:rPr>
              <a:t>https://creazilla.com/nodes/7869259-vector</a:t>
            </a:r>
            <a:endParaRPr lang="en-IN" b="0" dirty="0"/>
          </a:p>
          <a:p>
            <a:pPr marL="0" lvl="0" indent="0" algn="l" rtl="0">
              <a:spcBef>
                <a:spcPts val="0"/>
              </a:spcBef>
              <a:spcAft>
                <a:spcPts val="0"/>
              </a:spcAft>
              <a:buNone/>
            </a:pP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4</a:t>
            </a:fld>
            <a:endParaRPr/>
          </a:p>
        </p:txBody>
      </p:sp>
    </p:spTree>
    <p:extLst>
      <p:ext uri="{BB962C8B-B14F-4D97-AF65-F5344CB8AC3E}">
        <p14:creationId xmlns:p14="http://schemas.microsoft.com/office/powerpoint/2010/main" val="963288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Not applicable</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Not applicable</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endParaRPr lang="en-IN"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IN" b="0" dirty="0"/>
              <a:t>1. Building – </a:t>
            </a:r>
            <a:r>
              <a:rPr lang="en-IN" sz="1800" dirty="0">
                <a:effectLst/>
                <a:latin typeface="Calibri" panose="020F0502020204030204" pitchFamily="34" charset="0"/>
                <a:ea typeface="Calibri" panose="020F0502020204030204" pitchFamily="34" charset="0"/>
                <a:cs typeface="Times New Roman" panose="02020603050405020304" pitchFamily="18" charset="0"/>
              </a:rPr>
              <a:t>https://vectorportal.com/vector/university-building/17271</a:t>
            </a:r>
            <a:endParaRPr lang="en-IN" b="0" dirty="0"/>
          </a:p>
          <a:p>
            <a:pPr marL="0" lvl="0" indent="0" algn="l" rtl="0">
              <a:spcBef>
                <a:spcPts val="0"/>
              </a:spcBef>
              <a:spcAft>
                <a:spcPts val="0"/>
              </a:spcAft>
              <a:buNone/>
            </a:pPr>
            <a:r>
              <a:rPr lang="en-IN" b="0" dirty="0"/>
              <a:t>2. Bus – </a:t>
            </a:r>
            <a:r>
              <a:rPr lang="en-IN" sz="1800" dirty="0">
                <a:effectLst/>
                <a:latin typeface="Calibri" panose="020F0502020204030204" pitchFamily="34" charset="0"/>
                <a:ea typeface="Calibri" panose="020F0502020204030204" pitchFamily="34" charset="0"/>
                <a:cs typeface="Times New Roman" panose="02020603050405020304" pitchFamily="18" charset="0"/>
              </a:rPr>
              <a:t>https://vectorportal.com/vector/school-bus/35763</a:t>
            </a: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5</a:t>
            </a:fld>
            <a:endParaRPr/>
          </a:p>
        </p:txBody>
      </p:sp>
    </p:spTree>
    <p:extLst>
      <p:ext uri="{BB962C8B-B14F-4D97-AF65-F5344CB8AC3E}">
        <p14:creationId xmlns:p14="http://schemas.microsoft.com/office/powerpoint/2010/main" val="2595185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Not applicable</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Not applicable</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endParaRPr lang="en-IN"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1. Graduation – </a:t>
            </a:r>
            <a:r>
              <a:rPr lang="en-IN" sz="1800" dirty="0">
                <a:effectLst/>
                <a:latin typeface="Calibri" panose="020F0502020204030204" pitchFamily="34" charset="0"/>
                <a:ea typeface="Calibri" panose="020F0502020204030204" pitchFamily="34" charset="0"/>
                <a:cs typeface="Times New Roman" panose="02020603050405020304" pitchFamily="18" charset="0"/>
              </a:rPr>
              <a:t>https://vectorportal.com/vector/student-celebrating-graduation/35565</a:t>
            </a:r>
            <a:endParaRPr lang="en-IN" sz="1200" b="0" i="0" u="none" strike="noStrike" dirty="0">
              <a:solidFill>
                <a:schemeClr val="dk1"/>
              </a:solidFill>
              <a:latin typeface="Calibri"/>
              <a:cs typeface="Calibri"/>
              <a:sym typeface="Calibri"/>
            </a:endParaRPr>
          </a:p>
          <a:p>
            <a:pPr marL="0" lvl="0" indent="0" algn="l" rtl="0">
              <a:spcBef>
                <a:spcPts val="0"/>
              </a:spcBef>
              <a:spcAft>
                <a:spcPts val="0"/>
              </a:spcAft>
              <a:buNone/>
            </a:pPr>
            <a:r>
              <a:rPr lang="en-IN" b="0" dirty="0"/>
              <a:t>2. Trophy – </a:t>
            </a:r>
            <a:r>
              <a:rPr lang="en-IN" sz="1800" dirty="0">
                <a:effectLst/>
                <a:latin typeface="Calibri" panose="020F0502020204030204" pitchFamily="34" charset="0"/>
                <a:ea typeface="Calibri" panose="020F0502020204030204" pitchFamily="34" charset="0"/>
                <a:cs typeface="Times New Roman" panose="02020603050405020304" pitchFamily="18" charset="0"/>
              </a:rPr>
              <a:t>https://pixabay.com/vectors/trophy-success-winner-award-prize-6155889/</a:t>
            </a: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6</a:t>
            </a:fld>
            <a:endParaRPr/>
          </a:p>
        </p:txBody>
      </p:sp>
    </p:spTree>
    <p:extLst>
      <p:ext uri="{BB962C8B-B14F-4D97-AF65-F5344CB8AC3E}">
        <p14:creationId xmlns:p14="http://schemas.microsoft.com/office/powerpoint/2010/main" val="6277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Not applicable</a:t>
            </a:r>
            <a:endParaRPr lang="en-IN"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Not applicable</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Not applicable</a:t>
            </a: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7</a:t>
            </a:fld>
            <a:endParaRPr/>
          </a:p>
        </p:txBody>
      </p:sp>
    </p:spTree>
    <p:extLst>
      <p:ext uri="{BB962C8B-B14F-4D97-AF65-F5344CB8AC3E}">
        <p14:creationId xmlns:p14="http://schemas.microsoft.com/office/powerpoint/2010/main" val="3638193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Not applicable</a:t>
            </a:r>
            <a:endParaRPr lang="en-IN"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Not applicable</a:t>
            </a:r>
            <a:endParaRPr lang="en-IN" b="0" dirty="0"/>
          </a:p>
          <a:p>
            <a:pPr marL="0" lvl="0" indent="0" algn="l" rtl="0">
              <a:spcBef>
                <a:spcPts val="0"/>
              </a:spcBef>
              <a:spcAft>
                <a:spcPts val="0"/>
              </a:spcAft>
              <a:buNone/>
            </a:pPr>
            <a:endParaRPr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Not applicable</a:t>
            </a:r>
            <a:endParaRPr lang="en-IN" b="0" dirty="0"/>
          </a:p>
          <a:p>
            <a:pPr marL="0" lvl="0" indent="0" algn="l" rtl="0">
              <a:spcBef>
                <a:spcPts val="0"/>
              </a:spcBef>
              <a:spcAft>
                <a:spcPts val="0"/>
              </a:spcAft>
              <a:buNone/>
            </a:pPr>
            <a:endParaRPr b="0" dirty="0"/>
          </a:p>
          <a:p>
            <a:pPr marL="0" lvl="0" indent="0" algn="l" rtl="0">
              <a:spcBef>
                <a:spcPts val="0"/>
              </a:spcBef>
              <a:spcAft>
                <a:spcPts val="0"/>
              </a:spcAft>
              <a:buNone/>
            </a:pPr>
            <a:endParaRPr dirty="0"/>
          </a:p>
        </p:txBody>
      </p:sp>
      <p:sp>
        <p:nvSpPr>
          <p:cNvPr id="44" name="Google Shape;4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879155" y="836582"/>
            <a:ext cx="10363200" cy="151229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5"/>
          <p:cNvSpPr txBox="1">
            <a:spLocks noGrp="1"/>
          </p:cNvSpPr>
          <p:nvPr>
            <p:ph type="subTitle" idx="1"/>
          </p:nvPr>
        </p:nvSpPr>
        <p:spPr>
          <a:xfrm>
            <a:off x="1828800" y="2785097"/>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5"/>
          <p:cNvSpPr/>
          <p:nvPr/>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5" descr="A picture containing text, clock&#10;&#10;Description automatically generated"/>
          <p:cNvPicPr preferRelativeResize="0"/>
          <p:nvPr/>
        </p:nvPicPr>
        <p:blipFill rotWithShape="1">
          <a:blip r:embed="rId2">
            <a:alphaModFix/>
          </a:blip>
          <a:srcRect/>
          <a:stretch/>
        </p:blipFill>
        <p:spPr>
          <a:xfrm>
            <a:off x="140454" y="114113"/>
            <a:ext cx="678726" cy="720000"/>
          </a:xfrm>
          <a:prstGeom prst="rect">
            <a:avLst/>
          </a:prstGeom>
          <a:noFill/>
          <a:ln>
            <a:noFill/>
          </a:ln>
        </p:spPr>
      </p:pic>
      <p:pic>
        <p:nvPicPr>
          <p:cNvPr id="16" name="Google Shape;16;p5" descr="A picture containing text, night sky&#10;&#10;Description automatically generated"/>
          <p:cNvPicPr preferRelativeResize="0"/>
          <p:nvPr/>
        </p:nvPicPr>
        <p:blipFill rotWithShape="1">
          <a:blip r:embed="rId3">
            <a:alphaModFix/>
          </a:blip>
          <a:srcRect/>
          <a:stretch/>
        </p:blipFill>
        <p:spPr>
          <a:xfrm>
            <a:off x="11331546" y="6042792"/>
            <a:ext cx="720000" cy="720000"/>
          </a:xfrm>
          <a:prstGeom prst="rect">
            <a:avLst/>
          </a:prstGeom>
          <a:noFill/>
          <a:ln>
            <a:noFill/>
          </a:ln>
        </p:spPr>
      </p:pic>
      <p:pic>
        <p:nvPicPr>
          <p:cNvPr id="17" name="Google Shape;17;p5" descr="Calendar&#10;&#10;Description automatically generated with low confidence"/>
          <p:cNvPicPr preferRelativeResize="0"/>
          <p:nvPr/>
        </p:nvPicPr>
        <p:blipFill rotWithShape="1">
          <a:blip r:embed="rId4">
            <a:alphaModFix/>
          </a:blip>
          <a:srcRect/>
          <a:stretch/>
        </p:blipFill>
        <p:spPr>
          <a:xfrm>
            <a:off x="11312845" y="116582"/>
            <a:ext cx="738701" cy="720000"/>
          </a:xfrm>
          <a:prstGeom prst="rect">
            <a:avLst/>
          </a:prstGeom>
          <a:noFill/>
          <a:ln>
            <a:noFill/>
          </a:ln>
        </p:spPr>
      </p:pic>
      <p:sp>
        <p:nvSpPr>
          <p:cNvPr id="18" name="Google Shape;18;p5"/>
          <p:cNvSpPr txBox="1"/>
          <p:nvPr/>
        </p:nvSpPr>
        <p:spPr>
          <a:xfrm>
            <a:off x="1285827" y="5448685"/>
            <a:ext cx="9620345" cy="954107"/>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t" anchorCtr="0">
            <a:spAutoFit/>
          </a:bodyPr>
          <a:lstStyle/>
          <a:p>
            <a:pPr marL="2286000" marR="0" lvl="0" indent="0" algn="l" rtl="0">
              <a:spcBef>
                <a:spcPts val="0"/>
              </a:spcBef>
              <a:spcAft>
                <a:spcPts val="0"/>
              </a:spcAft>
              <a:buNone/>
            </a:pPr>
            <a:r>
              <a:rPr lang="en-IN" sz="800" b="0" i="0" u="none" strike="noStrike" cap="none">
                <a:solidFill>
                  <a:schemeClr val="dk1"/>
                </a:solidFill>
                <a:latin typeface="Arial"/>
                <a:ea typeface="Arial"/>
                <a:cs typeface="Arial"/>
                <a:sym typeface="Arial"/>
              </a:rPr>
              <a:t>                                    </a:t>
            </a:r>
            <a:r>
              <a:rPr lang="en-IN" sz="800" b="1" i="0" u="sng" strike="noStrike" cap="none">
                <a:solidFill>
                  <a:schemeClr val="dk1"/>
                </a:solidFill>
                <a:latin typeface="Arial"/>
                <a:ea typeface="Arial"/>
                <a:cs typeface="Arial"/>
                <a:sym typeface="Arial"/>
              </a:rPr>
              <a:t>COPYRIGHT Cum DISCLAIMER NOTICE</a:t>
            </a:r>
            <a:endParaRPr sz="800" b="1" i="0" u="sng"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Content owned by Sri Sathya Sai Central Trust, Prashanthi Nilayam, Puttaparthi, Sathya Sai District, Andhra Pradesh, India. </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Strictly not for Commercial Use, excluding content that falls in Public Domain or common knowledge facts.</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Some of the content is owned by Third Parties and are used in compliance with their licensing conditions. Anyone infringing the Copyright of such Third Parties will be doing so at their own risks and costs.</a:t>
            </a:r>
            <a:endParaRPr sz="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800"/>
              <a:buFont typeface="Noto Sans Symbols"/>
              <a:buNone/>
            </a:pPr>
            <a:endParaRPr sz="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6"/>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 name="Google Shape;22;p6" descr="A picture containing text, night sky&#10;&#10;Description automatically generated"/>
          <p:cNvPicPr preferRelativeResize="0"/>
          <p:nvPr/>
        </p:nvPicPr>
        <p:blipFill rotWithShape="1">
          <a:blip r:embed="rId2">
            <a:alphaModFix/>
          </a:blip>
          <a:srcRect/>
          <a:stretch/>
        </p:blipFill>
        <p:spPr>
          <a:xfrm>
            <a:off x="11331546" y="6042792"/>
            <a:ext cx="720000" cy="720000"/>
          </a:xfrm>
          <a:prstGeom prst="rect">
            <a:avLst/>
          </a:prstGeom>
          <a:noFill/>
          <a:ln>
            <a:noFill/>
          </a:ln>
        </p:spPr>
      </p:pic>
      <p:pic>
        <p:nvPicPr>
          <p:cNvPr id="23" name="Google Shape;23;p6" descr="Calendar&#10;&#10;Description automatically generated with low confidence"/>
          <p:cNvPicPr preferRelativeResize="0"/>
          <p:nvPr/>
        </p:nvPicPr>
        <p:blipFill rotWithShape="1">
          <a:blip r:embed="rId3">
            <a:alphaModFix/>
          </a:blip>
          <a:srcRect/>
          <a:stretch/>
        </p:blipFill>
        <p:spPr>
          <a:xfrm>
            <a:off x="11312845" y="116582"/>
            <a:ext cx="738701" cy="720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4"/>
        <p:cNvGrpSpPr/>
        <p:nvPr/>
      </p:nvGrpSpPr>
      <p:grpSpPr>
        <a:xfrm>
          <a:off x="0" y="0"/>
          <a:ext cx="0" cy="0"/>
          <a:chOff x="0" y="0"/>
          <a:chExt cx="0" cy="0"/>
        </a:xfrm>
      </p:grpSpPr>
      <p:pic>
        <p:nvPicPr>
          <p:cNvPr id="25" name="Google Shape;25;p7" descr="A picture containing text, night sky&#10;&#10;Description automatically generated"/>
          <p:cNvPicPr preferRelativeResize="0"/>
          <p:nvPr/>
        </p:nvPicPr>
        <p:blipFill rotWithShape="1">
          <a:blip r:embed="rId2">
            <a:alphaModFix/>
          </a:blip>
          <a:srcRect/>
          <a:stretch/>
        </p:blipFill>
        <p:spPr>
          <a:xfrm>
            <a:off x="11331546" y="6042792"/>
            <a:ext cx="720000" cy="720000"/>
          </a:xfrm>
          <a:prstGeom prst="rect">
            <a:avLst/>
          </a:prstGeom>
          <a:noFill/>
          <a:ln>
            <a:noFill/>
          </a:ln>
        </p:spPr>
      </p:pic>
      <p:pic>
        <p:nvPicPr>
          <p:cNvPr id="26" name="Google Shape;26;p7" descr="Calendar&#10;&#10;Description automatically generated with low confidence"/>
          <p:cNvPicPr preferRelativeResize="0"/>
          <p:nvPr/>
        </p:nvPicPr>
        <p:blipFill rotWithShape="1">
          <a:blip r:embed="rId3">
            <a:alphaModFix/>
          </a:blip>
          <a:srcRect/>
          <a:stretch/>
        </p:blipFill>
        <p:spPr>
          <a:xfrm>
            <a:off x="11312845" y="116582"/>
            <a:ext cx="738701" cy="720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www.srisathyasaividyavahini.org/" TargetMode="Externa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a:hlinkClick r:id="rId5"/>
          </p:cNvPr>
          <p:cNvSpPr/>
          <p:nvPr/>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 Sri Sathya Sai Central Trust</a:t>
            </a:r>
            <a:endParaRPr sz="1100" b="1" i="0" u="none" strike="noStrike" cap="none">
              <a:solidFill>
                <a:srgbClr val="0000C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2.jp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1.jpg"/><Relationship Id="rId17" Type="http://schemas.microsoft.com/office/2007/relationships/hdphoto" Target="../media/hdphoto4.wdp"/><Relationship Id="rId2" Type="http://schemas.openxmlformats.org/officeDocument/2006/relationships/notesSlide" Target="../notesSlides/notesSlide8.xml"/><Relationship Id="rId16"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image" Target="../media/image5.jpg"/><Relationship Id="rId9" Type="http://schemas.openxmlformats.org/officeDocument/2006/relationships/image" Target="../media/image9.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pic>
        <p:nvPicPr>
          <p:cNvPr id="17" name="Picture 16" descr="A group of red hearts&#10;&#10;Description automatically generated with low confidence">
            <a:extLst>
              <a:ext uri="{FF2B5EF4-FFF2-40B4-BE49-F238E27FC236}">
                <a16:creationId xmlns:a16="http://schemas.microsoft.com/office/drawing/2014/main" id="{A42DCFFB-1825-6E5A-F91D-A464BFDE3B85}"/>
              </a:ext>
            </a:extLst>
          </p:cNvPr>
          <p:cNvPicPr>
            <a:picLocks noChangeAspect="1"/>
          </p:cNvPicPr>
          <p:nvPr/>
        </p:nvPicPr>
        <p:blipFill>
          <a:blip r:embed="rId3"/>
          <a:stretch>
            <a:fillRect/>
          </a:stretch>
        </p:blipFill>
        <p:spPr>
          <a:xfrm>
            <a:off x="1650274" y="212554"/>
            <a:ext cx="8891451" cy="5001441"/>
          </a:xfrm>
          <a:prstGeom prst="rect">
            <a:avLst/>
          </a:prstGeom>
          <a:solidFill>
            <a:schemeClr val="bg1"/>
          </a:solidFill>
        </p:spPr>
      </p:pic>
      <p:sp>
        <p:nvSpPr>
          <p:cNvPr id="20" name="TextBox 19">
            <a:extLst>
              <a:ext uri="{FF2B5EF4-FFF2-40B4-BE49-F238E27FC236}">
                <a16:creationId xmlns:a16="http://schemas.microsoft.com/office/drawing/2014/main" id="{E40B8A36-65D5-6DCC-CA30-F11E7F4B5E8A}"/>
              </a:ext>
            </a:extLst>
          </p:cNvPr>
          <p:cNvSpPr txBox="1"/>
          <p:nvPr/>
        </p:nvSpPr>
        <p:spPr>
          <a:xfrm>
            <a:off x="3539490" y="2011680"/>
            <a:ext cx="5113020" cy="923330"/>
          </a:xfrm>
          <a:prstGeom prst="rect">
            <a:avLst/>
          </a:prstGeom>
          <a:noFill/>
        </p:spPr>
        <p:txBody>
          <a:bodyPr wrap="square" rtlCol="0">
            <a:spAutoFit/>
          </a:bodyPr>
          <a:lstStyle/>
          <a:p>
            <a:pPr algn="ctr"/>
            <a:r>
              <a:rPr lang="en-IN" sz="5400" dirty="0">
                <a:latin typeface="Calibri" panose="020F0502020204030204" pitchFamily="34" charset="0"/>
                <a:cs typeface="Calibri" panose="020F0502020204030204" pitchFamily="34" charset="0"/>
              </a:rPr>
              <a:t>To Love is to Care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466856" y="71414"/>
            <a:ext cx="9296427" cy="654032"/>
          </a:xfrm>
          <a:prstGeom prst="rect">
            <a:avLst/>
          </a:prstGeom>
          <a:solidFill>
            <a:srgbClr val="FFCCFF"/>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dirty="0"/>
              <a:t>Abstract and Material Nouns</a:t>
            </a:r>
            <a:endParaRPr dirty="0"/>
          </a:p>
        </p:txBody>
      </p:sp>
      <p:cxnSp>
        <p:nvCxnSpPr>
          <p:cNvPr id="3" name="Straight Connector 2">
            <a:extLst>
              <a:ext uri="{FF2B5EF4-FFF2-40B4-BE49-F238E27FC236}">
                <a16:creationId xmlns:a16="http://schemas.microsoft.com/office/drawing/2014/main" id="{F828A1C4-F2AE-7BA5-31C7-3C82A44C0C19}"/>
              </a:ext>
            </a:extLst>
          </p:cNvPr>
          <p:cNvCxnSpPr>
            <a:cxnSpLocks/>
          </p:cNvCxnSpPr>
          <p:nvPr/>
        </p:nvCxnSpPr>
        <p:spPr>
          <a:xfrm>
            <a:off x="6096000" y="1400624"/>
            <a:ext cx="0" cy="4680520"/>
          </a:xfrm>
          <a:prstGeom prst="line">
            <a:avLst/>
          </a:prstGeom>
          <a:ln w="57150">
            <a:solidFill>
              <a:srgbClr val="E91D88"/>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E83E873F-87E8-59E0-706F-24575144C4FE}"/>
              </a:ext>
            </a:extLst>
          </p:cNvPr>
          <p:cNvGrpSpPr/>
          <p:nvPr/>
        </p:nvGrpSpPr>
        <p:grpSpPr>
          <a:xfrm>
            <a:off x="5942156" y="1407106"/>
            <a:ext cx="6020455" cy="1152000"/>
            <a:chOff x="5589025" y="1531905"/>
            <a:chExt cx="6020455" cy="1152000"/>
          </a:xfrm>
        </p:grpSpPr>
        <p:grpSp>
          <p:nvGrpSpPr>
            <p:cNvPr id="6" name="Group 5">
              <a:extLst>
                <a:ext uri="{FF2B5EF4-FFF2-40B4-BE49-F238E27FC236}">
                  <a16:creationId xmlns:a16="http://schemas.microsoft.com/office/drawing/2014/main" id="{CFE1BFF0-0D2D-9D67-F313-AF203C1993ED}"/>
                </a:ext>
              </a:extLst>
            </p:cNvPr>
            <p:cNvGrpSpPr/>
            <p:nvPr/>
          </p:nvGrpSpPr>
          <p:grpSpPr>
            <a:xfrm>
              <a:off x="6312467" y="1531905"/>
              <a:ext cx="5297013" cy="1152000"/>
              <a:chOff x="5983384" y="1534109"/>
              <a:chExt cx="5297013" cy="1152000"/>
            </a:xfrm>
          </p:grpSpPr>
          <p:sp>
            <p:nvSpPr>
              <p:cNvPr id="11" name="Rectangle: Rounded Corners 10">
                <a:extLst>
                  <a:ext uri="{FF2B5EF4-FFF2-40B4-BE49-F238E27FC236}">
                    <a16:creationId xmlns:a16="http://schemas.microsoft.com/office/drawing/2014/main" id="{31AE2601-3DC2-6319-85FB-305059A4A871}"/>
                  </a:ext>
                </a:extLst>
              </p:cNvPr>
              <p:cNvSpPr/>
              <p:nvPr/>
            </p:nvSpPr>
            <p:spPr>
              <a:xfrm>
                <a:off x="6240015" y="1534109"/>
                <a:ext cx="5040382" cy="1152000"/>
              </a:xfrm>
              <a:prstGeom prst="roundRect">
                <a:avLst>
                  <a:gd name="adj" fmla="val 44060"/>
                </a:avLst>
              </a:prstGeom>
              <a:solidFill>
                <a:srgbClr val="66FFFF"/>
              </a:solidFill>
              <a:ln>
                <a:noFill/>
              </a:ln>
              <a:effectLst>
                <a:outerShdw blurRad="50800" dist="63500" dir="2700000" algn="tl" rotWithShape="0">
                  <a:prstClr val="black">
                    <a:alpha val="40000"/>
                  </a:prstClr>
                </a:outerShdw>
              </a:effectLst>
              <a:scene3d>
                <a:camera prst="orthographicFront"/>
                <a:lightRig rig="chilly"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sp>
            <p:nvSpPr>
              <p:cNvPr id="12" name="Teardrop 11">
                <a:extLst>
                  <a:ext uri="{FF2B5EF4-FFF2-40B4-BE49-F238E27FC236}">
                    <a16:creationId xmlns:a16="http://schemas.microsoft.com/office/drawing/2014/main" id="{F159D694-AB5D-329B-47FE-3CAA35E42074}"/>
                  </a:ext>
                </a:extLst>
              </p:cNvPr>
              <p:cNvSpPr/>
              <p:nvPr/>
            </p:nvSpPr>
            <p:spPr>
              <a:xfrm rot="13828544">
                <a:off x="5999428" y="1722847"/>
                <a:ext cx="769209" cy="801297"/>
              </a:xfrm>
              <a:prstGeom prst="teardrop">
                <a:avLst>
                  <a:gd name="adj" fmla="val 138868"/>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grpSp>
        <p:grpSp>
          <p:nvGrpSpPr>
            <p:cNvPr id="7" name="Group 6">
              <a:extLst>
                <a:ext uri="{FF2B5EF4-FFF2-40B4-BE49-F238E27FC236}">
                  <a16:creationId xmlns:a16="http://schemas.microsoft.com/office/drawing/2014/main" id="{032A7101-9759-AC9C-86F3-C58E1A78CF10}"/>
                </a:ext>
              </a:extLst>
            </p:cNvPr>
            <p:cNvGrpSpPr/>
            <p:nvPr/>
          </p:nvGrpSpPr>
          <p:grpSpPr>
            <a:xfrm>
              <a:off x="5589025" y="1939995"/>
              <a:ext cx="362956" cy="324850"/>
              <a:chOff x="5589025" y="1939995"/>
              <a:chExt cx="362956" cy="324850"/>
            </a:xfrm>
          </p:grpSpPr>
          <p:sp>
            <p:nvSpPr>
              <p:cNvPr id="9" name="Oval 8">
                <a:extLst>
                  <a:ext uri="{FF2B5EF4-FFF2-40B4-BE49-F238E27FC236}">
                    <a16:creationId xmlns:a16="http://schemas.microsoft.com/office/drawing/2014/main" id="{27262E49-F7BF-E389-6955-04970EB72C92}"/>
                  </a:ext>
                </a:extLst>
              </p:cNvPr>
              <p:cNvSpPr/>
              <p:nvPr/>
            </p:nvSpPr>
            <p:spPr>
              <a:xfrm>
                <a:off x="5589025" y="1939995"/>
                <a:ext cx="362956" cy="32485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8100000" scaled="1"/>
                <a:tileRect/>
              </a:gradFill>
              <a:ln>
                <a:solidFill>
                  <a:schemeClr val="bg2">
                    <a:lumMod val="90000"/>
                  </a:schemeClr>
                </a:solidFill>
              </a:ln>
              <a:scene3d>
                <a:camera prst="orthographicFront"/>
                <a:lightRig rig="threePt" dir="t">
                  <a:rot lat="0" lon="0" rev="21594000"/>
                </a:lightRig>
              </a:scene3d>
              <a:sp3d prstMaterial="metal">
                <a:bevelT w="6350"/>
                <a:bevelB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sp>
            <p:nvSpPr>
              <p:cNvPr id="10" name="Oval 9">
                <a:extLst>
                  <a:ext uri="{FF2B5EF4-FFF2-40B4-BE49-F238E27FC236}">
                    <a16:creationId xmlns:a16="http://schemas.microsoft.com/office/drawing/2014/main" id="{63F911DC-F918-3DBB-5382-FF5E73495714}"/>
                  </a:ext>
                </a:extLst>
              </p:cNvPr>
              <p:cNvSpPr/>
              <p:nvPr/>
            </p:nvSpPr>
            <p:spPr>
              <a:xfrm>
                <a:off x="5673265" y="2008014"/>
                <a:ext cx="210958" cy="188810"/>
              </a:xfrm>
              <a:prstGeom prst="ellipse">
                <a:avLst/>
              </a:prstGeom>
              <a:solidFill>
                <a:schemeClr val="accent1">
                  <a:lumMod val="75000"/>
                </a:schemeClr>
              </a:solidFill>
              <a:ln>
                <a:solidFill>
                  <a:schemeClr val="bg2">
                    <a:lumMod val="90000"/>
                  </a:schemeClr>
                </a:solidFill>
              </a:ln>
              <a:scene3d>
                <a:camera prst="orthographicFront"/>
                <a:lightRig rig="threePt" dir="t">
                  <a:rot lat="0" lon="0" rev="21594000"/>
                </a:lightRig>
              </a:scene3d>
              <a:sp3d prstMaterial="metal">
                <a:bevelT w="6350"/>
                <a:bevelB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grpSp>
        <p:sp>
          <p:nvSpPr>
            <p:cNvPr id="8" name="TextBox 7">
              <a:extLst>
                <a:ext uri="{FF2B5EF4-FFF2-40B4-BE49-F238E27FC236}">
                  <a16:creationId xmlns:a16="http://schemas.microsoft.com/office/drawing/2014/main" id="{2170491C-4A57-FB87-3347-28946271D168}"/>
                </a:ext>
              </a:extLst>
            </p:cNvPr>
            <p:cNvSpPr txBox="1"/>
            <p:nvPr/>
          </p:nvSpPr>
          <p:spPr>
            <a:xfrm>
              <a:off x="7101897" y="1613459"/>
              <a:ext cx="4361817" cy="1015663"/>
            </a:xfrm>
            <a:prstGeom prst="rect">
              <a:avLst/>
            </a:prstGeom>
            <a:noFill/>
          </p:spPr>
          <p:txBody>
            <a:bodyPr wrap="square">
              <a:spAutoFit/>
            </a:bodyPr>
            <a:lstStyle/>
            <a:p>
              <a:pPr algn="ctr"/>
              <a:r>
                <a:rPr lang="en-IE" sz="2000" dirty="0">
                  <a:effectLst/>
                  <a:latin typeface="Calibri" panose="020F0502020204030204" pitchFamily="34" charset="0"/>
                  <a:ea typeface="Calibri" panose="020F0502020204030204" pitchFamily="34" charset="0"/>
                  <a:cs typeface="Calibri" panose="020F0502020204030204" pitchFamily="34" charset="0"/>
                </a:rPr>
                <a:t>Abstract nouns refer to ideas, concepts, emotions, qualities or states that cannot be perceived by the five senses.</a:t>
              </a:r>
              <a:endParaRPr lang="en-IN" sz="2000" dirty="0">
                <a:latin typeface="Calibri" panose="020F0502020204030204" pitchFamily="34" charset="0"/>
                <a:cs typeface="Calibri" panose="020F0502020204030204" pitchFamily="34" charset="0"/>
              </a:endParaRPr>
            </a:p>
          </p:txBody>
        </p:sp>
      </p:grpSp>
      <p:grpSp>
        <p:nvGrpSpPr>
          <p:cNvPr id="13" name="Group 12">
            <a:extLst>
              <a:ext uri="{FF2B5EF4-FFF2-40B4-BE49-F238E27FC236}">
                <a16:creationId xmlns:a16="http://schemas.microsoft.com/office/drawing/2014/main" id="{DA45706D-6CF9-3FB1-8189-85D70E9DC3C3}"/>
              </a:ext>
            </a:extLst>
          </p:cNvPr>
          <p:cNvGrpSpPr/>
          <p:nvPr/>
        </p:nvGrpSpPr>
        <p:grpSpPr>
          <a:xfrm>
            <a:off x="303966" y="2612403"/>
            <a:ext cx="5988228" cy="1152000"/>
            <a:chOff x="-36247" y="2674701"/>
            <a:chExt cx="5988228" cy="1152000"/>
          </a:xfrm>
        </p:grpSpPr>
        <p:grpSp>
          <p:nvGrpSpPr>
            <p:cNvPr id="14" name="Group 13">
              <a:extLst>
                <a:ext uri="{FF2B5EF4-FFF2-40B4-BE49-F238E27FC236}">
                  <a16:creationId xmlns:a16="http://schemas.microsoft.com/office/drawing/2014/main" id="{BC33B738-F6F7-BD25-B1F8-93EE300A6B0C}"/>
                </a:ext>
              </a:extLst>
            </p:cNvPr>
            <p:cNvGrpSpPr/>
            <p:nvPr/>
          </p:nvGrpSpPr>
          <p:grpSpPr>
            <a:xfrm flipH="1">
              <a:off x="-36247" y="2674701"/>
              <a:ext cx="5299864" cy="1152000"/>
              <a:chOff x="5983384" y="1535878"/>
              <a:chExt cx="5299864" cy="1152000"/>
            </a:xfrm>
          </p:grpSpPr>
          <p:sp>
            <p:nvSpPr>
              <p:cNvPr id="19" name="Rectangle: Rounded Corners 18">
                <a:extLst>
                  <a:ext uri="{FF2B5EF4-FFF2-40B4-BE49-F238E27FC236}">
                    <a16:creationId xmlns:a16="http://schemas.microsoft.com/office/drawing/2014/main" id="{A5B7FB10-1D3C-733E-642B-C54BC3C9A65C}"/>
                  </a:ext>
                </a:extLst>
              </p:cNvPr>
              <p:cNvSpPr/>
              <p:nvPr/>
            </p:nvSpPr>
            <p:spPr>
              <a:xfrm>
                <a:off x="6243248" y="1535878"/>
                <a:ext cx="5040000" cy="1152000"/>
              </a:xfrm>
              <a:prstGeom prst="roundRect">
                <a:avLst>
                  <a:gd name="adj" fmla="val 44060"/>
                </a:avLst>
              </a:prstGeom>
              <a:solidFill>
                <a:srgbClr val="F4FC72"/>
              </a:solidFill>
              <a:ln>
                <a:noFill/>
              </a:ln>
              <a:effectLst>
                <a:outerShdw blurRad="50800" dist="63500" dir="2700000" algn="tl" rotWithShape="0">
                  <a:prstClr val="black">
                    <a:alpha val="40000"/>
                  </a:prstClr>
                </a:outerShdw>
              </a:effectLst>
              <a:scene3d>
                <a:camera prst="orthographicFront"/>
                <a:lightRig rig="chilly"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sp>
            <p:nvSpPr>
              <p:cNvPr id="20" name="Teardrop 19">
                <a:extLst>
                  <a:ext uri="{FF2B5EF4-FFF2-40B4-BE49-F238E27FC236}">
                    <a16:creationId xmlns:a16="http://schemas.microsoft.com/office/drawing/2014/main" id="{74BDBDD8-D417-C360-6648-2DE53D1AB645}"/>
                  </a:ext>
                </a:extLst>
              </p:cNvPr>
              <p:cNvSpPr/>
              <p:nvPr/>
            </p:nvSpPr>
            <p:spPr>
              <a:xfrm rot="13828544">
                <a:off x="5999428" y="1722847"/>
                <a:ext cx="769209" cy="801297"/>
              </a:xfrm>
              <a:prstGeom prst="teardrop">
                <a:avLst>
                  <a:gd name="adj" fmla="val 127702"/>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grpSp>
        <p:grpSp>
          <p:nvGrpSpPr>
            <p:cNvPr id="15" name="Group 14">
              <a:extLst>
                <a:ext uri="{FF2B5EF4-FFF2-40B4-BE49-F238E27FC236}">
                  <a16:creationId xmlns:a16="http://schemas.microsoft.com/office/drawing/2014/main" id="{234DDF95-A322-D347-971E-9EA45C336092}"/>
                </a:ext>
              </a:extLst>
            </p:cNvPr>
            <p:cNvGrpSpPr/>
            <p:nvPr/>
          </p:nvGrpSpPr>
          <p:grpSpPr>
            <a:xfrm>
              <a:off x="5589025" y="3051507"/>
              <a:ext cx="362956" cy="324850"/>
              <a:chOff x="5589025" y="1939995"/>
              <a:chExt cx="362956" cy="324850"/>
            </a:xfrm>
          </p:grpSpPr>
          <p:sp>
            <p:nvSpPr>
              <p:cNvPr id="17" name="Oval 16">
                <a:extLst>
                  <a:ext uri="{FF2B5EF4-FFF2-40B4-BE49-F238E27FC236}">
                    <a16:creationId xmlns:a16="http://schemas.microsoft.com/office/drawing/2014/main" id="{AD397791-F14B-ACD5-B9C9-821241026C97}"/>
                  </a:ext>
                </a:extLst>
              </p:cNvPr>
              <p:cNvSpPr/>
              <p:nvPr/>
            </p:nvSpPr>
            <p:spPr>
              <a:xfrm>
                <a:off x="5589025" y="1939995"/>
                <a:ext cx="362956" cy="32485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8100000" scaled="1"/>
                <a:tileRect/>
              </a:gradFill>
              <a:ln>
                <a:solidFill>
                  <a:schemeClr val="bg2">
                    <a:lumMod val="90000"/>
                  </a:schemeClr>
                </a:solidFill>
              </a:ln>
              <a:scene3d>
                <a:camera prst="orthographicFront"/>
                <a:lightRig rig="threePt" dir="t">
                  <a:rot lat="0" lon="0" rev="21594000"/>
                </a:lightRig>
              </a:scene3d>
              <a:sp3d prstMaterial="metal">
                <a:bevelT w="6350"/>
                <a:bevelB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sp>
            <p:nvSpPr>
              <p:cNvPr id="18" name="Oval 17">
                <a:extLst>
                  <a:ext uri="{FF2B5EF4-FFF2-40B4-BE49-F238E27FC236}">
                    <a16:creationId xmlns:a16="http://schemas.microsoft.com/office/drawing/2014/main" id="{B15CEA3C-04EF-8EC6-D72B-AED8604BC159}"/>
                  </a:ext>
                </a:extLst>
              </p:cNvPr>
              <p:cNvSpPr/>
              <p:nvPr/>
            </p:nvSpPr>
            <p:spPr>
              <a:xfrm>
                <a:off x="5673265" y="2008014"/>
                <a:ext cx="210958" cy="188810"/>
              </a:xfrm>
              <a:prstGeom prst="ellipse">
                <a:avLst/>
              </a:prstGeom>
              <a:solidFill>
                <a:schemeClr val="accent1">
                  <a:lumMod val="75000"/>
                </a:schemeClr>
              </a:solidFill>
              <a:ln>
                <a:solidFill>
                  <a:schemeClr val="bg2">
                    <a:lumMod val="90000"/>
                  </a:schemeClr>
                </a:solidFill>
              </a:ln>
              <a:scene3d>
                <a:camera prst="orthographicFront"/>
                <a:lightRig rig="threePt" dir="t">
                  <a:rot lat="0" lon="0" rev="21594000"/>
                </a:lightRig>
              </a:scene3d>
              <a:sp3d prstMaterial="metal">
                <a:bevelT w="6350"/>
                <a:bevelB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grpSp>
        <p:sp>
          <p:nvSpPr>
            <p:cNvPr id="16" name="TextBox 15">
              <a:extLst>
                <a:ext uri="{FF2B5EF4-FFF2-40B4-BE49-F238E27FC236}">
                  <a16:creationId xmlns:a16="http://schemas.microsoft.com/office/drawing/2014/main" id="{A3AD2AB9-4D3B-8414-925C-F4362FA58995}"/>
                </a:ext>
              </a:extLst>
            </p:cNvPr>
            <p:cNvSpPr txBox="1"/>
            <p:nvPr/>
          </p:nvSpPr>
          <p:spPr>
            <a:xfrm>
              <a:off x="200694" y="2768790"/>
              <a:ext cx="4342179" cy="1015663"/>
            </a:xfrm>
            <a:prstGeom prst="rect">
              <a:avLst/>
            </a:prstGeom>
            <a:noFill/>
          </p:spPr>
          <p:txBody>
            <a:bodyPr wrap="square">
              <a:spAutoFit/>
            </a:bodyPr>
            <a:lstStyle/>
            <a:p>
              <a:pPr algn="ctr"/>
              <a:r>
                <a:rPr lang="en-IE" sz="2000" dirty="0">
                  <a:effectLst/>
                  <a:latin typeface="Calibri" panose="020F0502020204030204" pitchFamily="34" charset="0"/>
                  <a:ea typeface="Calibri" panose="020F0502020204030204" pitchFamily="34" charset="0"/>
                </a:rPr>
                <a:t>Material nouns refer to physical substances or objects that can be perceived by the five senses.</a:t>
              </a:r>
              <a:endParaRPr lang="en-IN" sz="2000" dirty="0">
                <a:latin typeface="+mj-lt"/>
              </a:endParaRPr>
            </a:p>
          </p:txBody>
        </p:sp>
      </p:grpSp>
      <p:grpSp>
        <p:nvGrpSpPr>
          <p:cNvPr id="21" name="Group 20">
            <a:extLst>
              <a:ext uri="{FF2B5EF4-FFF2-40B4-BE49-F238E27FC236}">
                <a16:creationId xmlns:a16="http://schemas.microsoft.com/office/drawing/2014/main" id="{C88953EA-9930-C8DD-5DD0-AB9811B5CFB6}"/>
              </a:ext>
            </a:extLst>
          </p:cNvPr>
          <p:cNvGrpSpPr/>
          <p:nvPr/>
        </p:nvGrpSpPr>
        <p:grpSpPr>
          <a:xfrm>
            <a:off x="5929238" y="3777144"/>
            <a:ext cx="6033374" cy="1152000"/>
            <a:chOff x="5589025" y="3807379"/>
            <a:chExt cx="5879960" cy="1141027"/>
          </a:xfrm>
        </p:grpSpPr>
        <p:grpSp>
          <p:nvGrpSpPr>
            <p:cNvPr id="22" name="Group 21">
              <a:extLst>
                <a:ext uri="{FF2B5EF4-FFF2-40B4-BE49-F238E27FC236}">
                  <a16:creationId xmlns:a16="http://schemas.microsoft.com/office/drawing/2014/main" id="{52C8F350-1CA8-D472-E996-7D07B313B951}"/>
                </a:ext>
              </a:extLst>
            </p:cNvPr>
            <p:cNvGrpSpPr/>
            <p:nvPr/>
          </p:nvGrpSpPr>
          <p:grpSpPr>
            <a:xfrm>
              <a:off x="6289767" y="3807379"/>
              <a:ext cx="5179218" cy="1141027"/>
              <a:chOff x="5983384" y="1534110"/>
              <a:chExt cx="5179218" cy="1141027"/>
            </a:xfrm>
          </p:grpSpPr>
          <p:sp>
            <p:nvSpPr>
              <p:cNvPr id="27" name="Rectangle: Rounded Corners 26">
                <a:extLst>
                  <a:ext uri="{FF2B5EF4-FFF2-40B4-BE49-F238E27FC236}">
                    <a16:creationId xmlns:a16="http://schemas.microsoft.com/office/drawing/2014/main" id="{29D8CBAE-435A-2C74-9112-73007E5E01CD}"/>
                  </a:ext>
                </a:extLst>
              </p:cNvPr>
              <p:cNvSpPr/>
              <p:nvPr/>
            </p:nvSpPr>
            <p:spPr>
              <a:xfrm>
                <a:off x="6240017" y="1534110"/>
                <a:ext cx="4922585" cy="1141027"/>
              </a:xfrm>
              <a:prstGeom prst="roundRect">
                <a:avLst>
                  <a:gd name="adj" fmla="val 44060"/>
                </a:avLst>
              </a:prstGeom>
              <a:solidFill>
                <a:srgbClr val="FF5050"/>
              </a:solidFill>
              <a:ln>
                <a:noFill/>
              </a:ln>
              <a:effectLst>
                <a:outerShdw blurRad="50800" dist="63500" dir="2700000" algn="tl" rotWithShape="0">
                  <a:prstClr val="black">
                    <a:alpha val="40000"/>
                  </a:prstClr>
                </a:outerShdw>
              </a:effectLst>
              <a:scene3d>
                <a:camera prst="orthographicFront"/>
                <a:lightRig rig="chilly"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sp>
            <p:nvSpPr>
              <p:cNvPr id="28" name="Teardrop 27">
                <a:extLst>
                  <a:ext uri="{FF2B5EF4-FFF2-40B4-BE49-F238E27FC236}">
                    <a16:creationId xmlns:a16="http://schemas.microsoft.com/office/drawing/2014/main" id="{F5C25823-2614-93D5-4282-BD01AD8578CF}"/>
                  </a:ext>
                </a:extLst>
              </p:cNvPr>
              <p:cNvSpPr/>
              <p:nvPr/>
            </p:nvSpPr>
            <p:spPr>
              <a:xfrm rot="13828544">
                <a:off x="5999428" y="1722847"/>
                <a:ext cx="769209" cy="801297"/>
              </a:xfrm>
              <a:prstGeom prst="teardrop">
                <a:avLst>
                  <a:gd name="adj" fmla="val 138868"/>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grpSp>
        <p:grpSp>
          <p:nvGrpSpPr>
            <p:cNvPr id="23" name="Group 22">
              <a:extLst>
                <a:ext uri="{FF2B5EF4-FFF2-40B4-BE49-F238E27FC236}">
                  <a16:creationId xmlns:a16="http://schemas.microsoft.com/office/drawing/2014/main" id="{BFF50DC4-2001-DF62-EC52-4CBBD9F2A421}"/>
                </a:ext>
              </a:extLst>
            </p:cNvPr>
            <p:cNvGrpSpPr/>
            <p:nvPr/>
          </p:nvGrpSpPr>
          <p:grpSpPr>
            <a:xfrm>
              <a:off x="5589025" y="4165839"/>
              <a:ext cx="362956" cy="324850"/>
              <a:chOff x="5567681" y="1939995"/>
              <a:chExt cx="362956" cy="324850"/>
            </a:xfrm>
          </p:grpSpPr>
          <p:sp>
            <p:nvSpPr>
              <p:cNvPr id="25" name="Oval 24">
                <a:extLst>
                  <a:ext uri="{FF2B5EF4-FFF2-40B4-BE49-F238E27FC236}">
                    <a16:creationId xmlns:a16="http://schemas.microsoft.com/office/drawing/2014/main" id="{086C4D48-0BE2-47BA-3AA1-1B478504D075}"/>
                  </a:ext>
                </a:extLst>
              </p:cNvPr>
              <p:cNvSpPr/>
              <p:nvPr/>
            </p:nvSpPr>
            <p:spPr>
              <a:xfrm>
                <a:off x="5567681" y="1939995"/>
                <a:ext cx="362956" cy="32485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8100000" scaled="1"/>
                <a:tileRect/>
              </a:gradFill>
              <a:ln>
                <a:solidFill>
                  <a:schemeClr val="bg2">
                    <a:lumMod val="90000"/>
                  </a:schemeClr>
                </a:solidFill>
              </a:ln>
              <a:scene3d>
                <a:camera prst="orthographicFront"/>
                <a:lightRig rig="threePt" dir="t">
                  <a:rot lat="0" lon="0" rev="21594000"/>
                </a:lightRig>
              </a:scene3d>
              <a:sp3d prstMaterial="metal">
                <a:bevelT w="6350"/>
                <a:bevelB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sp>
            <p:nvSpPr>
              <p:cNvPr id="26" name="Oval 25">
                <a:extLst>
                  <a:ext uri="{FF2B5EF4-FFF2-40B4-BE49-F238E27FC236}">
                    <a16:creationId xmlns:a16="http://schemas.microsoft.com/office/drawing/2014/main" id="{5283473A-8E1A-B4E7-4B05-18E5572BDDFE}"/>
                  </a:ext>
                </a:extLst>
              </p:cNvPr>
              <p:cNvSpPr/>
              <p:nvPr/>
            </p:nvSpPr>
            <p:spPr>
              <a:xfrm>
                <a:off x="5651921" y="2008015"/>
                <a:ext cx="210958" cy="188810"/>
              </a:xfrm>
              <a:prstGeom prst="ellipse">
                <a:avLst/>
              </a:prstGeom>
              <a:solidFill>
                <a:schemeClr val="accent1">
                  <a:lumMod val="75000"/>
                </a:schemeClr>
              </a:solidFill>
              <a:ln>
                <a:solidFill>
                  <a:schemeClr val="bg2">
                    <a:lumMod val="90000"/>
                  </a:schemeClr>
                </a:solidFill>
              </a:ln>
              <a:scene3d>
                <a:camera prst="orthographicFront"/>
                <a:lightRig rig="threePt" dir="t">
                  <a:rot lat="0" lon="0" rev="21594000"/>
                </a:lightRig>
              </a:scene3d>
              <a:sp3d prstMaterial="metal">
                <a:bevelT w="6350"/>
                <a:bevelB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grpSp>
        <p:sp>
          <p:nvSpPr>
            <p:cNvPr id="24" name="TextBox 23">
              <a:extLst>
                <a:ext uri="{FF2B5EF4-FFF2-40B4-BE49-F238E27FC236}">
                  <a16:creationId xmlns:a16="http://schemas.microsoft.com/office/drawing/2014/main" id="{9E12E28C-144D-3CF4-33E1-DD271518349E}"/>
                </a:ext>
              </a:extLst>
            </p:cNvPr>
            <p:cNvSpPr txBox="1"/>
            <p:nvPr/>
          </p:nvSpPr>
          <p:spPr>
            <a:xfrm>
              <a:off x="7072783" y="3893770"/>
              <a:ext cx="4254141" cy="1005989"/>
            </a:xfrm>
            <a:prstGeom prst="rect">
              <a:avLst/>
            </a:prstGeom>
            <a:noFill/>
          </p:spPr>
          <p:txBody>
            <a:bodyPr wrap="square">
              <a:spAutoFit/>
            </a:bodyPr>
            <a:lstStyle/>
            <a:p>
              <a:pPr algn="ctr"/>
              <a:r>
                <a:rPr lang="en-IE" sz="2000" dirty="0">
                  <a:solidFill>
                    <a:schemeClr val="bg1"/>
                  </a:solidFill>
                  <a:effectLst/>
                  <a:latin typeface="Calibri" panose="020F0502020204030204" pitchFamily="34" charset="0"/>
                  <a:ea typeface="Calibri" panose="020F0502020204030204" pitchFamily="34" charset="0"/>
                </a:rPr>
                <a:t>Understanding the differences between them can help to use them correctly in writing and communication.</a:t>
              </a:r>
              <a:endParaRPr lang="en-IN" sz="2000" dirty="0">
                <a:solidFill>
                  <a:schemeClr val="bg1"/>
                </a:solidFill>
                <a:latin typeface="+mj-lt"/>
              </a:endParaRPr>
            </a:p>
          </p:txBody>
        </p:sp>
      </p:grpSp>
      <p:grpSp>
        <p:nvGrpSpPr>
          <p:cNvPr id="29" name="Group 28">
            <a:extLst>
              <a:ext uri="{FF2B5EF4-FFF2-40B4-BE49-F238E27FC236}">
                <a16:creationId xmlns:a16="http://schemas.microsoft.com/office/drawing/2014/main" id="{98DCC53A-FD9A-53B5-20EB-B581E833F6BA}"/>
              </a:ext>
            </a:extLst>
          </p:cNvPr>
          <p:cNvGrpSpPr/>
          <p:nvPr/>
        </p:nvGrpSpPr>
        <p:grpSpPr>
          <a:xfrm>
            <a:off x="303964" y="4561650"/>
            <a:ext cx="5988230" cy="2120630"/>
            <a:chOff x="-6664" y="4880260"/>
            <a:chExt cx="5988230" cy="1448418"/>
          </a:xfrm>
        </p:grpSpPr>
        <p:grpSp>
          <p:nvGrpSpPr>
            <p:cNvPr id="30" name="Group 29">
              <a:extLst>
                <a:ext uri="{FF2B5EF4-FFF2-40B4-BE49-F238E27FC236}">
                  <a16:creationId xmlns:a16="http://schemas.microsoft.com/office/drawing/2014/main" id="{3A8E51D8-6E06-B509-8A2E-EE08114EBCD1}"/>
                </a:ext>
              </a:extLst>
            </p:cNvPr>
            <p:cNvGrpSpPr/>
            <p:nvPr/>
          </p:nvGrpSpPr>
          <p:grpSpPr>
            <a:xfrm>
              <a:off x="5618610" y="5280171"/>
              <a:ext cx="362956" cy="324850"/>
              <a:chOff x="5589025" y="1939995"/>
              <a:chExt cx="362956" cy="324850"/>
            </a:xfrm>
          </p:grpSpPr>
          <p:sp>
            <p:nvSpPr>
              <p:cNvPr id="35" name="Oval 34">
                <a:extLst>
                  <a:ext uri="{FF2B5EF4-FFF2-40B4-BE49-F238E27FC236}">
                    <a16:creationId xmlns:a16="http://schemas.microsoft.com/office/drawing/2014/main" id="{E4AA2932-C1D7-477E-278A-A02ECAFFCEA4}"/>
                  </a:ext>
                </a:extLst>
              </p:cNvPr>
              <p:cNvSpPr/>
              <p:nvPr/>
            </p:nvSpPr>
            <p:spPr>
              <a:xfrm>
                <a:off x="5589025" y="1939995"/>
                <a:ext cx="362956" cy="32485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8100000" scaled="1"/>
                <a:tileRect/>
              </a:gradFill>
              <a:ln>
                <a:solidFill>
                  <a:schemeClr val="bg2">
                    <a:lumMod val="90000"/>
                  </a:schemeClr>
                </a:solidFill>
              </a:ln>
              <a:scene3d>
                <a:camera prst="orthographicFront"/>
                <a:lightRig rig="threePt" dir="t">
                  <a:rot lat="0" lon="0" rev="21594000"/>
                </a:lightRig>
              </a:scene3d>
              <a:sp3d prstMaterial="metal">
                <a:bevelT w="6350"/>
                <a:bevelB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sp>
            <p:nvSpPr>
              <p:cNvPr id="36" name="Oval 35">
                <a:extLst>
                  <a:ext uri="{FF2B5EF4-FFF2-40B4-BE49-F238E27FC236}">
                    <a16:creationId xmlns:a16="http://schemas.microsoft.com/office/drawing/2014/main" id="{1702A368-3C80-93A3-9D0F-BBCE137B1E07}"/>
                  </a:ext>
                </a:extLst>
              </p:cNvPr>
              <p:cNvSpPr/>
              <p:nvPr/>
            </p:nvSpPr>
            <p:spPr>
              <a:xfrm>
                <a:off x="5651115" y="1990018"/>
                <a:ext cx="255259" cy="207691"/>
              </a:xfrm>
              <a:prstGeom prst="ellipse">
                <a:avLst/>
              </a:prstGeom>
              <a:solidFill>
                <a:schemeClr val="accent1">
                  <a:lumMod val="75000"/>
                </a:schemeClr>
              </a:solidFill>
              <a:ln>
                <a:solidFill>
                  <a:schemeClr val="bg2">
                    <a:lumMod val="90000"/>
                  </a:schemeClr>
                </a:solidFill>
              </a:ln>
              <a:scene3d>
                <a:camera prst="orthographicFront"/>
                <a:lightRig rig="threePt" dir="t">
                  <a:rot lat="0" lon="0" rev="21594000"/>
                </a:lightRig>
              </a:scene3d>
              <a:sp3d prstMaterial="metal">
                <a:bevelT w="6350"/>
                <a:bevelB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grpSp>
        <p:grpSp>
          <p:nvGrpSpPr>
            <p:cNvPr id="31" name="Group 30">
              <a:extLst>
                <a:ext uri="{FF2B5EF4-FFF2-40B4-BE49-F238E27FC236}">
                  <a16:creationId xmlns:a16="http://schemas.microsoft.com/office/drawing/2014/main" id="{C424FF1D-2CFF-E279-EA0C-4B40AC857E6C}"/>
                </a:ext>
              </a:extLst>
            </p:cNvPr>
            <p:cNvGrpSpPr/>
            <p:nvPr/>
          </p:nvGrpSpPr>
          <p:grpSpPr>
            <a:xfrm flipH="1">
              <a:off x="-6664" y="4880260"/>
              <a:ext cx="5463854" cy="1152000"/>
              <a:chOff x="5816164" y="1534109"/>
              <a:chExt cx="5463854" cy="1152000"/>
            </a:xfrm>
          </p:grpSpPr>
          <p:sp>
            <p:nvSpPr>
              <p:cNvPr id="33" name="Rectangle: Rounded Corners 32">
                <a:extLst>
                  <a:ext uri="{FF2B5EF4-FFF2-40B4-BE49-F238E27FC236}">
                    <a16:creationId xmlns:a16="http://schemas.microsoft.com/office/drawing/2014/main" id="{42FF5AD7-97FD-6F05-66CE-74891B4C25E9}"/>
                  </a:ext>
                </a:extLst>
              </p:cNvPr>
              <p:cNvSpPr/>
              <p:nvPr/>
            </p:nvSpPr>
            <p:spPr>
              <a:xfrm>
                <a:off x="6240017" y="1534109"/>
                <a:ext cx="5040001" cy="1152000"/>
              </a:xfrm>
              <a:prstGeom prst="roundRect">
                <a:avLst>
                  <a:gd name="adj" fmla="val 44060"/>
                </a:avLst>
              </a:prstGeom>
              <a:solidFill>
                <a:srgbClr val="9933FF">
                  <a:alpha val="50196"/>
                </a:srgbClr>
              </a:solidFill>
              <a:ln>
                <a:noFill/>
              </a:ln>
              <a:effectLst>
                <a:outerShdw blurRad="50800" dist="63500" dir="2700000" algn="tl" rotWithShape="0">
                  <a:prstClr val="black">
                    <a:alpha val="40000"/>
                  </a:prstClr>
                </a:outerShdw>
              </a:effectLst>
              <a:scene3d>
                <a:camera prst="orthographicFront"/>
                <a:lightRig rig="chilly"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sp>
            <p:nvSpPr>
              <p:cNvPr id="34" name="Teardrop 33">
                <a:extLst>
                  <a:ext uri="{FF2B5EF4-FFF2-40B4-BE49-F238E27FC236}">
                    <a16:creationId xmlns:a16="http://schemas.microsoft.com/office/drawing/2014/main" id="{6AD18C5D-1ADB-0C58-058A-FD6EF5B46324}"/>
                  </a:ext>
                </a:extLst>
              </p:cNvPr>
              <p:cNvSpPr/>
              <p:nvPr/>
            </p:nvSpPr>
            <p:spPr>
              <a:xfrm rot="13828544">
                <a:off x="6040762" y="1514663"/>
                <a:ext cx="720162" cy="1169357"/>
              </a:xfrm>
              <a:prstGeom prst="teardrop">
                <a:avLst>
                  <a:gd name="adj" fmla="val 127702"/>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grpSp>
        <p:sp>
          <p:nvSpPr>
            <p:cNvPr id="32" name="TextBox 31">
              <a:extLst>
                <a:ext uri="{FF2B5EF4-FFF2-40B4-BE49-F238E27FC236}">
                  <a16:creationId xmlns:a16="http://schemas.microsoft.com/office/drawing/2014/main" id="{FB5A659A-887D-531C-530B-7E45FAD79D69}"/>
                </a:ext>
              </a:extLst>
            </p:cNvPr>
            <p:cNvSpPr txBox="1"/>
            <p:nvPr/>
          </p:nvSpPr>
          <p:spPr>
            <a:xfrm>
              <a:off x="-6664" y="4905264"/>
              <a:ext cx="4501924" cy="1423414"/>
            </a:xfrm>
            <a:prstGeom prst="rect">
              <a:avLst/>
            </a:prstGeom>
            <a:noFill/>
          </p:spPr>
          <p:txBody>
            <a:bodyPr wrap="square">
              <a:spAutoFit/>
            </a:bodyPr>
            <a:lstStyle/>
            <a:p>
              <a:pPr lvl="0" algn="ctr">
                <a:lnSpc>
                  <a:spcPct val="107000"/>
                </a:lnSpc>
                <a:spcAft>
                  <a:spcPts val="800"/>
                </a:spcAft>
              </a:pPr>
              <a:r>
                <a:rPr lang="en-IE" sz="2000" dirty="0">
                  <a:solidFill>
                    <a:schemeClr val="bg1"/>
                  </a:solidFill>
                  <a:effectLst/>
                  <a:latin typeface="Calibri" panose="020F0502020204030204" pitchFamily="34" charset="0"/>
                  <a:ea typeface="Calibri" panose="020F0502020204030204" pitchFamily="34" charset="0"/>
                </a:rPr>
                <a:t>Similarly, we need to understand the needs of others i.e., material needs, objects, ideas or emotions and should show our love and care by acting accordingly.</a:t>
              </a:r>
              <a:endParaRPr lang="en-IN" sz="2000" dirty="0">
                <a:solidFill>
                  <a:schemeClr val="bg1"/>
                </a:solidFill>
                <a:effectLst/>
                <a:latin typeface="+mj-l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33277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right)">
                                      <p:cBhvr>
                                        <p:cTn id="2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466856" y="71414"/>
            <a:ext cx="9296427" cy="654032"/>
          </a:xfrm>
          <a:prstGeom prst="rect">
            <a:avLst/>
          </a:prstGeom>
          <a:solidFill>
            <a:srgbClr val="FFCCFF"/>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dirty="0" err="1"/>
              <a:t>Ramu’s</a:t>
            </a:r>
            <a:r>
              <a:rPr lang="en-IN" dirty="0"/>
              <a:t> Story</a:t>
            </a:r>
            <a:endParaRPr dirty="0"/>
          </a:p>
        </p:txBody>
      </p:sp>
      <p:grpSp>
        <p:nvGrpSpPr>
          <p:cNvPr id="7" name="Group 6">
            <a:extLst>
              <a:ext uri="{FF2B5EF4-FFF2-40B4-BE49-F238E27FC236}">
                <a16:creationId xmlns:a16="http://schemas.microsoft.com/office/drawing/2014/main" id="{AD287F18-AE53-9567-9C50-91A9CDDB7D5C}"/>
              </a:ext>
            </a:extLst>
          </p:cNvPr>
          <p:cNvGrpSpPr/>
          <p:nvPr/>
        </p:nvGrpSpPr>
        <p:grpSpPr>
          <a:xfrm>
            <a:off x="138051" y="850853"/>
            <a:ext cx="8183655" cy="5634787"/>
            <a:chOff x="2004173" y="850853"/>
            <a:chExt cx="8183655" cy="5634787"/>
          </a:xfrm>
        </p:grpSpPr>
        <p:pic>
          <p:nvPicPr>
            <p:cNvPr id="3" name="Picture 2" descr="A picture containing sky, tree, cartoon, plant&#10;&#10;Description automatically generated">
              <a:extLst>
                <a:ext uri="{FF2B5EF4-FFF2-40B4-BE49-F238E27FC236}">
                  <a16:creationId xmlns:a16="http://schemas.microsoft.com/office/drawing/2014/main" id="{41863270-A219-5B40-9976-7B84DF97C4CC}"/>
                </a:ext>
              </a:extLst>
            </p:cNvPr>
            <p:cNvPicPr>
              <a:picLocks noChangeAspect="1"/>
            </p:cNvPicPr>
            <p:nvPr/>
          </p:nvPicPr>
          <p:blipFill>
            <a:blip r:embed="rId3"/>
            <a:stretch>
              <a:fillRect/>
            </a:stretch>
          </p:blipFill>
          <p:spPr>
            <a:xfrm>
              <a:off x="2004173" y="850853"/>
              <a:ext cx="8183655" cy="5634787"/>
            </a:xfrm>
            <a:prstGeom prst="rect">
              <a:avLst/>
            </a:prstGeom>
          </p:spPr>
        </p:pic>
        <p:pic>
          <p:nvPicPr>
            <p:cNvPr id="5" name="Picture 4" descr="A cartoon cow with a black background&#10;&#10;Description automatically generated with low confidence">
              <a:extLst>
                <a:ext uri="{FF2B5EF4-FFF2-40B4-BE49-F238E27FC236}">
                  <a16:creationId xmlns:a16="http://schemas.microsoft.com/office/drawing/2014/main" id="{95B9EC72-2AFE-F19E-14FD-ADC5D630EE92}"/>
                </a:ext>
              </a:extLst>
            </p:cNvPr>
            <p:cNvPicPr>
              <a:picLocks noChangeAspect="1"/>
            </p:cNvPicPr>
            <p:nvPr/>
          </p:nvPicPr>
          <p:blipFill>
            <a:blip r:embed="rId4"/>
            <a:stretch>
              <a:fillRect/>
            </a:stretch>
          </p:blipFill>
          <p:spPr>
            <a:xfrm>
              <a:off x="6466002" y="4867765"/>
              <a:ext cx="1603342" cy="1603342"/>
            </a:xfrm>
            <a:prstGeom prst="rect">
              <a:avLst/>
            </a:prstGeom>
          </p:spPr>
        </p:pic>
        <p:pic>
          <p:nvPicPr>
            <p:cNvPr id="11" name="Picture 10" descr="A goat with a leaf in its mouth&#10;&#10;Description automatically generated with medium confidence">
              <a:extLst>
                <a:ext uri="{FF2B5EF4-FFF2-40B4-BE49-F238E27FC236}">
                  <a16:creationId xmlns:a16="http://schemas.microsoft.com/office/drawing/2014/main" id="{E3C3A210-4F69-3819-9ECC-FCDD9FED101F}"/>
                </a:ext>
              </a:extLst>
            </p:cNvPr>
            <p:cNvPicPr>
              <a:picLocks noChangeAspect="1"/>
            </p:cNvPicPr>
            <p:nvPr/>
          </p:nvPicPr>
          <p:blipFill>
            <a:blip r:embed="rId5"/>
            <a:stretch>
              <a:fillRect/>
            </a:stretch>
          </p:blipFill>
          <p:spPr>
            <a:xfrm flipH="1">
              <a:off x="5361828" y="5384185"/>
              <a:ext cx="1104174" cy="1086922"/>
            </a:xfrm>
            <a:prstGeom prst="rect">
              <a:avLst/>
            </a:prstGeom>
          </p:spPr>
        </p:pic>
        <p:pic>
          <p:nvPicPr>
            <p:cNvPr id="2" name="Picture 1" descr="Cartoon a cartoon of a person wearing a pink dress&#10;&#10;Description automatically generated with low confidence">
              <a:extLst>
                <a:ext uri="{FF2B5EF4-FFF2-40B4-BE49-F238E27FC236}">
                  <a16:creationId xmlns:a16="http://schemas.microsoft.com/office/drawing/2014/main" id="{E3C29486-1EEF-0707-BEB0-8E8DCEA28579}"/>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backgroundMark x1="16556" y1="62031" x2="16556" y2="62031"/>
                          <a14:backgroundMark x1="16667" y1="62031" x2="23510" y2="76797"/>
                          <a14:backgroundMark x1="23620" y1="76797" x2="35541" y2="85859"/>
                          <a14:backgroundMark x1="35541" y1="85859" x2="60817" y2="87266"/>
                          <a14:backgroundMark x1="60817" y1="87266" x2="82230" y2="80547"/>
                          <a14:backgroundMark x1="82230" y1="80547" x2="72406" y2="56563"/>
                        </a14:backgroundRemoval>
                      </a14:imgEffect>
                    </a14:imgLayer>
                  </a14:imgProps>
                </a:ext>
                <a:ext uri="{28A0092B-C50C-407E-A947-70E740481C1C}">
                  <a14:useLocalDpi xmlns:a14="http://schemas.microsoft.com/office/drawing/2010/main" val="0"/>
                </a:ext>
              </a:extLst>
            </a:blip>
            <a:srcRect l="29253" t="15331" r="30228" b="16034"/>
            <a:stretch/>
          </p:blipFill>
          <p:spPr bwMode="auto">
            <a:xfrm>
              <a:off x="2155144" y="3512194"/>
              <a:ext cx="1236263" cy="2958913"/>
            </a:xfrm>
            <a:prstGeom prst="rect">
              <a:avLst/>
            </a:prstGeom>
            <a:ln>
              <a:noFill/>
            </a:ln>
            <a:extLst>
              <a:ext uri="{53640926-AAD7-44D8-BBD7-CCE9431645EC}">
                <a14:shadowObscured xmlns:a14="http://schemas.microsoft.com/office/drawing/2010/main"/>
              </a:ext>
            </a:extLst>
          </p:spPr>
        </p:pic>
        <p:pic>
          <p:nvPicPr>
            <p:cNvPr id="6" name="Picture 5" descr="A cartoon of a person&#10;&#10;Description automatically generated with low confidence">
              <a:extLst>
                <a:ext uri="{FF2B5EF4-FFF2-40B4-BE49-F238E27FC236}">
                  <a16:creationId xmlns:a16="http://schemas.microsoft.com/office/drawing/2014/main" id="{E21B6DAA-0DEC-20B8-4998-7C756589D37B}"/>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3005" b="98634" l="8257" r="93578">
                          <a14:foregroundMark x1="42202" y1="7650" x2="21101" y2="12295"/>
                          <a14:foregroundMark x1="44037" y1="18852" x2="68807" y2="28689"/>
                          <a14:foregroundMark x1="93578" y1="25410" x2="93578" y2="24317"/>
                          <a14:foregroundMark x1="47706" y1="38525" x2="52294" y2="36066"/>
                          <a14:foregroundMark x1="56881" y1="37978" x2="50459" y2="39071"/>
                          <a14:foregroundMark x1="44037" y1="92623" x2="36697" y2="93716"/>
                          <a14:foregroundMark x1="64220" y1="95355" x2="53211" y2="95355"/>
                          <a14:foregroundMark x1="57798" y1="45902" x2="59633" y2="47268"/>
                          <a14:foregroundMark x1="34862" y1="96995" x2="44037" y2="98634"/>
                          <a14:foregroundMark x1="61468" y1="98634" x2="67890" y2="98634"/>
                          <a14:foregroundMark x1="44954" y1="3552" x2="59633" y2="3005"/>
                          <a14:foregroundMark x1="81651" y1="50273" x2="81651" y2="56831"/>
                          <a14:foregroundMark x1="33945" y1="21311" x2="33945" y2="21311"/>
                        </a14:backgroundRemoval>
                      </a14:imgEffect>
                      <a14:imgEffect>
                        <a14:artisticMarker/>
                      </a14:imgEffect>
                      <a14:imgEffect>
                        <a14:brightnessContrast contrast="-40000"/>
                      </a14:imgEffect>
                    </a14:imgLayer>
                  </a14:imgProps>
                </a:ext>
              </a:extLst>
            </a:blip>
            <a:stretch>
              <a:fillRect/>
            </a:stretch>
          </p:blipFill>
          <p:spPr>
            <a:xfrm>
              <a:off x="3338392" y="4320072"/>
              <a:ext cx="604618" cy="2030185"/>
            </a:xfrm>
            <a:prstGeom prst="rect">
              <a:avLst/>
            </a:prstGeom>
          </p:spPr>
        </p:pic>
      </p:grpSp>
      <p:sp>
        <p:nvSpPr>
          <p:cNvPr id="4" name="TextBox 3">
            <a:extLst>
              <a:ext uri="{FF2B5EF4-FFF2-40B4-BE49-F238E27FC236}">
                <a16:creationId xmlns:a16="http://schemas.microsoft.com/office/drawing/2014/main" id="{1D0B4A9B-CE3E-662E-2082-B24EFE4A9915}"/>
              </a:ext>
            </a:extLst>
          </p:cNvPr>
          <p:cNvSpPr txBox="1"/>
          <p:nvPr/>
        </p:nvSpPr>
        <p:spPr>
          <a:xfrm>
            <a:off x="8536527" y="1028904"/>
            <a:ext cx="3517075" cy="1200329"/>
          </a:xfrm>
          <a:prstGeom prst="rect">
            <a:avLst/>
          </a:prstGeom>
          <a:noFill/>
        </p:spPr>
        <p:txBody>
          <a:bodyPr wrap="square" rtlCol="0">
            <a:spAutoFit/>
          </a:bodyPr>
          <a:lstStyle/>
          <a:p>
            <a:r>
              <a:rPr lang="en-IE" sz="2400" dirty="0" err="1">
                <a:effectLst/>
                <a:latin typeface="Calibri" panose="020F0502020204030204" pitchFamily="34" charset="0"/>
                <a:ea typeface="Calibri" panose="020F0502020204030204" pitchFamily="34" charset="0"/>
              </a:rPr>
              <a:t>Ramu</a:t>
            </a:r>
            <a:r>
              <a:rPr lang="en-IE" sz="2400" dirty="0">
                <a:effectLst/>
                <a:latin typeface="Calibri" panose="020F0502020204030204" pitchFamily="34" charset="0"/>
                <a:ea typeface="Calibri" panose="020F0502020204030204" pitchFamily="34" charset="0"/>
              </a:rPr>
              <a:t> lived </a:t>
            </a:r>
            <a:r>
              <a:rPr lang="en-IE" sz="2400" dirty="0">
                <a:latin typeface="Calibri" panose="020F0502020204030204" pitchFamily="34" charset="0"/>
                <a:ea typeface="Calibri" panose="020F0502020204030204" pitchFamily="34" charset="0"/>
              </a:rPr>
              <a:t>with his grandmother in a small village. </a:t>
            </a:r>
            <a:endParaRPr lang="en-IN" sz="2400" dirty="0"/>
          </a:p>
        </p:txBody>
      </p:sp>
      <p:sp>
        <p:nvSpPr>
          <p:cNvPr id="8" name="TextBox 7">
            <a:extLst>
              <a:ext uri="{FF2B5EF4-FFF2-40B4-BE49-F238E27FC236}">
                <a16:creationId xmlns:a16="http://schemas.microsoft.com/office/drawing/2014/main" id="{B1757895-AA1C-DE16-0801-212D2FC26DAA}"/>
              </a:ext>
            </a:extLst>
          </p:cNvPr>
          <p:cNvSpPr txBox="1"/>
          <p:nvPr/>
        </p:nvSpPr>
        <p:spPr>
          <a:xfrm>
            <a:off x="8536874" y="2513173"/>
            <a:ext cx="3517075" cy="1200329"/>
          </a:xfrm>
          <a:prstGeom prst="rect">
            <a:avLst/>
          </a:prstGeom>
          <a:noFill/>
        </p:spPr>
        <p:txBody>
          <a:bodyPr wrap="square" rtlCol="0">
            <a:spAutoFit/>
          </a:bodyPr>
          <a:lstStyle/>
          <a:p>
            <a:r>
              <a:rPr lang="en-IE" sz="2400" dirty="0">
                <a:effectLst/>
                <a:latin typeface="Calibri" panose="020F0502020204030204" pitchFamily="34" charset="0"/>
                <a:ea typeface="Calibri" panose="020F0502020204030204" pitchFamily="34" charset="0"/>
              </a:rPr>
              <a:t>They lived in a small hut and also took care of five cows and two goats. </a:t>
            </a:r>
            <a:endParaRPr lang="en-IN" sz="2400" dirty="0"/>
          </a:p>
        </p:txBody>
      </p:sp>
      <p:sp>
        <p:nvSpPr>
          <p:cNvPr id="9" name="TextBox 8">
            <a:extLst>
              <a:ext uri="{FF2B5EF4-FFF2-40B4-BE49-F238E27FC236}">
                <a16:creationId xmlns:a16="http://schemas.microsoft.com/office/drawing/2014/main" id="{C1F2C3EA-BB28-A884-5E66-534287BD921C}"/>
              </a:ext>
            </a:extLst>
          </p:cNvPr>
          <p:cNvSpPr txBox="1"/>
          <p:nvPr/>
        </p:nvSpPr>
        <p:spPr>
          <a:xfrm>
            <a:off x="8536759" y="5112378"/>
            <a:ext cx="3517075" cy="1200329"/>
          </a:xfrm>
          <a:prstGeom prst="rect">
            <a:avLst/>
          </a:prstGeom>
          <a:noFill/>
        </p:spPr>
        <p:txBody>
          <a:bodyPr wrap="square" rtlCol="0">
            <a:spAutoFit/>
          </a:bodyPr>
          <a:lstStyle/>
          <a:p>
            <a:r>
              <a:rPr lang="en-IE" sz="2400" dirty="0" err="1">
                <a:effectLst/>
                <a:latin typeface="Calibri" panose="020F0502020204030204" pitchFamily="34" charset="0"/>
                <a:ea typeface="Calibri" panose="020F0502020204030204" pitchFamily="34" charset="0"/>
              </a:rPr>
              <a:t>Ramu</a:t>
            </a:r>
            <a:r>
              <a:rPr lang="en-IE" sz="2400" dirty="0">
                <a:effectLst/>
                <a:latin typeface="Calibri" panose="020F0502020204030204" pitchFamily="34" charset="0"/>
                <a:ea typeface="Calibri" panose="020F0502020204030204" pitchFamily="34" charset="0"/>
              </a:rPr>
              <a:t> was a very caring, loving, fearless, honest and obedient child.</a:t>
            </a:r>
            <a:endParaRPr lang="en-IN" sz="2400" dirty="0"/>
          </a:p>
        </p:txBody>
      </p:sp>
      <p:sp>
        <p:nvSpPr>
          <p:cNvPr id="10" name="TextBox 9">
            <a:extLst>
              <a:ext uri="{FF2B5EF4-FFF2-40B4-BE49-F238E27FC236}">
                <a16:creationId xmlns:a16="http://schemas.microsoft.com/office/drawing/2014/main" id="{2B703919-1E9A-6EF9-1701-F503CD9BA433}"/>
              </a:ext>
            </a:extLst>
          </p:cNvPr>
          <p:cNvSpPr txBox="1"/>
          <p:nvPr/>
        </p:nvSpPr>
        <p:spPr>
          <a:xfrm>
            <a:off x="8536643" y="3997442"/>
            <a:ext cx="3517075" cy="830997"/>
          </a:xfrm>
          <a:prstGeom prst="rect">
            <a:avLst/>
          </a:prstGeom>
          <a:noFill/>
        </p:spPr>
        <p:txBody>
          <a:bodyPr wrap="square" rtlCol="0">
            <a:spAutoFit/>
          </a:bodyPr>
          <a:lstStyle/>
          <a:p>
            <a:r>
              <a:rPr lang="en-IE" sz="2400" dirty="0">
                <a:effectLst/>
                <a:latin typeface="Calibri" panose="020F0502020204030204" pitchFamily="34" charset="0"/>
                <a:ea typeface="Calibri" panose="020F0502020204030204" pitchFamily="34" charset="0"/>
              </a:rPr>
              <a:t>They earned their living by selling milk. </a:t>
            </a:r>
            <a:endParaRPr lang="en-IN"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466856" y="71414"/>
            <a:ext cx="9296427" cy="654032"/>
          </a:xfrm>
          <a:prstGeom prst="rect">
            <a:avLst/>
          </a:prstGeom>
          <a:solidFill>
            <a:srgbClr val="FFCCFF"/>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dirty="0"/>
              <a:t>School and Extra-curricular Activities</a:t>
            </a:r>
            <a:endParaRPr dirty="0"/>
          </a:p>
        </p:txBody>
      </p:sp>
      <p:sp>
        <p:nvSpPr>
          <p:cNvPr id="4" name="TextBox 3">
            <a:extLst>
              <a:ext uri="{FF2B5EF4-FFF2-40B4-BE49-F238E27FC236}">
                <a16:creationId xmlns:a16="http://schemas.microsoft.com/office/drawing/2014/main" id="{4B20C045-994B-2DBE-BE07-74B8411363A6}"/>
              </a:ext>
            </a:extLst>
          </p:cNvPr>
          <p:cNvSpPr txBox="1"/>
          <p:nvPr/>
        </p:nvSpPr>
        <p:spPr>
          <a:xfrm>
            <a:off x="595008" y="884039"/>
            <a:ext cx="11001984" cy="769441"/>
          </a:xfrm>
          <a:prstGeom prst="rect">
            <a:avLst/>
          </a:prstGeom>
          <a:noFill/>
        </p:spPr>
        <p:txBody>
          <a:bodyPr wrap="square" rtlCol="0">
            <a:spAutoFit/>
          </a:bodyPr>
          <a:lstStyle/>
          <a:p>
            <a:r>
              <a:rPr lang="en-IE" sz="2200" dirty="0">
                <a:solidFill>
                  <a:srgbClr val="000000"/>
                </a:solidFill>
                <a:effectLst/>
                <a:latin typeface="Calibri" panose="020F0502020204030204" pitchFamily="34" charset="0"/>
                <a:ea typeface="Calibri" panose="020F0502020204030204" pitchFamily="34" charset="0"/>
              </a:rPr>
              <a:t>He studied in the village school.</a:t>
            </a:r>
            <a:r>
              <a:rPr lang="en-IN" sz="2200" dirty="0">
                <a:solidFill>
                  <a:srgbClr val="000000"/>
                </a:solidFill>
                <a:latin typeface="Calibri" panose="020F0502020204030204" pitchFamily="34" charset="0"/>
                <a:ea typeface="Calibri" panose="020F0502020204030204" pitchFamily="34" charset="0"/>
              </a:rPr>
              <a:t> </a:t>
            </a:r>
            <a:r>
              <a:rPr lang="en-IE" sz="2200" dirty="0">
                <a:effectLst/>
                <a:latin typeface="Calibri" panose="020F0502020204030204" pitchFamily="34" charset="0"/>
                <a:ea typeface="Calibri" panose="020F0502020204030204" pitchFamily="34" charset="0"/>
              </a:rPr>
              <a:t>After his school hours when the other children </a:t>
            </a:r>
            <a:r>
              <a:rPr lang="en-IE" sz="2200" dirty="0">
                <a:latin typeface="Calibri" panose="020F0502020204030204" pitchFamily="34" charset="0"/>
                <a:ea typeface="Calibri" panose="020F0502020204030204" pitchFamily="34" charset="0"/>
              </a:rPr>
              <a:t>would go</a:t>
            </a:r>
            <a:r>
              <a:rPr lang="en-IE" sz="2200" dirty="0">
                <a:effectLst/>
                <a:latin typeface="Calibri" panose="020F0502020204030204" pitchFamily="34" charset="0"/>
                <a:ea typeface="Calibri" panose="020F0502020204030204" pitchFamily="34" charset="0"/>
              </a:rPr>
              <a:t> to play, </a:t>
            </a:r>
            <a:r>
              <a:rPr lang="en-IE" sz="2200" dirty="0" err="1">
                <a:effectLst/>
                <a:latin typeface="Calibri" panose="020F0502020204030204" pitchFamily="34" charset="0"/>
                <a:ea typeface="Calibri" panose="020F0502020204030204" pitchFamily="34" charset="0"/>
              </a:rPr>
              <a:t>Ramu</a:t>
            </a:r>
            <a:r>
              <a:rPr lang="en-IE" sz="2200" dirty="0">
                <a:effectLst/>
                <a:latin typeface="Calibri" panose="020F0502020204030204" pitchFamily="34" charset="0"/>
                <a:ea typeface="Calibri" panose="020F0502020204030204" pitchFamily="34" charset="0"/>
              </a:rPr>
              <a:t> responsibly went home to help his grandmother. </a:t>
            </a:r>
            <a:endParaRPr lang="en-IN" sz="2200" dirty="0"/>
          </a:p>
        </p:txBody>
      </p:sp>
      <p:sp>
        <p:nvSpPr>
          <p:cNvPr id="2" name="TextBox 1">
            <a:extLst>
              <a:ext uri="{FF2B5EF4-FFF2-40B4-BE49-F238E27FC236}">
                <a16:creationId xmlns:a16="http://schemas.microsoft.com/office/drawing/2014/main" id="{08CAB5A0-9302-584E-ED02-A9A051261855}"/>
              </a:ext>
            </a:extLst>
          </p:cNvPr>
          <p:cNvSpPr txBox="1"/>
          <p:nvPr/>
        </p:nvSpPr>
        <p:spPr>
          <a:xfrm>
            <a:off x="595007" y="1752063"/>
            <a:ext cx="11001984" cy="1107996"/>
          </a:xfrm>
          <a:prstGeom prst="rect">
            <a:avLst/>
          </a:prstGeom>
          <a:noFill/>
        </p:spPr>
        <p:txBody>
          <a:bodyPr wrap="square" rtlCol="0">
            <a:spAutoFit/>
          </a:bodyPr>
          <a:lstStyle/>
          <a:p>
            <a:r>
              <a:rPr lang="en-IE" sz="2200" dirty="0">
                <a:effectLst/>
                <a:latin typeface="Calibri" panose="020F0502020204030204" pitchFamily="34" charset="0"/>
                <a:ea typeface="Calibri" panose="020F0502020204030204" pitchFamily="34" charset="0"/>
              </a:rPr>
              <a:t>Though they could barely made ends meet, he cared for others and shared whatever he could. He liked sharing his food with the hungry and helping the poor neighbour’s children in their studies. </a:t>
            </a:r>
            <a:endParaRPr lang="en-IN" sz="2200" dirty="0"/>
          </a:p>
        </p:txBody>
      </p:sp>
      <p:grpSp>
        <p:nvGrpSpPr>
          <p:cNvPr id="6" name="Group 5">
            <a:extLst>
              <a:ext uri="{FF2B5EF4-FFF2-40B4-BE49-F238E27FC236}">
                <a16:creationId xmlns:a16="http://schemas.microsoft.com/office/drawing/2014/main" id="{630B3520-902A-07BA-2371-1BA509B38707}"/>
              </a:ext>
            </a:extLst>
          </p:cNvPr>
          <p:cNvGrpSpPr/>
          <p:nvPr/>
        </p:nvGrpSpPr>
        <p:grpSpPr>
          <a:xfrm>
            <a:off x="2747568" y="3110291"/>
            <a:ext cx="6696865" cy="3120130"/>
            <a:chOff x="2044397" y="2593910"/>
            <a:chExt cx="8103206" cy="4152893"/>
          </a:xfrm>
        </p:grpSpPr>
        <p:pic>
          <p:nvPicPr>
            <p:cNvPr id="3" name="Picture 2" descr="A picture containing cartoon, house, LEGO&#10;&#10;Description automatically generated">
              <a:extLst>
                <a:ext uri="{FF2B5EF4-FFF2-40B4-BE49-F238E27FC236}">
                  <a16:creationId xmlns:a16="http://schemas.microsoft.com/office/drawing/2014/main" id="{34616300-1CC2-7E75-FF54-4A5B9726D2A0}"/>
                </a:ext>
              </a:extLst>
            </p:cNvPr>
            <p:cNvPicPr>
              <a:picLocks noChangeAspect="1"/>
            </p:cNvPicPr>
            <p:nvPr/>
          </p:nvPicPr>
          <p:blipFill>
            <a:blip r:embed="rId3"/>
            <a:stretch>
              <a:fillRect/>
            </a:stretch>
          </p:blipFill>
          <p:spPr>
            <a:xfrm>
              <a:off x="2044397" y="2593910"/>
              <a:ext cx="8103206" cy="4152893"/>
            </a:xfrm>
            <a:prstGeom prst="rect">
              <a:avLst/>
            </a:prstGeom>
          </p:spPr>
        </p:pic>
        <p:pic>
          <p:nvPicPr>
            <p:cNvPr id="5" name="Picture 4" descr="A cartoon of a person&#10;&#10;Description automatically generated with low confidence">
              <a:extLst>
                <a:ext uri="{FF2B5EF4-FFF2-40B4-BE49-F238E27FC236}">
                  <a16:creationId xmlns:a16="http://schemas.microsoft.com/office/drawing/2014/main" id="{DE16C0DF-671E-EDC0-4711-8A0F79E0DD7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005" b="98634" l="8257" r="93578">
                          <a14:foregroundMark x1="42202" y1="7650" x2="21101" y2="12295"/>
                          <a14:foregroundMark x1="44037" y1="18852" x2="68807" y2="28689"/>
                          <a14:foregroundMark x1="93578" y1="25410" x2="93578" y2="24317"/>
                          <a14:foregroundMark x1="47706" y1="38525" x2="52294" y2="36066"/>
                          <a14:foregroundMark x1="56881" y1="37978" x2="50459" y2="39071"/>
                          <a14:foregroundMark x1="44037" y1="92623" x2="36697" y2="93716"/>
                          <a14:foregroundMark x1="64220" y1="95355" x2="53211" y2="95355"/>
                          <a14:foregroundMark x1="57798" y1="45902" x2="59633" y2="47268"/>
                          <a14:foregroundMark x1="34862" y1="96995" x2="44037" y2="98634"/>
                          <a14:foregroundMark x1="61468" y1="98634" x2="67890" y2="98634"/>
                          <a14:foregroundMark x1="44954" y1="3552" x2="59633" y2="3005"/>
                          <a14:foregroundMark x1="81651" y1="50273" x2="81651" y2="56831"/>
                          <a14:foregroundMark x1="33945" y1="21311" x2="33945" y2="21311"/>
                        </a14:backgroundRemoval>
                      </a14:imgEffect>
                      <a14:imgEffect>
                        <a14:artisticMarker/>
                      </a14:imgEffect>
                      <a14:imgEffect>
                        <a14:brightnessContrast contrast="-40000"/>
                      </a14:imgEffect>
                    </a14:imgLayer>
                  </a14:imgProps>
                </a:ext>
              </a:extLst>
            </a:blip>
            <a:stretch>
              <a:fillRect/>
            </a:stretch>
          </p:blipFill>
          <p:spPr>
            <a:xfrm>
              <a:off x="5195185" y="4716618"/>
              <a:ext cx="604618" cy="2030185"/>
            </a:xfrm>
            <a:prstGeom prst="rect">
              <a:avLst/>
            </a:prstGeom>
          </p:spPr>
        </p:pic>
      </p:grpSp>
    </p:spTree>
    <p:extLst>
      <p:ext uri="{BB962C8B-B14F-4D97-AF65-F5344CB8AC3E}">
        <p14:creationId xmlns:p14="http://schemas.microsoft.com/office/powerpoint/2010/main" val="353200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53" presetClass="entr" presetSubtype="16"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p:cTn id="1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466856" y="71414"/>
            <a:ext cx="9296427" cy="654032"/>
          </a:xfrm>
          <a:prstGeom prst="rect">
            <a:avLst/>
          </a:prstGeom>
          <a:solidFill>
            <a:srgbClr val="FFCCFF"/>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dirty="0"/>
              <a:t>Admission to College</a:t>
            </a:r>
            <a:endParaRPr dirty="0"/>
          </a:p>
        </p:txBody>
      </p:sp>
      <p:pic>
        <p:nvPicPr>
          <p:cNvPr id="7" name="Picture 6" descr="A building with a flag on top&#10;&#10;Description automatically generated with low confidence">
            <a:extLst>
              <a:ext uri="{FF2B5EF4-FFF2-40B4-BE49-F238E27FC236}">
                <a16:creationId xmlns:a16="http://schemas.microsoft.com/office/drawing/2014/main" id="{7D21A879-1CB9-975F-7ECF-06D33B145DD8}"/>
              </a:ext>
            </a:extLst>
          </p:cNvPr>
          <p:cNvPicPr>
            <a:picLocks noChangeAspect="1"/>
          </p:cNvPicPr>
          <p:nvPr/>
        </p:nvPicPr>
        <p:blipFill>
          <a:blip r:embed="rId3"/>
          <a:stretch>
            <a:fillRect/>
          </a:stretch>
        </p:blipFill>
        <p:spPr>
          <a:xfrm>
            <a:off x="2026298" y="2376453"/>
            <a:ext cx="5410200" cy="4410133"/>
          </a:xfrm>
          <a:prstGeom prst="rect">
            <a:avLst/>
          </a:prstGeom>
        </p:spPr>
      </p:pic>
      <p:pic>
        <p:nvPicPr>
          <p:cNvPr id="9" name="Picture 8" descr="A yellow school bus with trees in the background&#10;&#10;Description automatically generated with low confidence">
            <a:extLst>
              <a:ext uri="{FF2B5EF4-FFF2-40B4-BE49-F238E27FC236}">
                <a16:creationId xmlns:a16="http://schemas.microsoft.com/office/drawing/2014/main" id="{A651CD11-D9F5-6962-0022-BBACE6DF170A}"/>
              </a:ext>
            </a:extLst>
          </p:cNvPr>
          <p:cNvPicPr>
            <a:picLocks noChangeAspect="1"/>
          </p:cNvPicPr>
          <p:nvPr/>
        </p:nvPicPr>
        <p:blipFill>
          <a:blip r:embed="rId4"/>
          <a:stretch>
            <a:fillRect/>
          </a:stretch>
        </p:blipFill>
        <p:spPr>
          <a:xfrm flipH="1">
            <a:off x="7632439" y="3231173"/>
            <a:ext cx="3806891" cy="3034636"/>
          </a:xfrm>
          <a:prstGeom prst="rect">
            <a:avLst/>
          </a:prstGeom>
        </p:spPr>
      </p:pic>
      <p:sp>
        <p:nvSpPr>
          <p:cNvPr id="10" name="TextBox 9">
            <a:extLst>
              <a:ext uri="{FF2B5EF4-FFF2-40B4-BE49-F238E27FC236}">
                <a16:creationId xmlns:a16="http://schemas.microsoft.com/office/drawing/2014/main" id="{DFB8894A-F283-0CD3-CCC0-01688E21F1B0}"/>
              </a:ext>
            </a:extLst>
          </p:cNvPr>
          <p:cNvSpPr txBox="1"/>
          <p:nvPr/>
        </p:nvSpPr>
        <p:spPr>
          <a:xfrm>
            <a:off x="295865" y="837285"/>
            <a:ext cx="11544682" cy="1122936"/>
          </a:xfrm>
          <a:prstGeom prst="rect">
            <a:avLst/>
          </a:prstGeom>
          <a:noFill/>
        </p:spPr>
        <p:txBody>
          <a:bodyPr wrap="square" rtlCol="0">
            <a:spAutoFit/>
          </a:bodyPr>
          <a:lstStyle/>
          <a:p>
            <a:pPr>
              <a:lnSpc>
                <a:spcPct val="114000"/>
              </a:lnSpc>
            </a:pPr>
            <a:r>
              <a:rPr lang="en-IE" sz="2000" dirty="0">
                <a:solidFill>
                  <a:srgbClr val="000000"/>
                </a:solidFill>
                <a:effectLst/>
                <a:latin typeface="Calibri" panose="020F0502020204030204" pitchFamily="34" charset="0"/>
                <a:ea typeface="Calibri" panose="020F0502020204030204" pitchFamily="34" charset="0"/>
              </a:rPr>
              <a:t>His grandmother had great faith in him and his ability. He studied well and all the teachers admired his intelligence and sincerity. </a:t>
            </a:r>
            <a:r>
              <a:rPr lang="en-IE" sz="2000" dirty="0" err="1">
                <a:solidFill>
                  <a:srgbClr val="000000"/>
                </a:solidFill>
                <a:effectLst/>
                <a:latin typeface="Calibri" panose="020F0502020204030204" pitchFamily="34" charset="0"/>
                <a:ea typeface="Calibri" panose="020F0502020204030204" pitchFamily="34" charset="0"/>
              </a:rPr>
              <a:t>Ramu</a:t>
            </a:r>
            <a:r>
              <a:rPr lang="en-IE" sz="2000" dirty="0">
                <a:solidFill>
                  <a:srgbClr val="000000"/>
                </a:solidFill>
                <a:effectLst/>
                <a:latin typeface="Calibri" panose="020F0502020204030204" pitchFamily="34" charset="0"/>
                <a:ea typeface="Calibri" panose="020F0502020204030204" pitchFamily="34" charset="0"/>
              </a:rPr>
              <a:t> stood </a:t>
            </a:r>
            <a:r>
              <a:rPr lang="en-IE" sz="2000" dirty="0">
                <a:latin typeface="Calibri" panose="020F0502020204030204" pitchFamily="34" charset="0"/>
                <a:ea typeface="Calibri" panose="020F0502020204030204" pitchFamily="34" charset="0"/>
              </a:rPr>
              <a:t>first</a:t>
            </a:r>
            <a:r>
              <a:rPr lang="en-IE" sz="2000" dirty="0">
                <a:solidFill>
                  <a:srgbClr val="000000"/>
                </a:solidFill>
                <a:effectLst/>
                <a:latin typeface="Calibri" panose="020F0502020204030204" pitchFamily="34" charset="0"/>
                <a:ea typeface="Calibri" panose="020F0502020204030204" pitchFamily="34" charset="0"/>
              </a:rPr>
              <a:t> in his school and made everyone proud. </a:t>
            </a:r>
            <a:r>
              <a:rPr lang="en-IE" sz="2000" dirty="0">
                <a:latin typeface="Calibri" panose="020F0502020204030204" pitchFamily="34" charset="0"/>
                <a:ea typeface="Calibri" panose="020F0502020204030204" pitchFamily="34" charset="0"/>
              </a:rPr>
              <a:t>He</a:t>
            </a:r>
            <a:r>
              <a:rPr lang="en-IE" sz="2000" dirty="0">
                <a:solidFill>
                  <a:srgbClr val="000000"/>
                </a:solidFill>
                <a:effectLst/>
                <a:latin typeface="Calibri" panose="020F0502020204030204" pitchFamily="34" charset="0"/>
                <a:ea typeface="Calibri" panose="020F0502020204030204" pitchFamily="34" charset="0"/>
              </a:rPr>
              <a:t> also got admission </a:t>
            </a:r>
            <a:r>
              <a:rPr lang="en-IE" sz="2000" dirty="0">
                <a:latin typeface="Calibri" panose="020F0502020204030204" pitchFamily="34" charset="0"/>
                <a:ea typeface="Calibri" panose="020F0502020204030204" pitchFamily="34" charset="0"/>
              </a:rPr>
              <a:t>in</a:t>
            </a:r>
            <a:r>
              <a:rPr lang="en-IE" sz="2000" dirty="0">
                <a:solidFill>
                  <a:srgbClr val="000000"/>
                </a:solidFill>
                <a:effectLst/>
                <a:latin typeface="Calibri" panose="020F0502020204030204" pitchFamily="34" charset="0"/>
                <a:ea typeface="Calibri" panose="020F0502020204030204" pitchFamily="34" charset="0"/>
              </a:rPr>
              <a:t> a very good college in a nearby town on merit.</a:t>
            </a:r>
            <a:endParaRPr lang="en-IN" sz="2000" dirty="0"/>
          </a:p>
        </p:txBody>
      </p:sp>
      <p:sp>
        <p:nvSpPr>
          <p:cNvPr id="13" name="TextBox 12">
            <a:extLst>
              <a:ext uri="{FF2B5EF4-FFF2-40B4-BE49-F238E27FC236}">
                <a16:creationId xmlns:a16="http://schemas.microsoft.com/office/drawing/2014/main" id="{7FFBA094-83F7-C600-E89A-D4F370938B81}"/>
              </a:ext>
            </a:extLst>
          </p:cNvPr>
          <p:cNvSpPr txBox="1"/>
          <p:nvPr/>
        </p:nvSpPr>
        <p:spPr>
          <a:xfrm>
            <a:off x="7632439" y="2278909"/>
            <a:ext cx="4438262" cy="1323439"/>
          </a:xfrm>
          <a:prstGeom prst="rect">
            <a:avLst/>
          </a:prstGeom>
          <a:noFill/>
        </p:spPr>
        <p:txBody>
          <a:bodyPr wrap="square" rtlCol="0">
            <a:spAutoFit/>
          </a:bodyPr>
          <a:lstStyle/>
          <a:p>
            <a:r>
              <a:rPr lang="en-IE" sz="2000" dirty="0">
                <a:latin typeface="Calibri" panose="020F0502020204030204" pitchFamily="34" charset="0"/>
                <a:ea typeface="Calibri" panose="020F0502020204030204" pitchFamily="34" charset="0"/>
              </a:rPr>
              <a:t>Since h</a:t>
            </a:r>
            <a:r>
              <a:rPr lang="en-IE" sz="2000" dirty="0">
                <a:solidFill>
                  <a:srgbClr val="000000"/>
                </a:solidFill>
                <a:effectLst/>
                <a:latin typeface="Calibri" panose="020F0502020204030204" pitchFamily="34" charset="0"/>
                <a:ea typeface="Calibri" panose="020F0502020204030204" pitchFamily="34" charset="0"/>
              </a:rPr>
              <a:t>e didn't want to leave his grandmother alone because there was no one else to take care </a:t>
            </a:r>
            <a:r>
              <a:rPr lang="en-IE" sz="2000" dirty="0">
                <a:latin typeface="Calibri" panose="020F0502020204030204" pitchFamily="34" charset="0"/>
                <a:ea typeface="Calibri" panose="020F0502020204030204" pitchFamily="34" charset="0"/>
              </a:rPr>
              <a:t>of</a:t>
            </a:r>
            <a:r>
              <a:rPr lang="en-IE" sz="2000" dirty="0">
                <a:solidFill>
                  <a:srgbClr val="000000"/>
                </a:solidFill>
                <a:effectLst/>
                <a:latin typeface="Calibri" panose="020F0502020204030204" pitchFamily="34" charset="0"/>
                <a:ea typeface="Calibri" panose="020F0502020204030204" pitchFamily="34" charset="0"/>
              </a:rPr>
              <a:t> her, he travelled every day to the town to study.</a:t>
            </a:r>
            <a:endParaRPr lang="en-IN" sz="2000" dirty="0"/>
          </a:p>
        </p:txBody>
      </p:sp>
      <p:sp>
        <p:nvSpPr>
          <p:cNvPr id="14" name="Arrow: Right 13">
            <a:extLst>
              <a:ext uri="{FF2B5EF4-FFF2-40B4-BE49-F238E27FC236}">
                <a16:creationId xmlns:a16="http://schemas.microsoft.com/office/drawing/2014/main" id="{E03DA907-DBB0-49C7-4581-12EE5E52A129}"/>
              </a:ext>
            </a:extLst>
          </p:cNvPr>
          <p:cNvSpPr/>
          <p:nvPr/>
        </p:nvSpPr>
        <p:spPr>
          <a:xfrm>
            <a:off x="7632439" y="6390586"/>
            <a:ext cx="970384" cy="396000"/>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Arrow: Right 14">
            <a:extLst>
              <a:ext uri="{FF2B5EF4-FFF2-40B4-BE49-F238E27FC236}">
                <a16:creationId xmlns:a16="http://schemas.microsoft.com/office/drawing/2014/main" id="{9AF75D3F-B2D9-4DF6-6840-23A0CE8DAF66}"/>
              </a:ext>
            </a:extLst>
          </p:cNvPr>
          <p:cNvSpPr/>
          <p:nvPr/>
        </p:nvSpPr>
        <p:spPr>
          <a:xfrm flipH="1">
            <a:off x="10468946" y="6371041"/>
            <a:ext cx="970384" cy="396000"/>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a:extLst>
              <a:ext uri="{FF2B5EF4-FFF2-40B4-BE49-F238E27FC236}">
                <a16:creationId xmlns:a16="http://schemas.microsoft.com/office/drawing/2014/main" id="{931F4A35-99D6-CC35-C035-0508F2B7B47B}"/>
              </a:ext>
            </a:extLst>
          </p:cNvPr>
          <p:cNvSpPr txBox="1"/>
          <p:nvPr/>
        </p:nvSpPr>
        <p:spPr>
          <a:xfrm>
            <a:off x="8864080" y="6371924"/>
            <a:ext cx="1343608" cy="400110"/>
          </a:xfrm>
          <a:prstGeom prst="rect">
            <a:avLst/>
          </a:prstGeom>
          <a:noFill/>
        </p:spPr>
        <p:txBody>
          <a:bodyPr wrap="square" rtlCol="0">
            <a:spAutoFit/>
          </a:bodyPr>
          <a:lstStyle/>
          <a:p>
            <a:pPr algn="ctr"/>
            <a:r>
              <a:rPr lang="en-IN" sz="2000" b="1" dirty="0">
                <a:latin typeface="Calibri" panose="020F0502020204030204" pitchFamily="34" charset="0"/>
                <a:cs typeface="Calibri" panose="020F0502020204030204" pitchFamily="34" charset="0"/>
              </a:rPr>
              <a:t>To and </a:t>
            </a:r>
            <a:r>
              <a:rPr lang="en-IN" sz="2000" b="1" dirty="0" err="1">
                <a:latin typeface="Calibri" panose="020F0502020204030204" pitchFamily="34" charset="0"/>
                <a:cs typeface="Calibri" panose="020F0502020204030204" pitchFamily="34" charset="0"/>
              </a:rPr>
              <a:t>Fro</a:t>
            </a:r>
            <a:endParaRPr lang="en-IN"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392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45"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anim calcmode="lin" valueType="num">
                                      <p:cBhvr>
                                        <p:cTn id="23" dur="2000" fill="hold"/>
                                        <p:tgtEl>
                                          <p:spTgt spid="9"/>
                                        </p:tgtEl>
                                        <p:attrNameLst>
                                          <p:attrName>ppt_w</p:attrName>
                                        </p:attrNameLst>
                                      </p:cBhvr>
                                      <p:tavLst>
                                        <p:tav tm="0" fmla="#ppt_w*sin(2.5*pi*$)">
                                          <p:val>
                                            <p:fltVal val="0"/>
                                          </p:val>
                                        </p:tav>
                                        <p:tav tm="100000">
                                          <p:val>
                                            <p:fltVal val="1"/>
                                          </p:val>
                                        </p:tav>
                                      </p:tavLst>
                                    </p:anim>
                                    <p:anim calcmode="lin" valueType="num">
                                      <p:cBhvr>
                                        <p:cTn id="24" dur="2000" fill="hold"/>
                                        <p:tgtEl>
                                          <p:spTgt spid="9"/>
                                        </p:tgtEl>
                                        <p:attrNameLst>
                                          <p:attrName>ppt_h</p:attrName>
                                        </p:attrNameLst>
                                      </p:cBhvr>
                                      <p:tavLst>
                                        <p:tav tm="0">
                                          <p:val>
                                            <p:strVal val="#ppt_h"/>
                                          </p:val>
                                        </p:tav>
                                        <p:tav tm="100000">
                                          <p:val>
                                            <p:strVal val="#ppt_h"/>
                                          </p:val>
                                        </p:tav>
                                      </p:tavLst>
                                    </p:anim>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animBg="1"/>
      <p:bldP spid="15"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466856" y="71414"/>
            <a:ext cx="9296427" cy="654032"/>
          </a:xfrm>
          <a:prstGeom prst="rect">
            <a:avLst/>
          </a:prstGeom>
          <a:solidFill>
            <a:srgbClr val="FFCCFF"/>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dirty="0" err="1"/>
              <a:t>Ramu’s</a:t>
            </a:r>
            <a:r>
              <a:rPr lang="en-IN" dirty="0"/>
              <a:t> Motto</a:t>
            </a:r>
            <a:endParaRPr dirty="0"/>
          </a:p>
        </p:txBody>
      </p:sp>
      <p:grpSp>
        <p:nvGrpSpPr>
          <p:cNvPr id="18" name="Group 17">
            <a:extLst>
              <a:ext uri="{FF2B5EF4-FFF2-40B4-BE49-F238E27FC236}">
                <a16:creationId xmlns:a16="http://schemas.microsoft.com/office/drawing/2014/main" id="{DD6D2BDA-716C-BE6F-187B-7053CB09DE86}"/>
              </a:ext>
            </a:extLst>
          </p:cNvPr>
          <p:cNvGrpSpPr/>
          <p:nvPr/>
        </p:nvGrpSpPr>
        <p:grpSpPr>
          <a:xfrm>
            <a:off x="7705971" y="1009862"/>
            <a:ext cx="4572890" cy="5848138"/>
            <a:chOff x="7752624" y="1014885"/>
            <a:chExt cx="4572890" cy="5848138"/>
          </a:xfrm>
        </p:grpSpPr>
        <p:pic>
          <p:nvPicPr>
            <p:cNvPr id="8" name="Picture 7" descr="A person in a graduation cap and gown jumping in the air&#10;&#10;Description automatically generated with medium confidence">
              <a:extLst>
                <a:ext uri="{FF2B5EF4-FFF2-40B4-BE49-F238E27FC236}">
                  <a16:creationId xmlns:a16="http://schemas.microsoft.com/office/drawing/2014/main" id="{D7D820AD-AF92-3D6D-4A03-25271705258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571" b="90000" l="10000" r="90000">
                          <a14:foregroundMark x1="48143" y1="20143" x2="48143" y2="20143"/>
                          <a14:foregroundMark x1="46857" y1="25429" x2="46857" y2="25429"/>
                          <a14:foregroundMark x1="47714" y1="24857" x2="50286" y2="23286"/>
                          <a14:foregroundMark x1="46286" y1="20286" x2="49000" y2="20286"/>
                          <a14:foregroundMark x1="48286" y1="8571" x2="54714" y2="9571"/>
                          <a14:foregroundMark x1="45000" y1="30857" x2="41857" y2="46143"/>
                          <a14:foregroundMark x1="40143" y1="47143" x2="43429" y2="47714"/>
                          <a14:foregroundMark x1="43429" y1="15286" x2="43429" y2="15286"/>
                          <a14:foregroundMark x1="53143" y1="16714" x2="53143" y2="16714"/>
                          <a14:foregroundMark x1="42000" y1="36286" x2="42000" y2="36286"/>
                          <a14:backgroundMark x1="68857" y1="60714" x2="70143" y2="44000"/>
                          <a14:backgroundMark x1="24571" y1="40857" x2="28714" y2="61571"/>
                          <a14:backgroundMark x1="40857" y1="14429" x2="33857" y2="18429"/>
                          <a14:backgroundMark x1="33857" y1="18429" x2="33714" y2="18429"/>
                          <a14:backgroundMark x1="57714" y1="16143" x2="70143" y2="18286"/>
                          <a14:backgroundMark x1="43571" y1="20857" x2="43571" y2="20857"/>
                          <a14:backgroundMark x1="44000" y1="21143" x2="44000" y2="21143"/>
                          <a14:backgroundMark x1="30571" y1="30000" x2="30571" y2="30000"/>
                          <a14:backgroundMark x1="35714" y1="31571" x2="35714" y2="31571"/>
                          <a14:backgroundMark x1="35714" y1="31571" x2="35571" y2="32714"/>
                          <a14:backgroundMark x1="35143" y1="33571" x2="34000" y2="36000"/>
                          <a14:backgroundMark x1="35857" y1="30429" x2="36000" y2="30857"/>
                          <a14:backgroundMark x1="30857" y1="29429" x2="30857" y2="29429"/>
                        </a14:backgroundRemoval>
                      </a14:imgEffect>
                    </a14:imgLayer>
                  </a14:imgProps>
                </a:ext>
              </a:extLst>
            </a:blip>
            <a:srcRect l="19657" t="3800" r="17844" b="13868"/>
            <a:stretch/>
          </p:blipFill>
          <p:spPr>
            <a:xfrm>
              <a:off x="7752624" y="1014885"/>
              <a:ext cx="4439376" cy="5848138"/>
            </a:xfrm>
            <a:prstGeom prst="rect">
              <a:avLst/>
            </a:prstGeom>
          </p:spPr>
        </p:pic>
        <p:pic>
          <p:nvPicPr>
            <p:cNvPr id="17" name="Picture 16" descr="A picture containing yellow, symbol&#10;&#10;Description automatically generated">
              <a:extLst>
                <a:ext uri="{FF2B5EF4-FFF2-40B4-BE49-F238E27FC236}">
                  <a16:creationId xmlns:a16="http://schemas.microsoft.com/office/drawing/2014/main" id="{C1100CD6-FE9F-042C-58D5-F7234D810B3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522" b="94373" l="9814" r="90863">
                          <a14:foregroundMark x1="56684" y1="14322" x2="56684" y2="14322"/>
                          <a14:foregroundMark x1="56853" y1="14322" x2="58714" y2="21100"/>
                          <a14:foregroundMark x1="62267" y1="18542" x2="61252" y2="37340"/>
                          <a14:foregroundMark x1="54822" y1="8824" x2="68190" y2="9079"/>
                          <a14:foregroundMark x1="68190" y1="9079" x2="67513" y2="15857"/>
                          <a14:foregroundMark x1="67513" y1="15857" x2="46531" y2="7801"/>
                          <a14:foregroundMark x1="46531" y1="7801" x2="37225" y2="6522"/>
                          <a14:foregroundMark x1="37225" y1="6522" x2="56176" y2="7673"/>
                          <a14:foregroundMark x1="56176" y1="7673" x2="65821" y2="6522"/>
                          <a14:foregroundMark x1="65821" y1="6522" x2="68359" y2="6650"/>
                          <a14:foregroundMark x1="89505" y1="10001" x2="90863" y2="14578"/>
                          <a14:foregroundMark x1="89118" y1="8696" x2="89232" y2="9079"/>
                          <a14:foregroundMark x1="88663" y1="7161" x2="89118" y2="8696"/>
                          <a14:foregroundMark x1="90863" y1="14578" x2="89848" y2="19182"/>
                          <a14:foregroundMark x1="10885" y1="12376" x2="10152" y2="13811"/>
                          <a14:foregroundMark x1="13875" y1="6522" x2="12743" y2="8740"/>
                          <a14:foregroundMark x1="10152" y1="13811" x2="10152" y2="15857"/>
                          <a14:foregroundMark x1="26734" y1="90665" x2="26734" y2="90665"/>
                          <a14:foregroundMark x1="26734" y1="87468" x2="26396" y2="84655"/>
                          <a14:foregroundMark x1="29442" y1="84655" x2="61421" y2="82609"/>
                          <a14:foregroundMark x1="61421" y1="82609" x2="70051" y2="84015"/>
                          <a14:foregroundMark x1="70051" y1="84015" x2="74450" y2="91560"/>
                          <a14:foregroundMark x1="74450" y1="91560" x2="72927" y2="94373"/>
                          <a14:foregroundMark x1="27242" y1="82353" x2="38917" y2="81586"/>
                          <a14:foregroundMark x1="38917" y1="81586" x2="72420" y2="82353"/>
                          <a14:backgroundMark x1="11675" y1="9463" x2="12521" y2="10486"/>
                          <a14:backgroundMark x1="11506" y1="10870" x2="11506" y2="10870"/>
                          <a14:backgroundMark x1="11506" y1="10742" x2="12014" y2="12148"/>
                          <a14:backgroundMark x1="13029" y1="9079" x2="12352" y2="9079"/>
                          <a14:backgroundMark x1="13029" y1="8824" x2="12352" y2="8824"/>
                          <a14:backgroundMark x1="12860" y1="8824" x2="13367" y2="8824"/>
                          <a14:backgroundMark x1="89171" y1="9079" x2="89171" y2="9079"/>
                          <a14:backgroundMark x1="89171" y1="9079" x2="88663" y2="9591"/>
                          <a14:backgroundMark x1="89002" y1="8696" x2="89002" y2="8696"/>
                        </a14:backgroundRemoval>
                      </a14:imgEffect>
                    </a14:imgLayer>
                  </a14:imgProps>
                </a:ext>
                <a:ext uri="{28A0092B-C50C-407E-A947-70E740481C1C}">
                  <a14:useLocalDpi xmlns:a14="http://schemas.microsoft.com/office/drawing/2010/main" val="0"/>
                </a:ext>
              </a:extLst>
            </a:blip>
            <a:stretch>
              <a:fillRect/>
            </a:stretch>
          </p:blipFill>
          <p:spPr>
            <a:xfrm rot="21143119">
              <a:off x="10883352" y="1102022"/>
              <a:ext cx="1442162" cy="1908189"/>
            </a:xfrm>
            <a:prstGeom prst="rect">
              <a:avLst/>
            </a:prstGeom>
          </p:spPr>
        </p:pic>
      </p:grpSp>
      <p:sp>
        <p:nvSpPr>
          <p:cNvPr id="19" name="TextBox 18">
            <a:extLst>
              <a:ext uri="{FF2B5EF4-FFF2-40B4-BE49-F238E27FC236}">
                <a16:creationId xmlns:a16="http://schemas.microsoft.com/office/drawing/2014/main" id="{ABB86490-5A18-D0DD-087F-8D1C18CB9F96}"/>
              </a:ext>
            </a:extLst>
          </p:cNvPr>
          <p:cNvSpPr txBox="1"/>
          <p:nvPr/>
        </p:nvSpPr>
        <p:spPr>
          <a:xfrm>
            <a:off x="145030" y="897127"/>
            <a:ext cx="7540792" cy="400110"/>
          </a:xfrm>
          <a:prstGeom prst="rect">
            <a:avLst/>
          </a:prstGeom>
          <a:noFill/>
        </p:spPr>
        <p:txBody>
          <a:bodyPr wrap="square" rtlCol="0">
            <a:spAutoFit/>
          </a:bodyPr>
          <a:lstStyle/>
          <a:p>
            <a:r>
              <a:rPr lang="en-IE" sz="2000" dirty="0">
                <a:solidFill>
                  <a:srgbClr val="000000"/>
                </a:solidFill>
                <a:effectLst/>
                <a:latin typeface="Calibri" panose="020F0502020204030204" pitchFamily="34" charset="0"/>
                <a:ea typeface="Calibri" panose="020F0502020204030204" pitchFamily="34" charset="0"/>
              </a:rPr>
              <a:t>He completed his degree with flying colours and topped in the district. </a:t>
            </a:r>
            <a:endParaRPr lang="en-IN" sz="2000" dirty="0">
              <a:effectLst/>
              <a:latin typeface="Calibri" panose="020F0502020204030204" pitchFamily="34" charset="0"/>
              <a:ea typeface="Calibri" panose="020F0502020204030204" pitchFamily="34" charset="0"/>
            </a:endParaRPr>
          </a:p>
        </p:txBody>
      </p:sp>
      <p:sp>
        <p:nvSpPr>
          <p:cNvPr id="20" name="TextBox 19">
            <a:extLst>
              <a:ext uri="{FF2B5EF4-FFF2-40B4-BE49-F238E27FC236}">
                <a16:creationId xmlns:a16="http://schemas.microsoft.com/office/drawing/2014/main" id="{9B732198-5CC4-AD82-82A4-7D5CEA878E41}"/>
              </a:ext>
            </a:extLst>
          </p:cNvPr>
          <p:cNvSpPr txBox="1"/>
          <p:nvPr/>
        </p:nvSpPr>
        <p:spPr>
          <a:xfrm>
            <a:off x="145030" y="1570889"/>
            <a:ext cx="8193461" cy="693712"/>
          </a:xfrm>
          <a:prstGeom prst="rect">
            <a:avLst/>
          </a:prstGeom>
          <a:noFill/>
        </p:spPr>
        <p:txBody>
          <a:bodyPr wrap="square" rtlCol="0">
            <a:spAutoFit/>
          </a:bodyPr>
          <a:lstStyle/>
          <a:p>
            <a:r>
              <a:rPr lang="en-IE" sz="2000" dirty="0">
                <a:solidFill>
                  <a:srgbClr val="000000"/>
                </a:solidFill>
                <a:effectLst/>
                <a:latin typeface="Calibri" panose="020F0502020204030204" pitchFamily="34" charset="0"/>
                <a:ea typeface="Calibri" panose="020F0502020204030204" pitchFamily="34" charset="0"/>
              </a:rPr>
              <a:t>He got a very good offer to work for a big company and accepted it. In this way he became financially sound and in turn helped those in need.</a:t>
            </a:r>
            <a:endParaRPr lang="en-IN" sz="2000" dirty="0"/>
          </a:p>
        </p:txBody>
      </p:sp>
      <p:sp>
        <p:nvSpPr>
          <p:cNvPr id="22" name="TextBox 21">
            <a:extLst>
              <a:ext uri="{FF2B5EF4-FFF2-40B4-BE49-F238E27FC236}">
                <a16:creationId xmlns:a16="http://schemas.microsoft.com/office/drawing/2014/main" id="{D8344962-BBB4-9A7A-BB54-2440A31B3A37}"/>
              </a:ext>
            </a:extLst>
          </p:cNvPr>
          <p:cNvSpPr txBox="1"/>
          <p:nvPr/>
        </p:nvSpPr>
        <p:spPr>
          <a:xfrm>
            <a:off x="145030" y="2538253"/>
            <a:ext cx="7448601" cy="1015663"/>
          </a:xfrm>
          <a:prstGeom prst="rect">
            <a:avLst/>
          </a:prstGeom>
          <a:noFill/>
        </p:spPr>
        <p:txBody>
          <a:bodyPr wrap="square" rtlCol="0">
            <a:spAutoFit/>
          </a:bodyPr>
          <a:lstStyle/>
          <a:p>
            <a:r>
              <a:rPr lang="en-IE" sz="2000" dirty="0">
                <a:latin typeface="Calibri" panose="020F0502020204030204" pitchFamily="34" charset="0"/>
                <a:ea typeface="Calibri" panose="020F0502020204030204" pitchFamily="34" charset="0"/>
              </a:rPr>
              <a:t>A</a:t>
            </a:r>
            <a:r>
              <a:rPr lang="en-IE" sz="2000" dirty="0">
                <a:solidFill>
                  <a:srgbClr val="000000"/>
                </a:solidFill>
                <a:effectLst/>
                <a:latin typeface="Calibri" panose="020F0502020204030204" pitchFamily="34" charset="0"/>
                <a:ea typeface="Calibri" panose="020F0502020204030204" pitchFamily="34" charset="0"/>
              </a:rPr>
              <a:t>fter his work he helped and supported the under-privileged children </a:t>
            </a:r>
            <a:r>
              <a:rPr lang="en-IE" sz="2000" dirty="0">
                <a:latin typeface="Calibri" panose="020F0502020204030204" pitchFamily="34" charset="0"/>
                <a:ea typeface="Calibri" panose="020F0502020204030204" pitchFamily="34" charset="0"/>
              </a:rPr>
              <a:t>in</a:t>
            </a:r>
            <a:r>
              <a:rPr lang="en-IE" sz="2000" dirty="0">
                <a:solidFill>
                  <a:srgbClr val="000000"/>
                </a:solidFill>
                <a:effectLst/>
                <a:latin typeface="Calibri" panose="020F0502020204030204" pitchFamily="34" charset="0"/>
                <a:ea typeface="Calibri" panose="020F0502020204030204" pitchFamily="34" charset="0"/>
              </a:rPr>
              <a:t> their studies and also imparted basic literacy to some illiterate elders in the village.</a:t>
            </a:r>
            <a:endParaRPr lang="en-IN" sz="2000" dirty="0"/>
          </a:p>
        </p:txBody>
      </p:sp>
      <p:sp>
        <p:nvSpPr>
          <p:cNvPr id="23" name="TextBox 22">
            <a:extLst>
              <a:ext uri="{FF2B5EF4-FFF2-40B4-BE49-F238E27FC236}">
                <a16:creationId xmlns:a16="http://schemas.microsoft.com/office/drawing/2014/main" id="{9E85E776-F496-DF70-E377-087D61567D3F}"/>
              </a:ext>
            </a:extLst>
          </p:cNvPr>
          <p:cNvSpPr txBox="1"/>
          <p:nvPr/>
        </p:nvSpPr>
        <p:spPr>
          <a:xfrm>
            <a:off x="145030" y="3827568"/>
            <a:ext cx="7700528" cy="707886"/>
          </a:xfrm>
          <a:prstGeom prst="rect">
            <a:avLst/>
          </a:prstGeom>
          <a:noFill/>
        </p:spPr>
        <p:txBody>
          <a:bodyPr wrap="square" rtlCol="0">
            <a:spAutoFit/>
          </a:bodyPr>
          <a:lstStyle/>
          <a:p>
            <a:r>
              <a:rPr lang="en-IE" sz="2000" dirty="0">
                <a:effectLst/>
                <a:latin typeface="Calibri" panose="020F0502020204030204" pitchFamily="34" charset="0"/>
                <a:ea typeface="Calibri" panose="020F0502020204030204" pitchFamily="34" charset="0"/>
              </a:rPr>
              <a:t>He believed that as human beings, we need give love and care to others and should try to help those who are in need to the best of our ability.</a:t>
            </a:r>
            <a:endParaRPr lang="en-IN" sz="2000" dirty="0"/>
          </a:p>
        </p:txBody>
      </p:sp>
      <p:sp>
        <p:nvSpPr>
          <p:cNvPr id="24" name="TextBox 23">
            <a:extLst>
              <a:ext uri="{FF2B5EF4-FFF2-40B4-BE49-F238E27FC236}">
                <a16:creationId xmlns:a16="http://schemas.microsoft.com/office/drawing/2014/main" id="{6B5C58F0-04C2-FDCF-1D71-F36E7A59D3B3}"/>
              </a:ext>
            </a:extLst>
          </p:cNvPr>
          <p:cNvSpPr txBox="1"/>
          <p:nvPr/>
        </p:nvSpPr>
        <p:spPr>
          <a:xfrm>
            <a:off x="145030" y="5482869"/>
            <a:ext cx="8084739" cy="1015663"/>
          </a:xfrm>
          <a:prstGeom prst="rect">
            <a:avLst/>
          </a:prstGeom>
          <a:noFill/>
        </p:spPr>
        <p:txBody>
          <a:bodyPr wrap="square" rtlCol="0">
            <a:spAutoFit/>
          </a:bodyPr>
          <a:lstStyle/>
          <a:p>
            <a:r>
              <a:rPr lang="en-IE" sz="2000" dirty="0">
                <a:latin typeface="Calibri" panose="020F0502020204030204" pitchFamily="34" charset="0"/>
                <a:ea typeface="Calibri" panose="020F0502020204030204" pitchFamily="34" charset="0"/>
              </a:rPr>
              <a:t>H</a:t>
            </a:r>
            <a:r>
              <a:rPr lang="en-IE" sz="2000" dirty="0">
                <a:effectLst/>
                <a:latin typeface="Calibri" panose="020F0502020204030204" pitchFamily="34" charset="0"/>
                <a:ea typeface="Calibri" panose="020F0502020204030204" pitchFamily="34" charset="0"/>
              </a:rPr>
              <a:t>e believed that the purpose of education is not only to gain ourselves in life or accomplish just for ourselves. It’s also important to help the less fortunate to improve thei</a:t>
            </a:r>
            <a:r>
              <a:rPr lang="en-IE" sz="2000" dirty="0">
                <a:latin typeface="Calibri" panose="020F0502020204030204" pitchFamily="34" charset="0"/>
                <a:ea typeface="Calibri" panose="020F0502020204030204" pitchFamily="34" charset="0"/>
              </a:rPr>
              <a:t>r life</a:t>
            </a:r>
            <a:r>
              <a:rPr lang="en-IE" sz="2000" dirty="0">
                <a:effectLst/>
                <a:latin typeface="Calibri" panose="020F0502020204030204" pitchFamily="34" charset="0"/>
                <a:ea typeface="Calibri" panose="020F0502020204030204" pitchFamily="34" charset="0"/>
              </a:rPr>
              <a:t>.</a:t>
            </a:r>
            <a:endParaRPr lang="en-IN" sz="2000" dirty="0"/>
          </a:p>
        </p:txBody>
      </p:sp>
      <p:sp>
        <p:nvSpPr>
          <p:cNvPr id="25" name="TextBox 24">
            <a:extLst>
              <a:ext uri="{FF2B5EF4-FFF2-40B4-BE49-F238E27FC236}">
                <a16:creationId xmlns:a16="http://schemas.microsoft.com/office/drawing/2014/main" id="{FCD9F349-89B3-A4D9-53B2-DD713311A1D8}"/>
              </a:ext>
            </a:extLst>
          </p:cNvPr>
          <p:cNvSpPr txBox="1"/>
          <p:nvPr/>
        </p:nvSpPr>
        <p:spPr>
          <a:xfrm>
            <a:off x="145030" y="4809106"/>
            <a:ext cx="7924464" cy="400110"/>
          </a:xfrm>
          <a:prstGeom prst="rect">
            <a:avLst/>
          </a:prstGeom>
          <a:noFill/>
        </p:spPr>
        <p:txBody>
          <a:bodyPr wrap="square" rtlCol="0">
            <a:spAutoFit/>
          </a:bodyPr>
          <a:lstStyle/>
          <a:p>
            <a:r>
              <a:rPr lang="en-IE" sz="2000" dirty="0">
                <a:effectLst/>
                <a:latin typeface="Calibri" panose="020F0502020204030204" pitchFamily="34" charset="0"/>
                <a:ea typeface="Calibri" panose="020F0502020204030204" pitchFamily="34" charset="0"/>
              </a:rPr>
              <a:t>We may do so by providing materials, ideas, knowledge or emotions.</a:t>
            </a:r>
            <a:endParaRPr lang="en-IN" sz="2000" dirty="0"/>
          </a:p>
        </p:txBody>
      </p:sp>
    </p:spTree>
    <p:extLst>
      <p:ext uri="{BB962C8B-B14F-4D97-AF65-F5344CB8AC3E}">
        <p14:creationId xmlns:p14="http://schemas.microsoft.com/office/powerpoint/2010/main" val="87289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fltVal val="0"/>
                                          </p:val>
                                        </p:tav>
                                        <p:tav tm="100000">
                                          <p:val>
                                            <p:strVal val="#ppt_w"/>
                                          </p:val>
                                        </p:tav>
                                      </p:tavLst>
                                    </p:anim>
                                    <p:anim calcmode="lin" valueType="num">
                                      <p:cBhvr>
                                        <p:cTn id="49" dur="500" fill="hold"/>
                                        <p:tgtEl>
                                          <p:spTgt spid="24"/>
                                        </p:tgtEl>
                                        <p:attrNameLst>
                                          <p:attrName>ppt_h</p:attrName>
                                        </p:attrNameLst>
                                      </p:cBhvr>
                                      <p:tavLst>
                                        <p:tav tm="0">
                                          <p:val>
                                            <p:fltVal val="0"/>
                                          </p:val>
                                        </p:tav>
                                        <p:tav tm="100000">
                                          <p:val>
                                            <p:strVal val="#ppt_h"/>
                                          </p:val>
                                        </p:tav>
                                      </p:tavLst>
                                    </p:anim>
                                    <p:animEffect transition="in" filter="fade">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828A1C4-F2AE-7BA5-31C7-3C82A44C0C19}"/>
              </a:ext>
            </a:extLst>
          </p:cNvPr>
          <p:cNvCxnSpPr>
            <a:cxnSpLocks/>
          </p:cNvCxnSpPr>
          <p:nvPr/>
        </p:nvCxnSpPr>
        <p:spPr>
          <a:xfrm>
            <a:off x="6083559" y="1732441"/>
            <a:ext cx="12441" cy="4500000"/>
          </a:xfrm>
          <a:prstGeom prst="line">
            <a:avLst/>
          </a:prstGeom>
          <a:ln w="57150">
            <a:solidFill>
              <a:srgbClr val="E91D88"/>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E83E873F-87E8-59E0-706F-24575144C4FE}"/>
              </a:ext>
            </a:extLst>
          </p:cNvPr>
          <p:cNvGrpSpPr/>
          <p:nvPr/>
        </p:nvGrpSpPr>
        <p:grpSpPr>
          <a:xfrm>
            <a:off x="5942156" y="1688224"/>
            <a:ext cx="6027477" cy="1008000"/>
            <a:chOff x="5589025" y="1598419"/>
            <a:chExt cx="6027477" cy="1008000"/>
          </a:xfrm>
        </p:grpSpPr>
        <p:grpSp>
          <p:nvGrpSpPr>
            <p:cNvPr id="6" name="Group 5">
              <a:extLst>
                <a:ext uri="{FF2B5EF4-FFF2-40B4-BE49-F238E27FC236}">
                  <a16:creationId xmlns:a16="http://schemas.microsoft.com/office/drawing/2014/main" id="{CFE1BFF0-0D2D-9D67-F313-AF203C1993ED}"/>
                </a:ext>
              </a:extLst>
            </p:cNvPr>
            <p:cNvGrpSpPr/>
            <p:nvPr/>
          </p:nvGrpSpPr>
          <p:grpSpPr>
            <a:xfrm>
              <a:off x="6312467" y="1598419"/>
              <a:ext cx="5304035" cy="1008000"/>
              <a:chOff x="5983384" y="1600623"/>
              <a:chExt cx="5304035" cy="1008000"/>
            </a:xfrm>
          </p:grpSpPr>
          <p:sp>
            <p:nvSpPr>
              <p:cNvPr id="11" name="Rectangle: Rounded Corners 10">
                <a:extLst>
                  <a:ext uri="{FF2B5EF4-FFF2-40B4-BE49-F238E27FC236}">
                    <a16:creationId xmlns:a16="http://schemas.microsoft.com/office/drawing/2014/main" id="{31AE2601-3DC2-6319-85FB-305059A4A871}"/>
                  </a:ext>
                </a:extLst>
              </p:cNvPr>
              <p:cNvSpPr/>
              <p:nvPr/>
            </p:nvSpPr>
            <p:spPr>
              <a:xfrm>
                <a:off x="6247037" y="1600623"/>
                <a:ext cx="5040382" cy="1008000"/>
              </a:xfrm>
              <a:prstGeom prst="roundRect">
                <a:avLst>
                  <a:gd name="adj" fmla="val 44060"/>
                </a:avLst>
              </a:prstGeom>
              <a:solidFill>
                <a:srgbClr val="66FFFF"/>
              </a:solidFill>
              <a:ln>
                <a:noFill/>
              </a:ln>
              <a:effectLst>
                <a:outerShdw blurRad="50800" dist="63500" dir="2700000" algn="tl" rotWithShape="0">
                  <a:prstClr val="black">
                    <a:alpha val="40000"/>
                  </a:prstClr>
                </a:outerShdw>
              </a:effectLst>
              <a:scene3d>
                <a:camera prst="orthographicFront"/>
                <a:lightRig rig="chilly"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sp>
            <p:nvSpPr>
              <p:cNvPr id="12" name="Teardrop 11">
                <a:extLst>
                  <a:ext uri="{FF2B5EF4-FFF2-40B4-BE49-F238E27FC236}">
                    <a16:creationId xmlns:a16="http://schemas.microsoft.com/office/drawing/2014/main" id="{F159D694-AB5D-329B-47FE-3CAA35E42074}"/>
                  </a:ext>
                </a:extLst>
              </p:cNvPr>
              <p:cNvSpPr/>
              <p:nvPr/>
            </p:nvSpPr>
            <p:spPr>
              <a:xfrm rot="13828544">
                <a:off x="5999428" y="1722847"/>
                <a:ext cx="769209" cy="801297"/>
              </a:xfrm>
              <a:prstGeom prst="teardrop">
                <a:avLst>
                  <a:gd name="adj" fmla="val 138868"/>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grpSp>
        <p:grpSp>
          <p:nvGrpSpPr>
            <p:cNvPr id="7" name="Group 6">
              <a:extLst>
                <a:ext uri="{FF2B5EF4-FFF2-40B4-BE49-F238E27FC236}">
                  <a16:creationId xmlns:a16="http://schemas.microsoft.com/office/drawing/2014/main" id="{032A7101-9759-AC9C-86F3-C58E1A78CF10}"/>
                </a:ext>
              </a:extLst>
            </p:cNvPr>
            <p:cNvGrpSpPr/>
            <p:nvPr/>
          </p:nvGrpSpPr>
          <p:grpSpPr>
            <a:xfrm>
              <a:off x="5589025" y="1939995"/>
              <a:ext cx="362956" cy="324850"/>
              <a:chOff x="5589025" y="1939995"/>
              <a:chExt cx="362956" cy="324850"/>
            </a:xfrm>
          </p:grpSpPr>
          <p:sp>
            <p:nvSpPr>
              <p:cNvPr id="9" name="Oval 8">
                <a:extLst>
                  <a:ext uri="{FF2B5EF4-FFF2-40B4-BE49-F238E27FC236}">
                    <a16:creationId xmlns:a16="http://schemas.microsoft.com/office/drawing/2014/main" id="{27262E49-F7BF-E389-6955-04970EB72C92}"/>
                  </a:ext>
                </a:extLst>
              </p:cNvPr>
              <p:cNvSpPr/>
              <p:nvPr/>
            </p:nvSpPr>
            <p:spPr>
              <a:xfrm>
                <a:off x="5589025" y="1939995"/>
                <a:ext cx="362956" cy="32485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8100000" scaled="1"/>
                <a:tileRect/>
              </a:gradFill>
              <a:ln>
                <a:solidFill>
                  <a:schemeClr val="bg2">
                    <a:lumMod val="90000"/>
                  </a:schemeClr>
                </a:solidFill>
              </a:ln>
              <a:scene3d>
                <a:camera prst="orthographicFront"/>
                <a:lightRig rig="threePt" dir="t">
                  <a:rot lat="0" lon="0" rev="21594000"/>
                </a:lightRig>
              </a:scene3d>
              <a:sp3d prstMaterial="metal">
                <a:bevelT w="6350"/>
                <a:bevelB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sp>
            <p:nvSpPr>
              <p:cNvPr id="10" name="Oval 9">
                <a:extLst>
                  <a:ext uri="{FF2B5EF4-FFF2-40B4-BE49-F238E27FC236}">
                    <a16:creationId xmlns:a16="http://schemas.microsoft.com/office/drawing/2014/main" id="{63F911DC-F918-3DBB-5382-FF5E73495714}"/>
                  </a:ext>
                </a:extLst>
              </p:cNvPr>
              <p:cNvSpPr/>
              <p:nvPr/>
            </p:nvSpPr>
            <p:spPr>
              <a:xfrm>
                <a:off x="5673265" y="2008014"/>
                <a:ext cx="210958" cy="188810"/>
              </a:xfrm>
              <a:prstGeom prst="ellipse">
                <a:avLst/>
              </a:prstGeom>
              <a:solidFill>
                <a:schemeClr val="accent1">
                  <a:lumMod val="75000"/>
                </a:schemeClr>
              </a:solidFill>
              <a:ln>
                <a:solidFill>
                  <a:schemeClr val="bg2">
                    <a:lumMod val="90000"/>
                  </a:schemeClr>
                </a:solidFill>
              </a:ln>
              <a:scene3d>
                <a:camera prst="orthographicFront"/>
                <a:lightRig rig="threePt" dir="t">
                  <a:rot lat="0" lon="0" rev="21594000"/>
                </a:lightRig>
              </a:scene3d>
              <a:sp3d prstMaterial="metal">
                <a:bevelT w="6350"/>
                <a:bevelB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grpSp>
        <p:sp>
          <p:nvSpPr>
            <p:cNvPr id="8" name="TextBox 7">
              <a:extLst>
                <a:ext uri="{FF2B5EF4-FFF2-40B4-BE49-F238E27FC236}">
                  <a16:creationId xmlns:a16="http://schemas.microsoft.com/office/drawing/2014/main" id="{2170491C-4A57-FB87-3347-28946271D168}"/>
                </a:ext>
              </a:extLst>
            </p:cNvPr>
            <p:cNvSpPr txBox="1"/>
            <p:nvPr/>
          </p:nvSpPr>
          <p:spPr>
            <a:xfrm>
              <a:off x="7101897" y="1686920"/>
              <a:ext cx="4361817" cy="830997"/>
            </a:xfrm>
            <a:prstGeom prst="rect">
              <a:avLst/>
            </a:prstGeom>
            <a:noFill/>
          </p:spPr>
          <p:txBody>
            <a:bodyPr wrap="square">
              <a:spAutoFit/>
            </a:bodyPr>
            <a:lstStyle/>
            <a:p>
              <a:pPr algn="ctr"/>
              <a:r>
                <a:rPr lang="en-IE" sz="2400" dirty="0">
                  <a:solidFill>
                    <a:srgbClr val="222222"/>
                  </a:solidFill>
                  <a:latin typeface="Calibri" panose="020F0502020204030204" pitchFamily="34" charset="0"/>
                  <a:ea typeface="Calibri" panose="020F0502020204030204" pitchFamily="34" charset="0"/>
                  <a:cs typeface="Calibri" panose="020F0502020204030204" pitchFamily="34" charset="0"/>
                </a:rPr>
                <a:t>it could </a:t>
              </a:r>
              <a:r>
                <a:rPr lang="en-IE" sz="2400" dirty="0">
                  <a:solidFill>
                    <a:srgbClr val="222222"/>
                  </a:solidFill>
                  <a:effectLst/>
                  <a:latin typeface="Calibri" panose="020F0502020204030204" pitchFamily="34" charset="0"/>
                  <a:ea typeface="Calibri" panose="020F0502020204030204" pitchFamily="34" charset="0"/>
                </a:rPr>
                <a:t>make a difference in someone’s life</a:t>
              </a:r>
              <a:endParaRPr lang="en-IN" sz="2400" dirty="0">
                <a:latin typeface="Calibri" panose="020F0502020204030204" pitchFamily="34" charset="0"/>
                <a:cs typeface="Calibri" panose="020F0502020204030204" pitchFamily="34" charset="0"/>
              </a:endParaRPr>
            </a:p>
          </p:txBody>
        </p:sp>
      </p:grpSp>
      <p:grpSp>
        <p:nvGrpSpPr>
          <p:cNvPr id="13" name="Group 12">
            <a:extLst>
              <a:ext uri="{FF2B5EF4-FFF2-40B4-BE49-F238E27FC236}">
                <a16:creationId xmlns:a16="http://schemas.microsoft.com/office/drawing/2014/main" id="{DA45706D-6CF9-3FB1-8189-85D70E9DC3C3}"/>
              </a:ext>
            </a:extLst>
          </p:cNvPr>
          <p:cNvGrpSpPr/>
          <p:nvPr/>
        </p:nvGrpSpPr>
        <p:grpSpPr>
          <a:xfrm>
            <a:off x="322457" y="2910624"/>
            <a:ext cx="5969737" cy="1008000"/>
            <a:chOff x="-17756" y="2758318"/>
            <a:chExt cx="5969737" cy="1008000"/>
          </a:xfrm>
        </p:grpSpPr>
        <p:grpSp>
          <p:nvGrpSpPr>
            <p:cNvPr id="14" name="Group 13">
              <a:extLst>
                <a:ext uri="{FF2B5EF4-FFF2-40B4-BE49-F238E27FC236}">
                  <a16:creationId xmlns:a16="http://schemas.microsoft.com/office/drawing/2014/main" id="{BC33B738-F6F7-BD25-B1F8-93EE300A6B0C}"/>
                </a:ext>
              </a:extLst>
            </p:cNvPr>
            <p:cNvGrpSpPr/>
            <p:nvPr/>
          </p:nvGrpSpPr>
          <p:grpSpPr>
            <a:xfrm flipH="1">
              <a:off x="-17756" y="2758318"/>
              <a:ext cx="5281373" cy="1008000"/>
              <a:chOff x="5983384" y="1619495"/>
              <a:chExt cx="5281373" cy="1008000"/>
            </a:xfrm>
          </p:grpSpPr>
          <p:sp>
            <p:nvSpPr>
              <p:cNvPr id="19" name="Rectangle: Rounded Corners 18">
                <a:extLst>
                  <a:ext uri="{FF2B5EF4-FFF2-40B4-BE49-F238E27FC236}">
                    <a16:creationId xmlns:a16="http://schemas.microsoft.com/office/drawing/2014/main" id="{A5B7FB10-1D3C-733E-642B-C54BC3C9A65C}"/>
                  </a:ext>
                </a:extLst>
              </p:cNvPr>
              <p:cNvSpPr/>
              <p:nvPr/>
            </p:nvSpPr>
            <p:spPr>
              <a:xfrm>
                <a:off x="6224757" y="1619495"/>
                <a:ext cx="5040000" cy="1008000"/>
              </a:xfrm>
              <a:prstGeom prst="roundRect">
                <a:avLst>
                  <a:gd name="adj" fmla="val 44060"/>
                </a:avLst>
              </a:prstGeom>
              <a:solidFill>
                <a:srgbClr val="F4FC72"/>
              </a:solidFill>
              <a:ln>
                <a:noFill/>
              </a:ln>
              <a:effectLst>
                <a:outerShdw blurRad="50800" dist="63500" dir="2700000" algn="tl" rotWithShape="0">
                  <a:prstClr val="black">
                    <a:alpha val="40000"/>
                  </a:prstClr>
                </a:outerShdw>
              </a:effectLst>
              <a:scene3d>
                <a:camera prst="orthographicFront"/>
                <a:lightRig rig="chilly"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sp>
            <p:nvSpPr>
              <p:cNvPr id="20" name="Teardrop 19">
                <a:extLst>
                  <a:ext uri="{FF2B5EF4-FFF2-40B4-BE49-F238E27FC236}">
                    <a16:creationId xmlns:a16="http://schemas.microsoft.com/office/drawing/2014/main" id="{74BDBDD8-D417-C360-6648-2DE53D1AB645}"/>
                  </a:ext>
                </a:extLst>
              </p:cNvPr>
              <p:cNvSpPr/>
              <p:nvPr/>
            </p:nvSpPr>
            <p:spPr>
              <a:xfrm rot="13828544">
                <a:off x="5999428" y="1722847"/>
                <a:ext cx="769209" cy="801297"/>
              </a:xfrm>
              <a:prstGeom prst="teardrop">
                <a:avLst>
                  <a:gd name="adj" fmla="val 127702"/>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grpSp>
        <p:grpSp>
          <p:nvGrpSpPr>
            <p:cNvPr id="15" name="Group 14">
              <a:extLst>
                <a:ext uri="{FF2B5EF4-FFF2-40B4-BE49-F238E27FC236}">
                  <a16:creationId xmlns:a16="http://schemas.microsoft.com/office/drawing/2014/main" id="{234DDF95-A322-D347-971E-9EA45C336092}"/>
                </a:ext>
              </a:extLst>
            </p:cNvPr>
            <p:cNvGrpSpPr/>
            <p:nvPr/>
          </p:nvGrpSpPr>
          <p:grpSpPr>
            <a:xfrm>
              <a:off x="5589025" y="3051507"/>
              <a:ext cx="362956" cy="324850"/>
              <a:chOff x="5589025" y="1939995"/>
              <a:chExt cx="362956" cy="324850"/>
            </a:xfrm>
          </p:grpSpPr>
          <p:sp>
            <p:nvSpPr>
              <p:cNvPr id="17" name="Oval 16">
                <a:extLst>
                  <a:ext uri="{FF2B5EF4-FFF2-40B4-BE49-F238E27FC236}">
                    <a16:creationId xmlns:a16="http://schemas.microsoft.com/office/drawing/2014/main" id="{AD397791-F14B-ACD5-B9C9-821241026C97}"/>
                  </a:ext>
                </a:extLst>
              </p:cNvPr>
              <p:cNvSpPr/>
              <p:nvPr/>
            </p:nvSpPr>
            <p:spPr>
              <a:xfrm>
                <a:off x="5589025" y="1939995"/>
                <a:ext cx="362956" cy="32485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8100000" scaled="1"/>
                <a:tileRect/>
              </a:gradFill>
              <a:ln>
                <a:solidFill>
                  <a:schemeClr val="bg2">
                    <a:lumMod val="90000"/>
                  </a:schemeClr>
                </a:solidFill>
              </a:ln>
              <a:scene3d>
                <a:camera prst="orthographicFront"/>
                <a:lightRig rig="threePt" dir="t">
                  <a:rot lat="0" lon="0" rev="21594000"/>
                </a:lightRig>
              </a:scene3d>
              <a:sp3d prstMaterial="metal">
                <a:bevelT w="6350"/>
                <a:bevelB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sp>
            <p:nvSpPr>
              <p:cNvPr id="18" name="Oval 17">
                <a:extLst>
                  <a:ext uri="{FF2B5EF4-FFF2-40B4-BE49-F238E27FC236}">
                    <a16:creationId xmlns:a16="http://schemas.microsoft.com/office/drawing/2014/main" id="{B15CEA3C-04EF-8EC6-D72B-AED8604BC159}"/>
                  </a:ext>
                </a:extLst>
              </p:cNvPr>
              <p:cNvSpPr/>
              <p:nvPr/>
            </p:nvSpPr>
            <p:spPr>
              <a:xfrm>
                <a:off x="5673265" y="2008014"/>
                <a:ext cx="210958" cy="188810"/>
              </a:xfrm>
              <a:prstGeom prst="ellipse">
                <a:avLst/>
              </a:prstGeom>
              <a:solidFill>
                <a:schemeClr val="accent1">
                  <a:lumMod val="75000"/>
                </a:schemeClr>
              </a:solidFill>
              <a:ln>
                <a:solidFill>
                  <a:schemeClr val="bg2">
                    <a:lumMod val="90000"/>
                  </a:schemeClr>
                </a:solidFill>
              </a:ln>
              <a:scene3d>
                <a:camera prst="orthographicFront"/>
                <a:lightRig rig="threePt" dir="t">
                  <a:rot lat="0" lon="0" rev="21594000"/>
                </a:lightRig>
              </a:scene3d>
              <a:sp3d prstMaterial="metal">
                <a:bevelT w="6350"/>
                <a:bevelB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grpSp>
        <p:sp>
          <p:nvSpPr>
            <p:cNvPr id="16" name="TextBox 15">
              <a:extLst>
                <a:ext uri="{FF2B5EF4-FFF2-40B4-BE49-F238E27FC236}">
                  <a16:creationId xmlns:a16="http://schemas.microsoft.com/office/drawing/2014/main" id="{A3AD2AB9-4D3B-8414-925C-F4362FA58995}"/>
                </a:ext>
              </a:extLst>
            </p:cNvPr>
            <p:cNvSpPr txBox="1"/>
            <p:nvPr/>
          </p:nvSpPr>
          <p:spPr>
            <a:xfrm>
              <a:off x="384631" y="2846819"/>
              <a:ext cx="4006399" cy="830997"/>
            </a:xfrm>
            <a:prstGeom prst="rect">
              <a:avLst/>
            </a:prstGeom>
            <a:noFill/>
          </p:spPr>
          <p:txBody>
            <a:bodyPr wrap="square">
              <a:spAutoFit/>
            </a:bodyPr>
            <a:lstStyle/>
            <a:p>
              <a:pPr algn="ctr"/>
              <a:r>
                <a:rPr lang="en-IE" sz="2400" dirty="0">
                  <a:solidFill>
                    <a:srgbClr val="222222"/>
                  </a:solidFill>
                  <a:latin typeface="Calibri" panose="020F0502020204030204" pitchFamily="34" charset="0"/>
                  <a:ea typeface="Calibri" panose="020F0502020204030204" pitchFamily="34" charset="0"/>
                </a:rPr>
                <a:t>it </a:t>
              </a:r>
              <a:r>
                <a:rPr lang="en-IE" sz="2400" dirty="0">
                  <a:solidFill>
                    <a:srgbClr val="222222"/>
                  </a:solidFill>
                  <a:effectLst/>
                  <a:latin typeface="Calibri" panose="020F0502020204030204" pitchFamily="34" charset="0"/>
                  <a:ea typeface="Calibri" panose="020F0502020204030204" pitchFamily="34" charset="0"/>
                </a:rPr>
                <a:t>makes us and people around us </a:t>
              </a:r>
              <a:r>
                <a:rPr lang="en-IE" sz="2400">
                  <a:solidFill>
                    <a:srgbClr val="222222"/>
                  </a:solidFill>
                  <a:effectLst/>
                  <a:latin typeface="Calibri" panose="020F0502020204030204" pitchFamily="34" charset="0"/>
                  <a:ea typeface="Calibri" panose="020F0502020204030204" pitchFamily="34" charset="0"/>
                </a:rPr>
                <a:t>feel happy</a:t>
              </a:r>
              <a:endParaRPr lang="en-IN" sz="2400" dirty="0">
                <a:latin typeface="+mj-lt"/>
              </a:endParaRPr>
            </a:p>
          </p:txBody>
        </p:sp>
      </p:grpSp>
      <p:grpSp>
        <p:nvGrpSpPr>
          <p:cNvPr id="21" name="Group 20">
            <a:extLst>
              <a:ext uri="{FF2B5EF4-FFF2-40B4-BE49-F238E27FC236}">
                <a16:creationId xmlns:a16="http://schemas.microsoft.com/office/drawing/2014/main" id="{C88953EA-9930-C8DD-5DD0-AB9811B5CFB6}"/>
              </a:ext>
            </a:extLst>
          </p:cNvPr>
          <p:cNvGrpSpPr/>
          <p:nvPr/>
        </p:nvGrpSpPr>
        <p:grpSpPr>
          <a:xfrm>
            <a:off x="5929238" y="4069461"/>
            <a:ext cx="6040395" cy="1007999"/>
            <a:chOff x="5589025" y="3884357"/>
            <a:chExt cx="5886802" cy="998399"/>
          </a:xfrm>
        </p:grpSpPr>
        <p:grpSp>
          <p:nvGrpSpPr>
            <p:cNvPr id="22" name="Group 21">
              <a:extLst>
                <a:ext uri="{FF2B5EF4-FFF2-40B4-BE49-F238E27FC236}">
                  <a16:creationId xmlns:a16="http://schemas.microsoft.com/office/drawing/2014/main" id="{52C8F350-1CA8-D472-E996-7D07B313B951}"/>
                </a:ext>
              </a:extLst>
            </p:cNvPr>
            <p:cNvGrpSpPr/>
            <p:nvPr/>
          </p:nvGrpSpPr>
          <p:grpSpPr>
            <a:xfrm>
              <a:off x="6289767" y="3884357"/>
              <a:ext cx="5186060" cy="998399"/>
              <a:chOff x="5983384" y="1611088"/>
              <a:chExt cx="5186060" cy="998399"/>
            </a:xfrm>
          </p:grpSpPr>
          <p:sp>
            <p:nvSpPr>
              <p:cNvPr id="27" name="Rectangle: Rounded Corners 26">
                <a:extLst>
                  <a:ext uri="{FF2B5EF4-FFF2-40B4-BE49-F238E27FC236}">
                    <a16:creationId xmlns:a16="http://schemas.microsoft.com/office/drawing/2014/main" id="{29D8CBAE-435A-2C74-9112-73007E5E01CD}"/>
                  </a:ext>
                </a:extLst>
              </p:cNvPr>
              <p:cNvSpPr/>
              <p:nvPr/>
            </p:nvSpPr>
            <p:spPr>
              <a:xfrm>
                <a:off x="6246859" y="1611088"/>
                <a:ext cx="4922585" cy="998399"/>
              </a:xfrm>
              <a:prstGeom prst="roundRect">
                <a:avLst>
                  <a:gd name="adj" fmla="val 44060"/>
                </a:avLst>
              </a:prstGeom>
              <a:solidFill>
                <a:srgbClr val="FF5050"/>
              </a:solidFill>
              <a:ln>
                <a:noFill/>
              </a:ln>
              <a:effectLst>
                <a:outerShdw blurRad="50800" dist="63500" dir="2700000" algn="tl" rotWithShape="0">
                  <a:prstClr val="black">
                    <a:alpha val="40000"/>
                  </a:prstClr>
                </a:outerShdw>
              </a:effectLst>
              <a:scene3d>
                <a:camera prst="orthographicFront"/>
                <a:lightRig rig="chilly"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sp>
            <p:nvSpPr>
              <p:cNvPr id="28" name="Teardrop 27">
                <a:extLst>
                  <a:ext uri="{FF2B5EF4-FFF2-40B4-BE49-F238E27FC236}">
                    <a16:creationId xmlns:a16="http://schemas.microsoft.com/office/drawing/2014/main" id="{F5C25823-2614-93D5-4282-BD01AD8578CF}"/>
                  </a:ext>
                </a:extLst>
              </p:cNvPr>
              <p:cNvSpPr/>
              <p:nvPr/>
            </p:nvSpPr>
            <p:spPr>
              <a:xfrm rot="13828544">
                <a:off x="5999428" y="1722847"/>
                <a:ext cx="769209" cy="801297"/>
              </a:xfrm>
              <a:prstGeom prst="teardrop">
                <a:avLst>
                  <a:gd name="adj" fmla="val 138868"/>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grpSp>
        <p:grpSp>
          <p:nvGrpSpPr>
            <p:cNvPr id="23" name="Group 22">
              <a:extLst>
                <a:ext uri="{FF2B5EF4-FFF2-40B4-BE49-F238E27FC236}">
                  <a16:creationId xmlns:a16="http://schemas.microsoft.com/office/drawing/2014/main" id="{BFF50DC4-2001-DF62-EC52-4CBBD9F2A421}"/>
                </a:ext>
              </a:extLst>
            </p:cNvPr>
            <p:cNvGrpSpPr/>
            <p:nvPr/>
          </p:nvGrpSpPr>
          <p:grpSpPr>
            <a:xfrm>
              <a:off x="5589025" y="4165839"/>
              <a:ext cx="362956" cy="324850"/>
              <a:chOff x="5567681" y="1939995"/>
              <a:chExt cx="362956" cy="324850"/>
            </a:xfrm>
          </p:grpSpPr>
          <p:sp>
            <p:nvSpPr>
              <p:cNvPr id="25" name="Oval 24">
                <a:extLst>
                  <a:ext uri="{FF2B5EF4-FFF2-40B4-BE49-F238E27FC236}">
                    <a16:creationId xmlns:a16="http://schemas.microsoft.com/office/drawing/2014/main" id="{086C4D48-0BE2-47BA-3AA1-1B478504D075}"/>
                  </a:ext>
                </a:extLst>
              </p:cNvPr>
              <p:cNvSpPr/>
              <p:nvPr/>
            </p:nvSpPr>
            <p:spPr>
              <a:xfrm>
                <a:off x="5567681" y="1939995"/>
                <a:ext cx="362956" cy="32485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8100000" scaled="1"/>
                <a:tileRect/>
              </a:gradFill>
              <a:ln>
                <a:solidFill>
                  <a:schemeClr val="bg2">
                    <a:lumMod val="90000"/>
                  </a:schemeClr>
                </a:solidFill>
              </a:ln>
              <a:scene3d>
                <a:camera prst="orthographicFront"/>
                <a:lightRig rig="threePt" dir="t">
                  <a:rot lat="0" lon="0" rev="21594000"/>
                </a:lightRig>
              </a:scene3d>
              <a:sp3d prstMaterial="metal">
                <a:bevelT w="6350"/>
                <a:bevelB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sp>
            <p:nvSpPr>
              <p:cNvPr id="26" name="Oval 25">
                <a:extLst>
                  <a:ext uri="{FF2B5EF4-FFF2-40B4-BE49-F238E27FC236}">
                    <a16:creationId xmlns:a16="http://schemas.microsoft.com/office/drawing/2014/main" id="{5283473A-8E1A-B4E7-4B05-18E5572BDDFE}"/>
                  </a:ext>
                </a:extLst>
              </p:cNvPr>
              <p:cNvSpPr/>
              <p:nvPr/>
            </p:nvSpPr>
            <p:spPr>
              <a:xfrm>
                <a:off x="5651921" y="2008015"/>
                <a:ext cx="210958" cy="188810"/>
              </a:xfrm>
              <a:prstGeom prst="ellipse">
                <a:avLst/>
              </a:prstGeom>
              <a:solidFill>
                <a:schemeClr val="accent1">
                  <a:lumMod val="75000"/>
                </a:schemeClr>
              </a:solidFill>
              <a:ln>
                <a:solidFill>
                  <a:schemeClr val="bg2">
                    <a:lumMod val="90000"/>
                  </a:schemeClr>
                </a:solidFill>
              </a:ln>
              <a:scene3d>
                <a:camera prst="orthographicFront"/>
                <a:lightRig rig="threePt" dir="t">
                  <a:rot lat="0" lon="0" rev="21594000"/>
                </a:lightRig>
              </a:scene3d>
              <a:sp3d prstMaterial="metal">
                <a:bevelT w="6350"/>
                <a:bevelB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grpSp>
        <p:sp>
          <p:nvSpPr>
            <p:cNvPr id="24" name="TextBox 23">
              <a:extLst>
                <a:ext uri="{FF2B5EF4-FFF2-40B4-BE49-F238E27FC236}">
                  <a16:creationId xmlns:a16="http://schemas.microsoft.com/office/drawing/2014/main" id="{9E12E28C-144D-3CF4-33E1-DD271518349E}"/>
                </a:ext>
              </a:extLst>
            </p:cNvPr>
            <p:cNvSpPr txBox="1"/>
            <p:nvPr/>
          </p:nvSpPr>
          <p:spPr>
            <a:xfrm>
              <a:off x="7072783" y="3985223"/>
              <a:ext cx="4254141" cy="823083"/>
            </a:xfrm>
            <a:prstGeom prst="rect">
              <a:avLst/>
            </a:prstGeom>
            <a:noFill/>
          </p:spPr>
          <p:txBody>
            <a:bodyPr wrap="square">
              <a:spAutoFit/>
            </a:bodyPr>
            <a:lstStyle/>
            <a:p>
              <a:pPr algn="ctr"/>
              <a:r>
                <a:rPr lang="en-IE" sz="2400" dirty="0">
                  <a:solidFill>
                    <a:schemeClr val="bg1"/>
                  </a:solidFill>
                  <a:latin typeface="Calibri" panose="020F0502020204030204" pitchFamily="34" charset="0"/>
                  <a:ea typeface="Calibri" panose="020F0502020204030204" pitchFamily="34" charset="0"/>
                </a:rPr>
                <a:t>it </a:t>
              </a:r>
              <a:r>
                <a:rPr lang="en-IE" sz="2400" dirty="0">
                  <a:solidFill>
                    <a:schemeClr val="bg1"/>
                  </a:solidFill>
                  <a:effectLst/>
                  <a:latin typeface="Calibri" panose="020F0502020204030204" pitchFamily="34" charset="0"/>
                  <a:ea typeface="Calibri" panose="020F0502020204030204" pitchFamily="34" charset="0"/>
                </a:rPr>
                <a:t>helps us to become the best version of ourselves</a:t>
              </a:r>
              <a:endParaRPr lang="en-IN" sz="2400" dirty="0">
                <a:solidFill>
                  <a:schemeClr val="bg1"/>
                </a:solidFill>
                <a:latin typeface="+mj-lt"/>
              </a:endParaRPr>
            </a:p>
          </p:txBody>
        </p:sp>
      </p:grpSp>
      <p:grpSp>
        <p:nvGrpSpPr>
          <p:cNvPr id="29" name="Group 28">
            <a:extLst>
              <a:ext uri="{FF2B5EF4-FFF2-40B4-BE49-F238E27FC236}">
                <a16:creationId xmlns:a16="http://schemas.microsoft.com/office/drawing/2014/main" id="{98DCC53A-FD9A-53B5-20EB-B581E833F6BA}"/>
              </a:ext>
            </a:extLst>
          </p:cNvPr>
          <p:cNvGrpSpPr/>
          <p:nvPr/>
        </p:nvGrpSpPr>
        <p:grpSpPr>
          <a:xfrm>
            <a:off x="322456" y="5229135"/>
            <a:ext cx="5969738" cy="1008000"/>
            <a:chOff x="11828" y="4965647"/>
            <a:chExt cx="5969738" cy="1008000"/>
          </a:xfrm>
        </p:grpSpPr>
        <p:grpSp>
          <p:nvGrpSpPr>
            <p:cNvPr id="30" name="Group 29">
              <a:extLst>
                <a:ext uri="{FF2B5EF4-FFF2-40B4-BE49-F238E27FC236}">
                  <a16:creationId xmlns:a16="http://schemas.microsoft.com/office/drawing/2014/main" id="{3A8E51D8-6E06-B509-8A2E-EE08114EBCD1}"/>
                </a:ext>
              </a:extLst>
            </p:cNvPr>
            <p:cNvGrpSpPr/>
            <p:nvPr/>
          </p:nvGrpSpPr>
          <p:grpSpPr>
            <a:xfrm>
              <a:off x="5618610" y="5280171"/>
              <a:ext cx="362956" cy="324850"/>
              <a:chOff x="5589025" y="1939995"/>
              <a:chExt cx="362956" cy="324850"/>
            </a:xfrm>
          </p:grpSpPr>
          <p:sp>
            <p:nvSpPr>
              <p:cNvPr id="35" name="Oval 34">
                <a:extLst>
                  <a:ext uri="{FF2B5EF4-FFF2-40B4-BE49-F238E27FC236}">
                    <a16:creationId xmlns:a16="http://schemas.microsoft.com/office/drawing/2014/main" id="{E4AA2932-C1D7-477E-278A-A02ECAFFCEA4}"/>
                  </a:ext>
                </a:extLst>
              </p:cNvPr>
              <p:cNvSpPr/>
              <p:nvPr/>
            </p:nvSpPr>
            <p:spPr>
              <a:xfrm>
                <a:off x="5589025" y="1939995"/>
                <a:ext cx="362956" cy="32485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8100000" scaled="1"/>
                <a:tileRect/>
              </a:gradFill>
              <a:ln>
                <a:solidFill>
                  <a:schemeClr val="bg2">
                    <a:lumMod val="90000"/>
                  </a:schemeClr>
                </a:solidFill>
              </a:ln>
              <a:scene3d>
                <a:camera prst="orthographicFront"/>
                <a:lightRig rig="threePt" dir="t">
                  <a:rot lat="0" lon="0" rev="21594000"/>
                </a:lightRig>
              </a:scene3d>
              <a:sp3d prstMaterial="metal">
                <a:bevelT w="6350"/>
                <a:bevelB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sp>
            <p:nvSpPr>
              <p:cNvPr id="36" name="Oval 35">
                <a:extLst>
                  <a:ext uri="{FF2B5EF4-FFF2-40B4-BE49-F238E27FC236}">
                    <a16:creationId xmlns:a16="http://schemas.microsoft.com/office/drawing/2014/main" id="{1702A368-3C80-93A3-9D0F-BBCE137B1E07}"/>
                  </a:ext>
                </a:extLst>
              </p:cNvPr>
              <p:cNvSpPr/>
              <p:nvPr/>
            </p:nvSpPr>
            <p:spPr>
              <a:xfrm>
                <a:off x="5673265" y="2008014"/>
                <a:ext cx="210958" cy="188810"/>
              </a:xfrm>
              <a:prstGeom prst="ellipse">
                <a:avLst/>
              </a:prstGeom>
              <a:solidFill>
                <a:schemeClr val="accent1">
                  <a:lumMod val="75000"/>
                </a:schemeClr>
              </a:solidFill>
              <a:ln>
                <a:solidFill>
                  <a:schemeClr val="bg2">
                    <a:lumMod val="90000"/>
                  </a:schemeClr>
                </a:solidFill>
              </a:ln>
              <a:scene3d>
                <a:camera prst="orthographicFront"/>
                <a:lightRig rig="threePt" dir="t">
                  <a:rot lat="0" lon="0" rev="21594000"/>
                </a:lightRig>
              </a:scene3d>
              <a:sp3d prstMaterial="metal">
                <a:bevelT w="6350"/>
                <a:bevelB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grpSp>
        <p:grpSp>
          <p:nvGrpSpPr>
            <p:cNvPr id="31" name="Group 30">
              <a:extLst>
                <a:ext uri="{FF2B5EF4-FFF2-40B4-BE49-F238E27FC236}">
                  <a16:creationId xmlns:a16="http://schemas.microsoft.com/office/drawing/2014/main" id="{C424FF1D-2CFF-E279-EA0C-4B40AC857E6C}"/>
                </a:ext>
              </a:extLst>
            </p:cNvPr>
            <p:cNvGrpSpPr/>
            <p:nvPr/>
          </p:nvGrpSpPr>
          <p:grpSpPr>
            <a:xfrm flipH="1">
              <a:off x="11828" y="4965647"/>
              <a:ext cx="5278142" cy="1008000"/>
              <a:chOff x="5983384" y="1619496"/>
              <a:chExt cx="5278142" cy="1008000"/>
            </a:xfrm>
          </p:grpSpPr>
          <p:sp>
            <p:nvSpPr>
              <p:cNvPr id="33" name="Rectangle: Rounded Corners 32">
                <a:extLst>
                  <a:ext uri="{FF2B5EF4-FFF2-40B4-BE49-F238E27FC236}">
                    <a16:creationId xmlns:a16="http://schemas.microsoft.com/office/drawing/2014/main" id="{42FF5AD7-97FD-6F05-66CE-74891B4C25E9}"/>
                  </a:ext>
                </a:extLst>
              </p:cNvPr>
              <p:cNvSpPr/>
              <p:nvPr/>
            </p:nvSpPr>
            <p:spPr>
              <a:xfrm>
                <a:off x="6221525" y="1619496"/>
                <a:ext cx="5040001" cy="1008000"/>
              </a:xfrm>
              <a:prstGeom prst="roundRect">
                <a:avLst>
                  <a:gd name="adj" fmla="val 44060"/>
                </a:avLst>
              </a:prstGeom>
              <a:solidFill>
                <a:srgbClr val="9933FF">
                  <a:alpha val="50196"/>
                </a:srgbClr>
              </a:solidFill>
              <a:ln>
                <a:noFill/>
              </a:ln>
              <a:effectLst>
                <a:outerShdw blurRad="50800" dist="63500" dir="2700000" algn="tl" rotWithShape="0">
                  <a:prstClr val="black">
                    <a:alpha val="40000"/>
                  </a:prstClr>
                </a:outerShdw>
              </a:effectLst>
              <a:scene3d>
                <a:camera prst="orthographicFront"/>
                <a:lightRig rig="chilly"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sp>
            <p:nvSpPr>
              <p:cNvPr id="34" name="Teardrop 33">
                <a:extLst>
                  <a:ext uri="{FF2B5EF4-FFF2-40B4-BE49-F238E27FC236}">
                    <a16:creationId xmlns:a16="http://schemas.microsoft.com/office/drawing/2014/main" id="{6AD18C5D-1ADB-0C58-058A-FD6EF5B46324}"/>
                  </a:ext>
                </a:extLst>
              </p:cNvPr>
              <p:cNvSpPr/>
              <p:nvPr/>
            </p:nvSpPr>
            <p:spPr>
              <a:xfrm rot="13828544">
                <a:off x="5999428" y="1722847"/>
                <a:ext cx="769209" cy="801297"/>
              </a:xfrm>
              <a:prstGeom prst="teardrop">
                <a:avLst>
                  <a:gd name="adj" fmla="val 127702"/>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200">
                  <a:latin typeface="+mj-lt"/>
                </a:endParaRPr>
              </a:p>
            </p:txBody>
          </p:sp>
        </p:grpSp>
        <p:sp>
          <p:nvSpPr>
            <p:cNvPr id="32" name="TextBox 31">
              <a:extLst>
                <a:ext uri="{FF2B5EF4-FFF2-40B4-BE49-F238E27FC236}">
                  <a16:creationId xmlns:a16="http://schemas.microsoft.com/office/drawing/2014/main" id="{FB5A659A-887D-531C-530B-7E45FAD79D69}"/>
                </a:ext>
              </a:extLst>
            </p:cNvPr>
            <p:cNvSpPr txBox="1"/>
            <p:nvPr/>
          </p:nvSpPr>
          <p:spPr>
            <a:xfrm>
              <a:off x="11828" y="5235831"/>
              <a:ext cx="4501924" cy="467629"/>
            </a:xfrm>
            <a:prstGeom prst="rect">
              <a:avLst/>
            </a:prstGeom>
            <a:noFill/>
          </p:spPr>
          <p:txBody>
            <a:bodyPr wrap="square">
              <a:spAutoFit/>
            </a:bodyPr>
            <a:lstStyle/>
            <a:p>
              <a:pPr lvl="0" algn="ctr">
                <a:lnSpc>
                  <a:spcPct val="107000"/>
                </a:lnSpc>
                <a:spcAft>
                  <a:spcPts val="800"/>
                </a:spcAft>
              </a:pPr>
              <a:r>
                <a:rPr lang="en-IE" sz="2400" dirty="0">
                  <a:solidFill>
                    <a:schemeClr val="bg1"/>
                  </a:solidFill>
                  <a:latin typeface="Calibri" panose="020F0502020204030204" pitchFamily="34" charset="0"/>
                  <a:ea typeface="Calibri" panose="020F0502020204030204" pitchFamily="34" charset="0"/>
                </a:rPr>
                <a:t>it brings in a change in the society</a:t>
              </a:r>
              <a:endParaRPr lang="en-IN" sz="2400" dirty="0">
                <a:solidFill>
                  <a:schemeClr val="bg1"/>
                </a:solidFill>
                <a:effectLst/>
                <a:latin typeface="+mj-lt"/>
                <a:ea typeface="Calibri" panose="020F0502020204030204" pitchFamily="34" charset="0"/>
                <a:cs typeface="Times New Roman" panose="02020603050405020304" pitchFamily="18" charset="0"/>
              </a:endParaRPr>
            </a:p>
          </p:txBody>
        </p:sp>
      </p:grpSp>
      <p:sp>
        <p:nvSpPr>
          <p:cNvPr id="37" name="Google Shape;39;p2">
            <a:extLst>
              <a:ext uri="{FF2B5EF4-FFF2-40B4-BE49-F238E27FC236}">
                <a16:creationId xmlns:a16="http://schemas.microsoft.com/office/drawing/2014/main" id="{A643B646-E66F-6143-290D-D5D344421060}"/>
              </a:ext>
            </a:extLst>
          </p:cNvPr>
          <p:cNvSpPr txBox="1">
            <a:spLocks noGrp="1"/>
          </p:cNvSpPr>
          <p:nvPr>
            <p:ph type="title"/>
          </p:nvPr>
        </p:nvSpPr>
        <p:spPr>
          <a:xfrm>
            <a:off x="1466856" y="71414"/>
            <a:ext cx="9296427" cy="654032"/>
          </a:xfrm>
          <a:prstGeom prst="rect">
            <a:avLst/>
          </a:prstGeom>
          <a:solidFill>
            <a:srgbClr val="FFCCFF"/>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dirty="0"/>
              <a:t>Points to Ponder</a:t>
            </a:r>
            <a:endParaRPr dirty="0"/>
          </a:p>
        </p:txBody>
      </p:sp>
      <p:sp>
        <p:nvSpPr>
          <p:cNvPr id="38" name="TextBox 37">
            <a:extLst>
              <a:ext uri="{FF2B5EF4-FFF2-40B4-BE49-F238E27FC236}">
                <a16:creationId xmlns:a16="http://schemas.microsoft.com/office/drawing/2014/main" id="{35529208-B004-0369-7972-5C7C606FBD38}"/>
              </a:ext>
            </a:extLst>
          </p:cNvPr>
          <p:cNvSpPr txBox="1"/>
          <p:nvPr/>
        </p:nvSpPr>
        <p:spPr>
          <a:xfrm>
            <a:off x="471662" y="1000833"/>
            <a:ext cx="11248677" cy="426434"/>
          </a:xfrm>
          <a:prstGeom prst="rect">
            <a:avLst/>
          </a:prstGeom>
          <a:noFill/>
        </p:spPr>
        <p:txBody>
          <a:bodyPr wrap="square" rtlCol="0">
            <a:spAutoFit/>
          </a:bodyPr>
          <a:lstStyle/>
          <a:p>
            <a:pPr algn="ctr"/>
            <a:r>
              <a:rPr lang="en-IN" sz="2400" dirty="0">
                <a:latin typeface="Calibri" panose="020F0502020204030204" pitchFamily="34" charset="0"/>
                <a:cs typeface="Calibri" panose="020F0502020204030204" pitchFamily="34" charset="0"/>
              </a:rPr>
              <a:t>It is very important </a:t>
            </a:r>
            <a:r>
              <a:rPr lang="en-IE"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to show our love and care towards everyone </a:t>
            </a:r>
            <a:r>
              <a:rPr lang="en-IE" sz="2400" dirty="0">
                <a:solidFill>
                  <a:srgbClr val="222222"/>
                </a:solidFill>
                <a:latin typeface="Calibri" panose="020F0502020204030204" pitchFamily="34" charset="0"/>
                <a:ea typeface="Calibri" panose="020F0502020204030204" pitchFamily="34" charset="0"/>
                <a:cs typeface="Calibri" panose="020F0502020204030204" pitchFamily="34" charset="0"/>
              </a:rPr>
              <a:t>and everything </a:t>
            </a:r>
            <a:r>
              <a:rPr lang="en-IE" sz="24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because:</a:t>
            </a:r>
            <a:endParaRPr lang="en-IN"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407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Effect transition="in" filter="fade">
                                      <p:cBhvr>
                                        <p:cTn id="9" dur="10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right)">
                                      <p:cBhvr>
                                        <p:cTn id="21" dur="1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10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3"/>
          <p:cNvSpPr txBox="1"/>
          <p:nvPr/>
        </p:nvSpPr>
        <p:spPr>
          <a:xfrm>
            <a:off x="3549976" y="44795"/>
            <a:ext cx="5092048" cy="50004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ct val="100000"/>
              <a:buFont typeface="Calibri"/>
              <a:buNone/>
            </a:pPr>
            <a:r>
              <a:rPr lang="en-IN" sz="3600" b="0" i="0" u="none" strike="noStrike" cap="none" dirty="0">
                <a:solidFill>
                  <a:schemeClr val="dk1"/>
                </a:solidFill>
                <a:latin typeface="Calibri"/>
                <a:ea typeface="Calibri"/>
                <a:cs typeface="Calibri"/>
                <a:sym typeface="Calibri"/>
              </a:rPr>
              <a:t>Attribution / Citation</a:t>
            </a:r>
            <a:endParaRPr sz="3600" b="0" i="0" u="none" strike="noStrike" cap="none" dirty="0">
              <a:solidFill>
                <a:schemeClr val="dk1"/>
              </a:solidFill>
              <a:latin typeface="Calibri"/>
              <a:ea typeface="Calibri"/>
              <a:cs typeface="Calibri"/>
              <a:sym typeface="Calibri"/>
            </a:endParaRPr>
          </a:p>
        </p:txBody>
      </p:sp>
      <p:graphicFrame>
        <p:nvGraphicFramePr>
          <p:cNvPr id="47" name="Google Shape;47;p3"/>
          <p:cNvGraphicFramePr/>
          <p:nvPr>
            <p:extLst>
              <p:ext uri="{D42A27DB-BD31-4B8C-83A1-F6EECF244321}">
                <p14:modId xmlns:p14="http://schemas.microsoft.com/office/powerpoint/2010/main" val="2284500085"/>
              </p:ext>
            </p:extLst>
          </p:nvPr>
        </p:nvGraphicFramePr>
        <p:xfrm>
          <a:off x="1127448" y="852011"/>
          <a:ext cx="9937100" cy="3589775"/>
        </p:xfrm>
        <a:graphic>
          <a:graphicData uri="http://schemas.openxmlformats.org/drawingml/2006/table">
            <a:tbl>
              <a:tblPr firstRow="1" bandRow="1">
                <a:noFill/>
                <a:tableStyleId>{EE2AF88F-C742-4FD3-A5DA-7B6B7D15D2BF}</a:tableStyleId>
              </a:tblPr>
              <a:tblGrid>
                <a:gridCol w="1008100">
                  <a:extLst>
                    <a:ext uri="{9D8B030D-6E8A-4147-A177-3AD203B41FA5}">
                      <a16:colId xmlns:a16="http://schemas.microsoft.com/office/drawing/2014/main" val="20000"/>
                    </a:ext>
                  </a:extLst>
                </a:gridCol>
                <a:gridCol w="1512175">
                  <a:extLst>
                    <a:ext uri="{9D8B030D-6E8A-4147-A177-3AD203B41FA5}">
                      <a16:colId xmlns:a16="http://schemas.microsoft.com/office/drawing/2014/main" val="20001"/>
                    </a:ext>
                  </a:extLst>
                </a:gridCol>
                <a:gridCol w="5505704">
                  <a:extLst>
                    <a:ext uri="{9D8B030D-6E8A-4147-A177-3AD203B41FA5}">
                      <a16:colId xmlns:a16="http://schemas.microsoft.com/office/drawing/2014/main" val="20002"/>
                    </a:ext>
                  </a:extLst>
                </a:gridCol>
                <a:gridCol w="1911121">
                  <a:extLst>
                    <a:ext uri="{9D8B030D-6E8A-4147-A177-3AD203B41FA5}">
                      <a16:colId xmlns:a16="http://schemas.microsoft.com/office/drawing/2014/main" val="20003"/>
                    </a:ext>
                  </a:extLst>
                </a:gridCol>
              </a:tblGrid>
              <a:tr h="389325">
                <a:tc>
                  <a:txBody>
                    <a:bodyPr/>
                    <a:lstStyle/>
                    <a:p>
                      <a:pPr marL="0" marR="0" lvl="0" indent="0" algn="ctr" rtl="0">
                        <a:spcBef>
                          <a:spcPts val="0"/>
                        </a:spcBef>
                        <a:spcAft>
                          <a:spcPts val="0"/>
                        </a:spcAft>
                        <a:buNone/>
                      </a:pPr>
                      <a:r>
                        <a:rPr lang="en-IN" sz="900" u="none" strike="noStrike" cap="none" dirty="0"/>
                        <a:t>Slide #</a:t>
                      </a:r>
                      <a:endParaRPr sz="900" u="none" strike="noStrike" cap="none" dirty="0"/>
                    </a:p>
                  </a:txBody>
                  <a:tcPr marL="91450" marR="91450" marT="45725" marB="45725"/>
                </a:tc>
                <a:tc>
                  <a:txBody>
                    <a:bodyPr/>
                    <a:lstStyle/>
                    <a:p>
                      <a:pPr marL="0" marR="0" lvl="0" indent="0" algn="ctr" rtl="0">
                        <a:spcBef>
                          <a:spcPts val="0"/>
                        </a:spcBef>
                        <a:spcAft>
                          <a:spcPts val="0"/>
                        </a:spcAft>
                        <a:buNone/>
                      </a:pPr>
                      <a:r>
                        <a:rPr lang="en-IN" sz="900" u="none" strike="noStrike" cap="none" dirty="0"/>
                        <a:t>Thumbnail</a:t>
                      </a:r>
                      <a:endParaRPr sz="900" dirty="0"/>
                    </a:p>
                  </a:txBody>
                  <a:tcPr marL="91450" marR="91450" marT="45725" marB="45725"/>
                </a:tc>
                <a:tc>
                  <a:txBody>
                    <a:bodyPr/>
                    <a:lstStyle/>
                    <a:p>
                      <a:pPr marL="0" marR="0" lvl="0" indent="0" algn="ctr" rtl="0">
                        <a:spcBef>
                          <a:spcPts val="0"/>
                        </a:spcBef>
                        <a:spcAft>
                          <a:spcPts val="0"/>
                        </a:spcAft>
                        <a:buNone/>
                      </a:pPr>
                      <a:r>
                        <a:rPr lang="en-IN" sz="900" u="none" strike="noStrike" cap="none"/>
                        <a:t>Source link</a:t>
                      </a:r>
                      <a:endParaRPr sz="900"/>
                    </a:p>
                  </a:txBody>
                  <a:tcPr marL="91450" marR="91450" marT="45725" marB="45725"/>
                </a:tc>
                <a:tc>
                  <a:txBody>
                    <a:bodyPr/>
                    <a:lstStyle/>
                    <a:p>
                      <a:pPr marL="0" marR="0" lvl="0" indent="0" algn="ctr" rtl="0">
                        <a:spcBef>
                          <a:spcPts val="0"/>
                        </a:spcBef>
                        <a:spcAft>
                          <a:spcPts val="0"/>
                        </a:spcAft>
                        <a:buNone/>
                      </a:pPr>
                      <a:r>
                        <a:rPr lang="en-IN" sz="900" u="none" strike="noStrike" cap="none"/>
                        <a:t>Author </a:t>
                      </a:r>
                      <a:endParaRPr sz="900"/>
                    </a:p>
                  </a:txBody>
                  <a:tcPr marL="91450" marR="91450" marT="45725" marB="45725"/>
                </a:tc>
                <a:extLst>
                  <a:ext uri="{0D108BD9-81ED-4DB2-BD59-A6C34878D82A}">
                    <a16:rowId xmlns:a16="http://schemas.microsoft.com/office/drawing/2014/main" val="10000"/>
                  </a:ext>
                </a:extLst>
              </a:tr>
              <a:tr h="389325">
                <a:tc>
                  <a:txBody>
                    <a:bodyPr/>
                    <a:lstStyle/>
                    <a:p>
                      <a:pPr marL="0" marR="0" lvl="0" indent="0" algn="ctr" rtl="0">
                        <a:spcBef>
                          <a:spcPts val="0"/>
                        </a:spcBef>
                        <a:spcAft>
                          <a:spcPts val="0"/>
                        </a:spcAft>
                        <a:buNone/>
                      </a:pPr>
                      <a:r>
                        <a:rPr lang="en-IN" sz="900" dirty="0"/>
                        <a:t>1</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lang="en-IN"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rtl="0">
                        <a:spcBef>
                          <a:spcPts val="0"/>
                        </a:spcBef>
                        <a:spcAft>
                          <a:spcPts val="0"/>
                        </a:spcAft>
                        <a:buNone/>
                      </a:pPr>
                      <a:r>
                        <a:rPr lang="en-IN" sz="900" dirty="0">
                          <a:effectLst/>
                          <a:latin typeface="Calibri" panose="020F0502020204030204" pitchFamily="34" charset="0"/>
                          <a:ea typeface="Calibri" panose="020F0502020204030204" pitchFamily="34" charset="0"/>
                          <a:cs typeface="Times New Roman" panose="02020603050405020304" pitchFamily="18" charset="0"/>
                        </a:rPr>
                        <a:t>https://www.maxpixel.net/Valentine-Design-Heart-Love-Background-Shape-3089409</a:t>
                      </a:r>
                      <a:r>
                        <a:rPr lang="en-IN" sz="900" b="0" i="0" u="none" strike="noStrike" dirty="0">
                          <a:solidFill>
                            <a:schemeClr val="dk1"/>
                          </a:solidFill>
                          <a:latin typeface="Calibri"/>
                          <a:ea typeface="Calibri"/>
                          <a:cs typeface="Calibri"/>
                          <a:sym typeface="Calibri"/>
                        </a:rPr>
                        <a:t> </a:t>
                      </a:r>
                    </a:p>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lang="en-IN" sz="900" dirty="0"/>
                    </a:p>
                    <a:p>
                      <a:pPr marL="0" marR="0" lvl="0" indent="0" algn="l" rtl="0">
                        <a:spcBef>
                          <a:spcPts val="0"/>
                        </a:spcBef>
                        <a:spcAft>
                          <a:spcPts val="0"/>
                        </a:spcAft>
                        <a:buNone/>
                      </a:pPr>
                      <a:r>
                        <a:rPr lang="en-IN" sz="900" dirty="0"/>
                        <a:t>Max Pixel</a:t>
                      </a:r>
                      <a:endParaRPr sz="900" dirty="0"/>
                    </a:p>
                  </a:txBody>
                  <a:tcPr marL="91450" marR="91450" marT="45725" marB="45725"/>
                </a:tc>
                <a:extLst>
                  <a:ext uri="{0D108BD9-81ED-4DB2-BD59-A6C34878D82A}">
                    <a16:rowId xmlns:a16="http://schemas.microsoft.com/office/drawing/2014/main" val="10001"/>
                  </a:ext>
                </a:extLst>
              </a:tr>
              <a:tr h="389325">
                <a:tc>
                  <a:txBody>
                    <a:bodyPr/>
                    <a:lstStyle/>
                    <a:p>
                      <a:pPr marL="0" marR="0" lvl="0" indent="0" algn="ctr" rtl="0">
                        <a:spcBef>
                          <a:spcPts val="0"/>
                        </a:spcBef>
                        <a:spcAft>
                          <a:spcPts val="0"/>
                        </a:spcAft>
                        <a:buNone/>
                      </a:pPr>
                      <a:r>
                        <a:rPr lang="en-IN" sz="900" dirty="0"/>
                        <a:t>3</a:t>
                      </a: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lvl="0" indent="0" algn="l" rtl="0">
                        <a:spcBef>
                          <a:spcPts val="0"/>
                        </a:spcBef>
                        <a:spcAft>
                          <a:spcPts val="0"/>
                        </a:spcAft>
                        <a:buNone/>
                      </a:pPr>
                      <a:r>
                        <a:rPr lang="en-US" sz="900" b="0" dirty="0"/>
                        <a:t>1. House in field – </a:t>
                      </a:r>
                      <a:r>
                        <a:rPr lang="en-US" sz="900" dirty="0">
                          <a:effectLst/>
                          <a:latin typeface="Calibri" panose="020F0502020204030204" pitchFamily="34" charset="0"/>
                          <a:ea typeface="Calibri" panose="020F0502020204030204" pitchFamily="34" charset="0"/>
                          <a:cs typeface="Times New Roman" panose="02020603050405020304" pitchFamily="18" charset="0"/>
                        </a:rPr>
                        <a:t>https://www.needpix.com/photo/download/1345321/house-architecture-vector-design-field-village-flowers-sky-clouds</a:t>
                      </a:r>
                      <a:endParaRPr lang="en-US" sz="900" b="0" dirty="0"/>
                    </a:p>
                    <a:p>
                      <a:pPr marL="0" lvl="0" indent="0" algn="l" rtl="0">
                        <a:spcBef>
                          <a:spcPts val="0"/>
                        </a:spcBef>
                        <a:spcAft>
                          <a:spcPts val="0"/>
                        </a:spcAft>
                        <a:buNone/>
                      </a:pPr>
                      <a:r>
                        <a:rPr lang="en-US" sz="900" b="0" dirty="0"/>
                        <a:t>2. Lady – </a:t>
                      </a:r>
                      <a:r>
                        <a:rPr lang="en-US" sz="900" dirty="0">
                          <a:effectLst/>
                          <a:latin typeface="Calibri" panose="020F0502020204030204" pitchFamily="34" charset="0"/>
                          <a:ea typeface="Calibri" panose="020F0502020204030204" pitchFamily="34" charset="0"/>
                          <a:cs typeface="Times New Roman" panose="02020603050405020304" pitchFamily="18" charset="0"/>
                        </a:rPr>
                        <a:t>https://pixabay.com/illustrations/saree-woman-cartoon-lady-india-7562758/ </a:t>
                      </a:r>
                      <a:endParaRPr lang="en-US" sz="900" b="0" dirty="0"/>
                    </a:p>
                    <a:p>
                      <a:pPr marL="0" lvl="0" indent="0" algn="l" rtl="0">
                        <a:spcBef>
                          <a:spcPts val="0"/>
                        </a:spcBef>
                        <a:spcAft>
                          <a:spcPts val="0"/>
                        </a:spcAft>
                        <a:buNone/>
                      </a:pPr>
                      <a:r>
                        <a:rPr lang="en-US" sz="900" b="0" dirty="0"/>
                        <a:t>3. Boy – </a:t>
                      </a:r>
                      <a:r>
                        <a:rPr lang="en-US" sz="900" dirty="0">
                          <a:effectLst/>
                          <a:latin typeface="Calibri" panose="020F0502020204030204" pitchFamily="34" charset="0"/>
                          <a:ea typeface="Calibri" panose="020F0502020204030204" pitchFamily="34" charset="0"/>
                          <a:cs typeface="Times New Roman" panose="02020603050405020304" pitchFamily="18" charset="0"/>
                        </a:rPr>
                        <a:t>https://creazilla.com/nodes/7869259-vector</a:t>
                      </a:r>
                      <a:endParaRPr lang="en-US" sz="900" b="0" dirty="0"/>
                    </a:p>
                    <a:p>
                      <a:pPr marL="0" lvl="0" indent="0" algn="l" rtl="0">
                        <a:spcBef>
                          <a:spcPts val="0"/>
                        </a:spcBef>
                        <a:spcAft>
                          <a:spcPts val="0"/>
                        </a:spcAft>
                        <a:buNone/>
                      </a:pPr>
                      <a:r>
                        <a:rPr lang="en-US" sz="900" b="0" dirty="0"/>
                        <a:t>4. Goat – </a:t>
                      </a:r>
                      <a:r>
                        <a:rPr lang="en-US" sz="900" dirty="0">
                          <a:effectLst/>
                          <a:latin typeface="Calibri" panose="020F0502020204030204" pitchFamily="34" charset="0"/>
                          <a:ea typeface="Calibri" panose="020F0502020204030204" pitchFamily="34" charset="0"/>
                          <a:cs typeface="Times New Roman" panose="02020603050405020304" pitchFamily="18" charset="0"/>
                        </a:rPr>
                        <a:t>https://pixabay.com/vectors/goat-drawing-animal-1456762/</a:t>
                      </a:r>
                      <a:endParaRPr lang="en-US" sz="900" b="0" dirty="0"/>
                    </a:p>
                    <a:p>
                      <a:pPr marL="0" lvl="0" indent="0" algn="l" rtl="0">
                        <a:spcBef>
                          <a:spcPts val="0"/>
                        </a:spcBef>
                        <a:spcAft>
                          <a:spcPts val="0"/>
                        </a:spcAft>
                        <a:buNone/>
                      </a:pPr>
                      <a:r>
                        <a:rPr lang="en-US" sz="900" b="0" dirty="0"/>
                        <a:t>5. Cow – </a:t>
                      </a:r>
                      <a:r>
                        <a:rPr lang="en-US" sz="900" dirty="0">
                          <a:effectLst/>
                          <a:latin typeface="Calibri" panose="020F0502020204030204" pitchFamily="34" charset="0"/>
                          <a:ea typeface="Calibri" panose="020F0502020204030204" pitchFamily="34" charset="0"/>
                          <a:cs typeface="Times New Roman" panose="02020603050405020304" pitchFamily="18" charset="0"/>
                        </a:rPr>
                        <a:t>https://freesvg.org/color-cartoon-cow-vector-drawing </a:t>
                      </a:r>
                    </a:p>
                    <a:p>
                      <a:pPr marL="0" lvl="0" indent="0" algn="l" rtl="0">
                        <a:spcBef>
                          <a:spcPts val="0"/>
                        </a:spcBef>
                        <a:spcAft>
                          <a:spcPts val="0"/>
                        </a:spcAft>
                        <a:buNone/>
                      </a:pPr>
                      <a:endParaRPr lang="en-US" sz="900" b="0" dirty="0"/>
                    </a:p>
                  </a:txBody>
                  <a:tcPr marL="91450" marR="91450" marT="45725" marB="45725"/>
                </a:tc>
                <a:tc>
                  <a:txBody>
                    <a:bodyPr/>
                    <a:lstStyle/>
                    <a:p>
                      <a:pPr marL="0" lvl="0" indent="0" algn="l" rtl="0">
                        <a:spcBef>
                          <a:spcPts val="0"/>
                        </a:spcBef>
                        <a:spcAft>
                          <a:spcPts val="0"/>
                        </a:spcAft>
                        <a:buNone/>
                      </a:pPr>
                      <a:r>
                        <a:rPr lang="en-US" sz="900" b="0" dirty="0"/>
                        <a:t>1. House in field – </a:t>
                      </a:r>
                      <a:r>
                        <a:rPr lang="en-IN" sz="900" b="0" i="0" u="none" strike="noStrike" cap="none" dirty="0">
                          <a:solidFill>
                            <a:schemeClr val="dk1"/>
                          </a:solidFill>
                          <a:effectLst/>
                          <a:latin typeface="Calibri"/>
                          <a:ea typeface="Calibri"/>
                          <a:cs typeface="Calibri"/>
                          <a:sym typeface="Arial"/>
                        </a:rPr>
                        <a:t>Larisa </a:t>
                      </a:r>
                      <a:r>
                        <a:rPr lang="en-IN" sz="900" b="0" i="0" u="none" strike="noStrike" cap="none" dirty="0" err="1">
                          <a:solidFill>
                            <a:schemeClr val="dk1"/>
                          </a:solidFill>
                          <a:effectLst/>
                          <a:latin typeface="Calibri"/>
                          <a:ea typeface="Calibri"/>
                          <a:cs typeface="Calibri"/>
                          <a:sym typeface="Arial"/>
                        </a:rPr>
                        <a:t>Koshkina</a:t>
                      </a:r>
                      <a:endParaRPr lang="en-US" sz="900" b="0" dirty="0"/>
                    </a:p>
                    <a:p>
                      <a:pPr marL="0" lvl="0" indent="0" algn="l" rtl="0">
                        <a:spcBef>
                          <a:spcPts val="0"/>
                        </a:spcBef>
                        <a:spcAft>
                          <a:spcPts val="0"/>
                        </a:spcAft>
                        <a:buNone/>
                      </a:pPr>
                      <a:r>
                        <a:rPr lang="en-US" sz="900" b="0" dirty="0"/>
                        <a:t>2. Lady – </a:t>
                      </a:r>
                      <a:r>
                        <a:rPr lang="en-IN" sz="900" b="0" i="0" u="none" strike="noStrike" cap="none" dirty="0" err="1">
                          <a:solidFill>
                            <a:schemeClr val="dk1"/>
                          </a:solidFill>
                          <a:effectLst/>
                          <a:latin typeface="Calibri"/>
                          <a:ea typeface="Calibri"/>
                          <a:cs typeface="Calibri"/>
                          <a:sym typeface="Arial"/>
                        </a:rPr>
                        <a:t>Nehanya</a:t>
                      </a:r>
                      <a:endParaRPr lang="en-US" sz="900" b="0" dirty="0"/>
                    </a:p>
                    <a:p>
                      <a:pPr marL="0" lvl="0" indent="0" algn="l" rtl="0">
                        <a:spcBef>
                          <a:spcPts val="0"/>
                        </a:spcBef>
                        <a:spcAft>
                          <a:spcPts val="0"/>
                        </a:spcAft>
                        <a:buNone/>
                      </a:pPr>
                      <a:r>
                        <a:rPr lang="en-US" sz="900" b="0" dirty="0"/>
                        <a:t>3. Boy – </a:t>
                      </a:r>
                      <a:r>
                        <a:rPr lang="en-IN" sz="900" b="0" i="0" u="none" strike="noStrike" cap="none" dirty="0">
                          <a:solidFill>
                            <a:schemeClr val="dk1"/>
                          </a:solidFill>
                          <a:effectLst/>
                          <a:latin typeface="Calibri"/>
                          <a:ea typeface="Calibri"/>
                          <a:cs typeface="Calibri"/>
                          <a:sym typeface="Arial"/>
                        </a:rPr>
                        <a:t>gahag.net</a:t>
                      </a:r>
                      <a:endParaRPr lang="en-US" sz="900" b="0" dirty="0"/>
                    </a:p>
                    <a:p>
                      <a:pPr marL="0" lvl="0" indent="0" algn="l" rtl="0">
                        <a:spcBef>
                          <a:spcPts val="0"/>
                        </a:spcBef>
                        <a:spcAft>
                          <a:spcPts val="0"/>
                        </a:spcAft>
                        <a:buNone/>
                      </a:pPr>
                      <a:r>
                        <a:rPr lang="en-US" sz="900" b="0" dirty="0"/>
                        <a:t>4. Goat – </a:t>
                      </a:r>
                      <a:r>
                        <a:rPr lang="en-IN" sz="900" b="0" i="0" u="none" strike="noStrike" cap="none" dirty="0">
                          <a:solidFill>
                            <a:schemeClr val="dk1"/>
                          </a:solidFill>
                          <a:effectLst/>
                          <a:latin typeface="Calibri"/>
                          <a:ea typeface="Calibri"/>
                          <a:cs typeface="Calibri"/>
                          <a:sym typeface="Arial"/>
                        </a:rPr>
                        <a:t>harshal07</a:t>
                      </a:r>
                      <a:endParaRPr lang="en-US" sz="900" b="0" dirty="0"/>
                    </a:p>
                    <a:p>
                      <a:pPr marL="0" lvl="0" indent="0" algn="l" rtl="0">
                        <a:spcBef>
                          <a:spcPts val="0"/>
                        </a:spcBef>
                        <a:spcAft>
                          <a:spcPts val="0"/>
                        </a:spcAft>
                        <a:buNone/>
                      </a:pPr>
                      <a:r>
                        <a:rPr lang="en-US" sz="900" b="0" dirty="0"/>
                        <a:t>5. Cow –  </a:t>
                      </a:r>
                      <a:r>
                        <a:rPr lang="en-IN" sz="900" b="0" i="0" u="none" strike="noStrike" cap="none" dirty="0" err="1">
                          <a:solidFill>
                            <a:schemeClr val="dk1"/>
                          </a:solidFill>
                          <a:effectLst/>
                          <a:latin typeface="Calibri"/>
                          <a:ea typeface="Calibri"/>
                          <a:cs typeface="Calibri"/>
                          <a:sym typeface="Arial"/>
                        </a:rPr>
                        <a:t>OpenClipart</a:t>
                      </a:r>
                      <a:endParaRPr sz="900" dirty="0"/>
                    </a:p>
                  </a:txBody>
                  <a:tcPr marL="91450" marR="91450" marT="45725" marB="45725"/>
                </a:tc>
                <a:extLst>
                  <a:ext uri="{0D108BD9-81ED-4DB2-BD59-A6C34878D82A}">
                    <a16:rowId xmlns:a16="http://schemas.microsoft.com/office/drawing/2014/main" val="10002"/>
                  </a:ext>
                </a:extLst>
              </a:tr>
              <a:tr h="389325">
                <a:tc>
                  <a:txBody>
                    <a:bodyPr/>
                    <a:lstStyle/>
                    <a:p>
                      <a:pPr marL="0" marR="0" lvl="0" indent="0" algn="ctr" rtl="0">
                        <a:spcBef>
                          <a:spcPts val="0"/>
                        </a:spcBef>
                        <a:spcAft>
                          <a:spcPts val="0"/>
                        </a:spcAft>
                        <a:buNone/>
                      </a:pPr>
                      <a:r>
                        <a:rPr lang="en-IN" sz="900" dirty="0"/>
                        <a:t>4</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900" b="0" dirty="0"/>
                        <a:t>1. School – </a:t>
                      </a:r>
                      <a:r>
                        <a:rPr lang="en-IN" sz="900" dirty="0">
                          <a:effectLst/>
                          <a:latin typeface="Calibri" panose="020F0502020204030204" pitchFamily="34" charset="0"/>
                          <a:ea typeface="Calibri" panose="020F0502020204030204" pitchFamily="34" charset="0"/>
                          <a:cs typeface="Times New Roman" panose="02020603050405020304" pitchFamily="18" charset="0"/>
                        </a:rPr>
                        <a:t>https://pixabay.com/vectors/school-building-education-property-295210/</a:t>
                      </a:r>
                      <a:endParaRPr lang="en-IN" sz="900"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900" b="0" dirty="0"/>
                        <a:t>2. Boy – </a:t>
                      </a:r>
                      <a:r>
                        <a:rPr lang="en-IN" sz="900" dirty="0">
                          <a:effectLst/>
                          <a:latin typeface="Calibri" panose="020F0502020204030204" pitchFamily="34" charset="0"/>
                          <a:ea typeface="Calibri" panose="020F0502020204030204" pitchFamily="34" charset="0"/>
                          <a:cs typeface="Times New Roman" panose="02020603050405020304" pitchFamily="18" charset="0"/>
                        </a:rPr>
                        <a:t>https://creazilla.com/nodes/7869259-vector</a:t>
                      </a:r>
                      <a:endParaRPr lang="en-IN" sz="900" b="0" dirty="0"/>
                    </a:p>
                    <a:p>
                      <a:pPr marL="0" marR="0" lvl="0" indent="0" algn="l" rtl="0">
                        <a:spcBef>
                          <a:spcPts val="0"/>
                        </a:spcBef>
                        <a:spcAft>
                          <a:spcPts val="0"/>
                        </a:spcAft>
                        <a:buNone/>
                      </a:pPr>
                      <a:endParaRPr sz="9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900" b="0" dirty="0"/>
                        <a:t>1. School – </a:t>
                      </a:r>
                      <a:r>
                        <a:rPr lang="en-IN" sz="900" b="0" i="0" u="none" strike="noStrike" cap="none" dirty="0" err="1">
                          <a:solidFill>
                            <a:schemeClr val="dk1"/>
                          </a:solidFill>
                          <a:effectLst/>
                          <a:latin typeface="Calibri"/>
                          <a:ea typeface="Calibri"/>
                          <a:cs typeface="Calibri"/>
                          <a:sym typeface="Arial"/>
                        </a:rPr>
                        <a:t>Clker</a:t>
                      </a:r>
                      <a:r>
                        <a:rPr lang="en-IN" sz="900" b="0" i="0" u="none" strike="noStrike" cap="none" dirty="0">
                          <a:solidFill>
                            <a:schemeClr val="dk1"/>
                          </a:solidFill>
                          <a:effectLst/>
                          <a:latin typeface="Calibri"/>
                          <a:ea typeface="Calibri"/>
                          <a:cs typeface="Calibri"/>
                          <a:sym typeface="Arial"/>
                        </a:rPr>
                        <a:t>-Free-Vector-Images</a:t>
                      </a:r>
                      <a:endParaRPr lang="en-IN" sz="900"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900" b="0" dirty="0"/>
                        <a:t>2. Boy – </a:t>
                      </a:r>
                      <a:r>
                        <a:rPr lang="en-IN" sz="900" b="0" i="0" u="none" strike="noStrike" cap="none" dirty="0">
                          <a:solidFill>
                            <a:schemeClr val="dk1"/>
                          </a:solidFill>
                          <a:effectLst/>
                          <a:latin typeface="Calibri"/>
                          <a:ea typeface="Calibri"/>
                          <a:cs typeface="Calibri"/>
                          <a:sym typeface="Arial"/>
                        </a:rPr>
                        <a:t>gahag.net</a:t>
                      </a:r>
                      <a:endParaRPr lang="en-IN" sz="900" b="0" dirty="0"/>
                    </a:p>
                  </a:txBody>
                  <a:tcPr marL="91450" marR="91450" marT="45725" marB="45725"/>
                </a:tc>
                <a:extLst>
                  <a:ext uri="{0D108BD9-81ED-4DB2-BD59-A6C34878D82A}">
                    <a16:rowId xmlns:a16="http://schemas.microsoft.com/office/drawing/2014/main" val="10003"/>
                  </a:ext>
                </a:extLst>
              </a:tr>
              <a:tr h="389325">
                <a:tc>
                  <a:txBody>
                    <a:bodyPr/>
                    <a:lstStyle/>
                    <a:p>
                      <a:pPr marL="0" marR="0" lvl="0" indent="0" algn="ctr" rtl="0">
                        <a:spcBef>
                          <a:spcPts val="0"/>
                        </a:spcBef>
                        <a:spcAft>
                          <a:spcPts val="0"/>
                        </a:spcAft>
                        <a:buNone/>
                      </a:pPr>
                      <a:r>
                        <a:rPr lang="en-IN" sz="900" dirty="0"/>
                        <a:t>5</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lvl="0" indent="0" algn="l" rtl="0">
                        <a:spcBef>
                          <a:spcPts val="0"/>
                        </a:spcBef>
                        <a:spcAft>
                          <a:spcPts val="0"/>
                        </a:spcAft>
                        <a:buNone/>
                      </a:pPr>
                      <a:r>
                        <a:rPr lang="en-US" sz="900" b="0" dirty="0"/>
                        <a:t>1. Building – </a:t>
                      </a:r>
                      <a:r>
                        <a:rPr lang="en-US" sz="900" dirty="0">
                          <a:effectLst/>
                          <a:latin typeface="Calibri" panose="020F0502020204030204" pitchFamily="34" charset="0"/>
                          <a:ea typeface="Calibri" panose="020F0502020204030204" pitchFamily="34" charset="0"/>
                          <a:cs typeface="Times New Roman" panose="02020603050405020304" pitchFamily="18" charset="0"/>
                        </a:rPr>
                        <a:t>https://vectorportal.com/vector/university-building/17271</a:t>
                      </a:r>
                      <a:endParaRPr lang="en-US" sz="900" b="0" dirty="0"/>
                    </a:p>
                    <a:p>
                      <a:pPr marL="0" lvl="0" indent="0" algn="l" rtl="0">
                        <a:spcBef>
                          <a:spcPts val="0"/>
                        </a:spcBef>
                        <a:spcAft>
                          <a:spcPts val="0"/>
                        </a:spcAft>
                        <a:buNone/>
                      </a:pPr>
                      <a:r>
                        <a:rPr lang="en-US" sz="900" b="0" dirty="0"/>
                        <a:t>2. Bus – </a:t>
                      </a:r>
                      <a:r>
                        <a:rPr lang="en-US" sz="900" dirty="0">
                          <a:effectLst/>
                          <a:latin typeface="Calibri" panose="020F0502020204030204" pitchFamily="34" charset="0"/>
                          <a:ea typeface="Calibri" panose="020F0502020204030204" pitchFamily="34" charset="0"/>
                          <a:cs typeface="Times New Roman" panose="02020603050405020304" pitchFamily="18" charset="0"/>
                        </a:rPr>
                        <a:t>https://vectorportal.com/vector/school-bus/35763</a:t>
                      </a:r>
                      <a:endParaRPr lang="en-US" sz="900" b="0" dirty="0"/>
                    </a:p>
                    <a:p>
                      <a:pPr marL="0" marR="0" lvl="0" indent="0" algn="l" rtl="0">
                        <a:spcBef>
                          <a:spcPts val="0"/>
                        </a:spcBef>
                        <a:spcAft>
                          <a:spcPts val="0"/>
                        </a:spcAft>
                        <a:buNone/>
                      </a:pPr>
                      <a:endParaRPr sz="900" dirty="0"/>
                    </a:p>
                  </a:txBody>
                  <a:tcPr marL="91450" marR="91450" marT="45725" marB="45725"/>
                </a:tc>
                <a:tc>
                  <a:txBody>
                    <a:bodyPr/>
                    <a:lstStyle/>
                    <a:p>
                      <a:pPr marL="0" lvl="0" indent="0" algn="l" rtl="0">
                        <a:spcBef>
                          <a:spcPts val="0"/>
                        </a:spcBef>
                        <a:spcAft>
                          <a:spcPts val="0"/>
                        </a:spcAft>
                        <a:buNone/>
                      </a:pPr>
                      <a:r>
                        <a:rPr lang="en-US" sz="900" b="0" dirty="0"/>
                        <a:t>1. Building – </a:t>
                      </a:r>
                      <a:r>
                        <a:rPr lang="en-IN" sz="900" b="0" i="0" u="none" strike="noStrike" cap="none" dirty="0">
                          <a:solidFill>
                            <a:schemeClr val="dk1"/>
                          </a:solidFill>
                          <a:effectLst/>
                          <a:latin typeface="Calibri"/>
                          <a:ea typeface="Calibri"/>
                          <a:cs typeface="Calibri"/>
                          <a:sym typeface="Arial"/>
                        </a:rPr>
                        <a:t>Vectorportal.com</a:t>
                      </a:r>
                    </a:p>
                    <a:p>
                      <a:pPr marL="0" lvl="0" indent="0" algn="l" rtl="0">
                        <a:spcBef>
                          <a:spcPts val="0"/>
                        </a:spcBef>
                        <a:spcAft>
                          <a:spcPts val="0"/>
                        </a:spcAft>
                        <a:buNone/>
                      </a:pPr>
                      <a:r>
                        <a:rPr lang="en-US" sz="900" b="0" dirty="0"/>
                        <a:t>2. Bus – </a:t>
                      </a:r>
                      <a:r>
                        <a:rPr lang="en-IN" sz="900" b="0" i="0" u="none" strike="noStrike" cap="none" dirty="0">
                          <a:solidFill>
                            <a:schemeClr val="dk1"/>
                          </a:solidFill>
                          <a:effectLst/>
                          <a:latin typeface="Calibri"/>
                          <a:ea typeface="Calibri"/>
                          <a:cs typeface="Calibri"/>
                          <a:sym typeface="Arial"/>
                        </a:rPr>
                        <a:t>Vectorportal.com</a:t>
                      </a:r>
                      <a:endParaRPr sz="900" dirty="0"/>
                    </a:p>
                  </a:txBody>
                  <a:tcPr marL="91450" marR="91450" marT="45725" marB="45725"/>
                </a:tc>
                <a:extLst>
                  <a:ext uri="{0D108BD9-81ED-4DB2-BD59-A6C34878D82A}">
                    <a16:rowId xmlns:a16="http://schemas.microsoft.com/office/drawing/2014/main" val="10004"/>
                  </a:ext>
                </a:extLst>
              </a:tr>
              <a:tr h="389325">
                <a:tc>
                  <a:txBody>
                    <a:bodyPr/>
                    <a:lstStyle/>
                    <a:p>
                      <a:pPr marL="0" marR="0" lvl="0" indent="0" algn="ctr" rtl="0">
                        <a:spcBef>
                          <a:spcPts val="0"/>
                        </a:spcBef>
                        <a:spcAft>
                          <a:spcPts val="0"/>
                        </a:spcAft>
                        <a:buNone/>
                      </a:pPr>
                      <a:r>
                        <a:rPr lang="en-IN" sz="900" dirty="0"/>
                        <a:t>6</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lvl="0" indent="0" algn="l" rtl="0">
                        <a:spcBef>
                          <a:spcPts val="0"/>
                        </a:spcBef>
                        <a:spcAft>
                          <a:spcPts val="0"/>
                        </a:spcAft>
                        <a:buNone/>
                      </a:pPr>
                      <a:endParaRPr lang="en-IN" sz="900" b="0" i="0" u="none" strike="noStrike" dirty="0">
                        <a:solidFill>
                          <a:schemeClr val="dk1"/>
                        </a:solidFill>
                        <a:latin typeface="Calibri"/>
                        <a:cs typeface="Calibri"/>
                        <a:sym typeface="Calibri"/>
                      </a:endParaRPr>
                    </a:p>
                    <a:p>
                      <a:pPr marL="0" lvl="0" indent="0" algn="l" rtl="0">
                        <a:spcBef>
                          <a:spcPts val="0"/>
                        </a:spcBef>
                        <a:spcAft>
                          <a:spcPts val="0"/>
                        </a:spcAft>
                        <a:buNone/>
                      </a:pPr>
                      <a:r>
                        <a:rPr lang="en-IN" sz="900" b="0" i="0" u="none" strike="noStrike" dirty="0">
                          <a:solidFill>
                            <a:schemeClr val="dk1"/>
                          </a:solidFill>
                          <a:latin typeface="Calibri"/>
                          <a:cs typeface="Calibri"/>
                          <a:sym typeface="Calibri"/>
                        </a:rPr>
                        <a:t>1. Graduation – </a:t>
                      </a:r>
                      <a:r>
                        <a:rPr lang="en-IN" sz="900" dirty="0">
                          <a:effectLst/>
                          <a:latin typeface="Calibri" panose="020F0502020204030204" pitchFamily="34" charset="0"/>
                          <a:ea typeface="Calibri" panose="020F0502020204030204" pitchFamily="34" charset="0"/>
                          <a:cs typeface="Times New Roman" panose="02020603050405020304" pitchFamily="18" charset="0"/>
                        </a:rPr>
                        <a:t>https://vectorportal.com/vector/student-celebrating-graduation/35565</a:t>
                      </a:r>
                      <a:endParaRPr lang="en-IN" sz="900" b="0" i="0" u="none" strike="noStrike" dirty="0">
                        <a:solidFill>
                          <a:schemeClr val="dk1"/>
                        </a:solidFill>
                        <a:latin typeface="Calibri"/>
                        <a:cs typeface="Calibri"/>
                        <a:sym typeface="Calibri"/>
                      </a:endParaRPr>
                    </a:p>
                    <a:p>
                      <a:pPr marL="0" lvl="0" indent="0" algn="l" rtl="0">
                        <a:spcBef>
                          <a:spcPts val="0"/>
                        </a:spcBef>
                        <a:spcAft>
                          <a:spcPts val="0"/>
                        </a:spcAft>
                        <a:buNone/>
                      </a:pPr>
                      <a:r>
                        <a:rPr lang="en-IN" sz="900" b="0" dirty="0"/>
                        <a:t>2. Trophy – </a:t>
                      </a:r>
                      <a:r>
                        <a:rPr lang="en-IN" sz="900" dirty="0">
                          <a:effectLst/>
                          <a:latin typeface="Calibri" panose="020F0502020204030204" pitchFamily="34" charset="0"/>
                          <a:ea typeface="Calibri" panose="020F0502020204030204" pitchFamily="34" charset="0"/>
                          <a:cs typeface="Times New Roman" panose="02020603050405020304" pitchFamily="18" charset="0"/>
                        </a:rPr>
                        <a:t>https://pixabay.com/vectors/trophy-success-winner-award-prize-6155889/</a:t>
                      </a:r>
                      <a:endParaRPr lang="en-IN" sz="900" b="0" dirty="0"/>
                    </a:p>
                    <a:p>
                      <a:pPr marL="0" marR="0" lvl="0" indent="0" algn="l" rtl="0">
                        <a:spcBef>
                          <a:spcPts val="0"/>
                        </a:spcBef>
                        <a:spcAft>
                          <a:spcPts val="0"/>
                        </a:spcAft>
                        <a:buNone/>
                      </a:pPr>
                      <a:endParaRPr sz="900" dirty="0"/>
                    </a:p>
                  </a:txBody>
                  <a:tcPr marL="91450" marR="91450" marT="45725" marB="45725"/>
                </a:tc>
                <a:tc>
                  <a:txBody>
                    <a:bodyPr/>
                    <a:lstStyle/>
                    <a:p>
                      <a:pPr marL="0" lvl="0" indent="0" algn="l" rtl="0">
                        <a:spcBef>
                          <a:spcPts val="0"/>
                        </a:spcBef>
                        <a:spcAft>
                          <a:spcPts val="0"/>
                        </a:spcAft>
                        <a:buNone/>
                      </a:pPr>
                      <a:endParaRPr lang="en-IN" sz="900" b="0" i="0" u="none" strike="noStrike" dirty="0">
                        <a:solidFill>
                          <a:schemeClr val="dk1"/>
                        </a:solidFill>
                        <a:latin typeface="Calibri"/>
                        <a:cs typeface="Calibri"/>
                        <a:sym typeface="Calibri"/>
                      </a:endParaRPr>
                    </a:p>
                    <a:p>
                      <a:pPr marL="0" lvl="0" indent="0" algn="l" rtl="0">
                        <a:spcBef>
                          <a:spcPts val="0"/>
                        </a:spcBef>
                        <a:spcAft>
                          <a:spcPts val="0"/>
                        </a:spcAft>
                        <a:buNone/>
                      </a:pPr>
                      <a:r>
                        <a:rPr lang="en-IN" sz="900" b="0" i="0" u="none" strike="noStrike" dirty="0">
                          <a:solidFill>
                            <a:schemeClr val="dk1"/>
                          </a:solidFill>
                          <a:latin typeface="Calibri"/>
                          <a:cs typeface="Calibri"/>
                          <a:sym typeface="Calibri"/>
                        </a:rPr>
                        <a:t>1. Graduation –</a:t>
                      </a:r>
                      <a:r>
                        <a:rPr lang="en-IN" sz="900" b="0" i="0" u="none" strike="noStrike" cap="none" dirty="0">
                          <a:solidFill>
                            <a:schemeClr val="dk1"/>
                          </a:solidFill>
                          <a:effectLst/>
                          <a:latin typeface="Calibri"/>
                          <a:ea typeface="Calibri"/>
                          <a:cs typeface="Calibri"/>
                          <a:sym typeface="Arial"/>
                        </a:rPr>
                        <a:t>Vectorportal.com</a:t>
                      </a:r>
                      <a:endParaRPr lang="en-IN" sz="900" b="0" i="0" u="none" strike="noStrike" dirty="0">
                        <a:solidFill>
                          <a:schemeClr val="dk1"/>
                        </a:solidFill>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b="0" dirty="0"/>
                        <a:t>2. Trophy – </a:t>
                      </a:r>
                      <a:r>
                        <a:rPr lang="en-IN" sz="900" b="0" i="0" u="none" strike="noStrike" cap="none" dirty="0" err="1">
                          <a:solidFill>
                            <a:schemeClr val="dk1"/>
                          </a:solidFill>
                          <a:effectLst/>
                          <a:latin typeface="Calibri"/>
                          <a:ea typeface="Calibri"/>
                          <a:cs typeface="Calibri"/>
                          <a:sym typeface="Arial"/>
                        </a:rPr>
                        <a:t>satheeshsankaran</a:t>
                      </a:r>
                      <a:endParaRPr lang="en-IN" sz="900" b="0" i="0" u="none" strike="noStrike" cap="none" dirty="0">
                        <a:solidFill>
                          <a:schemeClr val="dk1"/>
                        </a:solidFill>
                        <a:effectLst/>
                        <a:latin typeface="Calibri"/>
                        <a:ea typeface="Calibri"/>
                        <a:cs typeface="Calibri"/>
                        <a:sym typeface="Arial"/>
                      </a:endParaRPr>
                    </a:p>
                  </a:txBody>
                  <a:tcPr marL="91450" marR="91450" marT="45725" marB="45725"/>
                </a:tc>
                <a:extLst>
                  <a:ext uri="{0D108BD9-81ED-4DB2-BD59-A6C34878D82A}">
                    <a16:rowId xmlns:a16="http://schemas.microsoft.com/office/drawing/2014/main" val="10005"/>
                  </a:ext>
                </a:extLst>
              </a:tr>
            </a:tbl>
          </a:graphicData>
        </a:graphic>
      </p:graphicFrame>
      <p:sp>
        <p:nvSpPr>
          <p:cNvPr id="48" name="Google Shape;48;p3"/>
          <p:cNvSpPr txBox="1"/>
          <p:nvPr/>
        </p:nvSpPr>
        <p:spPr>
          <a:xfrm>
            <a:off x="1285827" y="5448685"/>
            <a:ext cx="9620400" cy="954300"/>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t" anchorCtr="0">
            <a:spAutoFit/>
          </a:bodyPr>
          <a:lstStyle/>
          <a:p>
            <a:pPr marL="2286000" marR="0" lvl="0" indent="0" algn="l" rtl="0">
              <a:spcBef>
                <a:spcPts val="0"/>
              </a:spcBef>
              <a:spcAft>
                <a:spcPts val="0"/>
              </a:spcAft>
              <a:buNone/>
            </a:pPr>
            <a:r>
              <a:rPr lang="en-IN" sz="800" b="0" i="0" u="none" strike="noStrike" cap="none" dirty="0">
                <a:solidFill>
                  <a:srgbClr val="000000"/>
                </a:solidFill>
                <a:latin typeface="Arial"/>
                <a:ea typeface="Arial"/>
                <a:cs typeface="Arial"/>
                <a:sym typeface="Arial"/>
              </a:rPr>
              <a:t>                                    </a:t>
            </a:r>
            <a:r>
              <a:rPr lang="en-IN" sz="800" b="1" i="0" u="sng" strike="noStrike" cap="none" dirty="0">
                <a:solidFill>
                  <a:srgbClr val="000000"/>
                </a:solidFill>
                <a:latin typeface="Arial"/>
                <a:ea typeface="Arial"/>
                <a:cs typeface="Arial"/>
                <a:sym typeface="Arial"/>
              </a:rPr>
              <a:t>COPYRIGHT Cum DISCLAIMER NOTICE</a:t>
            </a:r>
            <a:endParaRPr sz="800" b="1" i="0" u="sng" strike="noStrike" cap="none" dirty="0">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dirty="0">
                <a:solidFill>
                  <a:srgbClr val="000000"/>
                </a:solidFill>
                <a:latin typeface="Arial"/>
                <a:ea typeface="Arial"/>
                <a:cs typeface="Arial"/>
                <a:sym typeface="Arial"/>
              </a:rPr>
              <a:t>Content owned by Sri Sathya Sai Central Trust, </a:t>
            </a:r>
            <a:r>
              <a:rPr lang="en-IN" sz="800" b="0" i="0" u="none" strike="noStrike" cap="none" dirty="0" err="1">
                <a:solidFill>
                  <a:srgbClr val="000000"/>
                </a:solidFill>
                <a:latin typeface="Arial"/>
                <a:ea typeface="Arial"/>
                <a:cs typeface="Arial"/>
                <a:sym typeface="Arial"/>
              </a:rPr>
              <a:t>Prashanthi</a:t>
            </a:r>
            <a:r>
              <a:rPr lang="en-IN" sz="800" b="0" i="0" u="none" strike="noStrike" cap="none" dirty="0">
                <a:solidFill>
                  <a:srgbClr val="000000"/>
                </a:solidFill>
                <a:latin typeface="Arial"/>
                <a:ea typeface="Arial"/>
                <a:cs typeface="Arial"/>
                <a:sym typeface="Arial"/>
              </a:rPr>
              <a:t> Nilayam, </a:t>
            </a:r>
            <a:r>
              <a:rPr lang="en-IN" sz="800" b="0" i="0" u="none" strike="noStrike" cap="none" dirty="0" err="1">
                <a:solidFill>
                  <a:srgbClr val="000000"/>
                </a:solidFill>
                <a:latin typeface="Arial"/>
                <a:ea typeface="Arial"/>
                <a:cs typeface="Arial"/>
                <a:sym typeface="Arial"/>
              </a:rPr>
              <a:t>Puttaparthi</a:t>
            </a:r>
            <a:r>
              <a:rPr lang="en-IN" sz="800" b="0" i="0" u="none" strike="noStrike" cap="none" dirty="0">
                <a:solidFill>
                  <a:srgbClr val="000000"/>
                </a:solidFill>
                <a:latin typeface="Arial"/>
                <a:ea typeface="Arial"/>
                <a:cs typeface="Arial"/>
                <a:sym typeface="Arial"/>
              </a:rPr>
              <a:t>, Sathya Sai District, Andhra Pradesh, India. </a:t>
            </a:r>
            <a:endParaRPr sz="800" b="0" i="0" u="none" strike="noStrike" cap="none" dirty="0">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dirty="0">
                <a:solidFill>
                  <a:srgbClr val="000000"/>
                </a:solidFill>
                <a:latin typeface="Arial"/>
                <a:ea typeface="Arial"/>
                <a:cs typeface="Arial"/>
                <a:sym typeface="Arial"/>
              </a:rPr>
              <a:t>Strictly not for Commercial Use, excluding content that falls in Public Domain or common knowledge facts.</a:t>
            </a:r>
            <a:endParaRPr sz="800" b="0" i="0" u="none" strike="noStrike" cap="none" dirty="0">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dirty="0">
                <a:solidFill>
                  <a:srgbClr val="000000"/>
                </a:solidFill>
                <a:latin typeface="Arial"/>
                <a:ea typeface="Arial"/>
                <a:cs typeface="Arial"/>
                <a:sym typeface="Arial"/>
              </a:rPr>
              <a:t>Content can be downloaded and used for personal, educational, informational and other non-commercial purposes, subject to attribution in the name of ‘Sri Sathya Sai Central Trust, </a:t>
            </a:r>
            <a:r>
              <a:rPr lang="en-IN" sz="800" b="0" i="0" u="none" strike="noStrike" cap="none" dirty="0" err="1">
                <a:solidFill>
                  <a:srgbClr val="000000"/>
                </a:solidFill>
                <a:latin typeface="Arial"/>
                <a:ea typeface="Arial"/>
                <a:cs typeface="Arial"/>
                <a:sym typeface="Arial"/>
              </a:rPr>
              <a:t>Prashanthi</a:t>
            </a:r>
            <a:r>
              <a:rPr lang="en-IN" sz="800" b="0" i="0" u="none" strike="noStrike" cap="none" dirty="0">
                <a:solidFill>
                  <a:srgbClr val="000000"/>
                </a:solidFill>
                <a:latin typeface="Arial"/>
                <a:ea typeface="Arial"/>
                <a:cs typeface="Arial"/>
                <a:sym typeface="Arial"/>
              </a:rPr>
              <a:t> Nilayam, </a:t>
            </a:r>
            <a:r>
              <a:rPr lang="en-IN" sz="800" b="0" i="0" u="none" strike="noStrike" cap="none" dirty="0" err="1">
                <a:solidFill>
                  <a:srgbClr val="000000"/>
                </a:solidFill>
                <a:latin typeface="Arial"/>
                <a:ea typeface="Arial"/>
                <a:cs typeface="Arial"/>
                <a:sym typeface="Arial"/>
              </a:rPr>
              <a:t>Puttaparthi</a:t>
            </a:r>
            <a:r>
              <a:rPr lang="en-IN" sz="800" b="0" i="0" u="none" strike="noStrike" cap="none" dirty="0">
                <a:solidFill>
                  <a:srgbClr val="000000"/>
                </a:solidFill>
                <a:latin typeface="Arial"/>
                <a:ea typeface="Arial"/>
                <a:cs typeface="Arial"/>
                <a:sym typeface="Arial"/>
              </a:rPr>
              <a:t>’ only. Any attempt to remove, alter, circumvent, or distort the data that is accessed is illegal and strictly prohibited.</a:t>
            </a:r>
            <a:endParaRPr sz="800" b="0" i="0" u="none" strike="noStrike" cap="none" dirty="0">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dirty="0">
                <a:solidFill>
                  <a:srgbClr val="000000"/>
                </a:solidFill>
                <a:latin typeface="Arial"/>
                <a:ea typeface="Arial"/>
                <a:cs typeface="Arial"/>
                <a:sym typeface="Arial"/>
              </a:rPr>
              <a:t>Some of the content is owned by Third Parties and are used in compliance with their licensing conditions. Anyone infringing the Copyright of such Third Parties will be doing so at their own risks and costs.</a:t>
            </a:r>
            <a:endParaRPr sz="800" b="0" i="0" u="none" strike="noStrike" cap="none" dirty="0">
              <a:solidFill>
                <a:srgbClr val="000000"/>
              </a:solidFill>
              <a:latin typeface="Calibri"/>
              <a:ea typeface="Calibri"/>
              <a:cs typeface="Calibri"/>
              <a:sym typeface="Calibri"/>
            </a:endParaRPr>
          </a:p>
          <a:p>
            <a:pPr marL="0" marR="0" lvl="0" indent="0" algn="ctr" rtl="0">
              <a:spcBef>
                <a:spcPts val="0"/>
              </a:spcBef>
              <a:spcAft>
                <a:spcPts val="0"/>
              </a:spcAft>
              <a:buClr>
                <a:srgbClr val="000000"/>
              </a:buClr>
              <a:buSzPts val="800"/>
              <a:buFont typeface="Noto Sans Symbols"/>
              <a:buNone/>
            </a:pPr>
            <a:endParaRPr sz="800" b="0" i="0" u="none" strike="noStrike" cap="none" dirty="0">
              <a:solidFill>
                <a:srgbClr val="000000"/>
              </a:solidFill>
              <a:latin typeface="Calibri"/>
              <a:ea typeface="Calibri"/>
              <a:cs typeface="Calibri"/>
              <a:sym typeface="Calibri"/>
            </a:endParaRPr>
          </a:p>
        </p:txBody>
      </p:sp>
      <p:pic>
        <p:nvPicPr>
          <p:cNvPr id="2" name="Picture 1" descr="A group of red hearts&#10;&#10;Description automatically generated with low confidence">
            <a:extLst>
              <a:ext uri="{FF2B5EF4-FFF2-40B4-BE49-F238E27FC236}">
                <a16:creationId xmlns:a16="http://schemas.microsoft.com/office/drawing/2014/main" id="{FEBEF2F1-DD30-37E5-C272-85233086E7CC}"/>
              </a:ext>
            </a:extLst>
          </p:cNvPr>
          <p:cNvPicPr>
            <a:picLocks noChangeAspect="1"/>
          </p:cNvPicPr>
          <p:nvPr/>
        </p:nvPicPr>
        <p:blipFill>
          <a:blip r:embed="rId3"/>
          <a:stretch>
            <a:fillRect/>
          </a:stretch>
        </p:blipFill>
        <p:spPr>
          <a:xfrm>
            <a:off x="2549532" y="1315616"/>
            <a:ext cx="663511" cy="373225"/>
          </a:xfrm>
          <a:prstGeom prst="rect">
            <a:avLst/>
          </a:prstGeom>
          <a:solidFill>
            <a:schemeClr val="bg1"/>
          </a:solidFill>
        </p:spPr>
      </p:pic>
      <p:grpSp>
        <p:nvGrpSpPr>
          <p:cNvPr id="3" name="Group 2">
            <a:extLst>
              <a:ext uri="{FF2B5EF4-FFF2-40B4-BE49-F238E27FC236}">
                <a16:creationId xmlns:a16="http://schemas.microsoft.com/office/drawing/2014/main" id="{43222839-4882-F804-8218-8DC86E0D65AE}"/>
              </a:ext>
            </a:extLst>
          </p:cNvPr>
          <p:cNvGrpSpPr>
            <a:grpSpLocks noChangeAspect="1"/>
          </p:cNvGrpSpPr>
          <p:nvPr/>
        </p:nvGrpSpPr>
        <p:grpSpPr>
          <a:xfrm>
            <a:off x="2304661" y="1807393"/>
            <a:ext cx="1181651" cy="813615"/>
            <a:chOff x="2004173" y="850853"/>
            <a:chExt cx="8183655" cy="5634787"/>
          </a:xfrm>
        </p:grpSpPr>
        <p:pic>
          <p:nvPicPr>
            <p:cNvPr id="4" name="Picture 3" descr="A picture containing sky, tree, cartoon, plant&#10;&#10;Description automatically generated">
              <a:extLst>
                <a:ext uri="{FF2B5EF4-FFF2-40B4-BE49-F238E27FC236}">
                  <a16:creationId xmlns:a16="http://schemas.microsoft.com/office/drawing/2014/main" id="{33C949D6-A0B2-2EB8-E0E5-C6C74F4A5EB9}"/>
                </a:ext>
              </a:extLst>
            </p:cNvPr>
            <p:cNvPicPr>
              <a:picLocks noChangeAspect="1"/>
            </p:cNvPicPr>
            <p:nvPr/>
          </p:nvPicPr>
          <p:blipFill>
            <a:blip r:embed="rId4"/>
            <a:stretch>
              <a:fillRect/>
            </a:stretch>
          </p:blipFill>
          <p:spPr>
            <a:xfrm>
              <a:off x="2004173" y="850853"/>
              <a:ext cx="8183655" cy="5634787"/>
            </a:xfrm>
            <a:prstGeom prst="rect">
              <a:avLst/>
            </a:prstGeom>
          </p:spPr>
        </p:pic>
        <p:pic>
          <p:nvPicPr>
            <p:cNvPr id="5" name="Picture 4" descr="A cartoon cow with a black background&#10;&#10;Description automatically generated with low confidence">
              <a:extLst>
                <a:ext uri="{FF2B5EF4-FFF2-40B4-BE49-F238E27FC236}">
                  <a16:creationId xmlns:a16="http://schemas.microsoft.com/office/drawing/2014/main" id="{B915EBC1-7928-9050-215B-57C671CE7CE4}"/>
                </a:ext>
              </a:extLst>
            </p:cNvPr>
            <p:cNvPicPr>
              <a:picLocks noChangeAspect="1"/>
            </p:cNvPicPr>
            <p:nvPr/>
          </p:nvPicPr>
          <p:blipFill>
            <a:blip r:embed="rId5"/>
            <a:stretch>
              <a:fillRect/>
            </a:stretch>
          </p:blipFill>
          <p:spPr>
            <a:xfrm>
              <a:off x="6466002" y="4867765"/>
              <a:ext cx="1603342" cy="1603342"/>
            </a:xfrm>
            <a:prstGeom prst="rect">
              <a:avLst/>
            </a:prstGeom>
          </p:spPr>
        </p:pic>
        <p:pic>
          <p:nvPicPr>
            <p:cNvPr id="6" name="Picture 5" descr="A goat with a leaf in its mouth&#10;&#10;Description automatically generated with medium confidence">
              <a:extLst>
                <a:ext uri="{FF2B5EF4-FFF2-40B4-BE49-F238E27FC236}">
                  <a16:creationId xmlns:a16="http://schemas.microsoft.com/office/drawing/2014/main" id="{79359302-A857-88C2-4A4E-05E646A26C13}"/>
                </a:ext>
              </a:extLst>
            </p:cNvPr>
            <p:cNvPicPr>
              <a:picLocks noChangeAspect="1"/>
            </p:cNvPicPr>
            <p:nvPr/>
          </p:nvPicPr>
          <p:blipFill>
            <a:blip r:embed="rId6"/>
            <a:stretch>
              <a:fillRect/>
            </a:stretch>
          </p:blipFill>
          <p:spPr>
            <a:xfrm flipH="1">
              <a:off x="5361828" y="5384185"/>
              <a:ext cx="1104174" cy="1086922"/>
            </a:xfrm>
            <a:prstGeom prst="rect">
              <a:avLst/>
            </a:prstGeom>
          </p:spPr>
        </p:pic>
        <p:pic>
          <p:nvPicPr>
            <p:cNvPr id="7" name="Picture 6" descr="Cartoon a cartoon of a person wearing a pink dress&#10;&#10;Description automatically generated with low confidence">
              <a:extLst>
                <a:ext uri="{FF2B5EF4-FFF2-40B4-BE49-F238E27FC236}">
                  <a16:creationId xmlns:a16="http://schemas.microsoft.com/office/drawing/2014/main" id="{FB3F73E1-42B0-6375-7923-3F71ADB412D6}"/>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backgroundMark x1="16556" y1="62031" x2="16556" y2="62031"/>
                          <a14:backgroundMark x1="16667" y1="62031" x2="23510" y2="76797"/>
                          <a14:backgroundMark x1="23620" y1="76797" x2="35541" y2="85859"/>
                          <a14:backgroundMark x1="35541" y1="85859" x2="60817" y2="87266"/>
                          <a14:backgroundMark x1="60817" y1="87266" x2="82230" y2="80547"/>
                          <a14:backgroundMark x1="82230" y1="80547" x2="72406" y2="56563"/>
                        </a14:backgroundRemoval>
                      </a14:imgEffect>
                    </a14:imgLayer>
                  </a14:imgProps>
                </a:ext>
                <a:ext uri="{28A0092B-C50C-407E-A947-70E740481C1C}">
                  <a14:useLocalDpi xmlns:a14="http://schemas.microsoft.com/office/drawing/2010/main" val="0"/>
                </a:ext>
              </a:extLst>
            </a:blip>
            <a:srcRect l="29253" t="15331" r="30228" b="16034"/>
            <a:stretch/>
          </p:blipFill>
          <p:spPr bwMode="auto">
            <a:xfrm>
              <a:off x="2155144" y="3512194"/>
              <a:ext cx="1236263" cy="2958913"/>
            </a:xfrm>
            <a:prstGeom prst="rect">
              <a:avLst/>
            </a:prstGeom>
            <a:ln>
              <a:noFill/>
            </a:ln>
            <a:extLst>
              <a:ext uri="{53640926-AAD7-44D8-BBD7-CCE9431645EC}">
                <a14:shadowObscured xmlns:a14="http://schemas.microsoft.com/office/drawing/2010/main"/>
              </a:ext>
            </a:extLst>
          </p:spPr>
        </p:pic>
        <p:pic>
          <p:nvPicPr>
            <p:cNvPr id="8" name="Picture 7" descr="A cartoon of a person&#10;&#10;Description automatically generated with low confidence">
              <a:extLst>
                <a:ext uri="{FF2B5EF4-FFF2-40B4-BE49-F238E27FC236}">
                  <a16:creationId xmlns:a16="http://schemas.microsoft.com/office/drawing/2014/main" id="{79F523E5-5EF9-4EB6-18E4-1B40CEB29A03}"/>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005" b="98634" l="8257" r="93578">
                          <a14:foregroundMark x1="42202" y1="7650" x2="21101" y2="12295"/>
                          <a14:foregroundMark x1="44037" y1="18852" x2="68807" y2="28689"/>
                          <a14:foregroundMark x1="93578" y1="25410" x2="93578" y2="24317"/>
                          <a14:foregroundMark x1="47706" y1="38525" x2="52294" y2="36066"/>
                          <a14:foregroundMark x1="56881" y1="37978" x2="50459" y2="39071"/>
                          <a14:foregroundMark x1="44037" y1="92623" x2="36697" y2="93716"/>
                          <a14:foregroundMark x1="64220" y1="95355" x2="53211" y2="95355"/>
                          <a14:foregroundMark x1="57798" y1="45902" x2="59633" y2="47268"/>
                          <a14:foregroundMark x1="34862" y1="96995" x2="44037" y2="98634"/>
                          <a14:foregroundMark x1="61468" y1="98634" x2="67890" y2="98634"/>
                          <a14:foregroundMark x1="44954" y1="3552" x2="59633" y2="3005"/>
                          <a14:foregroundMark x1="81651" y1="50273" x2="81651" y2="56831"/>
                          <a14:foregroundMark x1="33945" y1="21311" x2="33945" y2="21311"/>
                        </a14:backgroundRemoval>
                      </a14:imgEffect>
                      <a14:imgEffect>
                        <a14:artisticMarker/>
                      </a14:imgEffect>
                      <a14:imgEffect>
                        <a14:brightnessContrast contrast="-40000"/>
                      </a14:imgEffect>
                    </a14:imgLayer>
                  </a14:imgProps>
                </a:ext>
              </a:extLst>
            </a:blip>
            <a:stretch>
              <a:fillRect/>
            </a:stretch>
          </p:blipFill>
          <p:spPr>
            <a:xfrm>
              <a:off x="3338392" y="4320072"/>
              <a:ext cx="604618" cy="2030185"/>
            </a:xfrm>
            <a:prstGeom prst="rect">
              <a:avLst/>
            </a:prstGeom>
          </p:spPr>
        </p:pic>
      </p:grpSp>
      <p:grpSp>
        <p:nvGrpSpPr>
          <p:cNvPr id="15" name="Group 14">
            <a:extLst>
              <a:ext uri="{FF2B5EF4-FFF2-40B4-BE49-F238E27FC236}">
                <a16:creationId xmlns:a16="http://schemas.microsoft.com/office/drawing/2014/main" id="{6BA1D915-4EC9-23CD-50AB-06A0A79A18DC}"/>
              </a:ext>
            </a:extLst>
          </p:cNvPr>
          <p:cNvGrpSpPr>
            <a:grpSpLocks noChangeAspect="1"/>
          </p:cNvGrpSpPr>
          <p:nvPr/>
        </p:nvGrpSpPr>
        <p:grpSpPr>
          <a:xfrm>
            <a:off x="2512192" y="2842357"/>
            <a:ext cx="727200" cy="372690"/>
            <a:chOff x="2044397" y="2593910"/>
            <a:chExt cx="8103206" cy="4152893"/>
          </a:xfrm>
        </p:grpSpPr>
        <p:pic>
          <p:nvPicPr>
            <p:cNvPr id="16" name="Picture 15" descr="A picture containing cartoon, house, LEGO&#10;&#10;Description automatically generated">
              <a:extLst>
                <a:ext uri="{FF2B5EF4-FFF2-40B4-BE49-F238E27FC236}">
                  <a16:creationId xmlns:a16="http://schemas.microsoft.com/office/drawing/2014/main" id="{875AD71C-98F4-04BA-1C9D-630AEEDBC6D6}"/>
                </a:ext>
              </a:extLst>
            </p:cNvPr>
            <p:cNvPicPr>
              <a:picLocks noChangeAspect="1"/>
            </p:cNvPicPr>
            <p:nvPr/>
          </p:nvPicPr>
          <p:blipFill>
            <a:blip r:embed="rId11"/>
            <a:stretch>
              <a:fillRect/>
            </a:stretch>
          </p:blipFill>
          <p:spPr>
            <a:xfrm>
              <a:off x="2044397" y="2593910"/>
              <a:ext cx="8103206" cy="4152893"/>
            </a:xfrm>
            <a:prstGeom prst="rect">
              <a:avLst/>
            </a:prstGeom>
          </p:spPr>
        </p:pic>
        <p:pic>
          <p:nvPicPr>
            <p:cNvPr id="17" name="Picture 16" descr="A cartoon of a person&#10;&#10;Description automatically generated with low confidence">
              <a:extLst>
                <a:ext uri="{FF2B5EF4-FFF2-40B4-BE49-F238E27FC236}">
                  <a16:creationId xmlns:a16="http://schemas.microsoft.com/office/drawing/2014/main" id="{C5924C42-3BEC-9CBC-DE72-5EAE935793C9}"/>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005" b="98634" l="8257" r="93578">
                          <a14:foregroundMark x1="42202" y1="7650" x2="21101" y2="12295"/>
                          <a14:foregroundMark x1="44037" y1="18852" x2="68807" y2="28689"/>
                          <a14:foregroundMark x1="93578" y1="25410" x2="93578" y2="24317"/>
                          <a14:foregroundMark x1="47706" y1="38525" x2="52294" y2="36066"/>
                          <a14:foregroundMark x1="56881" y1="37978" x2="50459" y2="39071"/>
                          <a14:foregroundMark x1="44037" y1="92623" x2="36697" y2="93716"/>
                          <a14:foregroundMark x1="64220" y1="95355" x2="53211" y2="95355"/>
                          <a14:foregroundMark x1="57798" y1="45902" x2="59633" y2="47268"/>
                          <a14:foregroundMark x1="34862" y1="96995" x2="44037" y2="98634"/>
                          <a14:foregroundMark x1="61468" y1="98634" x2="67890" y2="98634"/>
                          <a14:foregroundMark x1="44954" y1="3552" x2="59633" y2="3005"/>
                          <a14:foregroundMark x1="81651" y1="50273" x2="81651" y2="56831"/>
                          <a14:foregroundMark x1="33945" y1="21311" x2="33945" y2="21311"/>
                        </a14:backgroundRemoval>
                      </a14:imgEffect>
                      <a14:imgEffect>
                        <a14:artisticMarker/>
                      </a14:imgEffect>
                      <a14:imgEffect>
                        <a14:brightnessContrast contrast="-40000"/>
                      </a14:imgEffect>
                    </a14:imgLayer>
                  </a14:imgProps>
                </a:ext>
              </a:extLst>
            </a:blip>
            <a:stretch>
              <a:fillRect/>
            </a:stretch>
          </p:blipFill>
          <p:spPr>
            <a:xfrm>
              <a:off x="5195185" y="4716618"/>
              <a:ext cx="604618" cy="2030185"/>
            </a:xfrm>
            <a:prstGeom prst="rect">
              <a:avLst/>
            </a:prstGeom>
          </p:spPr>
        </p:pic>
      </p:grpSp>
      <p:pic>
        <p:nvPicPr>
          <p:cNvPr id="9" name="Picture 8" descr="A building with a flag on top&#10;&#10;Description automatically generated with low confidence">
            <a:extLst>
              <a:ext uri="{FF2B5EF4-FFF2-40B4-BE49-F238E27FC236}">
                <a16:creationId xmlns:a16="http://schemas.microsoft.com/office/drawing/2014/main" id="{60C17FB7-F2D8-1B3A-9E96-8BCD1039F6E3}"/>
              </a:ext>
            </a:extLst>
          </p:cNvPr>
          <p:cNvPicPr>
            <a:picLocks noChangeAspect="1"/>
          </p:cNvPicPr>
          <p:nvPr/>
        </p:nvPicPr>
        <p:blipFill>
          <a:blip r:embed="rId12"/>
          <a:stretch>
            <a:fillRect/>
          </a:stretch>
        </p:blipFill>
        <p:spPr>
          <a:xfrm>
            <a:off x="2242492" y="3314869"/>
            <a:ext cx="590827" cy="481614"/>
          </a:xfrm>
          <a:prstGeom prst="rect">
            <a:avLst/>
          </a:prstGeom>
        </p:spPr>
      </p:pic>
      <p:pic>
        <p:nvPicPr>
          <p:cNvPr id="10" name="Picture 9" descr="A yellow school bus with trees in the background&#10;&#10;Description automatically generated with low confidence">
            <a:extLst>
              <a:ext uri="{FF2B5EF4-FFF2-40B4-BE49-F238E27FC236}">
                <a16:creationId xmlns:a16="http://schemas.microsoft.com/office/drawing/2014/main" id="{27C22FF1-292D-E1AF-08DC-1D519B2FD97A}"/>
              </a:ext>
            </a:extLst>
          </p:cNvPr>
          <p:cNvPicPr>
            <a:picLocks noChangeAspect="1"/>
          </p:cNvPicPr>
          <p:nvPr/>
        </p:nvPicPr>
        <p:blipFill>
          <a:blip r:embed="rId13"/>
          <a:stretch>
            <a:fillRect/>
          </a:stretch>
        </p:blipFill>
        <p:spPr>
          <a:xfrm flipH="1">
            <a:off x="2917630" y="3331533"/>
            <a:ext cx="590826" cy="470973"/>
          </a:xfrm>
          <a:prstGeom prst="rect">
            <a:avLst/>
          </a:prstGeom>
        </p:spPr>
      </p:pic>
      <p:grpSp>
        <p:nvGrpSpPr>
          <p:cNvPr id="11" name="Group 10">
            <a:extLst>
              <a:ext uri="{FF2B5EF4-FFF2-40B4-BE49-F238E27FC236}">
                <a16:creationId xmlns:a16="http://schemas.microsoft.com/office/drawing/2014/main" id="{672EFE72-E21A-41E7-BC34-5922145FB85B}"/>
              </a:ext>
            </a:extLst>
          </p:cNvPr>
          <p:cNvGrpSpPr>
            <a:grpSpLocks noChangeAspect="1"/>
          </p:cNvGrpSpPr>
          <p:nvPr/>
        </p:nvGrpSpPr>
        <p:grpSpPr>
          <a:xfrm>
            <a:off x="2700716" y="3864698"/>
            <a:ext cx="389540" cy="498171"/>
            <a:chOff x="7752624" y="1014885"/>
            <a:chExt cx="4572890" cy="5848138"/>
          </a:xfrm>
        </p:grpSpPr>
        <p:pic>
          <p:nvPicPr>
            <p:cNvPr id="12" name="Picture 11" descr="A person in a graduation cap and gown jumping in the air&#10;&#10;Description automatically generated with medium confidence">
              <a:extLst>
                <a:ext uri="{FF2B5EF4-FFF2-40B4-BE49-F238E27FC236}">
                  <a16:creationId xmlns:a16="http://schemas.microsoft.com/office/drawing/2014/main" id="{0597EACD-98A5-CA68-8C9D-B0A0CE9FD3D7}"/>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8571" b="90000" l="10000" r="90000">
                          <a14:foregroundMark x1="48143" y1="20143" x2="48143" y2="20143"/>
                          <a14:foregroundMark x1="46857" y1="25429" x2="46857" y2="25429"/>
                          <a14:foregroundMark x1="47714" y1="24857" x2="50286" y2="23286"/>
                          <a14:foregroundMark x1="46286" y1="20286" x2="49000" y2="20286"/>
                          <a14:foregroundMark x1="48286" y1="8571" x2="54714" y2="9571"/>
                          <a14:foregroundMark x1="45000" y1="30857" x2="41857" y2="46143"/>
                          <a14:foregroundMark x1="40143" y1="47143" x2="43429" y2="47714"/>
                          <a14:foregroundMark x1="43429" y1="15286" x2="43429" y2="15286"/>
                          <a14:foregroundMark x1="53143" y1="16714" x2="53143" y2="16714"/>
                          <a14:foregroundMark x1="42000" y1="36286" x2="42000" y2="36286"/>
                          <a14:backgroundMark x1="68857" y1="60714" x2="70143" y2="44000"/>
                          <a14:backgroundMark x1="24571" y1="40857" x2="28714" y2="61571"/>
                          <a14:backgroundMark x1="40857" y1="14429" x2="33857" y2="18429"/>
                          <a14:backgroundMark x1="33857" y1="18429" x2="33714" y2="18429"/>
                          <a14:backgroundMark x1="57714" y1="16143" x2="70143" y2="18286"/>
                          <a14:backgroundMark x1="43571" y1="20857" x2="43571" y2="20857"/>
                          <a14:backgroundMark x1="44000" y1="21143" x2="44000" y2="21143"/>
                          <a14:backgroundMark x1="30571" y1="30000" x2="30571" y2="30000"/>
                          <a14:backgroundMark x1="35714" y1="31571" x2="35714" y2="31571"/>
                          <a14:backgroundMark x1="35714" y1="31571" x2="35571" y2="32714"/>
                          <a14:backgroundMark x1="35143" y1="33571" x2="34000" y2="36000"/>
                          <a14:backgroundMark x1="35857" y1="30429" x2="36000" y2="30857"/>
                          <a14:backgroundMark x1="30857" y1="29429" x2="30857" y2="29429"/>
                        </a14:backgroundRemoval>
                      </a14:imgEffect>
                    </a14:imgLayer>
                  </a14:imgProps>
                </a:ext>
              </a:extLst>
            </a:blip>
            <a:srcRect l="19657" t="3800" r="17844" b="13868"/>
            <a:stretch/>
          </p:blipFill>
          <p:spPr>
            <a:xfrm>
              <a:off x="7752624" y="1014885"/>
              <a:ext cx="4439376" cy="5848138"/>
            </a:xfrm>
            <a:prstGeom prst="rect">
              <a:avLst/>
            </a:prstGeom>
          </p:spPr>
        </p:pic>
        <p:pic>
          <p:nvPicPr>
            <p:cNvPr id="13" name="Picture 12" descr="A picture containing yellow, symbol&#10;&#10;Description automatically generated">
              <a:extLst>
                <a:ext uri="{FF2B5EF4-FFF2-40B4-BE49-F238E27FC236}">
                  <a16:creationId xmlns:a16="http://schemas.microsoft.com/office/drawing/2014/main" id="{0B324CC0-5DCD-8FB8-C763-B28A02ADA017}"/>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6522" b="94373" l="9814" r="90863">
                          <a14:foregroundMark x1="56684" y1="14322" x2="56684" y2="14322"/>
                          <a14:foregroundMark x1="56853" y1="14322" x2="58714" y2="21100"/>
                          <a14:foregroundMark x1="62267" y1="18542" x2="61252" y2="37340"/>
                          <a14:foregroundMark x1="54822" y1="8824" x2="68190" y2="9079"/>
                          <a14:foregroundMark x1="68190" y1="9079" x2="67513" y2="15857"/>
                          <a14:foregroundMark x1="67513" y1="15857" x2="46531" y2="7801"/>
                          <a14:foregroundMark x1="46531" y1="7801" x2="37225" y2="6522"/>
                          <a14:foregroundMark x1="37225" y1="6522" x2="56176" y2="7673"/>
                          <a14:foregroundMark x1="56176" y1="7673" x2="65821" y2="6522"/>
                          <a14:foregroundMark x1="65821" y1="6522" x2="68359" y2="6650"/>
                          <a14:foregroundMark x1="89505" y1="10001" x2="90863" y2="14578"/>
                          <a14:foregroundMark x1="89118" y1="8696" x2="89232" y2="9079"/>
                          <a14:foregroundMark x1="88663" y1="7161" x2="89118" y2="8696"/>
                          <a14:foregroundMark x1="90863" y1="14578" x2="89848" y2="19182"/>
                          <a14:foregroundMark x1="10885" y1="12376" x2="10152" y2="13811"/>
                          <a14:foregroundMark x1="13875" y1="6522" x2="12743" y2="8740"/>
                          <a14:foregroundMark x1="10152" y1="13811" x2="10152" y2="15857"/>
                          <a14:foregroundMark x1="26734" y1="90665" x2="26734" y2="90665"/>
                          <a14:foregroundMark x1="26734" y1="87468" x2="26396" y2="84655"/>
                          <a14:foregroundMark x1="29442" y1="84655" x2="61421" y2="82609"/>
                          <a14:foregroundMark x1="61421" y1="82609" x2="70051" y2="84015"/>
                          <a14:foregroundMark x1="70051" y1="84015" x2="74450" y2="91560"/>
                          <a14:foregroundMark x1="74450" y1="91560" x2="72927" y2="94373"/>
                          <a14:foregroundMark x1="27242" y1="82353" x2="38917" y2="81586"/>
                          <a14:foregroundMark x1="38917" y1="81586" x2="72420" y2="82353"/>
                          <a14:backgroundMark x1="11675" y1="9463" x2="12521" y2="10486"/>
                          <a14:backgroundMark x1="11506" y1="10870" x2="11506" y2="10870"/>
                          <a14:backgroundMark x1="11506" y1="10742" x2="12014" y2="12148"/>
                          <a14:backgroundMark x1="13029" y1="9079" x2="12352" y2="9079"/>
                          <a14:backgroundMark x1="13029" y1="8824" x2="12352" y2="8824"/>
                          <a14:backgroundMark x1="12860" y1="8824" x2="13367" y2="8824"/>
                          <a14:backgroundMark x1="89171" y1="9079" x2="89171" y2="9079"/>
                          <a14:backgroundMark x1="89171" y1="9079" x2="88663" y2="9591"/>
                          <a14:backgroundMark x1="89002" y1="8696" x2="89002" y2="8696"/>
                        </a14:backgroundRemoval>
                      </a14:imgEffect>
                    </a14:imgLayer>
                  </a14:imgProps>
                </a:ext>
                <a:ext uri="{28A0092B-C50C-407E-A947-70E740481C1C}">
                  <a14:useLocalDpi xmlns:a14="http://schemas.microsoft.com/office/drawing/2010/main" val="0"/>
                </a:ext>
              </a:extLst>
            </a:blip>
            <a:stretch>
              <a:fillRect/>
            </a:stretch>
          </p:blipFill>
          <p:spPr>
            <a:xfrm rot="21143119">
              <a:off x="10883352" y="1102022"/>
              <a:ext cx="1442162" cy="1908189"/>
            </a:xfrm>
            <a:prstGeom prst="rect">
              <a:avLst/>
            </a:prstGeom>
          </p:spPr>
        </p:pic>
      </p:grpSp>
    </p:spTree>
  </p:cSld>
  <p:clrMapOvr>
    <a:masterClrMapping/>
  </p:clrMapOvr>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TotalTime>
  <Words>1248</Words>
  <Application>Microsoft Macintosh PowerPoint</Application>
  <PresentationFormat>Widescreen</PresentationFormat>
  <Paragraphs>119</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Noto Sans Symbols</vt:lpstr>
      <vt:lpstr>DD</vt:lpstr>
      <vt:lpstr>PowerPoint Presentation</vt:lpstr>
      <vt:lpstr>Abstract and Material Nouns</vt:lpstr>
      <vt:lpstr>Ramu’s Story</vt:lpstr>
      <vt:lpstr>School and Extra-curricular Activities</vt:lpstr>
      <vt:lpstr>Admission to College</vt:lpstr>
      <vt:lpstr>Ramu’s Motto</vt:lpstr>
      <vt:lpstr>Points to Ponder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sssvv</dc:creator>
  <cp:lastModifiedBy>Mahesh Mahadevan</cp:lastModifiedBy>
  <cp:revision>100</cp:revision>
  <dcterms:created xsi:type="dcterms:W3CDTF">2020-08-28T09:38:22Z</dcterms:created>
  <dcterms:modified xsi:type="dcterms:W3CDTF">2023-06-19T16:36:39Z</dcterms:modified>
</cp:coreProperties>
</file>