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57" r:id="rId3"/>
    <p:sldId id="265" r:id="rId4"/>
    <p:sldId id="266" r:id="rId5"/>
    <p:sldId id="267" r:id="rId6"/>
    <p:sldId id="258"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7" userDrawn="1">
          <p15:clr>
            <a:srgbClr val="A4A3A4"/>
          </p15:clr>
        </p15:guide>
        <p15:guide id="2" pos="6766" userDrawn="1">
          <p15:clr>
            <a:srgbClr val="A4A3A4"/>
          </p15:clr>
        </p15:guide>
        <p15:guide id="3" orient="horz" pos="663" userDrawn="1">
          <p15:clr>
            <a:srgbClr val="A4A3A4"/>
          </p15:clr>
        </p15:guide>
        <p15:guide id="4" orient="horz" pos="119" userDrawn="1">
          <p15:clr>
            <a:srgbClr val="A4A3A4"/>
          </p15:clr>
        </p15:guide>
        <p15:guide id="5" orient="horz" pos="2273" userDrawn="1">
          <p15:clr>
            <a:srgbClr val="A4A3A4"/>
          </p15:clr>
        </p15:guide>
        <p15:guide id="6" orient="horz" pos="2952" userDrawn="1">
          <p15:clr>
            <a:srgbClr val="A4A3A4"/>
          </p15:clr>
        </p15:guide>
        <p15:guide id="7" orient="horz" pos="4042" userDrawn="1">
          <p15:clr>
            <a:srgbClr val="A4A3A4"/>
          </p15:clr>
        </p15:guide>
        <p15:guide id="8" orient="horz" pos="3589" userDrawn="1">
          <p15:clr>
            <a:srgbClr val="A4A3A4"/>
          </p15:clr>
        </p15:guide>
        <p15:guide id="9" orient="horz" pos="3362" userDrawn="1">
          <p15:clr>
            <a:srgbClr val="A4A3A4"/>
          </p15:clr>
        </p15:guide>
        <p15:guide id="10" pos="2366" userDrawn="1">
          <p15:clr>
            <a:srgbClr val="A4A3A4"/>
          </p15:clr>
        </p15:guide>
        <p15:guide id="11" pos="2026" userDrawn="1">
          <p15:clr>
            <a:srgbClr val="A4A3A4"/>
          </p15:clr>
        </p15:guide>
        <p15:guide id="12" pos="1413" userDrawn="1">
          <p15:clr>
            <a:srgbClr val="A4A3A4"/>
          </p15:clr>
        </p15:guide>
        <p15:guide id="13" pos="892" userDrawn="1">
          <p15:clr>
            <a:srgbClr val="A4A3A4"/>
          </p15:clr>
        </p15:guide>
        <p15:guide id="14" orient="horz" pos="572" userDrawn="1">
          <p15:clr>
            <a:srgbClr val="A4A3A4"/>
          </p15:clr>
        </p15:guide>
        <p15:guide id="15" orient="horz" pos="958" userDrawn="1">
          <p15:clr>
            <a:srgbClr val="A4A3A4"/>
          </p15:clr>
        </p15:guide>
        <p15:guide id="16" orient="horz" pos="1480" userDrawn="1">
          <p15:clr>
            <a:srgbClr val="A4A3A4"/>
          </p15:clr>
        </p15:guide>
        <p15:guide id="17" orient="horz" pos="1911" userDrawn="1">
          <p15:clr>
            <a:srgbClr val="A4A3A4"/>
          </p15:clr>
        </p15:guide>
        <p15:guide id="18" orient="horz" pos="2092" userDrawn="1">
          <p15:clr>
            <a:srgbClr val="A4A3A4"/>
          </p15:clr>
        </p15:guide>
        <p15:guide id="19" orient="horz" pos="3725" userDrawn="1">
          <p15:clr>
            <a:srgbClr val="A4A3A4"/>
          </p15:clr>
        </p15:guide>
        <p15:guide id="20" pos="506" userDrawn="1">
          <p15:clr>
            <a:srgbClr val="A4A3A4"/>
          </p15:clr>
        </p15:guide>
        <p15:guide id="21" pos="7197" userDrawn="1">
          <p15:clr>
            <a:srgbClr val="A4A3A4"/>
          </p15:clr>
        </p15:guide>
        <p15:guide id="22" orient="horz" pos="1071"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hEwf4zKoSrI9VK0InNJqL5fYjn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4297A2-811B-47ED-8092-229EEA59F8F7}">
  <a:tblStyle styleId="{0D4297A2-811B-47ED-8092-229EEA59F8F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6420"/>
  </p:normalViewPr>
  <p:slideViewPr>
    <p:cSldViewPr snapToGrid="0">
      <p:cViewPr varScale="1">
        <p:scale>
          <a:sx n="88" d="100"/>
          <a:sy n="88" d="100"/>
        </p:scale>
        <p:origin x="1384" y="176"/>
      </p:cViewPr>
      <p:guideLst>
        <p:guide orient="horz" pos="187"/>
        <p:guide pos="6766"/>
        <p:guide orient="horz" pos="663"/>
        <p:guide orient="horz" pos="119"/>
        <p:guide orient="horz" pos="2273"/>
        <p:guide orient="horz" pos="2952"/>
        <p:guide orient="horz" pos="4042"/>
        <p:guide orient="horz" pos="3589"/>
        <p:guide orient="horz" pos="3362"/>
        <p:guide pos="2366"/>
        <p:guide pos="2026"/>
        <p:guide pos="1413"/>
        <p:guide pos="892"/>
        <p:guide orient="horz" pos="572"/>
        <p:guide orient="horz" pos="958"/>
        <p:guide orient="horz" pos="1480"/>
        <p:guide orient="horz" pos="1911"/>
        <p:guide orient="horz" pos="2092"/>
        <p:guide orient="horz" pos="3725"/>
        <p:guide pos="506"/>
        <p:guide pos="7197"/>
        <p:guide orient="horz" pos="107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vectors/machine-factory-polishing-rail-30512/"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pixabay.com/vectors/games-park-child-children-grass-1459575/"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ixabay.com/photos/cricketer-athlete-cricket-sports-7015983/"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ixabay.com/vectors/medieval-buildings-architechture-543787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vectors/home-house-building-architecture-158089/"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pixabay.com/vectors/%ee%a4%92-silhouette-university-students-3105485/" TargetMode="External"/><Relationship Id="rId4" Type="http://schemas.openxmlformats.org/officeDocument/2006/relationships/hyperlink" Target="https://pixabay.com/vectors/circus-tent-big-flags-yellow-red-308718/"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vectors/signage-no-mobile-phones-sign-6772538/"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pixabay.com/vectors/old-man-drive-vintage-car-car-2379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30" name="Google Shape;3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r>
              <a:rPr lang="en-IN" dirty="0"/>
              <a:t>1. Teacher - </a:t>
            </a:r>
            <a:r>
              <a:rPr lang="en-IN" sz="1200" b="0" i="0" u="sng" strike="noStrike" cap="none" dirty="0">
                <a:solidFill>
                  <a:schemeClr val="dk1"/>
                </a:solidFill>
                <a:effectLst/>
                <a:latin typeface="Calibri"/>
                <a:ea typeface="Calibri"/>
                <a:cs typeface="Calibri"/>
                <a:sym typeface="Calibri"/>
              </a:rPr>
              <a:t>https://</a:t>
            </a:r>
            <a:r>
              <a:rPr lang="en-IN" sz="1200" b="0" i="0" u="sng" strike="noStrike" cap="none" dirty="0" err="1">
                <a:solidFill>
                  <a:schemeClr val="dk1"/>
                </a:solidFill>
                <a:effectLst/>
                <a:latin typeface="Calibri"/>
                <a:ea typeface="Calibri"/>
                <a:cs typeface="Calibri"/>
                <a:sym typeface="Calibri"/>
              </a:rPr>
              <a:t>pixabay.com</a:t>
            </a:r>
            <a:r>
              <a:rPr lang="en-IN" sz="1200" b="0" i="0" u="sng" strike="noStrike" cap="none" dirty="0">
                <a:solidFill>
                  <a:schemeClr val="dk1"/>
                </a:solidFill>
                <a:effectLst/>
                <a:latin typeface="Calibri"/>
                <a:ea typeface="Calibri"/>
                <a:cs typeface="Calibri"/>
                <a:sym typeface="Calibri"/>
              </a:rPr>
              <a:t>/photos/school-classroom-teacher-7047287/</a:t>
            </a:r>
            <a:r>
              <a:rPr lang="en-IN" sz="1200" b="0" i="0" u="none" strike="noStrike" cap="none" dirty="0">
                <a:solidFill>
                  <a:schemeClr val="dk1"/>
                </a:solidFill>
                <a:effectLst/>
                <a:latin typeface="Calibri"/>
                <a:ea typeface="Calibri"/>
                <a:cs typeface="Calibri"/>
                <a:sym typeface="Calibri"/>
              </a:rPr>
              <a:t> (Anilsharma26)</a:t>
            </a:r>
          </a:p>
          <a:p>
            <a:r>
              <a:rPr lang="en-IN" sz="1200" b="0" i="0" u="none" strike="noStrike" cap="none" dirty="0">
                <a:solidFill>
                  <a:schemeClr val="dk1"/>
                </a:solidFill>
                <a:effectLst/>
                <a:latin typeface="Calibri"/>
                <a:ea typeface="Calibri"/>
                <a:cs typeface="Calibri"/>
                <a:sym typeface="Calibri"/>
              </a:rPr>
              <a:t>2. Factory Worker -  </a:t>
            </a:r>
            <a:r>
              <a:rPr lang="en-IN" sz="1200" b="0" i="0" u="sng" strike="noStrike" cap="none" dirty="0">
                <a:solidFill>
                  <a:schemeClr val="dk1"/>
                </a:solidFill>
                <a:effectLst/>
                <a:latin typeface="Calibri"/>
                <a:ea typeface="Calibri"/>
                <a:cs typeface="Calibri"/>
                <a:sym typeface="Calibri"/>
                <a:hlinkClick r:id="rId3"/>
              </a:rPr>
              <a:t>https://pixabay.com/vectors/machine-factory-polishing-rail-30512/</a:t>
            </a:r>
            <a:r>
              <a:rPr lang="en-IN" sz="1200" b="0" i="0" u="none" strike="noStrike" cap="none" dirty="0">
                <a:solidFill>
                  <a:schemeClr val="dk1"/>
                </a:solidFill>
                <a:effectLst/>
                <a:latin typeface="Calibri"/>
                <a:ea typeface="Calibri"/>
                <a:cs typeface="Calibri"/>
                <a:sym typeface="Calibri"/>
              </a:rPr>
              <a:t> (</a:t>
            </a:r>
            <a:r>
              <a:rPr lang="en-IN" sz="1200" b="0" i="0" u="none" strike="noStrike" cap="none" dirty="0" err="1">
                <a:solidFill>
                  <a:schemeClr val="dk1"/>
                </a:solidFill>
                <a:effectLst/>
                <a:latin typeface="Calibri"/>
                <a:ea typeface="Calibri"/>
                <a:cs typeface="Calibri"/>
                <a:sym typeface="Calibri"/>
              </a:rPr>
              <a:t>Clker</a:t>
            </a:r>
            <a:r>
              <a:rPr lang="en-IN" sz="1200" b="0" i="0" u="none" strike="noStrike" cap="none" dirty="0">
                <a:solidFill>
                  <a:schemeClr val="dk1"/>
                </a:solidFill>
                <a:effectLst/>
                <a:latin typeface="Calibri"/>
                <a:ea typeface="Calibri"/>
                <a:cs typeface="Calibri"/>
                <a:sym typeface="Calibri"/>
              </a:rPr>
              <a:t>-Free-Vector-Images)</a:t>
            </a:r>
          </a:p>
          <a:p>
            <a:r>
              <a:rPr lang="en-IN" sz="1200" b="0" i="0" u="none" strike="noStrike" cap="none" dirty="0">
                <a:solidFill>
                  <a:schemeClr val="dk1"/>
                </a:solidFill>
                <a:effectLst/>
                <a:latin typeface="Calibri"/>
                <a:ea typeface="Calibri"/>
                <a:cs typeface="Calibri"/>
                <a:sym typeface="Calibri"/>
              </a:rPr>
              <a:t>3. Outdoor</a:t>
            </a:r>
            <a:r>
              <a:rPr lang="en-IN" sz="1200" b="0" i="0" u="none" strike="noStrike" cap="none" baseline="0" dirty="0">
                <a:solidFill>
                  <a:schemeClr val="dk1"/>
                </a:solidFill>
                <a:effectLst/>
                <a:latin typeface="Calibri"/>
                <a:ea typeface="Calibri"/>
                <a:cs typeface="Calibri"/>
                <a:sym typeface="Calibri"/>
              </a:rPr>
              <a:t> Games - </a:t>
            </a:r>
            <a:r>
              <a:rPr lang="en-IN" sz="1200" b="0" i="0" u="sng" strike="noStrike" cap="none" dirty="0">
                <a:solidFill>
                  <a:schemeClr val="dk1"/>
                </a:solidFill>
                <a:effectLst/>
                <a:latin typeface="Calibri"/>
                <a:ea typeface="Calibri"/>
                <a:cs typeface="Calibri"/>
                <a:sym typeface="Calibri"/>
                <a:hlinkClick r:id="rId4"/>
              </a:rPr>
              <a:t>https://pixabay.com/vectors/games-park-child-children-grass-1459575/</a:t>
            </a:r>
            <a:r>
              <a:rPr lang="en-IN" sz="1200" b="0" i="0" u="none" strike="noStrike" cap="none" dirty="0">
                <a:solidFill>
                  <a:schemeClr val="dk1"/>
                </a:solidFill>
                <a:effectLst/>
                <a:latin typeface="Calibri"/>
                <a:ea typeface="Calibri"/>
                <a:cs typeface="Calibri"/>
                <a:sym typeface="Calibri"/>
              </a:rPr>
              <a:t> (Mote </a:t>
            </a:r>
            <a:r>
              <a:rPr lang="en-IN" sz="1200" b="0" i="0" u="none" strike="noStrike" cap="none" dirty="0" err="1">
                <a:solidFill>
                  <a:schemeClr val="dk1"/>
                </a:solidFill>
                <a:effectLst/>
                <a:latin typeface="Calibri"/>
                <a:ea typeface="Calibri"/>
                <a:cs typeface="Calibri"/>
                <a:sym typeface="Calibri"/>
              </a:rPr>
              <a:t>Oo</a:t>
            </a:r>
            <a:r>
              <a:rPr lang="en-IN" sz="1200" b="0" i="0" u="none" strike="noStrike" cap="none" dirty="0">
                <a:solidFill>
                  <a:schemeClr val="dk1"/>
                </a:solidFill>
                <a:effectLst/>
                <a:latin typeface="Calibri"/>
                <a:ea typeface="Calibri"/>
                <a:cs typeface="Calibri"/>
                <a:sym typeface="Calibri"/>
              </a:rPr>
              <a:t>)</a:t>
            </a:r>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r>
              <a:rPr lang="en-IN" dirty="0"/>
              <a:t>1. Cricketer - </a:t>
            </a:r>
            <a:r>
              <a:rPr lang="en-IN" sz="1200" b="0" i="0" u="none" strike="noStrike" cap="none" dirty="0">
                <a:solidFill>
                  <a:schemeClr val="dk1"/>
                </a:solidFill>
                <a:effectLst/>
                <a:latin typeface="Calibri"/>
                <a:ea typeface="Calibri"/>
                <a:cs typeface="Calibri"/>
                <a:sym typeface="Calibri"/>
              </a:rPr>
              <a:t> </a:t>
            </a:r>
            <a:r>
              <a:rPr lang="en-IN" sz="1200" b="0" i="0" u="sng" strike="noStrike" cap="none" dirty="0">
                <a:solidFill>
                  <a:schemeClr val="dk1"/>
                </a:solidFill>
                <a:effectLst/>
                <a:latin typeface="Calibri"/>
                <a:ea typeface="Calibri"/>
                <a:cs typeface="Calibri"/>
                <a:sym typeface="Calibri"/>
                <a:hlinkClick r:id="rId3"/>
              </a:rPr>
              <a:t>https://pixabay.com/photos/cricketer-athlete-cricket-sports-7015983/</a:t>
            </a:r>
            <a:r>
              <a:rPr lang="en-IN" sz="1200" b="0" i="0" u="none" strike="noStrike" cap="none" dirty="0">
                <a:solidFill>
                  <a:schemeClr val="dk1"/>
                </a:solidFill>
                <a:effectLst/>
                <a:latin typeface="Calibri"/>
                <a:ea typeface="Calibri"/>
                <a:cs typeface="Calibri"/>
                <a:sym typeface="Calibri"/>
              </a:rPr>
              <a:t> (yogendras31)</a:t>
            </a:r>
          </a:p>
          <a:p>
            <a:r>
              <a:rPr lang="en-IN" sz="1200" b="0" i="0" u="none" strike="noStrike" cap="none" dirty="0">
                <a:solidFill>
                  <a:schemeClr val="dk1"/>
                </a:solidFill>
                <a:effectLst/>
                <a:latin typeface="Calibri"/>
                <a:ea typeface="Calibri"/>
                <a:cs typeface="Calibri"/>
                <a:sym typeface="Calibri"/>
              </a:rPr>
              <a:t>2. Painting</a:t>
            </a:r>
            <a:r>
              <a:rPr lang="en-IN" sz="1200" b="0" i="0" u="none" strike="noStrike" cap="none" baseline="0" dirty="0">
                <a:solidFill>
                  <a:schemeClr val="dk1"/>
                </a:solidFill>
                <a:effectLst/>
                <a:latin typeface="Calibri"/>
                <a:ea typeface="Calibri"/>
                <a:cs typeface="Calibri"/>
                <a:sym typeface="Calibri"/>
              </a:rPr>
              <a:t> - </a:t>
            </a:r>
            <a:r>
              <a:rPr lang="en-IN" sz="1200" b="0" i="0" u="sng" strike="noStrike" cap="none" dirty="0">
                <a:solidFill>
                  <a:schemeClr val="dk1"/>
                </a:solidFill>
                <a:effectLst/>
                <a:latin typeface="Calibri"/>
                <a:ea typeface="Calibri"/>
                <a:cs typeface="Calibri"/>
                <a:sym typeface="Calibri"/>
                <a:hlinkClick r:id="rId4"/>
              </a:rPr>
              <a:t>https://pixabay.com/vectors/medieval-buildings-architechture-5437870/</a:t>
            </a:r>
            <a:r>
              <a:rPr lang="en-IN" sz="1200" b="0" i="0" u="none" strike="noStrike" cap="none" dirty="0">
                <a:solidFill>
                  <a:schemeClr val="dk1"/>
                </a:solidFill>
                <a:effectLst/>
                <a:latin typeface="Calibri"/>
                <a:ea typeface="Calibri"/>
                <a:cs typeface="Calibri"/>
                <a:sym typeface="Calibri"/>
              </a:rPr>
              <a:t> (GDJ)</a:t>
            </a:r>
          </a:p>
          <a:p>
            <a:r>
              <a:rPr lang="en-IN" sz="1200" b="0" i="0" u="none" strike="noStrike" cap="none" dirty="0">
                <a:solidFill>
                  <a:schemeClr val="dk1"/>
                </a:solidFill>
                <a:effectLst/>
                <a:latin typeface="Calibri"/>
                <a:ea typeface="Calibri"/>
                <a:cs typeface="Calibri"/>
                <a:sym typeface="Calibri"/>
              </a:rPr>
              <a:t>3. Reading Woman - </a:t>
            </a:r>
            <a:r>
              <a:rPr lang="en-IN" sz="1200" b="0" i="0" u="sng" strike="noStrike" cap="none" dirty="0">
                <a:solidFill>
                  <a:schemeClr val="dk1"/>
                </a:solidFill>
                <a:effectLst/>
                <a:latin typeface="Calibri"/>
                <a:ea typeface="Calibri"/>
                <a:cs typeface="Calibri"/>
                <a:sym typeface="Calibri"/>
              </a:rPr>
              <a:t>https://</a:t>
            </a:r>
            <a:r>
              <a:rPr lang="en-IN" sz="1200" b="0" i="0" u="sng" strike="noStrike" cap="none" dirty="0" err="1">
                <a:solidFill>
                  <a:schemeClr val="dk1"/>
                </a:solidFill>
                <a:effectLst/>
                <a:latin typeface="Calibri"/>
                <a:ea typeface="Calibri"/>
                <a:cs typeface="Calibri"/>
                <a:sym typeface="Calibri"/>
              </a:rPr>
              <a:t>www.freepik.com</a:t>
            </a:r>
            <a:r>
              <a:rPr lang="en-IN" sz="1200" b="0" i="0" u="sng" strike="noStrike" cap="none" dirty="0">
                <a:solidFill>
                  <a:schemeClr val="dk1"/>
                </a:solidFill>
                <a:effectLst/>
                <a:latin typeface="Calibri"/>
                <a:ea typeface="Calibri"/>
                <a:cs typeface="Calibri"/>
                <a:sym typeface="Calibri"/>
              </a:rPr>
              <a:t>/free-vector/hand-drawn-lagom-illustration_34659799.htm</a:t>
            </a:r>
            <a:endParaRPr lang="en-IN"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extLst>
      <p:ext uri="{BB962C8B-B14F-4D97-AF65-F5344CB8AC3E}">
        <p14:creationId xmlns:p14="http://schemas.microsoft.com/office/powerpoint/2010/main" val="3504250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r>
              <a:rPr lang="en-IN" dirty="0"/>
              <a:t>1. Home -</a:t>
            </a:r>
            <a:r>
              <a:rPr lang="en-IN" baseline="0" dirty="0"/>
              <a:t> </a:t>
            </a:r>
            <a:r>
              <a:rPr lang="en-IN" sz="1200" b="0" i="0" u="none" strike="noStrike" cap="none" dirty="0">
                <a:solidFill>
                  <a:schemeClr val="dk1"/>
                </a:solidFill>
                <a:effectLst/>
                <a:latin typeface="Calibri"/>
                <a:ea typeface="Calibri"/>
                <a:cs typeface="Calibri"/>
                <a:sym typeface="Calibri"/>
              </a:rPr>
              <a:t> </a:t>
            </a:r>
            <a:r>
              <a:rPr lang="en-IN" sz="1200" b="0" i="0" u="sng" strike="noStrike" cap="none" dirty="0">
                <a:solidFill>
                  <a:schemeClr val="dk1"/>
                </a:solidFill>
                <a:effectLst/>
                <a:latin typeface="Calibri"/>
                <a:ea typeface="Calibri"/>
                <a:cs typeface="Calibri"/>
                <a:sym typeface="Calibri"/>
                <a:hlinkClick r:id="rId3"/>
              </a:rPr>
              <a:t>https://pixabay.com/vectors/home-house-building-architecture-158089/</a:t>
            </a:r>
            <a:r>
              <a:rPr lang="en-IN" sz="1200" b="0" i="0" u="none" strike="noStrike" cap="none" dirty="0">
                <a:solidFill>
                  <a:schemeClr val="dk1"/>
                </a:solidFill>
                <a:effectLst/>
                <a:latin typeface="Calibri"/>
                <a:ea typeface="Calibri"/>
                <a:cs typeface="Calibri"/>
                <a:sym typeface="Calibri"/>
              </a:rPr>
              <a:t> (</a:t>
            </a:r>
            <a:r>
              <a:rPr lang="en-IN" sz="1200" b="0" i="0" u="none" strike="noStrike" cap="none" dirty="0" err="1">
                <a:solidFill>
                  <a:schemeClr val="dk1"/>
                </a:solidFill>
                <a:effectLst/>
                <a:latin typeface="Calibri"/>
                <a:ea typeface="Calibri"/>
                <a:cs typeface="Calibri"/>
                <a:sym typeface="Calibri"/>
              </a:rPr>
              <a:t>Openclipart</a:t>
            </a:r>
            <a:r>
              <a:rPr lang="en-IN" sz="1200" b="0" i="0" u="none" strike="noStrike" cap="none" dirty="0">
                <a:solidFill>
                  <a:schemeClr val="dk1"/>
                </a:solidFill>
                <a:effectLst/>
                <a:latin typeface="Calibri"/>
                <a:ea typeface="Calibri"/>
                <a:cs typeface="Calibri"/>
                <a:sym typeface="Calibri"/>
              </a:rPr>
              <a:t>-Vectors)</a:t>
            </a:r>
          </a:p>
          <a:p>
            <a:r>
              <a:rPr lang="en-IN" sz="1200" b="0" i="0" u="none" strike="noStrike" cap="none" dirty="0">
                <a:solidFill>
                  <a:schemeClr val="dk1"/>
                </a:solidFill>
                <a:effectLst/>
                <a:latin typeface="Calibri"/>
                <a:ea typeface="Calibri"/>
                <a:cs typeface="Calibri"/>
                <a:sym typeface="Calibri"/>
              </a:rPr>
              <a:t>2. Circus - </a:t>
            </a:r>
            <a:r>
              <a:rPr lang="en-IN" sz="1200" b="0" i="0" u="sng" strike="noStrike" cap="none" dirty="0">
                <a:solidFill>
                  <a:schemeClr val="dk1"/>
                </a:solidFill>
                <a:effectLst/>
                <a:latin typeface="Calibri"/>
                <a:ea typeface="Calibri"/>
                <a:cs typeface="Calibri"/>
                <a:sym typeface="Calibri"/>
                <a:hlinkClick r:id="rId4"/>
              </a:rPr>
              <a:t>https://pixabay.com/vectors/circus-tent-big-flags-yellow-red-308718/</a:t>
            </a:r>
            <a:r>
              <a:rPr lang="en-IN" sz="1200" b="0" i="0" u="none" strike="noStrike" cap="none" dirty="0">
                <a:solidFill>
                  <a:schemeClr val="dk1"/>
                </a:solidFill>
                <a:effectLst/>
                <a:latin typeface="Calibri"/>
                <a:ea typeface="Calibri"/>
                <a:cs typeface="Calibri"/>
                <a:sym typeface="Calibri"/>
              </a:rPr>
              <a:t> (</a:t>
            </a:r>
            <a:r>
              <a:rPr lang="en-IN" sz="1200" b="0" i="0" u="none" strike="noStrike" cap="none" dirty="0" err="1">
                <a:solidFill>
                  <a:schemeClr val="dk1"/>
                </a:solidFill>
                <a:effectLst/>
                <a:latin typeface="Calibri"/>
                <a:ea typeface="Calibri"/>
                <a:cs typeface="Calibri"/>
                <a:sym typeface="Calibri"/>
              </a:rPr>
              <a:t>Clker</a:t>
            </a:r>
            <a:r>
              <a:rPr lang="en-IN" sz="1200" b="0" i="0" u="none" strike="noStrike" cap="none" dirty="0">
                <a:solidFill>
                  <a:schemeClr val="dk1"/>
                </a:solidFill>
                <a:effectLst/>
                <a:latin typeface="Calibri"/>
                <a:ea typeface="Calibri"/>
                <a:cs typeface="Calibri"/>
                <a:sym typeface="Calibri"/>
              </a:rPr>
              <a:t>-Free-Vector-Images)</a:t>
            </a:r>
          </a:p>
          <a:p>
            <a:r>
              <a:rPr lang="en-IN" sz="1200" b="0" i="0" u="none" strike="noStrike" cap="none" dirty="0">
                <a:solidFill>
                  <a:schemeClr val="dk1"/>
                </a:solidFill>
                <a:effectLst/>
                <a:latin typeface="Calibri"/>
                <a:ea typeface="Calibri"/>
                <a:cs typeface="Calibri"/>
                <a:sym typeface="Calibri"/>
              </a:rPr>
              <a:t>3.</a:t>
            </a:r>
            <a:r>
              <a:rPr lang="en-IN" sz="1200" b="0" i="0" u="none" strike="noStrike" cap="none" baseline="0" dirty="0">
                <a:solidFill>
                  <a:schemeClr val="dk1"/>
                </a:solidFill>
                <a:effectLst/>
                <a:latin typeface="Calibri"/>
                <a:ea typeface="Calibri"/>
                <a:cs typeface="Calibri"/>
                <a:sym typeface="Calibri"/>
              </a:rPr>
              <a:t> Conversing Students - </a:t>
            </a:r>
            <a:r>
              <a:rPr lang="en-IN" sz="1200" b="0" i="0" u="sng" strike="noStrike" cap="none" dirty="0">
                <a:solidFill>
                  <a:schemeClr val="dk1"/>
                </a:solidFill>
                <a:effectLst/>
                <a:latin typeface="Calibri"/>
                <a:ea typeface="Calibri"/>
                <a:cs typeface="Calibri"/>
                <a:sym typeface="Calibri"/>
                <a:hlinkClick r:id="rId5"/>
              </a:rPr>
              <a:t>https://pixabay.com/vectors/%ee%a4%92-silhouette-university-students-3105485/</a:t>
            </a:r>
            <a:r>
              <a:rPr lang="en-IN" sz="1200" b="0" i="0" u="none" strike="noStrike" cap="none" dirty="0">
                <a:solidFill>
                  <a:schemeClr val="dk1"/>
                </a:solidFill>
                <a:effectLst/>
                <a:latin typeface="Calibri"/>
                <a:ea typeface="Calibri"/>
                <a:cs typeface="Calibri"/>
                <a:sym typeface="Calibri"/>
              </a:rPr>
              <a:t> (Mohamed Hassan)</a:t>
            </a:r>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extLst>
      <p:ext uri="{BB962C8B-B14F-4D97-AF65-F5344CB8AC3E}">
        <p14:creationId xmlns:p14="http://schemas.microsoft.com/office/powerpoint/2010/main" val="2612585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r>
              <a:rPr lang="en-IN" dirty="0"/>
              <a:t>1. Mobile Phone - </a:t>
            </a:r>
            <a:r>
              <a:rPr lang="en-IN" sz="1200" b="0" i="0" u="sng" strike="noStrike" cap="none" dirty="0">
                <a:solidFill>
                  <a:schemeClr val="dk1"/>
                </a:solidFill>
                <a:effectLst/>
                <a:latin typeface="Calibri"/>
                <a:ea typeface="Calibri"/>
                <a:cs typeface="Calibri"/>
                <a:sym typeface="Calibri"/>
                <a:hlinkClick r:id="rId3"/>
              </a:rPr>
              <a:t>https://pixabay.com/vectors/signage-no-mobile-phones-sign-6772538/</a:t>
            </a:r>
            <a:r>
              <a:rPr lang="en-IN" sz="1200" b="0" i="0" u="none" strike="noStrike" cap="none" dirty="0">
                <a:solidFill>
                  <a:schemeClr val="dk1"/>
                </a:solidFill>
                <a:effectLst/>
                <a:latin typeface="Calibri"/>
                <a:ea typeface="Calibri"/>
                <a:cs typeface="Calibri"/>
                <a:sym typeface="Calibri"/>
              </a:rPr>
              <a:t> (Ezequiel </a:t>
            </a:r>
            <a:r>
              <a:rPr lang="en-IN" sz="1200" b="0" i="0" u="none" strike="noStrike" cap="none" dirty="0" err="1">
                <a:solidFill>
                  <a:schemeClr val="dk1"/>
                </a:solidFill>
                <a:effectLst/>
                <a:latin typeface="Calibri"/>
                <a:ea typeface="Calibri"/>
                <a:cs typeface="Calibri"/>
                <a:sym typeface="Calibri"/>
              </a:rPr>
              <a:t>Octaviano</a:t>
            </a:r>
            <a:r>
              <a:rPr lang="en-IN" sz="1200" b="0" i="0" u="none" strike="noStrike" cap="none" dirty="0">
                <a:solidFill>
                  <a:schemeClr val="dk1"/>
                </a:solidFill>
                <a:effectLst/>
                <a:latin typeface="Calibri"/>
                <a:ea typeface="Calibri"/>
                <a:cs typeface="Calibri"/>
                <a:sym typeface="Calibri"/>
              </a:rPr>
              <a:t>)</a:t>
            </a:r>
          </a:p>
          <a:p>
            <a:r>
              <a:rPr lang="en-IN" sz="1200" b="0" i="0" u="none" strike="noStrike" cap="none" dirty="0">
                <a:solidFill>
                  <a:schemeClr val="dk1"/>
                </a:solidFill>
                <a:effectLst/>
                <a:latin typeface="Calibri"/>
                <a:ea typeface="Calibri"/>
                <a:cs typeface="Calibri"/>
                <a:sym typeface="Calibri"/>
              </a:rPr>
              <a:t>2.</a:t>
            </a:r>
            <a:r>
              <a:rPr lang="en-IN" sz="1200" b="0" i="0" u="none" strike="noStrike" cap="none" baseline="0" dirty="0">
                <a:solidFill>
                  <a:schemeClr val="dk1"/>
                </a:solidFill>
                <a:effectLst/>
                <a:latin typeface="Calibri"/>
                <a:ea typeface="Calibri"/>
                <a:cs typeface="Calibri"/>
                <a:sym typeface="Calibri"/>
              </a:rPr>
              <a:t> Car - </a:t>
            </a:r>
            <a:r>
              <a:rPr lang="en-IN" sz="1200" b="0" i="0" u="sng" strike="noStrike" cap="none" dirty="0">
                <a:solidFill>
                  <a:schemeClr val="dk1"/>
                </a:solidFill>
                <a:effectLst/>
                <a:latin typeface="Calibri"/>
                <a:ea typeface="Calibri"/>
                <a:cs typeface="Calibri"/>
                <a:sym typeface="Calibri"/>
                <a:hlinkClick r:id="rId4"/>
              </a:rPr>
              <a:t>https://pixabay.com/vectors/old-man-drive-vintage-car-car-23793/</a:t>
            </a:r>
            <a:r>
              <a:rPr lang="en-IN" sz="1200" b="0" i="0" u="none" strike="noStrike" cap="none" dirty="0">
                <a:solidFill>
                  <a:schemeClr val="dk1"/>
                </a:solidFill>
                <a:effectLst/>
                <a:latin typeface="Calibri"/>
                <a:ea typeface="Calibri"/>
                <a:cs typeface="Calibri"/>
                <a:sym typeface="Calibri"/>
              </a:rPr>
              <a:t> (</a:t>
            </a:r>
            <a:r>
              <a:rPr lang="en-IN" sz="1200" b="0" i="0" u="none" strike="noStrike" cap="none" dirty="0" err="1">
                <a:solidFill>
                  <a:schemeClr val="dk1"/>
                </a:solidFill>
                <a:effectLst/>
                <a:latin typeface="Calibri"/>
                <a:ea typeface="Calibri"/>
                <a:cs typeface="Calibri"/>
                <a:sym typeface="Calibri"/>
              </a:rPr>
              <a:t>Clker</a:t>
            </a:r>
            <a:r>
              <a:rPr lang="en-IN" sz="1200" b="0" i="0" u="none" strike="noStrike" cap="none">
                <a:solidFill>
                  <a:schemeClr val="dk1"/>
                </a:solidFill>
                <a:effectLst/>
                <a:latin typeface="Calibri"/>
                <a:ea typeface="Calibri"/>
                <a:cs typeface="Calibri"/>
                <a:sym typeface="Calibri"/>
              </a:rPr>
              <a:t>-Free-Vector-Images)</a:t>
            </a:r>
            <a:endParaRPr lang="en-IN" sz="1200" b="0" i="0" u="none" strike="noStrike" cap="none" dirty="0">
              <a:solidFill>
                <a:schemeClr val="dk1"/>
              </a:solidFill>
              <a:effectLst/>
              <a:latin typeface="Calibri"/>
              <a:ea typeface="Calibri"/>
              <a:cs typeface="Calibri"/>
              <a:sym typeface="Calibri"/>
            </a:endParaRP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extLst>
      <p:ext uri="{BB962C8B-B14F-4D97-AF65-F5344CB8AC3E}">
        <p14:creationId xmlns:p14="http://schemas.microsoft.com/office/powerpoint/2010/main" val="2660671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44" name="Google Shape;4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914400" y="981069"/>
            <a:ext cx="10363200" cy="165584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5"/>
          <p:cNvSpPr txBox="1">
            <a:spLocks noGrp="1"/>
          </p:cNvSpPr>
          <p:nvPr>
            <p:ph type="subTitle" idx="1"/>
          </p:nvPr>
        </p:nvSpPr>
        <p:spPr>
          <a:xfrm>
            <a:off x="1828800" y="2996952"/>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5"/>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5" descr="A picture containing text, clock&#10;&#10;Description automatically generated"/>
          <p:cNvPicPr preferRelativeResize="0"/>
          <p:nvPr/>
        </p:nvPicPr>
        <p:blipFill rotWithShape="1">
          <a:blip r:embed="rId2">
            <a:alphaModFix/>
          </a:blip>
          <a:srcRect/>
          <a:stretch/>
        </p:blipFill>
        <p:spPr>
          <a:xfrm>
            <a:off x="105522" y="95208"/>
            <a:ext cx="678726" cy="720000"/>
          </a:xfrm>
          <a:prstGeom prst="rect">
            <a:avLst/>
          </a:prstGeom>
          <a:noFill/>
          <a:ln>
            <a:noFill/>
          </a:ln>
        </p:spPr>
      </p:pic>
      <p:pic>
        <p:nvPicPr>
          <p:cNvPr id="16" name="Google Shape;16;p5" descr="A picture containing text, light&#10;&#10;Description automatically generated"/>
          <p:cNvPicPr preferRelativeResize="0"/>
          <p:nvPr/>
        </p:nvPicPr>
        <p:blipFill rotWithShape="1">
          <a:blip r:embed="rId3">
            <a:alphaModFix/>
          </a:blip>
          <a:srcRect/>
          <a:stretch/>
        </p:blipFill>
        <p:spPr>
          <a:xfrm>
            <a:off x="11311473" y="6064332"/>
            <a:ext cx="720000" cy="720000"/>
          </a:xfrm>
          <a:prstGeom prst="rect">
            <a:avLst/>
          </a:prstGeom>
          <a:noFill/>
          <a:ln>
            <a:noFill/>
          </a:ln>
        </p:spPr>
      </p:pic>
      <p:pic>
        <p:nvPicPr>
          <p:cNvPr id="17" name="Google Shape;17;p5" descr="Calendar&#10;&#10;Description automatically generated with low confidence"/>
          <p:cNvPicPr preferRelativeResize="0"/>
          <p:nvPr/>
        </p:nvPicPr>
        <p:blipFill rotWithShape="1">
          <a:blip r:embed="rId4">
            <a:alphaModFix/>
          </a:blip>
          <a:srcRect/>
          <a:stretch/>
        </p:blipFill>
        <p:spPr>
          <a:xfrm>
            <a:off x="11338052" y="95208"/>
            <a:ext cx="738701" cy="720000"/>
          </a:xfrm>
          <a:prstGeom prst="rect">
            <a:avLst/>
          </a:prstGeom>
          <a:noFill/>
          <a:ln>
            <a:noFill/>
          </a:ln>
        </p:spPr>
      </p:pic>
      <p:sp>
        <p:nvSpPr>
          <p:cNvPr id="18" name="Google Shape;18;p5"/>
          <p:cNvSpPr txBox="1"/>
          <p:nvPr/>
        </p:nvSpPr>
        <p:spPr>
          <a:xfrm>
            <a:off x="1285827" y="5448685"/>
            <a:ext cx="9620345" cy="954107"/>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chemeClr val="dk1"/>
                </a:solidFill>
                <a:latin typeface="Arial"/>
                <a:ea typeface="Arial"/>
                <a:cs typeface="Arial"/>
                <a:sym typeface="Arial"/>
              </a:rPr>
              <a:t>                                    </a:t>
            </a:r>
            <a:r>
              <a:rPr lang="en-IN" sz="800" b="1" i="0" u="sng" strike="noStrike" cap="none">
                <a:solidFill>
                  <a:schemeClr val="dk1"/>
                </a:solidFill>
                <a:latin typeface="Arial"/>
                <a:ea typeface="Arial"/>
                <a:cs typeface="Arial"/>
                <a:sym typeface="Arial"/>
              </a:rPr>
              <a:t>COPYRIGHT Cum DISCLAIMER NOTICE</a:t>
            </a:r>
            <a:endParaRPr sz="800" b="1" i="0" u="sng"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Strictly not for Commercial Use, excluding content that falls in Public Domain or common knowledge facts.</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800"/>
              <a:buFont typeface="Noto Sans Symbols"/>
              <a:buNone/>
            </a:pPr>
            <a:endParaRPr sz="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6"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3" name="Google Shape;23;p6"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
        <p:cNvGrpSpPr/>
        <p:nvPr/>
      </p:nvGrpSpPr>
      <p:grpSpPr>
        <a:xfrm>
          <a:off x="0" y="0"/>
          <a:ext cx="0" cy="0"/>
          <a:chOff x="0" y="0"/>
          <a:chExt cx="0" cy="0"/>
        </a:xfrm>
      </p:grpSpPr>
      <p:pic>
        <p:nvPicPr>
          <p:cNvPr id="25" name="Google Shape;25;p7"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6" name="Google Shape;26;p7"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a:hlinkClick r:id="rId5"/>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 Sri Sathya Sai Central Trust</a:t>
            </a:r>
            <a:endParaRPr sz="1100" b="1" i="0" u="none" strike="noStrike" cap="none">
              <a:solidFill>
                <a:srgbClr val="0000C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jp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7.jp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png"/><Relationship Id="rId1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a:spLocks noGrp="1"/>
          </p:cNvSpPr>
          <p:nvPr>
            <p:ph type="ctrTitle"/>
          </p:nvPr>
        </p:nvSpPr>
        <p:spPr>
          <a:xfrm>
            <a:off x="1416050" y="1648904"/>
            <a:ext cx="9359900" cy="2232432"/>
          </a:xfrm>
          <a:prstGeom prst="rect">
            <a:avLst/>
          </a:prstGeom>
          <a:solidFill>
            <a:srgbClr val="FFC000"/>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US" dirty="0">
                <a:ln w="0"/>
                <a:solidFill>
                  <a:schemeClr val="tx1"/>
                </a:solidFill>
                <a:effectLst>
                  <a:outerShdw blurRad="38100" dist="19050" dir="2700000" algn="tl" rotWithShape="0">
                    <a:schemeClr val="dk1">
                      <a:alpha val="40000"/>
                    </a:schemeClr>
                  </a:outerShdw>
                </a:effectLst>
              </a:rPr>
              <a:t>Types of Sentences</a:t>
            </a:r>
            <a:endParaRPr dirty="0">
              <a:ln w="0"/>
              <a:solidFill>
                <a:schemeClr val="tx1"/>
              </a:solidFill>
              <a:effectLst>
                <a:outerShdw blurRad="38100" dist="19050" dir="2700000" algn="tl" rotWithShape="0">
                  <a:schemeClr val="dk1">
                    <a:alpha val="40000"/>
                  </a:schemeClr>
                </a:outerShdw>
              </a:effectLst>
            </a:endParaRPr>
          </a:p>
        </p:txBody>
      </p:sp>
      <p:grpSp>
        <p:nvGrpSpPr>
          <p:cNvPr id="41" name="Group 40"/>
          <p:cNvGrpSpPr/>
          <p:nvPr/>
        </p:nvGrpSpPr>
        <p:grpSpPr>
          <a:xfrm>
            <a:off x="1212331" y="1477653"/>
            <a:ext cx="7944837" cy="2239200"/>
            <a:chOff x="1212331" y="1477653"/>
            <a:chExt cx="7944837" cy="2239200"/>
          </a:xfrm>
        </p:grpSpPr>
        <p:cxnSp>
          <p:nvCxnSpPr>
            <p:cNvPr id="7" name="Straight Connector 6"/>
            <p:cNvCxnSpPr/>
            <p:nvPr/>
          </p:nvCxnSpPr>
          <p:spPr>
            <a:xfrm>
              <a:off x="1215568" y="3691743"/>
              <a:ext cx="7941600" cy="10831"/>
            </a:xfrm>
            <a:prstGeom prst="line">
              <a:avLst/>
            </a:prstGeom>
            <a:ln w="57150"/>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212331" y="1498994"/>
              <a:ext cx="669621"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1240790" y="1477653"/>
              <a:ext cx="0" cy="2239200"/>
            </a:xfrm>
            <a:prstGeom prst="line">
              <a:avLst/>
            </a:prstGeom>
            <a:ln w="57150"/>
          </p:spPr>
          <p:style>
            <a:lnRef idx="1">
              <a:schemeClr val="dk1"/>
            </a:lnRef>
            <a:fillRef idx="0">
              <a:schemeClr val="dk1"/>
            </a:fillRef>
            <a:effectRef idx="0">
              <a:schemeClr val="dk1"/>
            </a:effectRef>
            <a:fontRef idx="minor">
              <a:schemeClr val="tx1"/>
            </a:fontRef>
          </p:style>
        </p:cxnSp>
      </p:grpSp>
      <p:grpSp>
        <p:nvGrpSpPr>
          <p:cNvPr id="42" name="Group 41"/>
          <p:cNvGrpSpPr/>
          <p:nvPr/>
        </p:nvGrpSpPr>
        <p:grpSpPr>
          <a:xfrm>
            <a:off x="2693588" y="1475069"/>
            <a:ext cx="7946040" cy="2239200"/>
            <a:chOff x="2693588" y="1475069"/>
            <a:chExt cx="7946040" cy="2239200"/>
          </a:xfrm>
        </p:grpSpPr>
        <p:cxnSp>
          <p:nvCxnSpPr>
            <p:cNvPr id="37" name="Straight Connector 36"/>
            <p:cNvCxnSpPr/>
            <p:nvPr/>
          </p:nvCxnSpPr>
          <p:spPr>
            <a:xfrm flipH="1" flipV="1">
              <a:off x="2693588" y="1489348"/>
              <a:ext cx="7941600" cy="10831"/>
            </a:xfrm>
            <a:prstGeom prst="line">
              <a:avLst/>
            </a:prstGeom>
            <a:ln w="5715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H="1" flipV="1">
              <a:off x="9970007" y="3692928"/>
              <a:ext cx="669621"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H="1" flipV="1">
              <a:off x="10611169" y="1475069"/>
              <a:ext cx="0" cy="2239200"/>
            </a:xfrm>
            <a:prstGeom prst="line">
              <a:avLst/>
            </a:prstGeom>
            <a:ln w="57150"/>
          </p:spPr>
          <p:style>
            <a:lnRef idx="1">
              <a:schemeClr val="dk1"/>
            </a:lnRef>
            <a:fillRef idx="0">
              <a:schemeClr val="dk1"/>
            </a:fillRef>
            <a:effectRef idx="0">
              <a:schemeClr val="dk1"/>
            </a:effectRef>
            <a:fontRef idx="minor">
              <a:schemeClr val="tx1"/>
            </a:fontRef>
          </p:style>
        </p:cxnSp>
      </p:grpSp>
      <p:sp>
        <p:nvSpPr>
          <p:cNvPr id="40" name="TextBox 39"/>
          <p:cNvSpPr txBox="1"/>
          <p:nvPr/>
        </p:nvSpPr>
        <p:spPr>
          <a:xfrm>
            <a:off x="1888818" y="1084928"/>
            <a:ext cx="844657" cy="1015663"/>
          </a:xfrm>
          <a:prstGeom prst="rect">
            <a:avLst/>
          </a:prstGeom>
          <a:noFill/>
        </p:spPr>
        <p:txBody>
          <a:bodyPr wrap="square" rtlCol="0">
            <a:spAutoFit/>
          </a:bodyPr>
          <a:lstStyle/>
          <a:p>
            <a:r>
              <a:rPr lang="en-IN" sz="6000" dirty="0">
                <a:latin typeface="Gill Sans Ultra Bold" panose="020B0A02020104020203" pitchFamily="34" charset="0"/>
              </a:rPr>
              <a:t>“</a:t>
            </a:r>
          </a:p>
        </p:txBody>
      </p:sp>
      <p:sp>
        <p:nvSpPr>
          <p:cNvPr id="43" name="TextBox 42"/>
          <p:cNvSpPr txBox="1"/>
          <p:nvPr/>
        </p:nvSpPr>
        <p:spPr>
          <a:xfrm>
            <a:off x="9173188" y="3328778"/>
            <a:ext cx="881986" cy="1019485"/>
          </a:xfrm>
          <a:prstGeom prst="rect">
            <a:avLst/>
          </a:prstGeom>
          <a:noFill/>
        </p:spPr>
        <p:txBody>
          <a:bodyPr wrap="square" rtlCol="0">
            <a:spAutoFit/>
          </a:bodyPr>
          <a:lstStyle/>
          <a:p>
            <a:r>
              <a:rPr lang="en-IN" sz="6000" dirty="0">
                <a:latin typeface="Gill Sans Ultra Bold" panose="020B0A02020104020203"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40351" y="289729"/>
            <a:ext cx="9296427" cy="755649"/>
          </a:xfrm>
          <a:prstGeom prst="rect">
            <a:avLst/>
          </a:prstGeom>
          <a:ln/>
        </p:spPr>
        <p:style>
          <a:lnRef idx="0">
            <a:schemeClr val="accent5"/>
          </a:lnRef>
          <a:fillRef idx="3">
            <a:schemeClr val="accent5"/>
          </a:fillRef>
          <a:effectRef idx="3">
            <a:schemeClr val="accent5"/>
          </a:effectRef>
          <a:fontRef idx="minor">
            <a:schemeClr val="lt1"/>
          </a:fontRef>
        </p:style>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US" spc="50" dirty="0">
                <a:ln w="0">
                  <a:solidFill>
                    <a:schemeClr val="tx1">
                      <a:lumMod val="95000"/>
                      <a:lumOff val="5000"/>
                    </a:schemeClr>
                  </a:solidFill>
                </a:ln>
                <a:solidFill>
                  <a:schemeClr val="tx1">
                    <a:lumMod val="95000"/>
                    <a:lumOff val="5000"/>
                  </a:schemeClr>
                </a:solidFill>
                <a:effectLst>
                  <a:innerShdw blurRad="63500" dist="50800" dir="13500000">
                    <a:srgbClr val="000000">
                      <a:alpha val="50000"/>
                    </a:srgbClr>
                  </a:innerShdw>
                </a:effectLst>
              </a:rPr>
              <a:t>Declarative Or Assertive Sentences</a:t>
            </a:r>
          </a:p>
        </p:txBody>
      </p:sp>
      <p:sp>
        <p:nvSpPr>
          <p:cNvPr id="40" name="Google Shape;40;p2"/>
          <p:cNvSpPr txBox="1">
            <a:spLocks noGrp="1"/>
          </p:cNvSpPr>
          <p:nvPr>
            <p:ph type="body" idx="1"/>
          </p:nvPr>
        </p:nvSpPr>
        <p:spPr>
          <a:xfrm>
            <a:off x="272177" y="1897800"/>
            <a:ext cx="11684159" cy="655288"/>
          </a:xfrm>
          <a:prstGeom prst="rect">
            <a:avLst/>
          </a:prstGeom>
          <a:noFill/>
          <a:ln>
            <a:noFill/>
          </a:ln>
        </p:spPr>
        <p:txBody>
          <a:bodyPr spcFirstLastPara="1" wrap="square" lIns="91425" tIns="45700" rIns="91425" bIns="45700" anchor="t" anchorCtr="0">
            <a:noAutofit/>
          </a:bodyPr>
          <a:lstStyle/>
          <a:p>
            <a:pPr marL="25400" indent="0" algn="ctr">
              <a:buNone/>
            </a:pPr>
            <a:r>
              <a:rPr lang="en-IE" sz="2800" b="1" i="1" dirty="0">
                <a:latin typeface="Calibri" panose="020F0502020204030204" pitchFamily="34" charset="0"/>
                <a:ea typeface="Calibri" panose="020F0502020204030204" pitchFamily="34" charset="0"/>
                <a:cs typeface="Calibri" panose="020F0502020204030204" pitchFamily="34" charset="0"/>
              </a:rPr>
              <a:t>Declarative sentences </a:t>
            </a:r>
            <a:r>
              <a:rPr lang="en-IE" sz="2800" dirty="0">
                <a:latin typeface="Calibri" panose="020F0502020204030204" pitchFamily="34" charset="0"/>
                <a:ea typeface="Calibri" panose="020F0502020204030204" pitchFamily="34" charset="0"/>
                <a:cs typeface="Calibri" panose="020F0502020204030204" pitchFamily="34" charset="0"/>
              </a:rPr>
              <a:t>are statements with a </a:t>
            </a:r>
            <a:r>
              <a:rPr lang="en-IE" sz="2800" b="1" dirty="0">
                <a:latin typeface="Calibri" panose="020F0502020204030204" pitchFamily="34" charset="0"/>
                <a:ea typeface="Calibri" panose="020F0502020204030204" pitchFamily="34" charset="0"/>
                <a:cs typeface="Calibri" panose="020F0502020204030204" pitchFamily="34" charset="0"/>
              </a:rPr>
              <a:t>full stop or period</a:t>
            </a:r>
            <a:r>
              <a:rPr lang="en-IE" sz="2800" dirty="0">
                <a:latin typeface="Calibri" panose="020F0502020204030204" pitchFamily="34" charset="0"/>
                <a:ea typeface="Calibri" panose="020F0502020204030204" pitchFamily="34" charset="0"/>
                <a:cs typeface="Calibri" panose="020F0502020204030204" pitchFamily="34" charset="0"/>
              </a:rPr>
              <a:t> at the end.</a:t>
            </a:r>
          </a:p>
        </p:txBody>
      </p:sp>
      <p:grpSp>
        <p:nvGrpSpPr>
          <p:cNvPr id="21" name="Group 20"/>
          <p:cNvGrpSpPr/>
          <p:nvPr/>
        </p:nvGrpSpPr>
        <p:grpSpPr>
          <a:xfrm>
            <a:off x="1294577" y="163472"/>
            <a:ext cx="8570044" cy="755649"/>
            <a:chOff x="1294577" y="163472"/>
            <a:chExt cx="8570044" cy="755649"/>
          </a:xfrm>
        </p:grpSpPr>
        <p:cxnSp>
          <p:nvCxnSpPr>
            <p:cNvPr id="3" name="Straight Connector 2"/>
            <p:cNvCxnSpPr/>
            <p:nvPr/>
          </p:nvCxnSpPr>
          <p:spPr>
            <a:xfrm>
              <a:off x="1310225" y="163472"/>
              <a:ext cx="0" cy="755649"/>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1296621" y="910329"/>
              <a:ext cx="8568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294577" y="171088"/>
              <a:ext cx="360000"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19" name="TextBox 18"/>
          <p:cNvSpPr txBox="1"/>
          <p:nvPr/>
        </p:nvSpPr>
        <p:spPr>
          <a:xfrm>
            <a:off x="1627257" y="-83336"/>
            <a:ext cx="876247" cy="707886"/>
          </a:xfrm>
          <a:prstGeom prst="rect">
            <a:avLst/>
          </a:prstGeom>
          <a:noFill/>
        </p:spPr>
        <p:txBody>
          <a:bodyPr wrap="square" rtlCol="0">
            <a:spAutoFit/>
          </a:bodyPr>
          <a:lstStyle/>
          <a:p>
            <a:r>
              <a:rPr lang="en-IN" sz="4000" dirty="0">
                <a:latin typeface="Gill Sans Ultra Bold" panose="020B0A02020104020203" pitchFamily="34" charset="0"/>
              </a:rPr>
              <a:t>“</a:t>
            </a:r>
          </a:p>
        </p:txBody>
      </p:sp>
      <p:sp>
        <p:nvSpPr>
          <p:cNvPr id="20" name="TextBox 19"/>
          <p:cNvSpPr txBox="1"/>
          <p:nvPr/>
        </p:nvSpPr>
        <p:spPr>
          <a:xfrm>
            <a:off x="9867564" y="642631"/>
            <a:ext cx="658118" cy="711782"/>
          </a:xfrm>
          <a:prstGeom prst="rect">
            <a:avLst/>
          </a:prstGeom>
          <a:noFill/>
        </p:spPr>
        <p:txBody>
          <a:bodyPr wrap="square" rtlCol="0">
            <a:spAutoFit/>
          </a:bodyPr>
          <a:lstStyle/>
          <a:p>
            <a:r>
              <a:rPr lang="en-IN" sz="4000" dirty="0">
                <a:latin typeface="Gill Sans Ultra Bold" panose="020B0A02020104020203" pitchFamily="34" charset="0"/>
              </a:rPr>
              <a:t>”</a:t>
            </a:r>
          </a:p>
        </p:txBody>
      </p:sp>
      <p:grpSp>
        <p:nvGrpSpPr>
          <p:cNvPr id="14" name="Group 13"/>
          <p:cNvGrpSpPr/>
          <p:nvPr/>
        </p:nvGrpSpPr>
        <p:grpSpPr>
          <a:xfrm>
            <a:off x="2208463" y="164783"/>
            <a:ext cx="8401900" cy="755649"/>
            <a:chOff x="2208463" y="156074"/>
            <a:chExt cx="8401900" cy="755649"/>
          </a:xfrm>
        </p:grpSpPr>
        <p:cxnSp>
          <p:nvCxnSpPr>
            <p:cNvPr id="23" name="Straight Connector 22"/>
            <p:cNvCxnSpPr/>
            <p:nvPr/>
          </p:nvCxnSpPr>
          <p:spPr>
            <a:xfrm flipH="1" flipV="1">
              <a:off x="10597163" y="156074"/>
              <a:ext cx="0" cy="755649"/>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flipV="1">
              <a:off x="2208463" y="168304"/>
              <a:ext cx="8388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flipV="1">
              <a:off x="10430363" y="904107"/>
              <a:ext cx="180000" cy="0"/>
            </a:xfrm>
            <a:prstGeom prst="line">
              <a:avLst/>
            </a:prstGeom>
            <a:ln w="28575"/>
          </p:spPr>
          <p:style>
            <a:lnRef idx="1">
              <a:schemeClr val="dk1"/>
            </a:lnRef>
            <a:fillRef idx="0">
              <a:schemeClr val="dk1"/>
            </a:fillRef>
            <a:effectRef idx="0">
              <a:schemeClr val="dk1"/>
            </a:effectRef>
            <a:fontRef idx="minor">
              <a:schemeClr val="tx1"/>
            </a:fontRef>
          </p:style>
        </p:cxnSp>
      </p:grpSp>
      <p:pic>
        <p:nvPicPr>
          <p:cNvPr id="26" name="Picture 25"/>
          <p:cNvPicPr>
            <a:picLocks noChangeAspect="1"/>
          </p:cNvPicPr>
          <p:nvPr/>
        </p:nvPicPr>
        <p:blipFill>
          <a:blip r:embed="rId3"/>
          <a:srcRect/>
          <a:stretch/>
        </p:blipFill>
        <p:spPr>
          <a:xfrm>
            <a:off x="764283" y="3510401"/>
            <a:ext cx="2888360" cy="1924821"/>
          </a:xfrm>
          <a:prstGeom prst="rect">
            <a:avLst/>
          </a:prstGeom>
        </p:spPr>
      </p:pic>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t="2951" b="7861"/>
          <a:stretch/>
        </p:blipFill>
        <p:spPr>
          <a:xfrm>
            <a:off x="8592710" y="3009667"/>
            <a:ext cx="2333572" cy="2586446"/>
          </a:xfrm>
          <a:prstGeom prst="rect">
            <a:avLst/>
          </a:prstGeom>
          <a:ln>
            <a:noFill/>
          </a:ln>
          <a:effectLst>
            <a:softEdge rad="112500"/>
          </a:effectLst>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9571" y="3514169"/>
            <a:ext cx="2556554" cy="2085189"/>
          </a:xfrm>
          <a:prstGeom prst="rect">
            <a:avLst/>
          </a:prstGeom>
        </p:spPr>
      </p:pic>
      <p:sp>
        <p:nvSpPr>
          <p:cNvPr id="35" name="Rectangle 34"/>
          <p:cNvSpPr/>
          <p:nvPr/>
        </p:nvSpPr>
        <p:spPr>
          <a:xfrm>
            <a:off x="748937" y="5704038"/>
            <a:ext cx="2879724" cy="7141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IE" sz="24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My name is </a:t>
            </a:r>
            <a:r>
              <a:rPr lang="en-IE" sz="24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Sudha</a:t>
            </a:r>
            <a:r>
              <a:rPr lang="en-IE" sz="24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and I am a teacher.</a:t>
            </a:r>
            <a:endParaRPr lang="en-IN" sz="24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Rectangle 36"/>
          <p:cNvSpPr/>
          <p:nvPr/>
        </p:nvSpPr>
        <p:spPr>
          <a:xfrm>
            <a:off x="4490534" y="5697970"/>
            <a:ext cx="2880000" cy="720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IE" sz="2400" dirty="0">
                <a:solidFill>
                  <a:srgbClr val="C00000"/>
                </a:solidFill>
                <a:latin typeface="Calibri" panose="020F0502020204030204" pitchFamily="34" charset="0"/>
                <a:ea typeface="Calibri" panose="020F0502020204030204" pitchFamily="34" charset="0"/>
                <a:cs typeface="Calibri" panose="020F0502020204030204" pitchFamily="34" charset="0"/>
              </a:rPr>
              <a:t>He works in a factory.</a:t>
            </a:r>
            <a:endParaRPr lang="en-IN" sz="24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41" name="Rectangle 40"/>
          <p:cNvSpPr/>
          <p:nvPr/>
        </p:nvSpPr>
        <p:spPr>
          <a:xfrm>
            <a:off x="8319496" y="5709318"/>
            <a:ext cx="2880000" cy="720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IE" sz="2400" dirty="0">
                <a:solidFill>
                  <a:srgbClr val="002060"/>
                </a:solidFill>
                <a:latin typeface="Calibri" panose="020F0502020204030204" pitchFamily="34" charset="0"/>
                <a:ea typeface="Calibri" panose="020F0502020204030204" pitchFamily="34" charset="0"/>
                <a:cs typeface="Calibri" panose="020F0502020204030204" pitchFamily="34" charset="0"/>
              </a:rPr>
              <a:t>Children prefer to play outdoor games.</a:t>
            </a:r>
            <a:endParaRPr lang="en-IN"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TextBox 37"/>
          <p:cNvSpPr txBox="1"/>
          <p:nvPr/>
        </p:nvSpPr>
        <p:spPr>
          <a:xfrm>
            <a:off x="5166978" y="2808150"/>
            <a:ext cx="1761848" cy="523220"/>
          </a:xfrm>
          <a:prstGeom prst="rect">
            <a:avLst/>
          </a:prstGeom>
          <a:ln>
            <a:solidFill>
              <a:srgbClr val="FF33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800" b="1" u="sng" dirty="0">
                <a:solidFill>
                  <a:srgbClr val="FF0000"/>
                </a:solidFill>
                <a:latin typeface="Calibri" panose="020F0502020204030204" pitchFamily="34" charset="0"/>
                <a:ea typeface="Calibri" panose="020F0502020204030204" pitchFamily="34" charset="0"/>
                <a:cs typeface="Calibri" panose="020F0502020204030204" pitchFamily="34" charset="0"/>
              </a:rPr>
              <a:t>Examples</a:t>
            </a:r>
            <a:endParaRPr lang="en-IN" sz="2800" b="1" u="sng"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par>
                                <p:cTn id="14" presetID="21" presetClass="entr" presetSubtype="1"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1)">
                                      <p:cBhvr>
                                        <p:cTn id="16" dur="20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par>
                                <p:cTn id="24" presetID="21" presetClass="entr" presetSubtype="1"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heel(1)">
                                      <p:cBhvr>
                                        <p:cTn id="26" dur="20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par>
                                <p:cTn id="34" presetID="6" presetClass="entr" presetSubtype="16"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circle(in)">
                                      <p:cBhvr>
                                        <p:cTn id="36"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41" grpId="0"/>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36659" y="286985"/>
            <a:ext cx="9296427" cy="755649"/>
          </a:xfrm>
          <a:prstGeom prst="rect">
            <a:avLst/>
          </a:prstGeo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US" spc="50" dirty="0">
                <a:ln w="0">
                  <a:solidFill>
                    <a:schemeClr val="tx1">
                      <a:lumMod val="95000"/>
                      <a:lumOff val="5000"/>
                    </a:schemeClr>
                  </a:solidFill>
                </a:ln>
                <a:solidFill>
                  <a:schemeClr val="tx1">
                    <a:lumMod val="95000"/>
                    <a:lumOff val="5000"/>
                  </a:schemeClr>
                </a:solidFill>
                <a:effectLst>
                  <a:innerShdw blurRad="63500" dist="50800" dir="13500000">
                    <a:srgbClr val="000000">
                      <a:alpha val="50000"/>
                    </a:srgbClr>
                  </a:innerShdw>
                </a:effectLst>
              </a:rPr>
              <a:t>Exclamatory Sentences</a:t>
            </a:r>
          </a:p>
        </p:txBody>
      </p:sp>
      <p:sp>
        <p:nvSpPr>
          <p:cNvPr id="40" name="Google Shape;40;p2"/>
          <p:cNvSpPr txBox="1">
            <a:spLocks noGrp="1"/>
          </p:cNvSpPr>
          <p:nvPr>
            <p:ph type="body" idx="1"/>
          </p:nvPr>
        </p:nvSpPr>
        <p:spPr>
          <a:xfrm>
            <a:off x="803274" y="1287318"/>
            <a:ext cx="10621964" cy="1480457"/>
          </a:xfrm>
          <a:prstGeom prst="rect">
            <a:avLst/>
          </a:prstGeom>
          <a:noFill/>
          <a:ln>
            <a:noFill/>
          </a:ln>
        </p:spPr>
        <p:txBody>
          <a:bodyPr spcFirstLastPara="1" wrap="square" lIns="91425" tIns="45700" rIns="91425" bIns="45700" anchor="t" anchorCtr="0">
            <a:noAutofit/>
          </a:bodyPr>
          <a:lstStyle/>
          <a:p>
            <a:pPr marL="25400" indent="0" algn="ctr">
              <a:buNone/>
            </a:pPr>
            <a:r>
              <a:rPr lang="en-IE" sz="2800" b="1" i="1" dirty="0"/>
              <a:t>Exclamatory sentences</a:t>
            </a:r>
            <a:r>
              <a:rPr lang="en-IE" sz="2800" dirty="0"/>
              <a:t> are those sentences that </a:t>
            </a:r>
            <a:r>
              <a:rPr lang="en-IE" sz="2800" b="1" dirty="0"/>
              <a:t>express strong emotions / feelings</a:t>
            </a:r>
            <a:r>
              <a:rPr lang="en-IE" sz="2800" dirty="0"/>
              <a:t> of joy, excitement, sorrow and </a:t>
            </a:r>
          </a:p>
          <a:p>
            <a:pPr marL="25400" indent="0" algn="ctr">
              <a:buNone/>
            </a:pPr>
            <a:r>
              <a:rPr lang="en-IE" sz="2800" dirty="0"/>
              <a:t>they end with an </a:t>
            </a:r>
            <a:r>
              <a:rPr lang="en-IE" sz="2800" b="1" dirty="0"/>
              <a:t>exclamation mark</a:t>
            </a:r>
            <a:r>
              <a:rPr lang="en-IE" sz="2800" dirty="0"/>
              <a:t>.</a:t>
            </a:r>
          </a:p>
        </p:txBody>
      </p:sp>
      <p:cxnSp>
        <p:nvCxnSpPr>
          <p:cNvPr id="3" name="Straight Connector 2"/>
          <p:cNvCxnSpPr/>
          <p:nvPr/>
        </p:nvCxnSpPr>
        <p:spPr>
          <a:xfrm>
            <a:off x="1310225" y="163472"/>
            <a:ext cx="0" cy="755649"/>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1294577" y="911422"/>
            <a:ext cx="7560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294577" y="171088"/>
            <a:ext cx="1170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flipV="1">
            <a:off x="10597360" y="163389"/>
            <a:ext cx="0" cy="755649"/>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flipV="1">
            <a:off x="3026691" y="172181"/>
            <a:ext cx="7560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flipV="1">
            <a:off x="9440098" y="911422"/>
            <a:ext cx="1170000" cy="0"/>
          </a:xfrm>
          <a:prstGeom prst="line">
            <a:avLst/>
          </a:prstGeom>
          <a:ln w="28575"/>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464546" y="-89461"/>
            <a:ext cx="618288" cy="707886"/>
          </a:xfrm>
          <a:prstGeom prst="rect">
            <a:avLst/>
          </a:prstGeom>
          <a:noFill/>
        </p:spPr>
        <p:txBody>
          <a:bodyPr wrap="square" rtlCol="0">
            <a:spAutoFit/>
          </a:bodyPr>
          <a:lstStyle/>
          <a:p>
            <a:r>
              <a:rPr lang="en-IN" sz="4000" dirty="0">
                <a:latin typeface="Gill Sans Ultra Bold" panose="020B0A02020104020203" pitchFamily="34" charset="0"/>
              </a:rPr>
              <a:t>“</a:t>
            </a:r>
          </a:p>
        </p:txBody>
      </p:sp>
      <p:sp>
        <p:nvSpPr>
          <p:cNvPr id="20" name="TextBox 19"/>
          <p:cNvSpPr txBox="1"/>
          <p:nvPr/>
        </p:nvSpPr>
        <p:spPr>
          <a:xfrm>
            <a:off x="8866923" y="649955"/>
            <a:ext cx="634130" cy="707886"/>
          </a:xfrm>
          <a:prstGeom prst="rect">
            <a:avLst/>
          </a:prstGeom>
          <a:noFill/>
        </p:spPr>
        <p:txBody>
          <a:bodyPr wrap="square" rtlCol="0">
            <a:spAutoFit/>
          </a:bodyPr>
          <a:lstStyle/>
          <a:p>
            <a:r>
              <a:rPr lang="en-IN" sz="4000" dirty="0">
                <a:latin typeface="Gill Sans Ultra Bold" panose="020B0A02020104020203" pitchFamily="34" charset="0"/>
              </a:rPr>
              <a:t>”</a:t>
            </a:r>
          </a:p>
        </p:txBody>
      </p:sp>
      <p:sp>
        <p:nvSpPr>
          <p:cNvPr id="13" name="TextBox 12"/>
          <p:cNvSpPr txBox="1"/>
          <p:nvPr/>
        </p:nvSpPr>
        <p:spPr>
          <a:xfrm>
            <a:off x="5376635" y="2922641"/>
            <a:ext cx="1785031" cy="538568"/>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Examples</a:t>
            </a:r>
            <a:endParaRPr lang="en-IN" sz="2800" b="1"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3"/>
          <p:cNvSpPr/>
          <p:nvPr/>
        </p:nvSpPr>
        <p:spPr>
          <a:xfrm>
            <a:off x="635729" y="5704037"/>
            <a:ext cx="3459934" cy="7141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IE" sz="2400" dirty="0">
                <a:solidFill>
                  <a:srgbClr val="C00000"/>
                </a:solidFill>
                <a:latin typeface="Calibri" panose="020F0502020204030204" pitchFamily="34" charset="0"/>
                <a:ea typeface="Calibri" panose="020F0502020204030204" pitchFamily="34" charset="0"/>
                <a:cs typeface="Calibri" panose="020F0502020204030204" pitchFamily="34" charset="0"/>
              </a:rPr>
              <a:t>Congratulations! You have won the cricket match.</a:t>
            </a:r>
            <a:endParaRPr lang="en-IN" sz="24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Rectangle 20"/>
          <p:cNvSpPr/>
          <p:nvPr/>
        </p:nvSpPr>
        <p:spPr>
          <a:xfrm>
            <a:off x="4855044" y="5717100"/>
            <a:ext cx="2879724" cy="7141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IE" sz="24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What a beautiful painting!</a:t>
            </a:r>
            <a:endParaRPr lang="en-IN" sz="24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Rectangle 21"/>
          <p:cNvSpPr/>
          <p:nvPr/>
        </p:nvSpPr>
        <p:spPr>
          <a:xfrm>
            <a:off x="8456038" y="5704041"/>
            <a:ext cx="2876867" cy="7141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IE" sz="2400" dirty="0">
                <a:solidFill>
                  <a:srgbClr val="002060"/>
                </a:solidFill>
                <a:latin typeface="Calibri" panose="020F0502020204030204" pitchFamily="34" charset="0"/>
                <a:ea typeface="Calibri" panose="020F0502020204030204" pitchFamily="34" charset="0"/>
                <a:cs typeface="Calibri" panose="020F0502020204030204" pitchFamily="34" charset="0"/>
              </a:rPr>
              <a:t>This is the best book I have ever read! </a:t>
            </a:r>
            <a:endParaRPr lang="en-IN"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01" y="3460264"/>
            <a:ext cx="3357223" cy="2237274"/>
          </a:xfrm>
          <a:prstGeom prst="rect">
            <a:avLst/>
          </a:prstGeom>
          <a:ln>
            <a:noFill/>
          </a:ln>
          <a:effectLst>
            <a:softEdge rad="112500"/>
          </a:effectLst>
        </p:spPr>
      </p:pic>
      <p:pic>
        <p:nvPicPr>
          <p:cNvPr id="4" name="Picture 3"/>
          <p:cNvPicPr>
            <a:picLocks noChangeAspect="1"/>
          </p:cNvPicPr>
          <p:nvPr/>
        </p:nvPicPr>
        <p:blipFill>
          <a:blip r:embed="rId4"/>
          <a:srcRect/>
          <a:stretch/>
        </p:blipFill>
        <p:spPr>
          <a:xfrm>
            <a:off x="8835289" y="3388996"/>
            <a:ext cx="2167283" cy="216728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3274" y="3520090"/>
            <a:ext cx="2903263" cy="2177448"/>
          </a:xfrm>
          <a:prstGeom prst="rect">
            <a:avLst/>
          </a:prstGeom>
          <a:ln>
            <a:noFill/>
          </a:ln>
          <a:effectLst>
            <a:softEdge rad="112500"/>
          </a:effectLst>
        </p:spPr>
      </p:pic>
    </p:spTree>
    <p:extLst>
      <p:ext uri="{BB962C8B-B14F-4D97-AF65-F5344CB8AC3E}">
        <p14:creationId xmlns:p14="http://schemas.microsoft.com/office/powerpoint/2010/main" val="306349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6"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6"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6" presetClass="entr" presetSubtype="16"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36659" y="286985"/>
            <a:ext cx="9296427" cy="755649"/>
          </a:xfrm>
          <a:prstGeom prst="rect">
            <a:avLst/>
          </a:prstGeom>
          <a:gradFill>
            <a:gsLst>
              <a:gs pos="0">
                <a:srgbClr val="FFFF00"/>
              </a:gs>
              <a:gs pos="100000">
                <a:schemeClr val="accent3">
                  <a:tint val="50000"/>
                  <a:shade val="100000"/>
                  <a:satMod val="350000"/>
                </a:schemeClr>
              </a:gs>
            </a:gsLst>
          </a:gradFill>
          <a:ln/>
        </p:spPr>
        <p:style>
          <a:lnRef idx="0">
            <a:schemeClr val="accent3"/>
          </a:lnRef>
          <a:fillRef idx="3">
            <a:schemeClr val="accent3"/>
          </a:fillRef>
          <a:effectRef idx="3">
            <a:schemeClr val="accent3"/>
          </a:effectRef>
          <a:fontRef idx="minor">
            <a:schemeClr val="lt1"/>
          </a:fontRef>
        </p:style>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US" spc="50" dirty="0">
                <a:ln w="0">
                  <a:solidFill>
                    <a:schemeClr val="tx1">
                      <a:lumMod val="95000"/>
                      <a:lumOff val="5000"/>
                    </a:schemeClr>
                  </a:solidFill>
                </a:ln>
                <a:solidFill>
                  <a:schemeClr val="tx1">
                    <a:lumMod val="95000"/>
                    <a:lumOff val="5000"/>
                  </a:schemeClr>
                </a:solidFill>
                <a:effectLst>
                  <a:innerShdw blurRad="63500" dist="50800" dir="13500000">
                    <a:srgbClr val="000000">
                      <a:alpha val="50000"/>
                    </a:srgbClr>
                  </a:innerShdw>
                </a:effectLst>
              </a:rPr>
              <a:t>Interrogative Sentences</a:t>
            </a:r>
          </a:p>
        </p:txBody>
      </p:sp>
      <p:cxnSp>
        <p:nvCxnSpPr>
          <p:cNvPr id="3" name="Straight Connector 2"/>
          <p:cNvCxnSpPr/>
          <p:nvPr/>
        </p:nvCxnSpPr>
        <p:spPr>
          <a:xfrm>
            <a:off x="1310225" y="163472"/>
            <a:ext cx="0" cy="755649"/>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1294577" y="911422"/>
            <a:ext cx="7560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294577" y="171088"/>
            <a:ext cx="1170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flipV="1">
            <a:off x="10597360" y="163389"/>
            <a:ext cx="0" cy="755649"/>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flipV="1">
            <a:off x="3026691" y="172181"/>
            <a:ext cx="7560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flipV="1">
            <a:off x="9440098" y="911422"/>
            <a:ext cx="1170000" cy="0"/>
          </a:xfrm>
          <a:prstGeom prst="line">
            <a:avLst/>
          </a:prstGeom>
          <a:ln w="28575"/>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464546" y="-89461"/>
            <a:ext cx="618288" cy="707886"/>
          </a:xfrm>
          <a:prstGeom prst="rect">
            <a:avLst/>
          </a:prstGeom>
          <a:noFill/>
        </p:spPr>
        <p:txBody>
          <a:bodyPr wrap="square" rtlCol="0">
            <a:spAutoFit/>
          </a:bodyPr>
          <a:lstStyle/>
          <a:p>
            <a:r>
              <a:rPr lang="en-IN" sz="4000" dirty="0">
                <a:latin typeface="Gill Sans Ultra Bold" panose="020B0A02020104020203" pitchFamily="34" charset="0"/>
              </a:rPr>
              <a:t>“</a:t>
            </a:r>
          </a:p>
        </p:txBody>
      </p:sp>
      <p:sp>
        <p:nvSpPr>
          <p:cNvPr id="20" name="TextBox 19"/>
          <p:cNvSpPr txBox="1"/>
          <p:nvPr/>
        </p:nvSpPr>
        <p:spPr>
          <a:xfrm>
            <a:off x="8866923" y="649955"/>
            <a:ext cx="634130" cy="707886"/>
          </a:xfrm>
          <a:prstGeom prst="rect">
            <a:avLst/>
          </a:prstGeom>
          <a:noFill/>
        </p:spPr>
        <p:txBody>
          <a:bodyPr wrap="square" rtlCol="0">
            <a:spAutoFit/>
          </a:bodyPr>
          <a:lstStyle/>
          <a:p>
            <a:r>
              <a:rPr lang="en-IN" sz="4000" dirty="0">
                <a:latin typeface="Gill Sans Ultra Bold" panose="020B0A02020104020203" pitchFamily="34" charset="0"/>
              </a:rPr>
              <a:t>”</a:t>
            </a:r>
          </a:p>
        </p:txBody>
      </p:sp>
      <p:sp>
        <p:nvSpPr>
          <p:cNvPr id="13" name="TextBox 12"/>
          <p:cNvSpPr txBox="1"/>
          <p:nvPr/>
        </p:nvSpPr>
        <p:spPr>
          <a:xfrm>
            <a:off x="5386474" y="2331074"/>
            <a:ext cx="1785031" cy="523220"/>
          </a:xfrm>
          <a:prstGeom prst="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u="sng" dirty="0">
                <a:solidFill>
                  <a:srgbClr val="FF0000"/>
                </a:solidFill>
                <a:latin typeface="Calibri" panose="020F0502020204030204" pitchFamily="34" charset="0"/>
                <a:ea typeface="Calibri" panose="020F0502020204030204" pitchFamily="34" charset="0"/>
                <a:cs typeface="Calibri" panose="020F0502020204030204" pitchFamily="34" charset="0"/>
              </a:rPr>
              <a:t>Examples</a:t>
            </a:r>
            <a:endParaRPr lang="en-IN" sz="2800" b="1" u="sng"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p:cNvSpPr txBox="1"/>
          <p:nvPr/>
        </p:nvSpPr>
        <p:spPr>
          <a:xfrm>
            <a:off x="3526627" y="5175837"/>
            <a:ext cx="5161140" cy="461665"/>
          </a:xfrm>
          <a:prstGeom prst="rect">
            <a:avLst/>
          </a:prstGeom>
          <a:noFill/>
        </p:spPr>
        <p:txBody>
          <a:bodyPr wrap="square" rtlCol="0">
            <a:spAutoFit/>
          </a:bodyPr>
          <a:lstStyle/>
          <a:p>
            <a:pPr marL="25400" algn="ctr"/>
            <a:r>
              <a:rPr lang="en-IE"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When are we going to see the Circus?</a:t>
            </a:r>
          </a:p>
        </p:txBody>
      </p:sp>
      <p:sp>
        <p:nvSpPr>
          <p:cNvPr id="4" name="Text Placeholder 3"/>
          <p:cNvSpPr>
            <a:spLocks noGrp="1"/>
          </p:cNvSpPr>
          <p:nvPr>
            <p:ph type="body" idx="1"/>
          </p:nvPr>
        </p:nvSpPr>
        <p:spPr>
          <a:xfrm>
            <a:off x="803274" y="1240421"/>
            <a:ext cx="10621963" cy="1038923"/>
          </a:xfrm>
        </p:spPr>
        <p:txBody>
          <a:bodyPr/>
          <a:lstStyle/>
          <a:p>
            <a:pPr marL="25400" indent="0" algn="ctr">
              <a:buNone/>
            </a:pPr>
            <a:r>
              <a:rPr lang="en-IE" sz="2800" b="1" i="1" dirty="0"/>
              <a:t>Interrogative sentences</a:t>
            </a:r>
            <a:r>
              <a:rPr lang="en-IE" sz="2800" dirty="0"/>
              <a:t> are those that are asking a question.  They end with a </a:t>
            </a:r>
            <a:r>
              <a:rPr lang="en-IE" sz="2800" b="1" dirty="0"/>
              <a:t>question mark</a:t>
            </a:r>
            <a:r>
              <a:rPr lang="en-IE" sz="2800"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328" y="2716706"/>
            <a:ext cx="2340062" cy="226693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809" y="2895968"/>
            <a:ext cx="3170776" cy="1830628"/>
          </a:xfrm>
          <a:prstGeom prst="rect">
            <a:avLst/>
          </a:prstGeom>
          <a:ln>
            <a:noFill/>
          </a:ln>
          <a:effectLst>
            <a:softEdge rad="112500"/>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4846" y="3076720"/>
            <a:ext cx="1243852" cy="1649876"/>
          </a:xfrm>
          <a:prstGeom prst="rect">
            <a:avLst/>
          </a:prstGeom>
        </p:spPr>
      </p:pic>
      <p:sp>
        <p:nvSpPr>
          <p:cNvPr id="21" name="TextBox 20">
            <a:extLst>
              <a:ext uri="{FF2B5EF4-FFF2-40B4-BE49-F238E27FC236}">
                <a16:creationId xmlns:a16="http://schemas.microsoft.com/office/drawing/2014/main" id="{67C89B88-B373-F944-9EDF-466CFFF6682C}"/>
              </a:ext>
            </a:extLst>
          </p:cNvPr>
          <p:cNvSpPr txBox="1"/>
          <p:nvPr/>
        </p:nvSpPr>
        <p:spPr>
          <a:xfrm>
            <a:off x="564119" y="5175837"/>
            <a:ext cx="2648481" cy="461665"/>
          </a:xfrm>
          <a:prstGeom prst="rect">
            <a:avLst/>
          </a:prstGeom>
          <a:noFill/>
        </p:spPr>
        <p:txBody>
          <a:bodyPr wrap="square" rtlCol="0">
            <a:spAutoFit/>
          </a:bodyPr>
          <a:lstStyle/>
          <a:p>
            <a:pPr marL="25400"/>
            <a:r>
              <a:rPr lang="en-IE" sz="2400" dirty="0">
                <a:solidFill>
                  <a:schemeClr val="tx2">
                    <a:lumMod val="25000"/>
                  </a:schemeClr>
                </a:solidFill>
                <a:latin typeface="Calibri" panose="020F0502020204030204" pitchFamily="34" charset="0"/>
                <a:ea typeface="Calibri" panose="020F0502020204030204" pitchFamily="34" charset="0"/>
                <a:cs typeface="Calibri" panose="020F0502020204030204" pitchFamily="34" charset="0"/>
              </a:rPr>
              <a:t>Where do you live?</a:t>
            </a:r>
            <a:endParaRPr lang="en-IN" sz="2400" dirty="0">
              <a:solidFill>
                <a:schemeClr val="tx2">
                  <a:lumMod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36EDB136-74D4-5745-A78C-5DE85CB6F582}"/>
              </a:ext>
            </a:extLst>
          </p:cNvPr>
          <p:cNvSpPr txBox="1"/>
          <p:nvPr/>
        </p:nvSpPr>
        <p:spPr>
          <a:xfrm>
            <a:off x="9062917" y="5175837"/>
            <a:ext cx="2407710" cy="515985"/>
          </a:xfrm>
          <a:prstGeom prst="rect">
            <a:avLst/>
          </a:prstGeom>
          <a:noFill/>
        </p:spPr>
        <p:txBody>
          <a:bodyPr wrap="square" rtlCol="0">
            <a:spAutoFit/>
          </a:bodyPr>
          <a:lstStyle/>
          <a:p>
            <a:pPr marL="25400"/>
            <a:r>
              <a:rPr lang="en-IE" sz="2400" dirty="0">
                <a:solidFill>
                  <a:srgbClr val="7030A0"/>
                </a:solidFill>
                <a:latin typeface="Calibri" panose="020F0502020204030204" pitchFamily="34" charset="0"/>
                <a:ea typeface="Calibri" panose="020F0502020204030204" pitchFamily="34" charset="0"/>
                <a:cs typeface="Calibri" panose="020F0502020204030204" pitchFamily="34" charset="0"/>
              </a:rPr>
              <a:t>How old are you?</a:t>
            </a:r>
            <a:endParaRPr lang="en-IN" sz="2400"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marL="25400"/>
            <a:endParaRPr lang="en-IN" sz="24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B7A33703-E1DE-A04E-BF0A-F84BA45AEF1E}"/>
              </a:ext>
            </a:extLst>
          </p:cNvPr>
          <p:cNvSpPr txBox="1"/>
          <p:nvPr/>
        </p:nvSpPr>
        <p:spPr>
          <a:xfrm>
            <a:off x="3831263" y="5781017"/>
            <a:ext cx="5161140" cy="830997"/>
          </a:xfrm>
          <a:prstGeom prst="rect">
            <a:avLst/>
          </a:prstGeom>
          <a:noFill/>
        </p:spPr>
        <p:txBody>
          <a:bodyPr wrap="square" rtlCol="0">
            <a:spAutoFit/>
          </a:bodyPr>
          <a:lstStyle/>
          <a:p>
            <a:pPr marL="25400"/>
            <a:r>
              <a:rPr lang="en-IE" sz="2400" dirty="0">
                <a:solidFill>
                  <a:srgbClr val="C00000"/>
                </a:solidFill>
                <a:latin typeface="Calibri" panose="020F0502020204030204" pitchFamily="34" charset="0"/>
                <a:ea typeface="Calibri" panose="020F0502020204030204" pitchFamily="34" charset="0"/>
                <a:cs typeface="Calibri" panose="020F0502020204030204" pitchFamily="34" charset="0"/>
              </a:rPr>
              <a:t>Why were you absent yesterday? </a:t>
            </a:r>
            <a:r>
              <a:rPr lang="en-IE" sz="2400" dirty="0">
                <a:solidFill>
                  <a:srgbClr val="0070C0"/>
                </a:solidFill>
                <a:latin typeface="Calibri" panose="020F0502020204030204" pitchFamily="34" charset="0"/>
                <a:ea typeface="Calibri" panose="020F0502020204030204" pitchFamily="34" charset="0"/>
                <a:cs typeface="Calibri" panose="020F0502020204030204" pitchFamily="34" charset="0"/>
              </a:rPr>
              <a:t>What’s your email address?</a:t>
            </a:r>
            <a:endParaRPr lang="en-IN" sz="24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CE7FF371-36A7-6947-98C9-A3F1B0A516C3}"/>
              </a:ext>
            </a:extLst>
          </p:cNvPr>
          <p:cNvSpPr txBox="1"/>
          <p:nvPr/>
        </p:nvSpPr>
        <p:spPr>
          <a:xfrm>
            <a:off x="1241954" y="5919914"/>
            <a:ext cx="2613464" cy="592425"/>
          </a:xfrm>
          <a:prstGeom prst="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800" b="1" u="sng" dirty="0">
                <a:solidFill>
                  <a:srgbClr val="FF0000"/>
                </a:solidFill>
                <a:latin typeface="Calibri" panose="020F0502020204030204" pitchFamily="34" charset="0"/>
                <a:ea typeface="Calibri" panose="020F0502020204030204" pitchFamily="34" charset="0"/>
                <a:cs typeface="Calibri" panose="020F0502020204030204" pitchFamily="34" charset="0"/>
              </a:rPr>
              <a:t>More Examples</a:t>
            </a:r>
            <a:endParaRPr lang="en-IN" sz="2800" b="1" u="sng"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159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1000"/>
                                        <p:tgtEl>
                                          <p:spTgt spid="21">
                                            <p:txEl>
                                              <p:pRg st="0" end="0"/>
                                            </p:txEl>
                                          </p:spTgt>
                                        </p:tgtEl>
                                      </p:cBhvr>
                                    </p:animEffect>
                                    <p:anim calcmode="lin" valueType="num">
                                      <p:cBhvr>
                                        <p:cTn id="15"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1000"/>
                                        <p:tgtEl>
                                          <p:spTgt spid="2">
                                            <p:txEl>
                                              <p:pRg st="0" end="0"/>
                                            </p:txEl>
                                          </p:spTgt>
                                        </p:tgtEl>
                                      </p:cBhvr>
                                    </p:animEffect>
                                    <p:anim calcmode="lin" valueType="num">
                                      <p:cBhvr>
                                        <p:cTn id="2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fade">
                                      <p:cBhvr>
                                        <p:cTn id="36" dur="1000"/>
                                        <p:tgtEl>
                                          <p:spTgt spid="22">
                                            <p:txEl>
                                              <p:pRg st="0" end="0"/>
                                            </p:txEl>
                                          </p:spTgt>
                                        </p:tgtEl>
                                      </p:cBhvr>
                                    </p:animEffect>
                                    <p:anim calcmode="lin" valueType="num">
                                      <p:cBhvr>
                                        <p:cTn id="37"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1500"/>
                            </p:stCondLst>
                            <p:childTnLst>
                              <p:par>
                                <p:cTn id="45" presetID="42" presetClass="entr" presetSubtype="0" fill="hold" nodeType="after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Effect transition="in" filter="fade">
                                      <p:cBhvr>
                                        <p:cTn id="47" dur="1000"/>
                                        <p:tgtEl>
                                          <p:spTgt spid="23">
                                            <p:txEl>
                                              <p:pRg st="0" end="0"/>
                                            </p:txEl>
                                          </p:spTgt>
                                        </p:tgtEl>
                                      </p:cBhvr>
                                    </p:animEffect>
                                    <p:anim calcmode="lin" valueType="num">
                                      <p:cBhvr>
                                        <p:cTn id="4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36659" y="286985"/>
            <a:ext cx="9296427" cy="755649"/>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US" spc="50" dirty="0">
                <a:ln w="0">
                  <a:solidFill>
                    <a:schemeClr val="tx1">
                      <a:lumMod val="95000"/>
                      <a:lumOff val="5000"/>
                    </a:schemeClr>
                  </a:solidFill>
                </a:ln>
                <a:solidFill>
                  <a:schemeClr val="tx1">
                    <a:lumMod val="95000"/>
                    <a:lumOff val="5000"/>
                  </a:schemeClr>
                </a:solidFill>
                <a:effectLst>
                  <a:innerShdw blurRad="63500" dist="50800" dir="13500000">
                    <a:srgbClr val="000000">
                      <a:alpha val="50000"/>
                    </a:srgbClr>
                  </a:innerShdw>
                </a:effectLst>
              </a:rPr>
              <a:t>Imperative Sentences</a:t>
            </a:r>
          </a:p>
        </p:txBody>
      </p:sp>
      <p:sp>
        <p:nvSpPr>
          <p:cNvPr id="40" name="Google Shape;40;p2"/>
          <p:cNvSpPr txBox="1">
            <a:spLocks noGrp="1"/>
          </p:cNvSpPr>
          <p:nvPr>
            <p:ph type="body" idx="1"/>
          </p:nvPr>
        </p:nvSpPr>
        <p:spPr>
          <a:xfrm>
            <a:off x="803274" y="1533167"/>
            <a:ext cx="10621964" cy="1480457"/>
          </a:xfrm>
          <a:prstGeom prst="rect">
            <a:avLst/>
          </a:prstGeom>
          <a:noFill/>
          <a:ln>
            <a:noFill/>
          </a:ln>
        </p:spPr>
        <p:txBody>
          <a:bodyPr spcFirstLastPara="1" wrap="square" lIns="91425" tIns="45700" rIns="91425" bIns="45700" anchor="t" anchorCtr="0">
            <a:noAutofit/>
          </a:bodyPr>
          <a:lstStyle/>
          <a:p>
            <a:pPr marL="25400" indent="0" algn="ctr">
              <a:buNone/>
            </a:pPr>
            <a:r>
              <a:rPr lang="en-IE" sz="2800" b="1" i="1" dirty="0"/>
              <a:t>Imperative sentences</a:t>
            </a:r>
            <a:r>
              <a:rPr lang="en-IE" sz="2800" dirty="0"/>
              <a:t> are the sentences that include commands. They are used for </a:t>
            </a:r>
            <a:r>
              <a:rPr lang="en-IE" sz="2800" b="1" dirty="0"/>
              <a:t>requests, instructions, or an order</a:t>
            </a:r>
            <a:r>
              <a:rPr lang="en-IE" sz="2800" dirty="0"/>
              <a:t>. </a:t>
            </a:r>
            <a:endParaRPr lang="en-IN" sz="2800" dirty="0"/>
          </a:p>
        </p:txBody>
      </p:sp>
      <p:cxnSp>
        <p:nvCxnSpPr>
          <p:cNvPr id="3" name="Straight Connector 2"/>
          <p:cNvCxnSpPr/>
          <p:nvPr/>
        </p:nvCxnSpPr>
        <p:spPr>
          <a:xfrm>
            <a:off x="1310225" y="163472"/>
            <a:ext cx="0" cy="755649"/>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1294577" y="911422"/>
            <a:ext cx="7560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294577" y="171088"/>
            <a:ext cx="1170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flipV="1">
            <a:off x="10597360" y="163389"/>
            <a:ext cx="0" cy="755649"/>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flipV="1">
            <a:off x="3026691" y="172181"/>
            <a:ext cx="7560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flipV="1">
            <a:off x="9440098" y="911422"/>
            <a:ext cx="1170000" cy="0"/>
          </a:xfrm>
          <a:prstGeom prst="line">
            <a:avLst/>
          </a:prstGeom>
          <a:ln w="28575"/>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464546" y="-89461"/>
            <a:ext cx="618288" cy="707886"/>
          </a:xfrm>
          <a:prstGeom prst="rect">
            <a:avLst/>
          </a:prstGeom>
          <a:noFill/>
        </p:spPr>
        <p:txBody>
          <a:bodyPr wrap="square" rtlCol="0">
            <a:spAutoFit/>
          </a:bodyPr>
          <a:lstStyle/>
          <a:p>
            <a:r>
              <a:rPr lang="en-IN" sz="4000" dirty="0">
                <a:latin typeface="Gill Sans Ultra Bold" panose="020B0A02020104020203" pitchFamily="34" charset="0"/>
              </a:rPr>
              <a:t>“</a:t>
            </a:r>
          </a:p>
        </p:txBody>
      </p:sp>
      <p:sp>
        <p:nvSpPr>
          <p:cNvPr id="20" name="TextBox 19"/>
          <p:cNvSpPr txBox="1"/>
          <p:nvPr/>
        </p:nvSpPr>
        <p:spPr>
          <a:xfrm>
            <a:off x="8866923" y="649955"/>
            <a:ext cx="634130" cy="707886"/>
          </a:xfrm>
          <a:prstGeom prst="rect">
            <a:avLst/>
          </a:prstGeom>
          <a:noFill/>
        </p:spPr>
        <p:txBody>
          <a:bodyPr wrap="square" rtlCol="0">
            <a:spAutoFit/>
          </a:bodyPr>
          <a:lstStyle/>
          <a:p>
            <a:r>
              <a:rPr lang="en-IN" sz="4000" dirty="0">
                <a:latin typeface="Gill Sans Ultra Bold" panose="020B0A02020104020203" pitchFamily="34" charset="0"/>
              </a:rPr>
              <a:t>”</a:t>
            </a:r>
          </a:p>
        </p:txBody>
      </p:sp>
      <p:sp>
        <p:nvSpPr>
          <p:cNvPr id="13" name="TextBox 12"/>
          <p:cNvSpPr txBox="1"/>
          <p:nvPr/>
        </p:nvSpPr>
        <p:spPr>
          <a:xfrm>
            <a:off x="5376635" y="2876216"/>
            <a:ext cx="1785031" cy="538568"/>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u="sng" dirty="0">
                <a:solidFill>
                  <a:srgbClr val="7030A0"/>
                </a:solidFill>
                <a:latin typeface="Calibri" panose="020F0502020204030204" pitchFamily="34" charset="0"/>
                <a:ea typeface="Calibri" panose="020F0502020204030204" pitchFamily="34" charset="0"/>
                <a:cs typeface="Calibri" panose="020F0502020204030204" pitchFamily="34" charset="0"/>
              </a:rPr>
              <a:t>Examples</a:t>
            </a:r>
            <a:endParaRPr lang="en-IN" sz="2800" b="1" u="sng"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3"/>
          <p:cNvSpPr/>
          <p:nvPr/>
        </p:nvSpPr>
        <p:spPr>
          <a:xfrm>
            <a:off x="635729" y="5704037"/>
            <a:ext cx="3459934" cy="7141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IE" sz="2400" dirty="0">
                <a:solidFill>
                  <a:srgbClr val="002060"/>
                </a:solidFill>
                <a:latin typeface="Calibri" panose="020F0502020204030204" pitchFamily="34" charset="0"/>
                <a:ea typeface="Calibri" panose="020F0502020204030204" pitchFamily="34" charset="0"/>
                <a:cs typeface="Calibri" panose="020F0502020204030204" pitchFamily="34" charset="0"/>
              </a:rPr>
              <a:t>Don’t touch my mobile.</a:t>
            </a:r>
            <a:endParaRPr lang="en-IN"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Rectangle 20"/>
          <p:cNvSpPr/>
          <p:nvPr/>
        </p:nvSpPr>
        <p:spPr>
          <a:xfrm>
            <a:off x="4855044" y="5717100"/>
            <a:ext cx="2879724" cy="7141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IE" sz="2400" dirty="0">
                <a:solidFill>
                  <a:srgbClr val="FF0000"/>
                </a:solidFill>
                <a:latin typeface="Calibri" panose="020F0502020204030204" pitchFamily="34" charset="0"/>
                <a:ea typeface="Calibri" panose="020F0502020204030204" pitchFamily="34" charset="0"/>
                <a:cs typeface="Calibri" panose="020F0502020204030204" pitchFamily="34" charset="0"/>
              </a:rPr>
              <a:t>Stop the car immediately.</a:t>
            </a:r>
            <a:endParaRPr lang="en-IN"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Rectangle 21"/>
          <p:cNvSpPr/>
          <p:nvPr/>
        </p:nvSpPr>
        <p:spPr>
          <a:xfrm>
            <a:off x="8292808" y="5754887"/>
            <a:ext cx="3481009" cy="48779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IE" sz="2400" dirty="0">
                <a:solidFill>
                  <a:srgbClr val="00B050"/>
                </a:solidFill>
                <a:latin typeface="Calibri" panose="020F0502020204030204" pitchFamily="34" charset="0"/>
                <a:ea typeface="Calibri" panose="020F0502020204030204" pitchFamily="34" charset="0"/>
                <a:cs typeface="Calibri" panose="020F0502020204030204" pitchFamily="34" charset="0"/>
              </a:rPr>
              <a:t>Enjoy this delicious meal.</a:t>
            </a:r>
            <a:endParaRPr lang="en-IN" sz="2400" dirty="0">
              <a:solidFill>
                <a:srgbClr val="00B05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3750" y="3559939"/>
            <a:ext cx="2970799" cy="197511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781" y="3196787"/>
            <a:ext cx="2357830" cy="2357830"/>
          </a:xfrm>
          <a:prstGeom prst="rect">
            <a:avLst/>
          </a:prstGeom>
        </p:spPr>
      </p:pic>
      <p:pic>
        <p:nvPicPr>
          <p:cNvPr id="10" name="Picture 9"/>
          <p:cNvPicPr>
            <a:picLocks noChangeAspect="1"/>
          </p:cNvPicPr>
          <p:nvPr/>
        </p:nvPicPr>
        <p:blipFill>
          <a:blip r:embed="rId5"/>
          <a:srcRect/>
          <a:stretch/>
        </p:blipFill>
        <p:spPr>
          <a:xfrm>
            <a:off x="8308891" y="3299892"/>
            <a:ext cx="3169635" cy="2112264"/>
          </a:xfrm>
          <a:prstGeom prst="rect">
            <a:avLst/>
          </a:prstGeom>
        </p:spPr>
      </p:pic>
    </p:spTree>
    <p:extLst>
      <p:ext uri="{BB962C8B-B14F-4D97-AF65-F5344CB8AC3E}">
        <p14:creationId xmlns:p14="http://schemas.microsoft.com/office/powerpoint/2010/main" val="50565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6"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6"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graphicFrame>
        <p:nvGraphicFramePr>
          <p:cNvPr id="46" name="Google Shape;46;p3"/>
          <p:cNvGraphicFramePr/>
          <p:nvPr>
            <p:extLst>
              <p:ext uri="{D42A27DB-BD31-4B8C-83A1-F6EECF244321}">
                <p14:modId xmlns:p14="http://schemas.microsoft.com/office/powerpoint/2010/main" val="3013672302"/>
              </p:ext>
            </p:extLst>
          </p:nvPr>
        </p:nvGraphicFramePr>
        <p:xfrm>
          <a:off x="793546" y="603070"/>
          <a:ext cx="10621963" cy="2401045"/>
        </p:xfrm>
        <a:graphic>
          <a:graphicData uri="http://schemas.openxmlformats.org/drawingml/2006/table">
            <a:tbl>
              <a:tblPr firstRow="1" bandRow="1">
                <a:tableStyleId>{5C22544A-7EE6-4342-B048-85BDC9FD1C3A}</a:tableStyleId>
              </a:tblPr>
              <a:tblGrid>
                <a:gridCol w="1077578">
                  <a:extLst>
                    <a:ext uri="{9D8B030D-6E8A-4147-A177-3AD203B41FA5}">
                      <a16:colId xmlns:a16="http://schemas.microsoft.com/office/drawing/2014/main" val="20000"/>
                    </a:ext>
                  </a:extLst>
                </a:gridCol>
                <a:gridCol w="1616394">
                  <a:extLst>
                    <a:ext uri="{9D8B030D-6E8A-4147-A177-3AD203B41FA5}">
                      <a16:colId xmlns:a16="http://schemas.microsoft.com/office/drawing/2014/main" val="20001"/>
                    </a:ext>
                  </a:extLst>
                </a:gridCol>
                <a:gridCol w="6234635">
                  <a:extLst>
                    <a:ext uri="{9D8B030D-6E8A-4147-A177-3AD203B41FA5}">
                      <a16:colId xmlns:a16="http://schemas.microsoft.com/office/drawing/2014/main" val="20002"/>
                    </a:ext>
                  </a:extLst>
                </a:gridCol>
                <a:gridCol w="1693356">
                  <a:extLst>
                    <a:ext uri="{9D8B030D-6E8A-4147-A177-3AD203B41FA5}">
                      <a16:colId xmlns:a16="http://schemas.microsoft.com/office/drawing/2014/main" val="20003"/>
                    </a:ext>
                  </a:extLst>
                </a:gridCol>
              </a:tblGrid>
              <a:tr h="389325">
                <a:tc>
                  <a:txBody>
                    <a:bodyPr/>
                    <a:lstStyle/>
                    <a:p>
                      <a:pPr marL="0" marR="0" lvl="0" indent="0" algn="ctr" rtl="0">
                        <a:spcBef>
                          <a:spcPts val="0"/>
                        </a:spcBef>
                        <a:spcAft>
                          <a:spcPts val="0"/>
                        </a:spcAft>
                        <a:buNone/>
                      </a:pPr>
                      <a:r>
                        <a:rPr lang="en-IN" sz="1600" u="none" strike="noStrike" cap="none" dirty="0">
                          <a:latin typeface="Calibri" panose="020F0502020204030204" pitchFamily="34" charset="0"/>
                          <a:ea typeface="Calibri" panose="020F0502020204030204" pitchFamily="34" charset="0"/>
                          <a:cs typeface="Calibri" panose="020F0502020204030204" pitchFamily="34" charset="0"/>
                        </a:rPr>
                        <a:t>Slide #</a:t>
                      </a:r>
                      <a:endParaRPr sz="1600" u="none" strike="noStrike" cap="none"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spcBef>
                          <a:spcPts val="0"/>
                        </a:spcBef>
                        <a:spcAft>
                          <a:spcPts val="0"/>
                        </a:spcAft>
                        <a:buNone/>
                      </a:pPr>
                      <a:r>
                        <a:rPr lang="en-IN" sz="1600" u="none" strike="noStrike" cap="none" dirty="0">
                          <a:latin typeface="Calibri" panose="020F0502020204030204" pitchFamily="34" charset="0"/>
                          <a:ea typeface="Calibri" panose="020F0502020204030204" pitchFamily="34" charset="0"/>
                          <a:cs typeface="Calibri" panose="020F0502020204030204" pitchFamily="34" charset="0"/>
                        </a:rPr>
                        <a:t>Thumbnail</a:t>
                      </a:r>
                      <a:endParaRPr sz="160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spcBef>
                          <a:spcPts val="0"/>
                        </a:spcBef>
                        <a:spcAft>
                          <a:spcPts val="0"/>
                        </a:spcAft>
                        <a:buNone/>
                      </a:pPr>
                      <a:r>
                        <a:rPr lang="en-IN" sz="1600" u="none" strike="noStrike" cap="none" dirty="0">
                          <a:latin typeface="Calibri" panose="020F0502020204030204" pitchFamily="34" charset="0"/>
                          <a:ea typeface="Calibri" panose="020F0502020204030204" pitchFamily="34" charset="0"/>
                          <a:cs typeface="Calibri" panose="020F0502020204030204" pitchFamily="34" charset="0"/>
                        </a:rPr>
                        <a:t>Source link</a:t>
                      </a:r>
                      <a:endParaRPr sz="160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spcBef>
                          <a:spcPts val="0"/>
                        </a:spcBef>
                        <a:spcAft>
                          <a:spcPts val="0"/>
                        </a:spcAft>
                        <a:buNone/>
                      </a:pPr>
                      <a:r>
                        <a:rPr lang="en-IN" sz="1600" u="none" strike="noStrike" cap="none" dirty="0">
                          <a:latin typeface="Calibri" panose="020F0502020204030204" pitchFamily="34" charset="0"/>
                          <a:ea typeface="Calibri" panose="020F0502020204030204" pitchFamily="34" charset="0"/>
                          <a:cs typeface="Calibri" panose="020F0502020204030204" pitchFamily="34" charset="0"/>
                        </a:rPr>
                        <a:t>Author </a:t>
                      </a:r>
                      <a:endParaRPr sz="160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0"/>
                  </a:ext>
                </a:extLst>
              </a:tr>
              <a:tr h="389325">
                <a:tc>
                  <a:txBody>
                    <a:bodyPr/>
                    <a:lstStyle/>
                    <a:p>
                      <a:pPr marL="0" marR="0" lvl="0" indent="0" algn="ctr" rtl="0">
                        <a:spcBef>
                          <a:spcPts val="0"/>
                        </a:spcBef>
                        <a:spcAft>
                          <a:spcPts val="0"/>
                        </a:spcAft>
                        <a:buNone/>
                      </a:pPr>
                      <a:r>
                        <a:rPr lang="en-IN" sz="800" dirty="0">
                          <a:latin typeface="Calibri" panose="020F0502020204030204" pitchFamily="34" charset="0"/>
                          <a:ea typeface="Calibri" panose="020F0502020204030204" pitchFamily="34" charset="0"/>
                          <a:cs typeface="Calibri" panose="020F0502020204030204" pitchFamily="34" charset="0"/>
                        </a:rPr>
                        <a:t>2</a:t>
                      </a:r>
                    </a:p>
                  </a:txBody>
                  <a:tcPr marL="91450" marR="91450" marT="45725" marB="45725"/>
                </a:tc>
                <a:tc>
                  <a:txBody>
                    <a:bodyPr/>
                    <a:lstStyle/>
                    <a:p>
                      <a:pPr marL="0" marR="0" lvl="0" indent="0" algn="ctr" rtl="0">
                        <a:spcBef>
                          <a:spcPts val="0"/>
                        </a:spcBef>
                        <a:spcAft>
                          <a:spcPts val="0"/>
                        </a:spcAft>
                        <a:buNone/>
                      </a:pPr>
                      <a:endParaRPr sz="80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tc>
                <a:tc>
                  <a:txBody>
                    <a:bodyPr/>
                    <a:lstStyle/>
                    <a:p>
                      <a:pPr algn="just"/>
                      <a:r>
                        <a:rPr lang="en-IN" sz="900" b="0" u="none" strike="noStrike" cap="none" dirty="0">
                          <a:effectLst/>
                          <a:latin typeface="Calibri" panose="020F0502020204030204" pitchFamily="34" charset="0"/>
                          <a:ea typeface="Calibri" panose="020F0502020204030204" pitchFamily="34" charset="0"/>
                          <a:cs typeface="Calibri" panose="020F0502020204030204" pitchFamily="34" charset="0"/>
                          <a:sym typeface="Arial"/>
                        </a:rPr>
                        <a:t>Classroom: </a:t>
                      </a:r>
                      <a:r>
                        <a:rPr lang="en-IN" sz="900" b="0" i="0" u="none" strike="noStrike" cap="none" dirty="0">
                          <a:solidFill>
                            <a:schemeClr val="dk1"/>
                          </a:solidFill>
                          <a:effectLst/>
                          <a:latin typeface="Calibri"/>
                          <a:ea typeface="Calibri"/>
                          <a:cs typeface="Calibri"/>
                          <a:sym typeface="Calibri"/>
                        </a:rPr>
                        <a:t>https://</a:t>
                      </a:r>
                      <a:r>
                        <a:rPr lang="en-IN" sz="900" b="0" i="0" u="none" strike="noStrike" cap="none" dirty="0" err="1">
                          <a:solidFill>
                            <a:schemeClr val="dk1"/>
                          </a:solidFill>
                          <a:effectLst/>
                          <a:latin typeface="Calibri"/>
                          <a:ea typeface="Calibri"/>
                          <a:cs typeface="Calibri"/>
                          <a:sym typeface="Calibri"/>
                        </a:rPr>
                        <a:t>pixabay.com</a:t>
                      </a:r>
                      <a:r>
                        <a:rPr lang="en-IN" sz="900" b="0" i="0" u="none" strike="noStrike" cap="none" dirty="0">
                          <a:solidFill>
                            <a:schemeClr val="dk1"/>
                          </a:solidFill>
                          <a:effectLst/>
                          <a:latin typeface="Calibri"/>
                          <a:ea typeface="Calibri"/>
                          <a:cs typeface="Calibri"/>
                          <a:sym typeface="Calibri"/>
                        </a:rPr>
                        <a:t>/photos/school-classroom-teacher-7047287/</a:t>
                      </a:r>
                      <a:endParaRPr lang="en-IN" sz="900" b="0" u="none" strike="noStrike" cap="none" dirty="0">
                        <a:effectLst/>
                        <a:latin typeface="Calibri" panose="020F0502020204030204" pitchFamily="34" charset="0"/>
                        <a:ea typeface="Calibri" panose="020F0502020204030204" pitchFamily="34" charset="0"/>
                        <a:cs typeface="Calibri" panose="020F0502020204030204" pitchFamily="34" charset="0"/>
                        <a:sym typeface="Arial"/>
                      </a:endParaRPr>
                    </a:p>
                    <a:p>
                      <a:pPr algn="just"/>
                      <a:r>
                        <a:rPr lang="en-IN" sz="900" u="none" strike="noStrike" cap="none" dirty="0">
                          <a:effectLst/>
                          <a:latin typeface="Calibri" panose="020F0502020204030204" pitchFamily="34" charset="0"/>
                          <a:ea typeface="Calibri" panose="020F0502020204030204" pitchFamily="34" charset="0"/>
                          <a:cs typeface="Calibri" panose="020F0502020204030204" pitchFamily="34" charset="0"/>
                          <a:sym typeface="Arial"/>
                        </a:rPr>
                        <a:t>Machine: https://pixabay.com/vectors/machine-factory-polishing-rail-30512/</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IN" sz="900" u="none" strike="noStrike" cap="none" dirty="0">
                          <a:effectLst/>
                          <a:latin typeface="Calibri" panose="020F0502020204030204" pitchFamily="34" charset="0"/>
                          <a:ea typeface="Calibri" panose="020F0502020204030204" pitchFamily="34" charset="0"/>
                          <a:cs typeface="Calibri" panose="020F0502020204030204" pitchFamily="34" charset="0"/>
                          <a:sym typeface="Arial"/>
                        </a:rPr>
                        <a:t>Park: https://pixabay.com/vectors/games-park-child-children-grass-1459575/</a:t>
                      </a:r>
                      <a:endParaRPr lang="en-IN" sz="900" u="none"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tc>
                <a:tc>
                  <a:txBody>
                    <a:bodyPr/>
                    <a:lstStyle/>
                    <a:p>
                      <a:pPr marL="0" marR="0" lvl="0" indent="0" algn="just" rtl="0">
                        <a:spcBef>
                          <a:spcPts val="0"/>
                        </a:spcBef>
                        <a:spcAft>
                          <a:spcPts val="0"/>
                        </a:spcAft>
                        <a:buNone/>
                      </a:pPr>
                      <a:r>
                        <a:rPr lang="en-IN" sz="900" b="0" i="0" u="none" strike="noStrike" cap="none" dirty="0">
                          <a:solidFill>
                            <a:schemeClr val="dk1"/>
                          </a:solidFill>
                          <a:effectLst/>
                          <a:latin typeface="Calibri"/>
                          <a:ea typeface="Calibri"/>
                          <a:cs typeface="Calibri"/>
                          <a:sym typeface="Calibri"/>
                        </a:rPr>
                        <a:t>Anilsharma26</a:t>
                      </a:r>
                      <a:endParaRPr lang="en-US" sz="900" u="none" strike="noStrike" cap="none" dirty="0">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IN" sz="900" u="none" strike="noStrike" cap="none" dirty="0" err="1">
                          <a:effectLst/>
                          <a:latin typeface="Calibri" panose="020F0502020204030204" pitchFamily="34" charset="0"/>
                          <a:ea typeface="Calibri" panose="020F0502020204030204" pitchFamily="34" charset="0"/>
                          <a:cs typeface="Calibri" panose="020F0502020204030204" pitchFamily="34" charset="0"/>
                          <a:sym typeface="Arial"/>
                        </a:rPr>
                        <a:t>Clker</a:t>
                      </a:r>
                      <a:r>
                        <a:rPr lang="en-IN" sz="900" u="none" strike="noStrike" cap="none" dirty="0">
                          <a:effectLst/>
                          <a:latin typeface="Calibri" panose="020F0502020204030204" pitchFamily="34" charset="0"/>
                          <a:ea typeface="Calibri" panose="020F0502020204030204" pitchFamily="34" charset="0"/>
                          <a:cs typeface="Calibri" panose="020F0502020204030204" pitchFamily="34" charset="0"/>
                          <a:sym typeface="Arial"/>
                        </a:rPr>
                        <a:t>-Free-Vector-Images</a:t>
                      </a:r>
                      <a:endParaRPr lang="en-US" sz="9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IN" sz="900" u="none" strike="noStrike" cap="none" dirty="0">
                          <a:effectLst/>
                          <a:latin typeface="Calibri" panose="020F0502020204030204" pitchFamily="34" charset="0"/>
                          <a:ea typeface="Calibri" panose="020F0502020204030204" pitchFamily="34" charset="0"/>
                          <a:cs typeface="Calibri" panose="020F0502020204030204" pitchFamily="34" charset="0"/>
                          <a:sym typeface="Arial"/>
                        </a:rPr>
                        <a:t>Mote </a:t>
                      </a:r>
                      <a:r>
                        <a:rPr lang="en-IN" sz="900" u="none" strike="noStrike" cap="none" dirty="0" err="1">
                          <a:effectLst/>
                          <a:latin typeface="Calibri" panose="020F0502020204030204" pitchFamily="34" charset="0"/>
                          <a:ea typeface="Calibri" panose="020F0502020204030204" pitchFamily="34" charset="0"/>
                          <a:cs typeface="Calibri" panose="020F0502020204030204" pitchFamily="34" charset="0"/>
                          <a:sym typeface="Arial"/>
                        </a:rPr>
                        <a:t>Oo</a:t>
                      </a:r>
                      <a:endParaRPr lang="en-IN" sz="90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1"/>
                  </a:ext>
                </a:extLst>
              </a:tr>
              <a:tr h="389325">
                <a:tc>
                  <a:txBody>
                    <a:bodyPr/>
                    <a:lstStyle/>
                    <a:p>
                      <a:pPr marL="0" marR="0" lvl="0" indent="0" algn="ctr" rtl="0">
                        <a:spcBef>
                          <a:spcPts val="0"/>
                        </a:spcBef>
                        <a:spcAft>
                          <a:spcPts val="0"/>
                        </a:spcAft>
                        <a:buNone/>
                      </a:pPr>
                      <a:r>
                        <a:rPr lang="en-IN" sz="800" dirty="0">
                          <a:latin typeface="Calibri" panose="020F0502020204030204" pitchFamily="34" charset="0"/>
                          <a:ea typeface="Calibri" panose="020F0502020204030204" pitchFamily="34" charset="0"/>
                          <a:cs typeface="Calibri" panose="020F0502020204030204" pitchFamily="34" charset="0"/>
                        </a:rPr>
                        <a:t>3</a:t>
                      </a:r>
                      <a:endParaRPr sz="80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spcBef>
                          <a:spcPts val="0"/>
                        </a:spcBef>
                        <a:spcAft>
                          <a:spcPts val="0"/>
                        </a:spcAft>
                        <a:buNone/>
                      </a:pPr>
                      <a:endParaRPr lang="en-IN" sz="800" dirty="0">
                        <a:latin typeface="Calibri" panose="020F0502020204030204" pitchFamily="34" charset="0"/>
                        <a:ea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80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tc>
                <a:tc>
                  <a:txBody>
                    <a:bodyPr/>
                    <a:lstStyle/>
                    <a:p>
                      <a:pPr marL="0" marR="0" lvl="0" indent="0" algn="just" rtl="0">
                        <a:spcBef>
                          <a:spcPts val="0"/>
                        </a:spcBef>
                        <a:spcAft>
                          <a:spcPts val="0"/>
                        </a:spcAft>
                        <a:buNone/>
                      </a:pPr>
                      <a:r>
                        <a:rPr lang="en-IN" sz="900" u="none" strike="noStrike" cap="none" dirty="0">
                          <a:effectLst/>
                          <a:latin typeface="Calibri" panose="020F0502020204030204" pitchFamily="34" charset="0"/>
                          <a:ea typeface="Calibri" panose="020F0502020204030204" pitchFamily="34" charset="0"/>
                          <a:cs typeface="Calibri" panose="020F0502020204030204" pitchFamily="34" charset="0"/>
                          <a:sym typeface="Arial"/>
                        </a:rPr>
                        <a:t>Cricket: https://pixabay.com/photos/cricketer-athlete-cricket-sports-7015983/</a:t>
                      </a:r>
                      <a:endParaRPr lang="en-US" sz="900" u="none" strike="noStrike" cap="none" dirty="0">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IN" sz="900" u="none" strike="noStrike" cap="none" dirty="0">
                          <a:effectLst/>
                          <a:latin typeface="Calibri" panose="020F0502020204030204" pitchFamily="34" charset="0"/>
                          <a:ea typeface="Calibri" panose="020F0502020204030204" pitchFamily="34" charset="0"/>
                          <a:cs typeface="Calibri" panose="020F0502020204030204" pitchFamily="34" charset="0"/>
                          <a:sym typeface="Arial"/>
                        </a:rPr>
                        <a:t>Building: https://pixabay.com/vectors/medieval-buildings-architechture-5437870/</a:t>
                      </a:r>
                      <a:endParaRPr lang="en-US" sz="900" u="none" dirty="0">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IN" sz="900" u="none" strike="noStrike" cap="none" dirty="0">
                          <a:effectLst/>
                          <a:latin typeface="Calibri" panose="020F0502020204030204" pitchFamily="34" charset="0"/>
                          <a:ea typeface="Calibri" panose="020F0502020204030204" pitchFamily="34" charset="0"/>
                          <a:cs typeface="Calibri" panose="020F0502020204030204" pitchFamily="34" charset="0"/>
                          <a:sym typeface="Arial"/>
                        </a:rPr>
                        <a:t>Read: https://</a:t>
                      </a:r>
                      <a:r>
                        <a:rPr lang="en-IN" sz="900" u="none" strike="noStrike" cap="none" dirty="0" err="1">
                          <a:effectLst/>
                          <a:latin typeface="Calibri" panose="020F0502020204030204" pitchFamily="34" charset="0"/>
                          <a:ea typeface="Calibri" panose="020F0502020204030204" pitchFamily="34" charset="0"/>
                          <a:cs typeface="Calibri" panose="020F0502020204030204" pitchFamily="34" charset="0"/>
                          <a:sym typeface="Arial"/>
                        </a:rPr>
                        <a:t>www.freepik.com</a:t>
                      </a:r>
                      <a:r>
                        <a:rPr lang="en-IN" sz="900" u="none" strike="noStrike" cap="none" dirty="0">
                          <a:effectLst/>
                          <a:latin typeface="Calibri" panose="020F0502020204030204" pitchFamily="34" charset="0"/>
                          <a:ea typeface="Calibri" panose="020F0502020204030204" pitchFamily="34" charset="0"/>
                          <a:cs typeface="Calibri" panose="020F0502020204030204" pitchFamily="34" charset="0"/>
                          <a:sym typeface="Arial"/>
                        </a:rPr>
                        <a:t>/free-vector/hand-drawn-lagom-illustration_34659799.htm</a:t>
                      </a:r>
                      <a:endParaRPr lang="en-IN" sz="900" u="none"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tc>
                <a:tc>
                  <a:txBody>
                    <a:bodyPr/>
                    <a:lstStyle/>
                    <a:p>
                      <a:pPr marL="0" marR="0" lvl="0" indent="0" algn="just" rtl="0">
                        <a:spcBef>
                          <a:spcPts val="0"/>
                        </a:spcBef>
                        <a:spcAft>
                          <a:spcPts val="0"/>
                        </a:spcAft>
                        <a:buNone/>
                      </a:pPr>
                      <a:r>
                        <a:rPr lang="en-IN" sz="900" u="none" strike="noStrike" cap="none" dirty="0">
                          <a:effectLst/>
                          <a:latin typeface="Calibri" panose="020F0502020204030204" pitchFamily="34" charset="0"/>
                          <a:ea typeface="Calibri" panose="020F0502020204030204" pitchFamily="34" charset="0"/>
                          <a:cs typeface="Calibri" panose="020F0502020204030204" pitchFamily="34" charset="0"/>
                          <a:sym typeface="Arial"/>
                        </a:rPr>
                        <a:t>Yogendras31</a:t>
                      </a:r>
                      <a:endParaRPr lang="en-US" sz="900" u="none" strike="noStrike" cap="none" dirty="0">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IN" sz="900" u="none" strike="noStrike" cap="none" dirty="0">
                          <a:effectLst/>
                          <a:latin typeface="Calibri" panose="020F0502020204030204" pitchFamily="34" charset="0"/>
                          <a:ea typeface="Calibri" panose="020F0502020204030204" pitchFamily="34" charset="0"/>
                          <a:cs typeface="Calibri" panose="020F0502020204030204" pitchFamily="34" charset="0"/>
                          <a:sym typeface="Arial"/>
                        </a:rPr>
                        <a:t>GDJ</a:t>
                      </a:r>
                      <a:endParaRPr lang="en-US" sz="9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IN" sz="900" u="none" strike="noStrike" cap="none" dirty="0" err="1">
                          <a:effectLst/>
                          <a:latin typeface="Calibri" panose="020F0502020204030204" pitchFamily="34" charset="0"/>
                          <a:ea typeface="Calibri" panose="020F0502020204030204" pitchFamily="34" charset="0"/>
                          <a:cs typeface="Calibri" panose="020F0502020204030204" pitchFamily="34" charset="0"/>
                          <a:sym typeface="Arial"/>
                        </a:rPr>
                        <a:t>freepik</a:t>
                      </a:r>
                      <a:endParaRPr lang="en-IN" sz="90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4"/>
                  </a:ext>
                </a:extLst>
              </a:tr>
              <a:tr h="389325">
                <a:tc>
                  <a:txBody>
                    <a:bodyPr/>
                    <a:lstStyle/>
                    <a:p>
                      <a:pPr marL="0" marR="0" lvl="0" indent="0" algn="ctr" rtl="0">
                        <a:spcBef>
                          <a:spcPts val="0"/>
                        </a:spcBef>
                        <a:spcAft>
                          <a:spcPts val="0"/>
                        </a:spcAft>
                        <a:buNone/>
                      </a:pPr>
                      <a:r>
                        <a:rPr lang="en-IN" sz="800" dirty="0">
                          <a:latin typeface="Calibri" panose="020F0502020204030204" pitchFamily="34" charset="0"/>
                          <a:ea typeface="Calibri" panose="020F0502020204030204" pitchFamily="34" charset="0"/>
                          <a:cs typeface="Calibri" panose="020F0502020204030204" pitchFamily="34" charset="0"/>
                        </a:rPr>
                        <a:t>4</a:t>
                      </a:r>
                    </a:p>
                  </a:txBody>
                  <a:tcPr marL="91450" marR="91450" marT="45725" marB="45725"/>
                </a:tc>
                <a:tc>
                  <a:txBody>
                    <a:bodyPr/>
                    <a:lstStyle/>
                    <a:p>
                      <a:pPr marL="0" marR="0" lvl="0" indent="0" algn="l" rtl="0">
                        <a:spcBef>
                          <a:spcPts val="0"/>
                        </a:spcBef>
                        <a:spcAft>
                          <a:spcPts val="0"/>
                        </a:spcAft>
                        <a:buNone/>
                      </a:pPr>
                      <a:endParaRPr sz="80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tc>
                <a:tc>
                  <a:txBody>
                    <a:bodyPr/>
                    <a:lstStyle/>
                    <a:p>
                      <a:r>
                        <a:rPr lang="en-IN" sz="9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House: https://pixabay.com/vectors/home-house-building-architecture-158089/</a:t>
                      </a:r>
                      <a:endParaRPr lang="en-US" sz="9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Circus: https://pixabay.com/vectors/circus-tent-big-flags-yellow-red-308718/</a:t>
                      </a:r>
                      <a:endParaRPr lang="en-US" sz="9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Students: https://pixabay.com/vectors/%ee%a4%92-silhouette-university-students-3105485/</a:t>
                      </a:r>
                      <a:endParaRPr lang="en-IN" sz="900" u="none"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r>
                        <a:rPr lang="en-IN" sz="900" b="0" i="0" u="none" strike="noStrike" cap="none" dirty="0" err="1">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Openclipart</a:t>
                      </a:r>
                      <a:r>
                        <a:rPr lang="en-IN" sz="9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-Vectors</a:t>
                      </a:r>
                      <a:endParaRPr lang="en-US" sz="9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i="0" u="none" strike="noStrike" cap="none" dirty="0" err="1">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Clker</a:t>
                      </a:r>
                      <a:r>
                        <a:rPr lang="en-IN" sz="9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-Free-Vector-Images</a:t>
                      </a:r>
                      <a:endParaRPr lang="en-US" sz="9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Mohamed Hassan</a:t>
                      </a:r>
                      <a:endParaRPr lang="en-IN" sz="90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231090292"/>
                  </a:ext>
                </a:extLst>
              </a:tr>
              <a:tr h="389325">
                <a:tc>
                  <a:txBody>
                    <a:bodyPr/>
                    <a:lstStyle/>
                    <a:p>
                      <a:pPr marL="0" marR="0" lvl="0" indent="0" algn="ctr" rtl="0">
                        <a:spcBef>
                          <a:spcPts val="0"/>
                        </a:spcBef>
                        <a:spcAft>
                          <a:spcPts val="0"/>
                        </a:spcAft>
                        <a:buNone/>
                      </a:pPr>
                      <a:r>
                        <a:rPr lang="en-IN" sz="800" dirty="0">
                          <a:latin typeface="Calibri" panose="020F0502020204030204" pitchFamily="34" charset="0"/>
                          <a:ea typeface="Calibri" panose="020F0502020204030204" pitchFamily="34" charset="0"/>
                          <a:cs typeface="Calibri" panose="020F0502020204030204" pitchFamily="34" charset="0"/>
                        </a:rPr>
                        <a:t>5</a:t>
                      </a:r>
                      <a:endParaRPr sz="80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endParaRPr sz="80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r>
                        <a:rPr lang="en-IN" sz="9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Mobile: https://pixabay.com/vectors/signage-no-mobile-phones-sign-6772538/</a:t>
                      </a:r>
                      <a:endParaRPr lang="en-US" sz="9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Car: https://pixabay.com/vectors/old-man-drive-vintage-car-car-23793/</a:t>
                      </a:r>
                      <a:endParaRPr lang="en-US" sz="900" u="none"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i="0" u="none" strike="noStrike" cap="none" dirty="0" err="1">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Food:https</a:t>
                      </a:r>
                      <a:r>
                        <a:rPr lang="en-IN" sz="9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a:t>
                      </a:r>
                      <a:r>
                        <a:rPr lang="en-IN" sz="900" b="0" i="0" u="none" strike="noStrike" cap="none" dirty="0" err="1">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pixabay.com</a:t>
                      </a:r>
                      <a:r>
                        <a:rPr lang="en-IN" sz="9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/photos/buffet-indian-food-spices-lunch-315691/</a:t>
                      </a:r>
                      <a:endParaRPr lang="en-IN" sz="900" u="none"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r>
                        <a:rPr lang="en-IN" sz="9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Ezequiel Octaviano</a:t>
                      </a:r>
                      <a:endParaRPr lang="en-US" sz="9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i="0" u="none" strike="noStrike" cap="none" dirty="0" err="1">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Clker</a:t>
                      </a:r>
                      <a:r>
                        <a:rPr lang="en-IN" sz="9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-Free-Vector-Images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err="1">
                          <a:latin typeface="Calibri" panose="020F0502020204030204" pitchFamily="34" charset="0"/>
                          <a:ea typeface="Calibri" panose="020F0502020204030204" pitchFamily="34" charset="0"/>
                          <a:cs typeface="Calibri" panose="020F0502020204030204" pitchFamily="34" charset="0"/>
                        </a:rPr>
                        <a:t>PublicDomainPictures</a:t>
                      </a: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573421183"/>
                  </a:ext>
                </a:extLst>
              </a:tr>
            </a:tbl>
          </a:graphicData>
        </a:graphic>
      </p:graphicFrame>
      <p:sp>
        <p:nvSpPr>
          <p:cNvPr id="47" name="Google Shape;47;p3"/>
          <p:cNvSpPr txBox="1"/>
          <p:nvPr/>
        </p:nvSpPr>
        <p:spPr>
          <a:xfrm>
            <a:off x="3549975" y="116632"/>
            <a:ext cx="5092048" cy="500042"/>
          </a:xfrm>
          <a:prstGeom prst="rect">
            <a:avLst/>
          </a:prstGeom>
          <a:noFill/>
          <a:ln>
            <a:noFill/>
          </a:ln>
        </p:spPr>
        <p:txBody>
          <a:bodyPr spcFirstLastPara="1" wrap="square" lIns="91425" tIns="45700" rIns="91425" bIns="45700" anchor="t" anchorCtr="0">
            <a:normAutofit fontScale="75000" lnSpcReduction="20000"/>
          </a:bodyPr>
          <a:lstStyle/>
          <a:p>
            <a:pPr marL="0" marR="0" lvl="0" indent="0" algn="ctr" rtl="0">
              <a:spcBef>
                <a:spcPts val="0"/>
              </a:spcBef>
              <a:spcAft>
                <a:spcPts val="0"/>
              </a:spcAft>
              <a:buClr>
                <a:schemeClr val="dk1"/>
              </a:buClr>
              <a:buSzPct val="100000"/>
              <a:buFont typeface="Calibri"/>
              <a:buNone/>
            </a:pPr>
            <a:r>
              <a:rPr lang="en-IN" sz="4400" b="0" i="0" u="none" strike="noStrike" cap="none">
                <a:solidFill>
                  <a:schemeClr val="dk1"/>
                </a:solidFill>
                <a:latin typeface="Calibri"/>
                <a:ea typeface="Calibri"/>
                <a:cs typeface="Calibri"/>
                <a:sym typeface="Calibri"/>
              </a:rPr>
              <a:t>Attribution / Citation</a:t>
            </a:r>
            <a:endParaRPr sz="4400" b="0" i="0" u="none" strike="noStrike" cap="none">
              <a:solidFill>
                <a:schemeClr val="dk1"/>
              </a:solidFill>
              <a:latin typeface="Calibri"/>
              <a:ea typeface="Calibri"/>
              <a:cs typeface="Calibri"/>
              <a:sym typeface="Calibri"/>
            </a:endParaRPr>
          </a:p>
        </p:txBody>
      </p:sp>
      <p:sp>
        <p:nvSpPr>
          <p:cNvPr id="48" name="Google Shape;48;p3"/>
          <p:cNvSpPr txBox="1"/>
          <p:nvPr/>
        </p:nvSpPr>
        <p:spPr>
          <a:xfrm>
            <a:off x="1285827" y="5662699"/>
            <a:ext cx="9620400" cy="954300"/>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dirty="0">
                <a:solidFill>
                  <a:srgbClr val="000000"/>
                </a:solidFill>
                <a:latin typeface="Arial"/>
                <a:ea typeface="Arial"/>
                <a:cs typeface="Arial"/>
                <a:sym typeface="Arial"/>
              </a:rPr>
              <a:t>                                    </a:t>
            </a:r>
            <a:r>
              <a:rPr lang="en-IN" sz="800" b="1" i="0" u="sng" strike="noStrike" cap="none" dirty="0">
                <a:solidFill>
                  <a:srgbClr val="000000"/>
                </a:solidFill>
                <a:latin typeface="Arial"/>
                <a:ea typeface="Arial"/>
                <a:cs typeface="Arial"/>
                <a:sym typeface="Arial"/>
              </a:rPr>
              <a:t>COPYRIGHT Cum DISCLAIMER NOTICE</a:t>
            </a:r>
            <a:endParaRPr sz="800" b="1" i="0" u="sng" strike="noStrike" cap="none" dirty="0">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dirty="0">
                <a:solidFill>
                  <a:srgbClr val="000000"/>
                </a:solidFill>
                <a:latin typeface="Arial"/>
                <a:ea typeface="Arial"/>
                <a:cs typeface="Arial"/>
                <a:sym typeface="Arial"/>
              </a:rPr>
              <a:t>Content owned by Sri </a:t>
            </a:r>
            <a:r>
              <a:rPr lang="en-IN" sz="800" b="0" i="0" u="none" strike="noStrike" cap="none" dirty="0" err="1">
                <a:solidFill>
                  <a:srgbClr val="000000"/>
                </a:solidFill>
                <a:latin typeface="Arial"/>
                <a:ea typeface="Arial"/>
                <a:cs typeface="Arial"/>
                <a:sym typeface="Arial"/>
              </a:rPr>
              <a:t>Sathya</a:t>
            </a:r>
            <a:r>
              <a:rPr lang="en-IN" sz="800" b="0" i="0" u="none" strike="noStrike" cap="none" dirty="0">
                <a:solidFill>
                  <a:srgbClr val="000000"/>
                </a:solidFill>
                <a:latin typeface="Arial"/>
                <a:ea typeface="Arial"/>
                <a:cs typeface="Arial"/>
                <a:sym typeface="Arial"/>
              </a:rPr>
              <a:t> Sai Central Trust, </a:t>
            </a:r>
            <a:r>
              <a:rPr lang="en-IN" sz="800" b="0" i="0" u="none" strike="noStrike" cap="none" dirty="0" err="1">
                <a:solidFill>
                  <a:srgbClr val="000000"/>
                </a:solidFill>
                <a:latin typeface="Arial"/>
                <a:ea typeface="Arial"/>
                <a:cs typeface="Arial"/>
                <a:sym typeface="Arial"/>
              </a:rPr>
              <a:t>Prashanthi</a:t>
            </a:r>
            <a:r>
              <a:rPr lang="en-IN" sz="800" b="0" i="0" u="none" strike="noStrike" cap="none" dirty="0">
                <a:solidFill>
                  <a:srgbClr val="000000"/>
                </a:solidFill>
                <a:latin typeface="Arial"/>
                <a:ea typeface="Arial"/>
                <a:cs typeface="Arial"/>
                <a:sym typeface="Arial"/>
              </a:rPr>
              <a:t> </a:t>
            </a:r>
            <a:r>
              <a:rPr lang="en-IN" sz="800" b="0" i="0" u="none" strike="noStrike" cap="none" dirty="0" err="1">
                <a:solidFill>
                  <a:srgbClr val="000000"/>
                </a:solidFill>
                <a:latin typeface="Arial"/>
                <a:ea typeface="Arial"/>
                <a:cs typeface="Arial"/>
                <a:sym typeface="Arial"/>
              </a:rPr>
              <a:t>Nilayam</a:t>
            </a:r>
            <a:r>
              <a:rPr lang="en-IN" sz="800" b="0" i="0" u="none" strike="noStrike" cap="none" dirty="0">
                <a:solidFill>
                  <a:srgbClr val="000000"/>
                </a:solidFill>
                <a:latin typeface="Arial"/>
                <a:ea typeface="Arial"/>
                <a:cs typeface="Arial"/>
                <a:sym typeface="Arial"/>
              </a:rPr>
              <a:t>, </a:t>
            </a:r>
            <a:r>
              <a:rPr lang="en-IN" sz="800" b="0" i="0" u="none" strike="noStrike" cap="none" dirty="0" err="1">
                <a:solidFill>
                  <a:srgbClr val="000000"/>
                </a:solidFill>
                <a:latin typeface="Arial"/>
                <a:ea typeface="Arial"/>
                <a:cs typeface="Arial"/>
                <a:sym typeface="Arial"/>
              </a:rPr>
              <a:t>Puttaparthi</a:t>
            </a:r>
            <a:r>
              <a:rPr lang="en-IN" sz="800" b="0" i="0" u="none" strike="noStrike" cap="none" dirty="0">
                <a:solidFill>
                  <a:srgbClr val="000000"/>
                </a:solidFill>
                <a:latin typeface="Arial"/>
                <a:ea typeface="Arial"/>
                <a:cs typeface="Arial"/>
                <a:sym typeface="Arial"/>
              </a:rPr>
              <a:t>, </a:t>
            </a:r>
            <a:r>
              <a:rPr lang="en-IN" sz="800" b="0" i="0" u="none" strike="noStrike" cap="none" dirty="0" err="1">
                <a:solidFill>
                  <a:srgbClr val="000000"/>
                </a:solidFill>
                <a:latin typeface="Arial"/>
                <a:ea typeface="Arial"/>
                <a:cs typeface="Arial"/>
                <a:sym typeface="Arial"/>
              </a:rPr>
              <a:t>Sathya</a:t>
            </a:r>
            <a:r>
              <a:rPr lang="en-IN" sz="800" b="0" i="0" u="none" strike="noStrike" cap="none" dirty="0">
                <a:solidFill>
                  <a:srgbClr val="000000"/>
                </a:solidFill>
                <a:latin typeface="Arial"/>
                <a:ea typeface="Arial"/>
                <a:cs typeface="Arial"/>
                <a:sym typeface="Arial"/>
              </a:rPr>
              <a:t> Sai District, Andhra Pradesh, India. </a:t>
            </a:r>
            <a:endParaRPr sz="800" b="0" i="0" u="none" strike="noStrike" cap="none" dirty="0">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dirty="0">
                <a:solidFill>
                  <a:srgbClr val="000000"/>
                </a:solidFill>
                <a:latin typeface="Arial"/>
                <a:ea typeface="Arial"/>
                <a:cs typeface="Arial"/>
                <a:sym typeface="Arial"/>
              </a:rPr>
              <a:t>Strictly not for Commercial Use, excluding content that falls in Public Domain or common knowledge facts.</a:t>
            </a:r>
            <a:endParaRPr sz="800" b="0" i="0" u="none" strike="noStrike" cap="none" dirty="0">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dirty="0">
                <a:solidFill>
                  <a:srgbClr val="000000"/>
                </a:solidFill>
                <a:latin typeface="Arial"/>
                <a:ea typeface="Arial"/>
                <a:cs typeface="Arial"/>
                <a:sym typeface="Arial"/>
              </a:rPr>
              <a:t>Content can be downloaded and used for personal, educational, informational and other non-commercial purposes, subject to attribution in the name of ‘Sri </a:t>
            </a:r>
            <a:r>
              <a:rPr lang="en-IN" sz="800" b="0" i="0" u="none" strike="noStrike" cap="none" dirty="0" err="1">
                <a:solidFill>
                  <a:srgbClr val="000000"/>
                </a:solidFill>
                <a:latin typeface="Arial"/>
                <a:ea typeface="Arial"/>
                <a:cs typeface="Arial"/>
                <a:sym typeface="Arial"/>
              </a:rPr>
              <a:t>Sathya</a:t>
            </a:r>
            <a:r>
              <a:rPr lang="en-IN" sz="800" b="0" i="0" u="none" strike="noStrike" cap="none" dirty="0">
                <a:solidFill>
                  <a:srgbClr val="000000"/>
                </a:solidFill>
                <a:latin typeface="Arial"/>
                <a:ea typeface="Arial"/>
                <a:cs typeface="Arial"/>
                <a:sym typeface="Arial"/>
              </a:rPr>
              <a:t> Sai Central Trust, </a:t>
            </a:r>
            <a:r>
              <a:rPr lang="en-IN" sz="800" b="0" i="0" u="none" strike="noStrike" cap="none" dirty="0" err="1">
                <a:solidFill>
                  <a:srgbClr val="000000"/>
                </a:solidFill>
                <a:latin typeface="Arial"/>
                <a:ea typeface="Arial"/>
                <a:cs typeface="Arial"/>
                <a:sym typeface="Arial"/>
              </a:rPr>
              <a:t>Prashanthi</a:t>
            </a:r>
            <a:r>
              <a:rPr lang="en-IN" sz="800" b="0" i="0" u="none" strike="noStrike" cap="none" dirty="0">
                <a:solidFill>
                  <a:srgbClr val="000000"/>
                </a:solidFill>
                <a:latin typeface="Arial"/>
                <a:ea typeface="Arial"/>
                <a:cs typeface="Arial"/>
                <a:sym typeface="Arial"/>
              </a:rPr>
              <a:t> </a:t>
            </a:r>
            <a:r>
              <a:rPr lang="en-IN" sz="800" b="0" i="0" u="none" strike="noStrike" cap="none" dirty="0" err="1">
                <a:solidFill>
                  <a:srgbClr val="000000"/>
                </a:solidFill>
                <a:latin typeface="Arial"/>
                <a:ea typeface="Arial"/>
                <a:cs typeface="Arial"/>
                <a:sym typeface="Arial"/>
              </a:rPr>
              <a:t>Nilayam</a:t>
            </a:r>
            <a:r>
              <a:rPr lang="en-IN" sz="800" b="0" i="0" u="none" strike="noStrike" cap="none" dirty="0">
                <a:solidFill>
                  <a:srgbClr val="000000"/>
                </a:solidFill>
                <a:latin typeface="Arial"/>
                <a:ea typeface="Arial"/>
                <a:cs typeface="Arial"/>
                <a:sym typeface="Arial"/>
              </a:rPr>
              <a:t>, </a:t>
            </a:r>
            <a:r>
              <a:rPr lang="en-IN" sz="800" b="0" i="0" u="none" strike="noStrike" cap="none" dirty="0" err="1">
                <a:solidFill>
                  <a:srgbClr val="000000"/>
                </a:solidFill>
                <a:latin typeface="Arial"/>
                <a:ea typeface="Arial"/>
                <a:cs typeface="Arial"/>
                <a:sym typeface="Arial"/>
              </a:rPr>
              <a:t>Puttaparthi</a:t>
            </a:r>
            <a:r>
              <a:rPr lang="en-IN" sz="800" b="0" i="0" u="none" strike="noStrike" cap="none" dirty="0">
                <a:solidFill>
                  <a:srgbClr val="000000"/>
                </a:solidFill>
                <a:latin typeface="Arial"/>
                <a:ea typeface="Arial"/>
                <a:cs typeface="Arial"/>
                <a:sym typeface="Arial"/>
              </a:rPr>
              <a:t>’ only. Any attempt to remove, alter, circumvent, or distort the data that is accessed is illegal and strictly prohibited.</a:t>
            </a:r>
            <a:endParaRPr sz="800" b="0" i="0" u="none" strike="noStrike" cap="none" dirty="0">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dirty="0">
                <a:solidFill>
                  <a:srgbClr val="000000"/>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dirty="0">
              <a:solidFill>
                <a:srgbClr val="000000"/>
              </a:solidFill>
              <a:latin typeface="Calibri"/>
              <a:ea typeface="Calibri"/>
              <a:cs typeface="Calibri"/>
              <a:sym typeface="Calibri"/>
            </a:endParaRPr>
          </a:p>
          <a:p>
            <a:pPr marL="0" marR="0" lvl="0" indent="0" algn="ctr" rtl="0">
              <a:spcBef>
                <a:spcPts val="0"/>
              </a:spcBef>
              <a:spcAft>
                <a:spcPts val="0"/>
              </a:spcAft>
              <a:buClr>
                <a:srgbClr val="000000"/>
              </a:buClr>
              <a:buSzPts val="800"/>
              <a:buFont typeface="Noto Sans Symbols"/>
              <a:buNone/>
            </a:pPr>
            <a:endParaRPr sz="800" b="0" i="0" u="none" strike="noStrike" cap="none" dirty="0">
              <a:solidFill>
                <a:srgbClr val="000000"/>
              </a:solidFill>
              <a:latin typeface="Calibri"/>
              <a:ea typeface="Calibri"/>
              <a:cs typeface="Calibri"/>
              <a:sym typeface="Calibri"/>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463" y="1070724"/>
            <a:ext cx="349874" cy="28536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2951" b="7861"/>
          <a:stretch/>
        </p:blipFill>
        <p:spPr>
          <a:xfrm>
            <a:off x="3003271" y="1063299"/>
            <a:ext cx="346031" cy="31635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474" y="1553795"/>
            <a:ext cx="420121" cy="27997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9206" y="1544203"/>
            <a:ext cx="374324" cy="269837"/>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6896" y="2078076"/>
            <a:ext cx="341474" cy="330803"/>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2712" y="2096622"/>
            <a:ext cx="540851" cy="312257"/>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54284" y="2108107"/>
            <a:ext cx="248248" cy="329283"/>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95005" y="2530774"/>
            <a:ext cx="523091" cy="347774"/>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4683" y="2558269"/>
            <a:ext cx="313303" cy="313303"/>
          </a:xfrm>
          <a:prstGeom prst="rect">
            <a:avLst/>
          </a:prstGeom>
        </p:spPr>
      </p:pic>
      <p:pic>
        <p:nvPicPr>
          <p:cNvPr id="18" name="Picture 17">
            <a:extLst>
              <a:ext uri="{FF2B5EF4-FFF2-40B4-BE49-F238E27FC236}">
                <a16:creationId xmlns:a16="http://schemas.microsoft.com/office/drawing/2014/main" id="{867DB463-B9F8-F14F-BB22-1E665D1FD89C}"/>
              </a:ext>
            </a:extLst>
          </p:cNvPr>
          <p:cNvPicPr>
            <a:picLocks noChangeAspect="1"/>
          </p:cNvPicPr>
          <p:nvPr/>
        </p:nvPicPr>
        <p:blipFill>
          <a:blip r:embed="rId12"/>
          <a:srcRect/>
          <a:stretch/>
        </p:blipFill>
        <p:spPr>
          <a:xfrm>
            <a:off x="2937762" y="1523029"/>
            <a:ext cx="354368" cy="354368"/>
          </a:xfrm>
          <a:prstGeom prst="rect">
            <a:avLst/>
          </a:prstGeom>
        </p:spPr>
      </p:pic>
      <p:pic>
        <p:nvPicPr>
          <p:cNvPr id="17" name="Picture 16">
            <a:extLst>
              <a:ext uri="{FF2B5EF4-FFF2-40B4-BE49-F238E27FC236}">
                <a16:creationId xmlns:a16="http://schemas.microsoft.com/office/drawing/2014/main" id="{20118B26-D66D-644E-AD7C-0CF4AF6C3201}"/>
              </a:ext>
            </a:extLst>
          </p:cNvPr>
          <p:cNvPicPr>
            <a:picLocks noChangeAspect="1"/>
          </p:cNvPicPr>
          <p:nvPr/>
        </p:nvPicPr>
        <p:blipFill>
          <a:blip r:embed="rId13"/>
          <a:srcRect/>
          <a:stretch/>
        </p:blipFill>
        <p:spPr>
          <a:xfrm>
            <a:off x="2420415" y="1070724"/>
            <a:ext cx="472269" cy="314723"/>
          </a:xfrm>
          <a:prstGeom prst="rect">
            <a:avLst/>
          </a:prstGeom>
        </p:spPr>
      </p:pic>
      <p:pic>
        <p:nvPicPr>
          <p:cNvPr id="16" name="Picture 15">
            <a:extLst>
              <a:ext uri="{FF2B5EF4-FFF2-40B4-BE49-F238E27FC236}">
                <a16:creationId xmlns:a16="http://schemas.microsoft.com/office/drawing/2014/main" id="{60F3F083-3CBF-E54B-B95C-CFE11B28757F}"/>
              </a:ext>
            </a:extLst>
          </p:cNvPr>
          <p:cNvPicPr>
            <a:picLocks noChangeAspect="1"/>
          </p:cNvPicPr>
          <p:nvPr/>
        </p:nvPicPr>
        <p:blipFill>
          <a:blip r:embed="rId14"/>
          <a:srcRect/>
          <a:stretch/>
        </p:blipFill>
        <p:spPr>
          <a:xfrm>
            <a:off x="3029992" y="2602459"/>
            <a:ext cx="389564" cy="259608"/>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2321</TotalTime>
  <Words>1063</Words>
  <Application>Microsoft Macintosh PowerPoint</Application>
  <PresentationFormat>Widescreen</PresentationFormat>
  <Paragraphs>111</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Gill Sans Ultra Bold</vt:lpstr>
      <vt:lpstr>Noto Sans Symbols</vt:lpstr>
      <vt:lpstr>DD</vt:lpstr>
      <vt:lpstr>Types of Sentences</vt:lpstr>
      <vt:lpstr>Declarative Or Assertive Sentences</vt:lpstr>
      <vt:lpstr>Exclamatory Sentences</vt:lpstr>
      <vt:lpstr>Interrogative Sentences</vt:lpstr>
      <vt:lpstr>Imperative Sentences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KINDS OF SENTENCES</dc:title>
  <dc:creator>sssvv</dc:creator>
  <cp:lastModifiedBy>Mahesh Mahadevan</cp:lastModifiedBy>
  <cp:revision>61</cp:revision>
  <dcterms:created xsi:type="dcterms:W3CDTF">2020-08-28T09:38:22Z</dcterms:created>
  <dcterms:modified xsi:type="dcterms:W3CDTF">2023-06-23T02:20:44Z</dcterms:modified>
</cp:coreProperties>
</file>