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10" r:id="rId3"/>
    <p:sldId id="259" r:id="rId4"/>
    <p:sldId id="289" r:id="rId5"/>
    <p:sldId id="290" r:id="rId6"/>
    <p:sldId id="292" r:id="rId7"/>
    <p:sldId id="293" r:id="rId8"/>
    <p:sldId id="311" r:id="rId9"/>
    <p:sldId id="312" r:id="rId10"/>
    <p:sldId id="309" r:id="rId11"/>
    <p:sldId id="258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fxczJvV2yrvD3WWYjb+KwpL+x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2082F0-36B5-40F3-B39F-2E6BD18259C1}">
  <a:tblStyle styleId="{312082F0-36B5-40F3-B39F-2E6BD18259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277" autoAdjust="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rtl="0"/>
            <a:r>
              <a:rPr lang="en-IN" sz="10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0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IN" sz="1200" b="0" dirty="0"/>
            </a:br>
            <a:r>
              <a:rPr lang="en-IN" sz="1200" b="0" dirty="0"/>
              <a:t>      </a:t>
            </a: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b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sz="12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Source of Multimedia used in this slide - 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Writing: https://pxhere.com/en/photo/1639699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teacher may then get a little personal and ask the last question that would make them want to send a letter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themselves.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leading to a hands-on activity of  each one writing a letter to their parents.</a:t>
            </a:r>
            <a:endParaRPr lang="en-IN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b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b="0" dirty="0"/>
          </a:p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 used in this slide - 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Letter: 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https://www.pexels.com/photo/woman-reading-a-letter-10733404/-Attribute to </a:t>
            </a:r>
            <a:r>
              <a:rPr lang="en-IN" b="0" i="0" dirty="0">
                <a:solidFill>
                  <a:srgbClr val="2C343E"/>
                </a:solidFill>
                <a:effectLst/>
                <a:latin typeface="PlusJakartaSans"/>
              </a:rPr>
              <a:t>Miriam Salgado</a:t>
            </a:r>
          </a:p>
          <a:p>
            <a:pPr rtl="0"/>
            <a:endParaRPr lang="en-I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69404-76F5-4205-AB8A-DE608B1B0BD3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2713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Based on the letter the teacher could ask probing questions to elicit the understanding of the letter and draw their attention to the information and the mood of it.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N/A</a:t>
            </a: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13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IN" sz="1800" b="0" dirty="0"/>
            </a:br>
            <a:r>
              <a:rPr lang="en-IN" sz="1800" b="0" dirty="0"/>
              <a:t>      </a:t>
            </a: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b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sz="18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Source of Multimedia used in this slide - </a:t>
            </a:r>
            <a: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N" dirty="0"/>
              <a:t>Writing: https://pxhere.com/en/photo/655321</a:t>
            </a:r>
          </a:p>
          <a:p>
            <a:r>
              <a:rPr lang="en-IN" dirty="0"/>
              <a:t>Finger: PPT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35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IN" sz="1800" b="0" dirty="0"/>
            </a:br>
            <a:r>
              <a:rPr lang="en-IN" sz="1800" b="0" dirty="0"/>
              <a:t>      </a:t>
            </a: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b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sz="18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Source of Multimedia used in this slide - </a:t>
            </a:r>
            <a: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+mj-lt"/>
              <a:buNone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Letter writing: https://pixabay.com/illustrations/man-writing-taking-notes-cartoon-6631394/-</a:t>
            </a:r>
            <a:r>
              <a:rPr lang="en-IN" b="0" i="0" u="none" strike="noStrike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Elf-Moondance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None/>
              <a:tabLst/>
              <a:defRPr/>
            </a:pPr>
            <a:r>
              <a:rPr lang="en-IN" dirty="0"/>
              <a:t>2. Finger: PPT Icon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69404-76F5-4205-AB8A-DE608B1B0BD3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083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IN" sz="1800" b="0" dirty="0"/>
            </a:br>
            <a:r>
              <a:rPr lang="en-IN" sz="1800" b="0" dirty="0"/>
              <a:t>      </a:t>
            </a: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b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sz="18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Source of Multimedia used in this slide - </a:t>
            </a:r>
            <a: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Letter writing: https://pixabay.com/illustrations/man-writing-taking-notes-cartoon-6631394/-</a:t>
            </a:r>
            <a:r>
              <a:rPr lang="en-IN" b="0" i="0" u="none" strike="noStrike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Elf-Moondance</a:t>
            </a:r>
            <a:endParaRPr lang="de-DE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69404-76F5-4205-AB8A-DE608B1B0BD3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074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IN" sz="1800" b="0" dirty="0"/>
            </a:br>
            <a:r>
              <a:rPr lang="en-IN" sz="1800" b="0" dirty="0"/>
              <a:t>      </a:t>
            </a: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b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sz="18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Source of Multimedia used in this slide - </a:t>
            </a:r>
            <a: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Letter writing: https://pixabay.com/illustrations/man-writing-taking-notes-cartoon-6631394/-</a:t>
            </a:r>
            <a:r>
              <a:rPr lang="en-IN" b="0" i="0" u="none" strike="noStrike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Elf-Moondance</a:t>
            </a:r>
            <a:endParaRPr lang="de-DE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69404-76F5-4205-AB8A-DE608B1B0BD3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241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IN" sz="1800" b="0" dirty="0"/>
            </a:br>
            <a:r>
              <a:rPr lang="en-IN" sz="1800" b="0" dirty="0"/>
              <a:t>      </a:t>
            </a: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b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sz="18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Source of Multimedia used in this slide - </a:t>
            </a:r>
            <a: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Letter writing: https://pixabay.com/illustrations/man-writing-taking-notes-cartoon-6631394/-</a:t>
            </a:r>
            <a:r>
              <a:rPr lang="en-IN" b="0" i="0" u="none" strike="noStrike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Elf-Moondance</a:t>
            </a:r>
            <a:endParaRPr lang="de-DE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69404-76F5-4205-AB8A-DE608B1B0BD3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955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IN" sz="1800" b="0" dirty="0"/>
            </a:br>
            <a:r>
              <a:rPr lang="en-IN" sz="1800" b="0" dirty="0"/>
              <a:t>      </a:t>
            </a: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b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sz="18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Source of Multimedia used in this slide - </a:t>
            </a:r>
            <a: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Letter writing: https://pixabay.com/illustrations/man-writing-taking-notes-cartoon-6631394/-</a:t>
            </a:r>
            <a:r>
              <a:rPr lang="en-IN" b="0" i="0" u="none" strike="noStrike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Elf-Moondance</a:t>
            </a:r>
            <a:endParaRPr lang="de-DE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69404-76F5-4205-AB8A-DE608B1B0BD3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044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IN" sz="1800" b="0" dirty="0"/>
            </a:br>
            <a:r>
              <a:rPr lang="en-IN" sz="1800" b="0" dirty="0"/>
              <a:t>      </a:t>
            </a: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IN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b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sz="18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8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Source of Multimedia used in this slide - </a:t>
            </a:r>
            <a:r>
              <a:rPr lang="en-IN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Letter writing: https://pixabay.com/illustrations/man-writing-taking-notes-cartoon-6631394/-</a:t>
            </a:r>
            <a:r>
              <a:rPr lang="en-IN" b="0" i="0" u="none" strike="noStrike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Elf-Moondance</a:t>
            </a:r>
            <a:endParaRPr lang="de-DE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69404-76F5-4205-AB8A-DE608B1B0BD3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48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about:blank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A picture containing text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67" y="104115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857" y="71414"/>
            <a:ext cx="9296427" cy="654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add slide title (Size 36)</a:t>
            </a:r>
            <a:endParaRPr lang="en-IN" dirty="0"/>
          </a:p>
        </p:txBody>
      </p:sp>
      <p:sp>
        <p:nvSpPr>
          <p:cNvPr id="9" name="Google Shape;11;p4">
            <a:hlinkClick r:id="rId2"/>
          </p:cNvPr>
          <p:cNvSpPr/>
          <p:nvPr userDrawn="1"/>
        </p:nvSpPr>
        <p:spPr>
          <a:xfrm>
            <a:off x="-406400" y="6488116"/>
            <a:ext cx="3683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 sz="1800"/>
            </a:lvl4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Text font </a:t>
            </a:r>
            <a:r>
              <a:rPr lang="en-US" dirty="0" err="1"/>
              <a:t>calibri</a:t>
            </a:r>
            <a:r>
              <a:rPr lang="en-US" dirty="0"/>
              <a:t> , Size range 32 to 20.  Table / GO size &gt;= 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IN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81579E-00DA-4798-BDD1-D15D5C767B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694" y="5884332"/>
            <a:ext cx="914479" cy="914479"/>
          </a:xfrm>
          <a:prstGeom prst="rect">
            <a:avLst/>
          </a:prstGeom>
        </p:spPr>
      </p:pic>
      <p:pic>
        <p:nvPicPr>
          <p:cNvPr id="10" name="Picture 9" descr="Calendar&#10;&#10;Description automatically generated with low confidence">
            <a:extLst>
              <a:ext uri="{FF2B5EF4-FFF2-40B4-BE49-F238E27FC236}">
                <a16:creationId xmlns:a16="http://schemas.microsoft.com/office/drawing/2014/main" id="{57A42AAF-D943-43DC-BC30-BFB93833B1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694" y="87392"/>
            <a:ext cx="96325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3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>
            <a:hlinkClick r:id="rId6"/>
          </p:cNvPr>
          <p:cNvSpPr/>
          <p:nvPr/>
        </p:nvSpPr>
        <p:spPr>
          <a:xfrm>
            <a:off x="-459925" y="6488116"/>
            <a:ext cx="40513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D952051-1460-9401-A290-8086B965BFAA}"/>
              </a:ext>
            </a:extLst>
          </p:cNvPr>
          <p:cNvGrpSpPr/>
          <p:nvPr/>
        </p:nvGrpSpPr>
        <p:grpSpPr>
          <a:xfrm>
            <a:off x="95003" y="1472541"/>
            <a:ext cx="12005954" cy="3328060"/>
            <a:chOff x="-1" y="1796143"/>
            <a:chExt cx="12192002" cy="30044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D8C044-6C02-74CC-D317-694545EF9C9B}"/>
                </a:ext>
              </a:extLst>
            </p:cNvPr>
            <p:cNvSpPr/>
            <p:nvPr/>
          </p:nvSpPr>
          <p:spPr>
            <a:xfrm>
              <a:off x="1" y="1796143"/>
              <a:ext cx="12192000" cy="300445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5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A Letter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8EA410-4974-FB42-6A3E-EF29CAB9F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796143"/>
              <a:ext cx="4440085" cy="30044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786FD9-E66A-29D8-B0F6-763142010483}"/>
              </a:ext>
            </a:extLst>
          </p:cNvPr>
          <p:cNvGrpSpPr/>
          <p:nvPr/>
        </p:nvGrpSpPr>
        <p:grpSpPr>
          <a:xfrm>
            <a:off x="1122363" y="948490"/>
            <a:ext cx="9654157" cy="899207"/>
            <a:chOff x="109164" y="948490"/>
            <a:chExt cx="9947275" cy="8992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C36E07D-4173-47B5-A052-D36C6B4FB214}"/>
                </a:ext>
              </a:extLst>
            </p:cNvPr>
            <p:cNvSpPr txBox="1"/>
            <p:nvPr/>
          </p:nvSpPr>
          <p:spPr>
            <a:xfrm>
              <a:off x="109164" y="948490"/>
              <a:ext cx="9947275" cy="899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>
              <a:spAutoFit/>
            </a:bodyPr>
            <a:lstStyle/>
            <a:p>
              <a:endPara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2DF4FD-B4D5-4C34-9CB9-44D89056B346}"/>
                </a:ext>
              </a:extLst>
            </p:cNvPr>
            <p:cNvSpPr txBox="1"/>
            <p:nvPr/>
          </p:nvSpPr>
          <p:spPr>
            <a:xfrm>
              <a:off x="233157" y="968499"/>
              <a:ext cx="9699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885950" algn="l"/>
                </a:tabLst>
              </a:pPr>
              <a:r>
                <a:rPr lang="en-IE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How would you feel if you got a letter like this one? Do you also want to write such  a letter to your parents?</a:t>
              </a:r>
              <a:endPara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C0A1B3-1A26-79FE-F544-43F16D23206C}"/>
              </a:ext>
            </a:extLst>
          </p:cNvPr>
          <p:cNvGrpSpPr/>
          <p:nvPr/>
        </p:nvGrpSpPr>
        <p:grpSpPr>
          <a:xfrm>
            <a:off x="5832528" y="5701597"/>
            <a:ext cx="1548298" cy="866998"/>
            <a:chOff x="10683337" y="2400715"/>
            <a:chExt cx="1548298" cy="86699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53DE21-DB12-6112-CB46-1EB763D7C165}"/>
                </a:ext>
              </a:extLst>
            </p:cNvPr>
            <p:cNvSpPr/>
            <p:nvPr/>
          </p:nvSpPr>
          <p:spPr>
            <a:xfrm>
              <a:off x="10683337" y="2400715"/>
              <a:ext cx="1276834" cy="41321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Answer</a:t>
              </a:r>
            </a:p>
          </p:txBody>
        </p:sp>
        <p:pic>
          <p:nvPicPr>
            <p:cNvPr id="42" name="Graphic 41" descr="Right pointing backhand index with solid fill">
              <a:extLst>
                <a:ext uri="{FF2B5EF4-FFF2-40B4-BE49-F238E27FC236}">
                  <a16:creationId xmlns:a16="http://schemas.microsoft.com/office/drawing/2014/main" id="{0834EBA3-D333-0758-2BC8-1053879A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1557449" y="2593527"/>
              <a:ext cx="674186" cy="67418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99804B-34E3-7D39-292B-C06B2DF53FFD}"/>
              </a:ext>
            </a:extLst>
          </p:cNvPr>
          <p:cNvGrpSpPr/>
          <p:nvPr/>
        </p:nvGrpSpPr>
        <p:grpSpPr>
          <a:xfrm>
            <a:off x="6851055" y="3075388"/>
            <a:ext cx="4631434" cy="1013914"/>
            <a:chOff x="6789286" y="2053998"/>
            <a:chExt cx="6263891" cy="637733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EBBB65-C128-EC73-1725-F9E2FC0946C8}"/>
                </a:ext>
              </a:extLst>
            </p:cNvPr>
            <p:cNvSpPr/>
            <p:nvPr/>
          </p:nvSpPr>
          <p:spPr>
            <a:xfrm>
              <a:off x="6789286" y="2053998"/>
              <a:ext cx="6263891" cy="637733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1200"/>
                </a:spcBef>
                <a:spcAft>
                  <a:spcPts val="1200"/>
                </a:spcAft>
              </a:pPr>
              <a:endParaRPr lang="en-SG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B934DE-F5E3-A8FB-35BD-9343A44AC3D0}"/>
                </a:ext>
              </a:extLst>
            </p:cNvPr>
            <p:cNvSpPr txBox="1"/>
            <p:nvPr/>
          </p:nvSpPr>
          <p:spPr>
            <a:xfrm>
              <a:off x="7057100" y="2516107"/>
              <a:ext cx="5728262" cy="26712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11430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Then, let’s write a letter to your parents.  </a:t>
              </a:r>
              <a:endPara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63CE4E9-A3BD-5A97-C80A-CF8DAB6FEFA2}"/>
              </a:ext>
            </a:extLst>
          </p:cNvPr>
          <p:cNvSpPr txBox="1"/>
          <p:nvPr/>
        </p:nvSpPr>
        <p:spPr>
          <a:xfrm>
            <a:off x="4437935" y="142349"/>
            <a:ext cx="446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Frame the Question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1D555E-E5A3-FADC-A926-054FE0B131D1}"/>
              </a:ext>
            </a:extLst>
          </p:cNvPr>
          <p:cNvGrpSpPr/>
          <p:nvPr/>
        </p:nvGrpSpPr>
        <p:grpSpPr>
          <a:xfrm>
            <a:off x="693855" y="1966832"/>
            <a:ext cx="5747275" cy="4355769"/>
            <a:chOff x="1140813" y="2348880"/>
            <a:chExt cx="5747275" cy="435576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BC53E09-E9AC-FA92-9430-80170D7B4F83}"/>
                </a:ext>
              </a:extLst>
            </p:cNvPr>
            <p:cNvGrpSpPr/>
            <p:nvPr/>
          </p:nvGrpSpPr>
          <p:grpSpPr>
            <a:xfrm>
              <a:off x="1140813" y="2348880"/>
              <a:ext cx="5747275" cy="4355769"/>
              <a:chOff x="1722794" y="1175481"/>
              <a:chExt cx="4169229" cy="2134617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E0418F2-C326-E299-5925-79A52D6C3743}"/>
                  </a:ext>
                </a:extLst>
              </p:cNvPr>
              <p:cNvSpPr/>
              <p:nvPr/>
            </p:nvSpPr>
            <p:spPr>
              <a:xfrm>
                <a:off x="2020164" y="2188098"/>
                <a:ext cx="3635829" cy="1122000"/>
              </a:xfrm>
              <a:custGeom>
                <a:avLst/>
                <a:gdLst>
                  <a:gd name="connsiteX0" fmla="*/ 0 w 4286224"/>
                  <a:gd name="connsiteY0" fmla="*/ 0 h 2117272"/>
                  <a:gd name="connsiteX1" fmla="*/ 4286224 w 4286224"/>
                  <a:gd name="connsiteY1" fmla="*/ 0 h 2117272"/>
                  <a:gd name="connsiteX2" fmla="*/ 4276526 w 4286224"/>
                  <a:gd name="connsiteY2" fmla="*/ 192047 h 2117272"/>
                  <a:gd name="connsiteX3" fmla="*/ 2143112 w 4286224"/>
                  <a:gd name="connsiteY3" fmla="*/ 2117272 h 2117272"/>
                  <a:gd name="connsiteX4" fmla="*/ 9698 w 4286224"/>
                  <a:gd name="connsiteY4" fmla="*/ 192047 h 211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24" h="2117272">
                    <a:moveTo>
                      <a:pt x="0" y="0"/>
                    </a:moveTo>
                    <a:lnTo>
                      <a:pt x="4286224" y="0"/>
                    </a:lnTo>
                    <a:lnTo>
                      <a:pt x="4276526" y="192047"/>
                    </a:lnTo>
                    <a:cubicBezTo>
                      <a:pt x="4166707" y="1273418"/>
                      <a:pt x="3253456" y="2117272"/>
                      <a:pt x="2143112" y="2117272"/>
                    </a:cubicBezTo>
                    <a:cubicBezTo>
                      <a:pt x="1032768" y="2117272"/>
                      <a:pt x="119517" y="1273418"/>
                      <a:pt x="9698" y="192047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chemeClr val="tx1">
                      <a:alpha val="75000"/>
                    </a:schemeClr>
                  </a:gs>
                  <a:gs pos="98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SG" sz="20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D77EEF9-EAD1-846E-FB07-14049D7EA072}"/>
                  </a:ext>
                </a:extLst>
              </p:cNvPr>
              <p:cNvSpPr/>
              <p:nvPr/>
            </p:nvSpPr>
            <p:spPr>
              <a:xfrm>
                <a:off x="1722794" y="1175481"/>
                <a:ext cx="4169229" cy="1750031"/>
              </a:xfrm>
              <a:prstGeom prst="rect">
                <a:avLst/>
              </a:prstGeom>
              <a:gradFill flip="none" rotWithShape="1">
                <a:gsLst>
                  <a:gs pos="4000">
                    <a:srgbClr val="D9D9D9"/>
                  </a:gs>
                  <a:gs pos="33000">
                    <a:srgbClr val="FFFFFF"/>
                  </a:gs>
                  <a:gs pos="81000">
                    <a:srgbClr val="D9D9D9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2000" dirty="0"/>
              </a:p>
            </p:txBody>
          </p:sp>
        </p:grpSp>
        <p:pic>
          <p:nvPicPr>
            <p:cNvPr id="1026" name="Picture 2" descr="Free Woman Reading a Letter  Stock Photo">
              <a:extLst>
                <a:ext uri="{FF2B5EF4-FFF2-40B4-BE49-F238E27FC236}">
                  <a16:creationId xmlns:a16="http://schemas.microsoft.com/office/drawing/2014/main" id="{62A3DF89-FA4F-00FA-A713-7AC3004EC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488" y="2547212"/>
              <a:ext cx="2136892" cy="320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B22042-097A-A5AF-F73B-ADDEA6BBBC00}"/>
              </a:ext>
            </a:extLst>
          </p:cNvPr>
          <p:cNvGrpSpPr/>
          <p:nvPr/>
        </p:nvGrpSpPr>
        <p:grpSpPr>
          <a:xfrm>
            <a:off x="2851140" y="108001"/>
            <a:ext cx="6489721" cy="588797"/>
            <a:chOff x="1757518" y="211996"/>
            <a:chExt cx="7362818" cy="836712"/>
          </a:xfrm>
          <a:solidFill>
            <a:srgbClr val="FF72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6B836967-C40A-802A-8490-6F7DAFB25A1C}"/>
                </a:ext>
              </a:extLst>
            </p:cNvPr>
            <p:cNvSpPr/>
            <p:nvPr/>
          </p:nvSpPr>
          <p:spPr>
            <a:xfrm>
              <a:off x="1757518" y="211996"/>
              <a:ext cx="1080120" cy="83671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CD2A6B92-F80F-3728-5E28-34F0DA9D2F45}"/>
                </a:ext>
              </a:extLst>
            </p:cNvPr>
            <p:cNvSpPr/>
            <p:nvPr/>
          </p:nvSpPr>
          <p:spPr>
            <a:xfrm>
              <a:off x="2567608" y="211996"/>
              <a:ext cx="6552728" cy="83671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 Letter</a:t>
              </a:r>
              <a:endParaRPr lang="en-IN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4F79CEB0-BAA2-4CF8-9489-B581CA7066B5}"/>
                </a:ext>
              </a:extLst>
            </p:cNvPr>
            <p:cNvSpPr/>
            <p:nvPr/>
          </p:nvSpPr>
          <p:spPr>
            <a:xfrm>
              <a:off x="2027548" y="211996"/>
              <a:ext cx="1080120" cy="83671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0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1239232963"/>
              </p:ext>
            </p:extLst>
          </p:nvPr>
        </p:nvGraphicFramePr>
        <p:xfrm>
          <a:off x="1127448" y="780003"/>
          <a:ext cx="9937100" cy="4289500"/>
        </p:xfrm>
        <a:graphic>
          <a:graphicData uri="http://schemas.openxmlformats.org/drawingml/2006/table">
            <a:tbl>
              <a:tblPr firstRow="1" bandRow="1">
                <a:noFill/>
                <a:tableStyleId>{312082F0-36B5-40F3-B39F-2E6BD18259C1}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Source link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Author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b="0" i="0" u="none" strike="noStrike" kern="1200" cap="none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Writing: https://pxhere.com/en/photo/1639699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pxhere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dirty="0"/>
                        <a:t>Writing: https://pxhere.com/en/photo/655321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pxhere</a:t>
                      </a: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4,5,6,7,8,9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u="none" strike="noStrike" kern="1200" cap="none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Letter writing: https://pixabay.com/illustrations/man-writing-taking-notes-cartoon-6631394/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u="none" strike="noStrike" dirty="0">
                          <a:solidFill>
                            <a:srgbClr val="191B26"/>
                          </a:solidFill>
                          <a:effectLst/>
                          <a:latin typeface="Open Sans" panose="020B0606030504020204" pitchFamily="34" charset="0"/>
                        </a:rPr>
                        <a:t>Elf-Moondance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10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b="0" i="0" u="none" strike="noStrike" kern="1200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Letter</a:t>
                      </a:r>
                      <a:r>
                        <a:rPr lang="en-IN" sz="900" b="1" i="0" u="none" strike="noStrike" kern="1200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: </a:t>
                      </a:r>
                      <a:r>
                        <a:rPr lang="en-IN" sz="900" b="0" i="0" u="none" strike="noStrike" kern="1200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 https://www.pexels.com/photo/woman-reading-a-letter-10733404/</a:t>
                      </a:r>
                      <a:endParaRPr lang="en-IN" sz="900" b="0" i="0" dirty="0">
                        <a:solidFill>
                          <a:srgbClr val="2C343E"/>
                        </a:solidFill>
                        <a:effectLst/>
                        <a:latin typeface="PlusJakarta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dirty="0">
                          <a:solidFill>
                            <a:srgbClr val="2C343E"/>
                          </a:solidFill>
                          <a:effectLst/>
                          <a:latin typeface="PlusJakartaSans"/>
                        </a:rPr>
                        <a:t>Miriam Salgado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/>
          <p:nvPr/>
        </p:nvSpPr>
        <p:spPr>
          <a:xfrm>
            <a:off x="3549975" y="120646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E4BC4-395E-AF2B-2DB4-ACDACA243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67" y="1282478"/>
            <a:ext cx="183251" cy="18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75AE18-1178-AE89-D9CD-4E8468C6E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306" y="2055482"/>
            <a:ext cx="274428" cy="182880"/>
          </a:xfrm>
          <a:prstGeom prst="rect">
            <a:avLst/>
          </a:prstGeom>
        </p:spPr>
      </p:pic>
      <p:pic>
        <p:nvPicPr>
          <p:cNvPr id="4" name="Picture 2" descr="Free Woman Reading a Letter  Stock Photo">
            <a:extLst>
              <a:ext uri="{FF2B5EF4-FFF2-40B4-BE49-F238E27FC236}">
                <a16:creationId xmlns:a16="http://schemas.microsoft.com/office/drawing/2014/main" id="{85018C90-E60D-962B-9066-2248AAE9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92" y="2434664"/>
            <a:ext cx="12192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CAB6E-C276-DC94-0356-E393DDEC1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894" y="1672583"/>
            <a:ext cx="274320" cy="182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0D816-8662-1AAD-72D2-9C05608B4C0D}"/>
              </a:ext>
            </a:extLst>
          </p:cNvPr>
          <p:cNvSpPr txBox="1"/>
          <p:nvPr/>
        </p:nvSpPr>
        <p:spPr>
          <a:xfrm>
            <a:off x="610465" y="850299"/>
            <a:ext cx="10781071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</a:rPr>
              <a:t>Address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57, </a:t>
            </a:r>
            <a:r>
              <a:rPr lang="en-I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Deshbandhu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Society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</a:rPr>
              <a:t>                 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Patparganj- Delhi 110092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Date: 29th March 2023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Dear Sathya</a:t>
            </a:r>
          </a:p>
          <a:p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 this letter finds you in the best of health. We are fine here. The weather in Delhi is pleasant now. You should plan a trip to New Delhi to spend a few days with me before your school reopens. We can visit many places like India Gate, Rajghat, </a:t>
            </a:r>
            <a:r>
              <a:rPr lang="en-I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Chandini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Chowk, Planetarium, The Sansad Bhavan, and many more interesting places. You’ll enjoy the North Indian food of Delhi. We can have a fabulous time together.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very thought of your coming is so exciting. I have lots of things to tell you. Give my regards to your papa and mamma.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loving uncle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Shankar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DB01B0-20DC-539F-1115-300D9A31A810}"/>
              </a:ext>
            </a:extLst>
          </p:cNvPr>
          <p:cNvGrpSpPr/>
          <p:nvPr/>
        </p:nvGrpSpPr>
        <p:grpSpPr>
          <a:xfrm>
            <a:off x="2850556" y="108001"/>
            <a:ext cx="6489721" cy="588797"/>
            <a:chOff x="1757518" y="211996"/>
            <a:chExt cx="7362818" cy="836712"/>
          </a:xfrm>
          <a:solidFill>
            <a:srgbClr val="FF72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EF24FBF5-19BD-8B18-FCB2-266C6D6FB112}"/>
                </a:ext>
              </a:extLst>
            </p:cNvPr>
            <p:cNvSpPr/>
            <p:nvPr/>
          </p:nvSpPr>
          <p:spPr>
            <a:xfrm>
              <a:off x="1757518" y="211996"/>
              <a:ext cx="1080120" cy="83671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835E71D3-A95B-6591-D8F7-A949CA89CA52}"/>
                </a:ext>
              </a:extLst>
            </p:cNvPr>
            <p:cNvSpPr/>
            <p:nvPr/>
          </p:nvSpPr>
          <p:spPr>
            <a:xfrm>
              <a:off x="2567608" y="211996"/>
              <a:ext cx="6552728" cy="83671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 Letter</a:t>
              </a:r>
              <a:endParaRPr lang="en-IN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5A081836-4466-EA25-554C-481B0C9B8B90}"/>
                </a:ext>
              </a:extLst>
            </p:cNvPr>
            <p:cNvSpPr/>
            <p:nvPr/>
          </p:nvSpPr>
          <p:spPr>
            <a:xfrm>
              <a:off x="2027548" y="211996"/>
              <a:ext cx="1080120" cy="83671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8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6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13567B-CE4E-5CCF-5F90-D9508CB48F6D}"/>
              </a:ext>
            </a:extLst>
          </p:cNvPr>
          <p:cNvGrpSpPr/>
          <p:nvPr/>
        </p:nvGrpSpPr>
        <p:grpSpPr>
          <a:xfrm>
            <a:off x="5321851" y="5662936"/>
            <a:ext cx="1548298" cy="866998"/>
            <a:chOff x="10683337" y="2400715"/>
            <a:chExt cx="1548298" cy="86699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088C455-2280-D14B-D28D-8837F83F31AC}"/>
                </a:ext>
              </a:extLst>
            </p:cNvPr>
            <p:cNvSpPr/>
            <p:nvPr/>
          </p:nvSpPr>
          <p:spPr>
            <a:xfrm>
              <a:off x="10683337" y="2400715"/>
              <a:ext cx="1276834" cy="41321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Answer</a:t>
              </a:r>
            </a:p>
          </p:txBody>
        </p:sp>
        <p:pic>
          <p:nvPicPr>
            <p:cNvPr id="7" name="Graphic 6" descr="Right pointing backhand index with solid fill">
              <a:extLst>
                <a:ext uri="{FF2B5EF4-FFF2-40B4-BE49-F238E27FC236}">
                  <a16:creationId xmlns:a16="http://schemas.microsoft.com/office/drawing/2014/main" id="{B8E75809-FC78-C6BB-C104-DB12104E3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1557449" y="2593527"/>
              <a:ext cx="674186" cy="67418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52B7E6-892E-C861-F413-B281FF08C276}"/>
              </a:ext>
            </a:extLst>
          </p:cNvPr>
          <p:cNvGrpSpPr/>
          <p:nvPr/>
        </p:nvGrpSpPr>
        <p:grpSpPr>
          <a:xfrm>
            <a:off x="630273" y="1858448"/>
            <a:ext cx="5832648" cy="4591863"/>
            <a:chOff x="1045027" y="833148"/>
            <a:chExt cx="4169229" cy="22566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EF0794-D416-3780-3D3E-43AE043119A8}"/>
                </a:ext>
              </a:extLst>
            </p:cNvPr>
            <p:cNvSpPr/>
            <p:nvPr/>
          </p:nvSpPr>
          <p:spPr>
            <a:xfrm>
              <a:off x="1239045" y="1967842"/>
              <a:ext cx="3635829" cy="1122000"/>
            </a:xfrm>
            <a:custGeom>
              <a:avLst/>
              <a:gdLst>
                <a:gd name="connsiteX0" fmla="*/ 0 w 4286224"/>
                <a:gd name="connsiteY0" fmla="*/ 0 h 2117272"/>
                <a:gd name="connsiteX1" fmla="*/ 4286224 w 4286224"/>
                <a:gd name="connsiteY1" fmla="*/ 0 h 2117272"/>
                <a:gd name="connsiteX2" fmla="*/ 4276526 w 4286224"/>
                <a:gd name="connsiteY2" fmla="*/ 192047 h 2117272"/>
                <a:gd name="connsiteX3" fmla="*/ 2143112 w 4286224"/>
                <a:gd name="connsiteY3" fmla="*/ 2117272 h 2117272"/>
                <a:gd name="connsiteX4" fmla="*/ 9698 w 4286224"/>
                <a:gd name="connsiteY4" fmla="*/ 192047 h 211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24" h="2117272">
                  <a:moveTo>
                    <a:pt x="0" y="0"/>
                  </a:moveTo>
                  <a:lnTo>
                    <a:pt x="4286224" y="0"/>
                  </a:lnTo>
                  <a:lnTo>
                    <a:pt x="4276526" y="192047"/>
                  </a:lnTo>
                  <a:cubicBezTo>
                    <a:pt x="4166707" y="1273418"/>
                    <a:pt x="3253456" y="2117272"/>
                    <a:pt x="2143112" y="2117272"/>
                  </a:cubicBezTo>
                  <a:cubicBezTo>
                    <a:pt x="1032768" y="2117272"/>
                    <a:pt x="119517" y="1273418"/>
                    <a:pt x="9698" y="192047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1">
                    <a:alpha val="75000"/>
                  </a:schemeClr>
                </a:gs>
                <a:gs pos="98000">
                  <a:schemeClr val="accent3">
                    <a:lumMod val="30000"/>
                    <a:lumOff val="7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SG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317724-4CA7-DFAD-A598-77091D46932D}"/>
                </a:ext>
              </a:extLst>
            </p:cNvPr>
            <p:cNvSpPr/>
            <p:nvPr/>
          </p:nvSpPr>
          <p:spPr>
            <a:xfrm>
              <a:off x="1045027" y="833148"/>
              <a:ext cx="4169229" cy="1750031"/>
            </a:xfrm>
            <a:prstGeom prst="rect">
              <a:avLst/>
            </a:prstGeom>
            <a:gradFill flip="none" rotWithShape="1">
              <a:gsLst>
                <a:gs pos="4000">
                  <a:srgbClr val="D9D9D9"/>
                </a:gs>
                <a:gs pos="33000">
                  <a:srgbClr val="FFFFFF"/>
                </a:gs>
                <a:gs pos="81000">
                  <a:srgbClr val="D9D9D9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577E04-5FE9-4EE9-9F8F-06D22C7A3AA4}"/>
              </a:ext>
            </a:extLst>
          </p:cNvPr>
          <p:cNvGrpSpPr/>
          <p:nvPr/>
        </p:nvGrpSpPr>
        <p:grpSpPr>
          <a:xfrm>
            <a:off x="6816080" y="2924944"/>
            <a:ext cx="4929630" cy="1296144"/>
            <a:chOff x="6816080" y="3429001"/>
            <a:chExt cx="4929630" cy="12961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2726F4-5037-FD93-794D-A3B202956560}"/>
                </a:ext>
              </a:extLst>
            </p:cNvPr>
            <p:cNvSpPr/>
            <p:nvPr/>
          </p:nvSpPr>
          <p:spPr>
            <a:xfrm>
              <a:off x="6816080" y="3429001"/>
              <a:ext cx="4929630" cy="129614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1200"/>
                </a:spcBef>
                <a:spcAft>
                  <a:spcPts val="1200"/>
                </a:spcAft>
              </a:pPr>
              <a:endParaRPr lang="en-SG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584039-B50E-B8DC-9217-C925CBEAA2F6}"/>
                </a:ext>
              </a:extLst>
            </p:cNvPr>
            <p:cNvSpPr txBox="1"/>
            <p:nvPr/>
          </p:nvSpPr>
          <p:spPr>
            <a:xfrm>
              <a:off x="7064699" y="3621884"/>
              <a:ext cx="4503909" cy="91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114300" lvl="0" algn="ctr">
                <a:lnSpc>
                  <a:spcPct val="114000"/>
                </a:lnSpc>
              </a:pP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Yes, our parents/grandparents writing, at home.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F0E1BF-B9E8-7914-0F94-03C9935F76B8}"/>
              </a:ext>
            </a:extLst>
          </p:cNvPr>
          <p:cNvGrpSpPr/>
          <p:nvPr/>
        </p:nvGrpSpPr>
        <p:grpSpPr>
          <a:xfrm>
            <a:off x="630273" y="1858448"/>
            <a:ext cx="5832648" cy="4591863"/>
            <a:chOff x="1045027" y="833148"/>
            <a:chExt cx="4169229" cy="225669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DB3FD3-158F-FE6F-7242-A9779540F5FE}"/>
                </a:ext>
              </a:extLst>
            </p:cNvPr>
            <p:cNvSpPr/>
            <p:nvPr/>
          </p:nvSpPr>
          <p:spPr>
            <a:xfrm>
              <a:off x="1239045" y="1967842"/>
              <a:ext cx="3635829" cy="1122000"/>
            </a:xfrm>
            <a:custGeom>
              <a:avLst/>
              <a:gdLst>
                <a:gd name="connsiteX0" fmla="*/ 0 w 4286224"/>
                <a:gd name="connsiteY0" fmla="*/ 0 h 2117272"/>
                <a:gd name="connsiteX1" fmla="*/ 4286224 w 4286224"/>
                <a:gd name="connsiteY1" fmla="*/ 0 h 2117272"/>
                <a:gd name="connsiteX2" fmla="*/ 4276526 w 4286224"/>
                <a:gd name="connsiteY2" fmla="*/ 192047 h 2117272"/>
                <a:gd name="connsiteX3" fmla="*/ 2143112 w 4286224"/>
                <a:gd name="connsiteY3" fmla="*/ 2117272 h 2117272"/>
                <a:gd name="connsiteX4" fmla="*/ 9698 w 4286224"/>
                <a:gd name="connsiteY4" fmla="*/ 192047 h 211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24" h="2117272">
                  <a:moveTo>
                    <a:pt x="0" y="0"/>
                  </a:moveTo>
                  <a:lnTo>
                    <a:pt x="4286224" y="0"/>
                  </a:lnTo>
                  <a:lnTo>
                    <a:pt x="4276526" y="192047"/>
                  </a:lnTo>
                  <a:cubicBezTo>
                    <a:pt x="4166707" y="1273418"/>
                    <a:pt x="3253456" y="2117272"/>
                    <a:pt x="2143112" y="2117272"/>
                  </a:cubicBezTo>
                  <a:cubicBezTo>
                    <a:pt x="1032768" y="2117272"/>
                    <a:pt x="119517" y="1273418"/>
                    <a:pt x="9698" y="192047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tx1">
                    <a:alpha val="75000"/>
                  </a:schemeClr>
                </a:gs>
                <a:gs pos="98000">
                  <a:schemeClr val="accent3">
                    <a:lumMod val="30000"/>
                    <a:lumOff val="7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SG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B982A9-95EE-0BD7-17D1-9C8A96DCD030}"/>
                </a:ext>
              </a:extLst>
            </p:cNvPr>
            <p:cNvSpPr/>
            <p:nvPr/>
          </p:nvSpPr>
          <p:spPr>
            <a:xfrm>
              <a:off x="1045027" y="833148"/>
              <a:ext cx="4169229" cy="1750031"/>
            </a:xfrm>
            <a:prstGeom prst="rect">
              <a:avLst/>
            </a:prstGeom>
            <a:gradFill flip="none" rotWithShape="1">
              <a:gsLst>
                <a:gs pos="4000">
                  <a:srgbClr val="D9D9D9"/>
                </a:gs>
                <a:gs pos="33000">
                  <a:srgbClr val="FFFFFF"/>
                </a:gs>
                <a:gs pos="81000">
                  <a:srgbClr val="D9D9D9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C8B9DEE-96E3-603B-66F8-C76F05891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31" y="2063459"/>
            <a:ext cx="4769532" cy="31796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DFB77E-EB97-F761-519A-E2BB9D1BFC89}"/>
              </a:ext>
            </a:extLst>
          </p:cNvPr>
          <p:cNvGrpSpPr/>
          <p:nvPr/>
        </p:nvGrpSpPr>
        <p:grpSpPr>
          <a:xfrm>
            <a:off x="2851140" y="108001"/>
            <a:ext cx="6489721" cy="588797"/>
            <a:chOff x="1757518" y="211996"/>
            <a:chExt cx="7362818" cy="836712"/>
          </a:xfrm>
          <a:solidFill>
            <a:srgbClr val="FF72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C9032E80-EACA-3398-F9E0-7F1BC021CBC9}"/>
                </a:ext>
              </a:extLst>
            </p:cNvPr>
            <p:cNvSpPr/>
            <p:nvPr/>
          </p:nvSpPr>
          <p:spPr>
            <a:xfrm>
              <a:off x="1757518" y="211996"/>
              <a:ext cx="1080120" cy="83671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8EEFA96D-A3DF-7882-C648-A838C1992F2A}"/>
                </a:ext>
              </a:extLst>
            </p:cNvPr>
            <p:cNvSpPr/>
            <p:nvPr/>
          </p:nvSpPr>
          <p:spPr>
            <a:xfrm>
              <a:off x="2567608" y="211996"/>
              <a:ext cx="6552728" cy="83671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 Letter</a:t>
              </a:r>
              <a:endParaRPr lang="en-IN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E7D575B2-A8B8-796B-E578-0F6189A766B7}"/>
                </a:ext>
              </a:extLst>
            </p:cNvPr>
            <p:cNvSpPr/>
            <p:nvPr/>
          </p:nvSpPr>
          <p:spPr>
            <a:xfrm>
              <a:off x="2027548" y="211996"/>
              <a:ext cx="1080120" cy="83671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ADBE56-A9EB-CA67-3520-DB5A5665B7F5}"/>
              </a:ext>
            </a:extLst>
          </p:cNvPr>
          <p:cNvSpPr txBox="1"/>
          <p:nvPr/>
        </p:nvSpPr>
        <p:spPr>
          <a:xfrm>
            <a:off x="1122362" y="889609"/>
            <a:ext cx="994727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Have you seen such writing before? If yes, where?</a:t>
            </a:r>
          </a:p>
          <a:p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9F2DF4FD-B4D5-4C34-9CB9-44D89056B346}"/>
              </a:ext>
            </a:extLst>
          </p:cNvPr>
          <p:cNvSpPr txBox="1"/>
          <p:nvPr/>
        </p:nvSpPr>
        <p:spPr>
          <a:xfrm>
            <a:off x="5031349" y="77188"/>
            <a:ext cx="326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</a:rPr>
              <a:t>PICTURE QUIZ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36E07D-4173-47B5-A052-D36C6B4FB214}"/>
              </a:ext>
            </a:extLst>
          </p:cNvPr>
          <p:cNvSpPr txBox="1"/>
          <p:nvPr/>
        </p:nvSpPr>
        <p:spPr>
          <a:xfrm>
            <a:off x="1297709" y="1028137"/>
            <a:ext cx="959658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pPr>
              <a:tabLst>
                <a:tab pos="1885950" algn="l"/>
              </a:tabLst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is this writing different from other written material that you have come across?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C0A1B3-1A26-79FE-F544-43F16D23206C}"/>
              </a:ext>
            </a:extLst>
          </p:cNvPr>
          <p:cNvGrpSpPr/>
          <p:nvPr/>
        </p:nvGrpSpPr>
        <p:grpSpPr>
          <a:xfrm>
            <a:off x="5321851" y="5778710"/>
            <a:ext cx="1548298" cy="866998"/>
            <a:chOff x="10683337" y="2400715"/>
            <a:chExt cx="1548298" cy="86699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53DE21-DB12-6112-CB46-1EB763D7C165}"/>
                </a:ext>
              </a:extLst>
            </p:cNvPr>
            <p:cNvSpPr/>
            <p:nvPr/>
          </p:nvSpPr>
          <p:spPr>
            <a:xfrm>
              <a:off x="10683337" y="2400715"/>
              <a:ext cx="1276834" cy="41321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Answer</a:t>
              </a:r>
            </a:p>
          </p:txBody>
        </p:sp>
        <p:pic>
          <p:nvPicPr>
            <p:cNvPr id="42" name="Graphic 41" descr="Right pointing backhand index with solid fill">
              <a:extLst>
                <a:ext uri="{FF2B5EF4-FFF2-40B4-BE49-F238E27FC236}">
                  <a16:creationId xmlns:a16="http://schemas.microsoft.com/office/drawing/2014/main" id="{0834EBA3-D333-0758-2BC8-1053879A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1557449" y="2593527"/>
              <a:ext cx="674186" cy="67418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99804B-34E3-7D39-292B-C06B2DF53FFD}"/>
              </a:ext>
            </a:extLst>
          </p:cNvPr>
          <p:cNvGrpSpPr/>
          <p:nvPr/>
        </p:nvGrpSpPr>
        <p:grpSpPr>
          <a:xfrm>
            <a:off x="6020518" y="2763305"/>
            <a:ext cx="5277305" cy="1331390"/>
            <a:chOff x="6348801" y="2988676"/>
            <a:chExt cx="5698125" cy="319550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EBBB65-C128-EC73-1725-F9E2FC0946C8}"/>
                </a:ext>
              </a:extLst>
            </p:cNvPr>
            <p:cNvSpPr/>
            <p:nvPr/>
          </p:nvSpPr>
          <p:spPr>
            <a:xfrm>
              <a:off x="6348801" y="2988676"/>
              <a:ext cx="5616624" cy="319550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1200"/>
                </a:spcBef>
                <a:spcAft>
                  <a:spcPts val="1200"/>
                </a:spcAft>
              </a:pPr>
              <a:endParaRPr lang="en-SG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B934DE-F5E3-A8FB-35BD-9343A44AC3D0}"/>
                </a:ext>
              </a:extLst>
            </p:cNvPr>
            <p:cNvSpPr txBox="1"/>
            <p:nvPr/>
          </p:nvSpPr>
          <p:spPr>
            <a:xfrm>
              <a:off x="6430302" y="2988676"/>
              <a:ext cx="5616624" cy="3195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114300" lvl="0">
                <a:lnSpc>
                  <a:spcPct val="114000"/>
                </a:lnSpc>
              </a:pP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There is greeting and a lot of love and concern shown here. Other writings are very plain.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57DCC3-4785-59FA-8AE8-408B004FE278}"/>
              </a:ext>
            </a:extLst>
          </p:cNvPr>
          <p:cNvGrpSpPr/>
          <p:nvPr/>
        </p:nvGrpSpPr>
        <p:grpSpPr>
          <a:xfrm>
            <a:off x="1082206" y="2125975"/>
            <a:ext cx="4118288" cy="4614705"/>
            <a:chOff x="1082206" y="2125975"/>
            <a:chExt cx="4118288" cy="46147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D6920B-C0BD-8734-565E-5E88984483DF}"/>
                </a:ext>
              </a:extLst>
            </p:cNvPr>
            <p:cNvGrpSpPr/>
            <p:nvPr/>
          </p:nvGrpSpPr>
          <p:grpSpPr>
            <a:xfrm>
              <a:off x="1082206" y="2125975"/>
              <a:ext cx="4118288" cy="4614705"/>
              <a:chOff x="1722794" y="1175481"/>
              <a:chExt cx="4169229" cy="2134617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492C1AB-23AF-02EA-F215-29680DFE211E}"/>
                  </a:ext>
                </a:extLst>
              </p:cNvPr>
              <p:cNvSpPr/>
              <p:nvPr/>
            </p:nvSpPr>
            <p:spPr>
              <a:xfrm>
                <a:off x="2020164" y="2188098"/>
                <a:ext cx="3635829" cy="1122000"/>
              </a:xfrm>
              <a:custGeom>
                <a:avLst/>
                <a:gdLst>
                  <a:gd name="connsiteX0" fmla="*/ 0 w 4286224"/>
                  <a:gd name="connsiteY0" fmla="*/ 0 h 2117272"/>
                  <a:gd name="connsiteX1" fmla="*/ 4286224 w 4286224"/>
                  <a:gd name="connsiteY1" fmla="*/ 0 h 2117272"/>
                  <a:gd name="connsiteX2" fmla="*/ 4276526 w 4286224"/>
                  <a:gd name="connsiteY2" fmla="*/ 192047 h 2117272"/>
                  <a:gd name="connsiteX3" fmla="*/ 2143112 w 4286224"/>
                  <a:gd name="connsiteY3" fmla="*/ 2117272 h 2117272"/>
                  <a:gd name="connsiteX4" fmla="*/ 9698 w 4286224"/>
                  <a:gd name="connsiteY4" fmla="*/ 192047 h 211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24" h="2117272">
                    <a:moveTo>
                      <a:pt x="0" y="0"/>
                    </a:moveTo>
                    <a:lnTo>
                      <a:pt x="4286224" y="0"/>
                    </a:lnTo>
                    <a:lnTo>
                      <a:pt x="4276526" y="192047"/>
                    </a:lnTo>
                    <a:cubicBezTo>
                      <a:pt x="4166707" y="1273418"/>
                      <a:pt x="3253456" y="2117272"/>
                      <a:pt x="2143112" y="2117272"/>
                    </a:cubicBezTo>
                    <a:cubicBezTo>
                      <a:pt x="1032768" y="2117272"/>
                      <a:pt x="119517" y="1273418"/>
                      <a:pt x="9698" y="192047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chemeClr val="tx1">
                      <a:alpha val="75000"/>
                    </a:schemeClr>
                  </a:gs>
                  <a:gs pos="98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SG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0BC4AF-4863-D2AE-FAF9-973D64D924E9}"/>
                  </a:ext>
                </a:extLst>
              </p:cNvPr>
              <p:cNvSpPr/>
              <p:nvPr/>
            </p:nvSpPr>
            <p:spPr>
              <a:xfrm>
                <a:off x="1722794" y="1175481"/>
                <a:ext cx="4169229" cy="1750031"/>
              </a:xfrm>
              <a:prstGeom prst="rect">
                <a:avLst/>
              </a:prstGeom>
              <a:gradFill flip="none" rotWithShape="1">
                <a:gsLst>
                  <a:gs pos="4000">
                    <a:srgbClr val="D9D9D9"/>
                  </a:gs>
                  <a:gs pos="33000">
                    <a:srgbClr val="FFFFFF"/>
                  </a:gs>
                  <a:gs pos="81000">
                    <a:srgbClr val="D9D9D9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04793C-A0EE-5421-F30D-7E09E0EEC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8619" y="2786098"/>
              <a:ext cx="3578186" cy="238452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4B73-E958-1FA3-597C-F88392F39E20}"/>
              </a:ext>
            </a:extLst>
          </p:cNvPr>
          <p:cNvGrpSpPr/>
          <p:nvPr/>
        </p:nvGrpSpPr>
        <p:grpSpPr>
          <a:xfrm>
            <a:off x="2851140" y="108001"/>
            <a:ext cx="6489721" cy="588797"/>
            <a:chOff x="1757518" y="211996"/>
            <a:chExt cx="7362818" cy="836712"/>
          </a:xfrm>
          <a:solidFill>
            <a:srgbClr val="FF72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DD58B361-AB21-F313-FD5D-D3D0D92D5F41}"/>
                </a:ext>
              </a:extLst>
            </p:cNvPr>
            <p:cNvSpPr/>
            <p:nvPr/>
          </p:nvSpPr>
          <p:spPr>
            <a:xfrm>
              <a:off x="1757518" y="211996"/>
              <a:ext cx="1080120" cy="83671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CB8A13AE-5481-5AF5-217E-760388914AC9}"/>
                </a:ext>
              </a:extLst>
            </p:cNvPr>
            <p:cNvSpPr/>
            <p:nvPr/>
          </p:nvSpPr>
          <p:spPr>
            <a:xfrm>
              <a:off x="2567608" y="211996"/>
              <a:ext cx="6552728" cy="83671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 Letter</a:t>
              </a:r>
              <a:endParaRPr lang="en-IN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25997F2-4F85-E3F9-3B6B-7B82C7B6EA70}"/>
                </a:ext>
              </a:extLst>
            </p:cNvPr>
            <p:cNvSpPr/>
            <p:nvPr/>
          </p:nvSpPr>
          <p:spPr>
            <a:xfrm>
              <a:off x="2027548" y="211996"/>
              <a:ext cx="1080120" cy="83671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1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C36E07D-4173-47B5-A052-D36C6B4FB214}"/>
              </a:ext>
            </a:extLst>
          </p:cNvPr>
          <p:cNvSpPr txBox="1"/>
          <p:nvPr/>
        </p:nvSpPr>
        <p:spPr>
          <a:xfrm>
            <a:off x="1122363" y="948490"/>
            <a:ext cx="9947275" cy="8992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2DF4FD-B4D5-4C34-9CB9-44D89056B346}"/>
              </a:ext>
            </a:extLst>
          </p:cNvPr>
          <p:cNvSpPr txBox="1"/>
          <p:nvPr/>
        </p:nvSpPr>
        <p:spPr>
          <a:xfrm>
            <a:off x="1262738" y="1087759"/>
            <a:ext cx="3920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such writing called?</a:t>
            </a:r>
            <a:endParaRPr lang="en-IN" sz="2400" dirty="0">
              <a:solidFill>
                <a:srgbClr val="FF000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C0A1B3-1A26-79FE-F544-43F16D23206C}"/>
              </a:ext>
            </a:extLst>
          </p:cNvPr>
          <p:cNvGrpSpPr/>
          <p:nvPr/>
        </p:nvGrpSpPr>
        <p:grpSpPr>
          <a:xfrm>
            <a:off x="5321851" y="5589240"/>
            <a:ext cx="1548298" cy="866998"/>
            <a:chOff x="10683337" y="2400715"/>
            <a:chExt cx="1548298" cy="86699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53DE21-DB12-6112-CB46-1EB763D7C165}"/>
                </a:ext>
              </a:extLst>
            </p:cNvPr>
            <p:cNvSpPr/>
            <p:nvPr/>
          </p:nvSpPr>
          <p:spPr>
            <a:xfrm>
              <a:off x="10683337" y="2400715"/>
              <a:ext cx="1276834" cy="41321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Answer</a:t>
              </a:r>
            </a:p>
          </p:txBody>
        </p:sp>
        <p:pic>
          <p:nvPicPr>
            <p:cNvPr id="42" name="Graphic 41" descr="Right pointing backhand index with solid fill">
              <a:extLst>
                <a:ext uri="{FF2B5EF4-FFF2-40B4-BE49-F238E27FC236}">
                  <a16:creationId xmlns:a16="http://schemas.microsoft.com/office/drawing/2014/main" id="{0834EBA3-D333-0758-2BC8-1053879A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1557449" y="2593527"/>
              <a:ext cx="674186" cy="67418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99804B-34E3-7D39-292B-C06B2DF53FFD}"/>
              </a:ext>
            </a:extLst>
          </p:cNvPr>
          <p:cNvGrpSpPr/>
          <p:nvPr/>
        </p:nvGrpSpPr>
        <p:grpSpPr>
          <a:xfrm>
            <a:off x="6284287" y="3266487"/>
            <a:ext cx="4752528" cy="1264543"/>
            <a:chOff x="7138639" y="3720108"/>
            <a:chExt cx="5792144" cy="346188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EBBB65-C128-EC73-1725-F9E2FC0946C8}"/>
                </a:ext>
              </a:extLst>
            </p:cNvPr>
            <p:cNvSpPr/>
            <p:nvPr/>
          </p:nvSpPr>
          <p:spPr>
            <a:xfrm>
              <a:off x="7138639" y="3720108"/>
              <a:ext cx="5792144" cy="346188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1200"/>
                </a:spcBef>
                <a:spcAft>
                  <a:spcPts val="1200"/>
                </a:spcAft>
              </a:pPr>
              <a:endParaRPr lang="en-SG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B934DE-F5E3-A8FB-35BD-9343A44AC3D0}"/>
                </a:ext>
              </a:extLst>
            </p:cNvPr>
            <p:cNvSpPr txBox="1"/>
            <p:nvPr/>
          </p:nvSpPr>
          <p:spPr>
            <a:xfrm>
              <a:off x="8914616" y="4781192"/>
              <a:ext cx="2572078" cy="133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114300" lvl="0" algn="ctr">
                <a:lnSpc>
                  <a:spcPct val="114000"/>
                </a:lnSpc>
              </a:pP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Letter writing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63CE4E9-A3BD-5A97-C80A-CF8DAB6FEFA2}"/>
              </a:ext>
            </a:extLst>
          </p:cNvPr>
          <p:cNvSpPr txBox="1"/>
          <p:nvPr/>
        </p:nvSpPr>
        <p:spPr>
          <a:xfrm>
            <a:off x="4579163" y="68566"/>
            <a:ext cx="446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Frame the Question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E4A728-9F97-9205-5E45-A50CD78B9B53}"/>
              </a:ext>
            </a:extLst>
          </p:cNvPr>
          <p:cNvGrpSpPr/>
          <p:nvPr/>
        </p:nvGrpSpPr>
        <p:grpSpPr>
          <a:xfrm>
            <a:off x="1082206" y="2125975"/>
            <a:ext cx="4118288" cy="4614705"/>
            <a:chOff x="1082206" y="2125975"/>
            <a:chExt cx="4118288" cy="46147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81282F-C708-9659-9C52-AA242AB34AF3}"/>
                </a:ext>
              </a:extLst>
            </p:cNvPr>
            <p:cNvGrpSpPr/>
            <p:nvPr/>
          </p:nvGrpSpPr>
          <p:grpSpPr>
            <a:xfrm>
              <a:off x="1082206" y="2125975"/>
              <a:ext cx="4118288" cy="4614705"/>
              <a:chOff x="1722794" y="1175481"/>
              <a:chExt cx="4169229" cy="213461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3E48A30-54CC-58B1-6AF5-AB64863BB209}"/>
                  </a:ext>
                </a:extLst>
              </p:cNvPr>
              <p:cNvSpPr/>
              <p:nvPr/>
            </p:nvSpPr>
            <p:spPr>
              <a:xfrm>
                <a:off x="2020164" y="2188098"/>
                <a:ext cx="3635829" cy="1122000"/>
              </a:xfrm>
              <a:custGeom>
                <a:avLst/>
                <a:gdLst>
                  <a:gd name="connsiteX0" fmla="*/ 0 w 4286224"/>
                  <a:gd name="connsiteY0" fmla="*/ 0 h 2117272"/>
                  <a:gd name="connsiteX1" fmla="*/ 4286224 w 4286224"/>
                  <a:gd name="connsiteY1" fmla="*/ 0 h 2117272"/>
                  <a:gd name="connsiteX2" fmla="*/ 4276526 w 4286224"/>
                  <a:gd name="connsiteY2" fmla="*/ 192047 h 2117272"/>
                  <a:gd name="connsiteX3" fmla="*/ 2143112 w 4286224"/>
                  <a:gd name="connsiteY3" fmla="*/ 2117272 h 2117272"/>
                  <a:gd name="connsiteX4" fmla="*/ 9698 w 4286224"/>
                  <a:gd name="connsiteY4" fmla="*/ 192047 h 211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24" h="2117272">
                    <a:moveTo>
                      <a:pt x="0" y="0"/>
                    </a:moveTo>
                    <a:lnTo>
                      <a:pt x="4286224" y="0"/>
                    </a:lnTo>
                    <a:lnTo>
                      <a:pt x="4276526" y="192047"/>
                    </a:lnTo>
                    <a:cubicBezTo>
                      <a:pt x="4166707" y="1273418"/>
                      <a:pt x="3253456" y="2117272"/>
                      <a:pt x="2143112" y="2117272"/>
                    </a:cubicBezTo>
                    <a:cubicBezTo>
                      <a:pt x="1032768" y="2117272"/>
                      <a:pt x="119517" y="1273418"/>
                      <a:pt x="9698" y="192047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chemeClr val="tx1">
                      <a:alpha val="75000"/>
                    </a:schemeClr>
                  </a:gs>
                  <a:gs pos="98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SG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DC557F-17DC-782F-566C-A3E6142A496D}"/>
                  </a:ext>
                </a:extLst>
              </p:cNvPr>
              <p:cNvSpPr/>
              <p:nvPr/>
            </p:nvSpPr>
            <p:spPr>
              <a:xfrm>
                <a:off x="1722794" y="1175481"/>
                <a:ext cx="4169229" cy="1750031"/>
              </a:xfrm>
              <a:prstGeom prst="rect">
                <a:avLst/>
              </a:prstGeom>
              <a:gradFill flip="none" rotWithShape="1">
                <a:gsLst>
                  <a:gs pos="4000">
                    <a:srgbClr val="D9D9D9"/>
                  </a:gs>
                  <a:gs pos="33000">
                    <a:srgbClr val="FFFFFF"/>
                  </a:gs>
                  <a:gs pos="81000">
                    <a:srgbClr val="D9D9D9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0D3381-F9E5-32EE-B8E4-93D3E1206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8619" y="2786098"/>
              <a:ext cx="3578186" cy="238452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D6366A-9B5D-94A2-ED47-B0D0168E5E57}"/>
              </a:ext>
            </a:extLst>
          </p:cNvPr>
          <p:cNvGrpSpPr/>
          <p:nvPr/>
        </p:nvGrpSpPr>
        <p:grpSpPr>
          <a:xfrm>
            <a:off x="2851140" y="108001"/>
            <a:ext cx="6489721" cy="588797"/>
            <a:chOff x="1757518" y="211996"/>
            <a:chExt cx="7362818" cy="836712"/>
          </a:xfrm>
          <a:solidFill>
            <a:srgbClr val="FF72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A370385-C999-940C-4C6B-304D0F5FDEA8}"/>
                </a:ext>
              </a:extLst>
            </p:cNvPr>
            <p:cNvSpPr/>
            <p:nvPr/>
          </p:nvSpPr>
          <p:spPr>
            <a:xfrm>
              <a:off x="1757518" y="211996"/>
              <a:ext cx="1080120" cy="83671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6374F866-7BEE-7395-6A21-95B25013FABA}"/>
                </a:ext>
              </a:extLst>
            </p:cNvPr>
            <p:cNvSpPr/>
            <p:nvPr/>
          </p:nvSpPr>
          <p:spPr>
            <a:xfrm>
              <a:off x="2567608" y="211996"/>
              <a:ext cx="6552728" cy="83671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 Letter</a:t>
              </a:r>
              <a:endParaRPr lang="en-IN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2AA452C6-D2C8-653A-2BC1-1BC5AE98254A}"/>
                </a:ext>
              </a:extLst>
            </p:cNvPr>
            <p:cNvSpPr/>
            <p:nvPr/>
          </p:nvSpPr>
          <p:spPr>
            <a:xfrm>
              <a:off x="2027548" y="211996"/>
              <a:ext cx="1080120" cy="83671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8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C36E07D-4173-47B5-A052-D36C6B4FB214}"/>
              </a:ext>
            </a:extLst>
          </p:cNvPr>
          <p:cNvSpPr txBox="1"/>
          <p:nvPr/>
        </p:nvSpPr>
        <p:spPr>
          <a:xfrm>
            <a:off x="1122363" y="948490"/>
            <a:ext cx="9947275" cy="8992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2DF4FD-B4D5-4C34-9CB9-44D89056B346}"/>
              </a:ext>
            </a:extLst>
          </p:cNvPr>
          <p:cNvSpPr txBox="1"/>
          <p:nvPr/>
        </p:nvSpPr>
        <p:spPr>
          <a:xfrm>
            <a:off x="1321673" y="1093753"/>
            <a:ext cx="95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85950" algn="l"/>
              </a:tabLst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 writes such letters?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C0A1B3-1A26-79FE-F544-43F16D23206C}"/>
              </a:ext>
            </a:extLst>
          </p:cNvPr>
          <p:cNvGrpSpPr/>
          <p:nvPr/>
        </p:nvGrpSpPr>
        <p:grpSpPr>
          <a:xfrm>
            <a:off x="5321851" y="5589240"/>
            <a:ext cx="1548298" cy="866998"/>
            <a:chOff x="10683337" y="2400715"/>
            <a:chExt cx="1548298" cy="86699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53DE21-DB12-6112-CB46-1EB763D7C165}"/>
                </a:ext>
              </a:extLst>
            </p:cNvPr>
            <p:cNvSpPr/>
            <p:nvPr/>
          </p:nvSpPr>
          <p:spPr>
            <a:xfrm>
              <a:off x="10683337" y="2400715"/>
              <a:ext cx="1276834" cy="41321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Answer</a:t>
              </a:r>
            </a:p>
          </p:txBody>
        </p:sp>
        <p:pic>
          <p:nvPicPr>
            <p:cNvPr id="42" name="Graphic 41" descr="Right pointing backhand index with solid fill">
              <a:extLst>
                <a:ext uri="{FF2B5EF4-FFF2-40B4-BE49-F238E27FC236}">
                  <a16:creationId xmlns:a16="http://schemas.microsoft.com/office/drawing/2014/main" id="{0834EBA3-D333-0758-2BC8-1053879A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1557449" y="2593527"/>
              <a:ext cx="674186" cy="67418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99804B-34E3-7D39-292B-C06B2DF53FFD}"/>
              </a:ext>
            </a:extLst>
          </p:cNvPr>
          <p:cNvGrpSpPr/>
          <p:nvPr/>
        </p:nvGrpSpPr>
        <p:grpSpPr>
          <a:xfrm>
            <a:off x="6514741" y="2931547"/>
            <a:ext cx="4752528" cy="1606418"/>
            <a:chOff x="7138639" y="3720108"/>
            <a:chExt cx="5792144" cy="346188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EBBB65-C128-EC73-1725-F9E2FC0946C8}"/>
                </a:ext>
              </a:extLst>
            </p:cNvPr>
            <p:cNvSpPr/>
            <p:nvPr/>
          </p:nvSpPr>
          <p:spPr>
            <a:xfrm>
              <a:off x="7138639" y="3720108"/>
              <a:ext cx="5792144" cy="346188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1200"/>
                </a:spcBef>
                <a:spcAft>
                  <a:spcPts val="1200"/>
                </a:spcAft>
              </a:pPr>
              <a:endParaRPr lang="en-SG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B934DE-F5E3-A8FB-35BD-9343A44AC3D0}"/>
                </a:ext>
              </a:extLst>
            </p:cNvPr>
            <p:cNvSpPr txBox="1"/>
            <p:nvPr/>
          </p:nvSpPr>
          <p:spPr>
            <a:xfrm>
              <a:off x="7594314" y="4199886"/>
              <a:ext cx="4880793" cy="1961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114300" lvl="0">
                <a:lnSpc>
                  <a:spcPct val="114000"/>
                </a:lnSpc>
              </a:pP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Parents,  grandparents and  elders at home.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63CE4E9-A3BD-5A97-C80A-CF8DAB6FEFA2}"/>
              </a:ext>
            </a:extLst>
          </p:cNvPr>
          <p:cNvSpPr txBox="1"/>
          <p:nvPr/>
        </p:nvSpPr>
        <p:spPr>
          <a:xfrm>
            <a:off x="4424628" y="72500"/>
            <a:ext cx="446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chemeClr val="bg1"/>
                </a:solidFill>
              </a:rPr>
              <a:t>Frame the Question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2CF43A-E3B7-BC8B-BFD9-200191CF1FF8}"/>
              </a:ext>
            </a:extLst>
          </p:cNvPr>
          <p:cNvGrpSpPr/>
          <p:nvPr/>
        </p:nvGrpSpPr>
        <p:grpSpPr>
          <a:xfrm>
            <a:off x="1082206" y="2125975"/>
            <a:ext cx="4118288" cy="4614705"/>
            <a:chOff x="1082206" y="2125975"/>
            <a:chExt cx="4118288" cy="461470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BC53E09-E9AC-FA92-9430-80170D7B4F83}"/>
                </a:ext>
              </a:extLst>
            </p:cNvPr>
            <p:cNvGrpSpPr/>
            <p:nvPr/>
          </p:nvGrpSpPr>
          <p:grpSpPr>
            <a:xfrm>
              <a:off x="1082206" y="2125975"/>
              <a:ext cx="4118288" cy="4614705"/>
              <a:chOff x="1722794" y="1175481"/>
              <a:chExt cx="4169229" cy="2134617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E0418F2-C326-E299-5925-79A52D6C3743}"/>
                  </a:ext>
                </a:extLst>
              </p:cNvPr>
              <p:cNvSpPr/>
              <p:nvPr/>
            </p:nvSpPr>
            <p:spPr>
              <a:xfrm>
                <a:off x="2020164" y="2188098"/>
                <a:ext cx="3635829" cy="1122000"/>
              </a:xfrm>
              <a:custGeom>
                <a:avLst/>
                <a:gdLst>
                  <a:gd name="connsiteX0" fmla="*/ 0 w 4286224"/>
                  <a:gd name="connsiteY0" fmla="*/ 0 h 2117272"/>
                  <a:gd name="connsiteX1" fmla="*/ 4286224 w 4286224"/>
                  <a:gd name="connsiteY1" fmla="*/ 0 h 2117272"/>
                  <a:gd name="connsiteX2" fmla="*/ 4276526 w 4286224"/>
                  <a:gd name="connsiteY2" fmla="*/ 192047 h 2117272"/>
                  <a:gd name="connsiteX3" fmla="*/ 2143112 w 4286224"/>
                  <a:gd name="connsiteY3" fmla="*/ 2117272 h 2117272"/>
                  <a:gd name="connsiteX4" fmla="*/ 9698 w 4286224"/>
                  <a:gd name="connsiteY4" fmla="*/ 192047 h 211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24" h="2117272">
                    <a:moveTo>
                      <a:pt x="0" y="0"/>
                    </a:moveTo>
                    <a:lnTo>
                      <a:pt x="4286224" y="0"/>
                    </a:lnTo>
                    <a:lnTo>
                      <a:pt x="4276526" y="192047"/>
                    </a:lnTo>
                    <a:cubicBezTo>
                      <a:pt x="4166707" y="1273418"/>
                      <a:pt x="3253456" y="2117272"/>
                      <a:pt x="2143112" y="2117272"/>
                    </a:cubicBezTo>
                    <a:cubicBezTo>
                      <a:pt x="1032768" y="2117272"/>
                      <a:pt x="119517" y="1273418"/>
                      <a:pt x="9698" y="192047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chemeClr val="tx1">
                      <a:alpha val="75000"/>
                    </a:schemeClr>
                  </a:gs>
                  <a:gs pos="98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SG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D77EEF9-EAD1-846E-FB07-14049D7EA072}"/>
                  </a:ext>
                </a:extLst>
              </p:cNvPr>
              <p:cNvSpPr/>
              <p:nvPr/>
            </p:nvSpPr>
            <p:spPr>
              <a:xfrm>
                <a:off x="1722794" y="1175481"/>
                <a:ext cx="4169229" cy="1750031"/>
              </a:xfrm>
              <a:prstGeom prst="rect">
                <a:avLst/>
              </a:prstGeom>
              <a:gradFill flip="none" rotWithShape="1">
                <a:gsLst>
                  <a:gs pos="4000">
                    <a:srgbClr val="D9D9D9"/>
                  </a:gs>
                  <a:gs pos="33000">
                    <a:srgbClr val="FFFFFF"/>
                  </a:gs>
                  <a:gs pos="81000">
                    <a:srgbClr val="D9D9D9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1E65ED-45A0-30EC-1F9E-EC3F5AF47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8619" y="2786098"/>
              <a:ext cx="3578186" cy="238452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357A03-2B0C-A1CD-022B-86445826E618}"/>
              </a:ext>
            </a:extLst>
          </p:cNvPr>
          <p:cNvGrpSpPr/>
          <p:nvPr/>
        </p:nvGrpSpPr>
        <p:grpSpPr>
          <a:xfrm>
            <a:off x="2851140" y="108001"/>
            <a:ext cx="6489721" cy="588797"/>
            <a:chOff x="1757518" y="211996"/>
            <a:chExt cx="7362818" cy="836712"/>
          </a:xfrm>
          <a:solidFill>
            <a:srgbClr val="FF72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42F04958-7460-D20E-F236-191664B3A112}"/>
                </a:ext>
              </a:extLst>
            </p:cNvPr>
            <p:cNvSpPr/>
            <p:nvPr/>
          </p:nvSpPr>
          <p:spPr>
            <a:xfrm>
              <a:off x="1757518" y="211996"/>
              <a:ext cx="1080120" cy="83671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1CE6555D-D9D1-895C-B4E6-9721E10E1476}"/>
                </a:ext>
              </a:extLst>
            </p:cNvPr>
            <p:cNvSpPr/>
            <p:nvPr/>
          </p:nvSpPr>
          <p:spPr>
            <a:xfrm>
              <a:off x="2567608" y="211996"/>
              <a:ext cx="6552728" cy="83671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 Letter</a:t>
              </a:r>
              <a:endParaRPr lang="en-IN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1DFD2982-CB77-F4D6-CA05-08A044F71802}"/>
                </a:ext>
              </a:extLst>
            </p:cNvPr>
            <p:cNvSpPr/>
            <p:nvPr/>
          </p:nvSpPr>
          <p:spPr>
            <a:xfrm>
              <a:off x="2027548" y="211996"/>
              <a:ext cx="1080120" cy="83671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9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C36E07D-4173-47B5-A052-D36C6B4FB214}"/>
              </a:ext>
            </a:extLst>
          </p:cNvPr>
          <p:cNvSpPr txBox="1"/>
          <p:nvPr/>
        </p:nvSpPr>
        <p:spPr>
          <a:xfrm>
            <a:off x="1119631" y="1061337"/>
            <a:ext cx="9947275" cy="8992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2DF4FD-B4D5-4C34-9CB9-44D89056B346}"/>
              </a:ext>
            </a:extLst>
          </p:cNvPr>
          <p:cNvSpPr txBox="1"/>
          <p:nvPr/>
        </p:nvSpPr>
        <p:spPr>
          <a:xfrm>
            <a:off x="1307414" y="1206506"/>
            <a:ext cx="95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85950" algn="l"/>
              </a:tabLst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 is writing this letter and to whom?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C0A1B3-1A26-79FE-F544-43F16D23206C}"/>
              </a:ext>
            </a:extLst>
          </p:cNvPr>
          <p:cNvGrpSpPr/>
          <p:nvPr/>
        </p:nvGrpSpPr>
        <p:grpSpPr>
          <a:xfrm>
            <a:off x="5321851" y="5589240"/>
            <a:ext cx="1548298" cy="866998"/>
            <a:chOff x="10683337" y="2400715"/>
            <a:chExt cx="1548298" cy="86699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53DE21-DB12-6112-CB46-1EB763D7C165}"/>
                </a:ext>
              </a:extLst>
            </p:cNvPr>
            <p:cNvSpPr/>
            <p:nvPr/>
          </p:nvSpPr>
          <p:spPr>
            <a:xfrm>
              <a:off x="10683337" y="2400715"/>
              <a:ext cx="1276834" cy="41321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Answer</a:t>
              </a:r>
            </a:p>
          </p:txBody>
        </p:sp>
        <p:pic>
          <p:nvPicPr>
            <p:cNvPr id="42" name="Graphic 41" descr="Right pointing backhand index with solid fill">
              <a:extLst>
                <a:ext uri="{FF2B5EF4-FFF2-40B4-BE49-F238E27FC236}">
                  <a16:creationId xmlns:a16="http://schemas.microsoft.com/office/drawing/2014/main" id="{0834EBA3-D333-0758-2BC8-1053879A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1557449" y="2593527"/>
              <a:ext cx="674186" cy="67418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99804B-34E3-7D39-292B-C06B2DF53FFD}"/>
              </a:ext>
            </a:extLst>
          </p:cNvPr>
          <p:cNvGrpSpPr/>
          <p:nvPr/>
        </p:nvGrpSpPr>
        <p:grpSpPr>
          <a:xfrm>
            <a:off x="6701808" y="2931547"/>
            <a:ext cx="4752528" cy="1606418"/>
            <a:chOff x="7138639" y="3720108"/>
            <a:chExt cx="5792144" cy="346188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EBBB65-C128-EC73-1725-F9E2FC0946C8}"/>
                </a:ext>
              </a:extLst>
            </p:cNvPr>
            <p:cNvSpPr/>
            <p:nvPr/>
          </p:nvSpPr>
          <p:spPr>
            <a:xfrm>
              <a:off x="7138639" y="3720108"/>
              <a:ext cx="5792144" cy="346188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1200"/>
                </a:spcBef>
                <a:spcAft>
                  <a:spcPts val="1200"/>
                </a:spcAft>
              </a:pPr>
              <a:endParaRPr lang="en-SG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B934DE-F5E3-A8FB-35BD-9343A44AC3D0}"/>
                </a:ext>
              </a:extLst>
            </p:cNvPr>
            <p:cNvSpPr txBox="1"/>
            <p:nvPr/>
          </p:nvSpPr>
          <p:spPr>
            <a:xfrm>
              <a:off x="7289792" y="4950549"/>
              <a:ext cx="5640991" cy="105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An uncle is writing to his nephew.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E5C89B-103A-01AB-FAFB-D2480A453CC6}"/>
              </a:ext>
            </a:extLst>
          </p:cNvPr>
          <p:cNvGrpSpPr/>
          <p:nvPr/>
        </p:nvGrpSpPr>
        <p:grpSpPr>
          <a:xfrm>
            <a:off x="932099" y="2192526"/>
            <a:ext cx="4118288" cy="4614705"/>
            <a:chOff x="1232913" y="2059381"/>
            <a:chExt cx="4118288" cy="461470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BC53E09-E9AC-FA92-9430-80170D7B4F83}"/>
                </a:ext>
              </a:extLst>
            </p:cNvPr>
            <p:cNvGrpSpPr/>
            <p:nvPr/>
          </p:nvGrpSpPr>
          <p:grpSpPr>
            <a:xfrm>
              <a:off x="1232913" y="2059381"/>
              <a:ext cx="4118288" cy="4614705"/>
              <a:chOff x="1722794" y="1175481"/>
              <a:chExt cx="4169229" cy="2134617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E0418F2-C326-E299-5925-79A52D6C3743}"/>
                  </a:ext>
                </a:extLst>
              </p:cNvPr>
              <p:cNvSpPr/>
              <p:nvPr/>
            </p:nvSpPr>
            <p:spPr>
              <a:xfrm>
                <a:off x="2020164" y="2188098"/>
                <a:ext cx="3635829" cy="1122000"/>
              </a:xfrm>
              <a:custGeom>
                <a:avLst/>
                <a:gdLst>
                  <a:gd name="connsiteX0" fmla="*/ 0 w 4286224"/>
                  <a:gd name="connsiteY0" fmla="*/ 0 h 2117272"/>
                  <a:gd name="connsiteX1" fmla="*/ 4286224 w 4286224"/>
                  <a:gd name="connsiteY1" fmla="*/ 0 h 2117272"/>
                  <a:gd name="connsiteX2" fmla="*/ 4276526 w 4286224"/>
                  <a:gd name="connsiteY2" fmla="*/ 192047 h 2117272"/>
                  <a:gd name="connsiteX3" fmla="*/ 2143112 w 4286224"/>
                  <a:gd name="connsiteY3" fmla="*/ 2117272 h 2117272"/>
                  <a:gd name="connsiteX4" fmla="*/ 9698 w 4286224"/>
                  <a:gd name="connsiteY4" fmla="*/ 192047 h 211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24" h="2117272">
                    <a:moveTo>
                      <a:pt x="0" y="0"/>
                    </a:moveTo>
                    <a:lnTo>
                      <a:pt x="4286224" y="0"/>
                    </a:lnTo>
                    <a:lnTo>
                      <a:pt x="4276526" y="192047"/>
                    </a:lnTo>
                    <a:cubicBezTo>
                      <a:pt x="4166707" y="1273418"/>
                      <a:pt x="3253456" y="2117272"/>
                      <a:pt x="2143112" y="2117272"/>
                    </a:cubicBezTo>
                    <a:cubicBezTo>
                      <a:pt x="1032768" y="2117272"/>
                      <a:pt x="119517" y="1273418"/>
                      <a:pt x="9698" y="192047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chemeClr val="tx1">
                      <a:alpha val="75000"/>
                    </a:schemeClr>
                  </a:gs>
                  <a:gs pos="98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SG" sz="20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D77EEF9-EAD1-846E-FB07-14049D7EA072}"/>
                  </a:ext>
                </a:extLst>
              </p:cNvPr>
              <p:cNvSpPr/>
              <p:nvPr/>
            </p:nvSpPr>
            <p:spPr>
              <a:xfrm>
                <a:off x="1722794" y="1175481"/>
                <a:ext cx="4169229" cy="1750031"/>
              </a:xfrm>
              <a:prstGeom prst="rect">
                <a:avLst/>
              </a:prstGeom>
              <a:gradFill flip="none" rotWithShape="1">
                <a:gsLst>
                  <a:gs pos="4000">
                    <a:srgbClr val="D9D9D9"/>
                  </a:gs>
                  <a:gs pos="33000">
                    <a:srgbClr val="FFFFFF"/>
                  </a:gs>
                  <a:gs pos="81000">
                    <a:srgbClr val="D9D9D9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2000" dirty="0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E59A5D-6B0D-CF77-23D0-925204C5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6650" y="2810957"/>
              <a:ext cx="3421544" cy="228013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2EAD01-39A7-17D7-8BE5-92C7CE0638E0}"/>
              </a:ext>
            </a:extLst>
          </p:cNvPr>
          <p:cNvGrpSpPr/>
          <p:nvPr/>
        </p:nvGrpSpPr>
        <p:grpSpPr>
          <a:xfrm>
            <a:off x="2851140" y="108001"/>
            <a:ext cx="6489721" cy="588797"/>
            <a:chOff x="1757518" y="211996"/>
            <a:chExt cx="7362818" cy="836712"/>
          </a:xfrm>
          <a:solidFill>
            <a:srgbClr val="FF72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21EE56CE-25F3-1D4D-6519-B825E4A401D0}"/>
                </a:ext>
              </a:extLst>
            </p:cNvPr>
            <p:cNvSpPr/>
            <p:nvPr/>
          </p:nvSpPr>
          <p:spPr>
            <a:xfrm>
              <a:off x="1757518" y="211996"/>
              <a:ext cx="1080120" cy="83671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35567443-FCA5-D15C-7B97-FA981A5E0FC5}"/>
                </a:ext>
              </a:extLst>
            </p:cNvPr>
            <p:cNvSpPr/>
            <p:nvPr/>
          </p:nvSpPr>
          <p:spPr>
            <a:xfrm>
              <a:off x="2567608" y="211996"/>
              <a:ext cx="6552728" cy="83671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 Letter</a:t>
              </a:r>
              <a:endParaRPr lang="en-IN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9F80EBA5-C0FF-78F2-A75B-AA0B5B9A6DBF}"/>
                </a:ext>
              </a:extLst>
            </p:cNvPr>
            <p:cNvSpPr/>
            <p:nvPr/>
          </p:nvSpPr>
          <p:spPr>
            <a:xfrm>
              <a:off x="2027548" y="211996"/>
              <a:ext cx="1080120" cy="83671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8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C36E07D-4173-47B5-A052-D36C6B4FB214}"/>
              </a:ext>
            </a:extLst>
          </p:cNvPr>
          <p:cNvSpPr txBox="1"/>
          <p:nvPr/>
        </p:nvSpPr>
        <p:spPr>
          <a:xfrm>
            <a:off x="1119631" y="1061337"/>
            <a:ext cx="9947275" cy="8992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2DF4FD-B4D5-4C34-9CB9-44D89056B346}"/>
              </a:ext>
            </a:extLst>
          </p:cNvPr>
          <p:cNvSpPr txBox="1"/>
          <p:nvPr/>
        </p:nvSpPr>
        <p:spPr>
          <a:xfrm>
            <a:off x="1307414" y="1206506"/>
            <a:ext cx="95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85950" algn="l"/>
              </a:tabLst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Where is the writer living? How do you know?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C0A1B3-1A26-79FE-F544-43F16D23206C}"/>
              </a:ext>
            </a:extLst>
          </p:cNvPr>
          <p:cNvGrpSpPr/>
          <p:nvPr/>
        </p:nvGrpSpPr>
        <p:grpSpPr>
          <a:xfrm>
            <a:off x="5321851" y="5589240"/>
            <a:ext cx="1548298" cy="866998"/>
            <a:chOff x="10683337" y="2400715"/>
            <a:chExt cx="1548298" cy="86699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53DE21-DB12-6112-CB46-1EB763D7C165}"/>
                </a:ext>
              </a:extLst>
            </p:cNvPr>
            <p:cNvSpPr/>
            <p:nvPr/>
          </p:nvSpPr>
          <p:spPr>
            <a:xfrm>
              <a:off x="10683337" y="2400715"/>
              <a:ext cx="1276834" cy="41321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Answer</a:t>
              </a:r>
            </a:p>
          </p:txBody>
        </p:sp>
        <p:pic>
          <p:nvPicPr>
            <p:cNvPr id="42" name="Graphic 41" descr="Right pointing backhand index with solid fill">
              <a:extLst>
                <a:ext uri="{FF2B5EF4-FFF2-40B4-BE49-F238E27FC236}">
                  <a16:creationId xmlns:a16="http://schemas.microsoft.com/office/drawing/2014/main" id="{0834EBA3-D333-0758-2BC8-1053879A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1557449" y="2593527"/>
              <a:ext cx="674186" cy="67418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99804B-34E3-7D39-292B-C06B2DF53FFD}"/>
              </a:ext>
            </a:extLst>
          </p:cNvPr>
          <p:cNvGrpSpPr/>
          <p:nvPr/>
        </p:nvGrpSpPr>
        <p:grpSpPr>
          <a:xfrm>
            <a:off x="6126594" y="2971683"/>
            <a:ext cx="4752528" cy="1606418"/>
            <a:chOff x="7138639" y="3720108"/>
            <a:chExt cx="5792144" cy="346188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EBBB65-C128-EC73-1725-F9E2FC0946C8}"/>
                </a:ext>
              </a:extLst>
            </p:cNvPr>
            <p:cNvSpPr/>
            <p:nvPr/>
          </p:nvSpPr>
          <p:spPr>
            <a:xfrm>
              <a:off x="7138639" y="3720108"/>
              <a:ext cx="5792144" cy="346188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1200"/>
                </a:spcBef>
                <a:spcAft>
                  <a:spcPts val="1200"/>
                </a:spcAft>
              </a:pPr>
              <a:endParaRPr lang="en-SG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B934DE-F5E3-A8FB-35BD-9343A44AC3D0}"/>
                </a:ext>
              </a:extLst>
            </p:cNvPr>
            <p:cNvSpPr txBox="1"/>
            <p:nvPr/>
          </p:nvSpPr>
          <p:spPr>
            <a:xfrm>
              <a:off x="7289792" y="3975926"/>
              <a:ext cx="5640991" cy="286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114300" lv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 writer is living in Delhi. We can see the address written on top of the letter.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E5C89B-103A-01AB-FAFB-D2480A453CC6}"/>
              </a:ext>
            </a:extLst>
          </p:cNvPr>
          <p:cNvGrpSpPr/>
          <p:nvPr/>
        </p:nvGrpSpPr>
        <p:grpSpPr>
          <a:xfrm>
            <a:off x="932099" y="2192526"/>
            <a:ext cx="4118288" cy="4614705"/>
            <a:chOff x="1232913" y="2059381"/>
            <a:chExt cx="4118288" cy="461470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BC53E09-E9AC-FA92-9430-80170D7B4F83}"/>
                </a:ext>
              </a:extLst>
            </p:cNvPr>
            <p:cNvGrpSpPr/>
            <p:nvPr/>
          </p:nvGrpSpPr>
          <p:grpSpPr>
            <a:xfrm>
              <a:off x="1232913" y="2059381"/>
              <a:ext cx="4118288" cy="4614705"/>
              <a:chOff x="1722794" y="1175481"/>
              <a:chExt cx="4169229" cy="2134617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E0418F2-C326-E299-5925-79A52D6C3743}"/>
                  </a:ext>
                </a:extLst>
              </p:cNvPr>
              <p:cNvSpPr/>
              <p:nvPr/>
            </p:nvSpPr>
            <p:spPr>
              <a:xfrm>
                <a:off x="2020164" y="2188098"/>
                <a:ext cx="3635829" cy="1122000"/>
              </a:xfrm>
              <a:custGeom>
                <a:avLst/>
                <a:gdLst>
                  <a:gd name="connsiteX0" fmla="*/ 0 w 4286224"/>
                  <a:gd name="connsiteY0" fmla="*/ 0 h 2117272"/>
                  <a:gd name="connsiteX1" fmla="*/ 4286224 w 4286224"/>
                  <a:gd name="connsiteY1" fmla="*/ 0 h 2117272"/>
                  <a:gd name="connsiteX2" fmla="*/ 4276526 w 4286224"/>
                  <a:gd name="connsiteY2" fmla="*/ 192047 h 2117272"/>
                  <a:gd name="connsiteX3" fmla="*/ 2143112 w 4286224"/>
                  <a:gd name="connsiteY3" fmla="*/ 2117272 h 2117272"/>
                  <a:gd name="connsiteX4" fmla="*/ 9698 w 4286224"/>
                  <a:gd name="connsiteY4" fmla="*/ 192047 h 211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24" h="2117272">
                    <a:moveTo>
                      <a:pt x="0" y="0"/>
                    </a:moveTo>
                    <a:lnTo>
                      <a:pt x="4286224" y="0"/>
                    </a:lnTo>
                    <a:lnTo>
                      <a:pt x="4276526" y="192047"/>
                    </a:lnTo>
                    <a:cubicBezTo>
                      <a:pt x="4166707" y="1273418"/>
                      <a:pt x="3253456" y="2117272"/>
                      <a:pt x="2143112" y="2117272"/>
                    </a:cubicBezTo>
                    <a:cubicBezTo>
                      <a:pt x="1032768" y="2117272"/>
                      <a:pt x="119517" y="1273418"/>
                      <a:pt x="9698" y="192047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chemeClr val="tx1">
                      <a:alpha val="75000"/>
                    </a:schemeClr>
                  </a:gs>
                  <a:gs pos="98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SG" sz="20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D77EEF9-EAD1-846E-FB07-14049D7EA072}"/>
                  </a:ext>
                </a:extLst>
              </p:cNvPr>
              <p:cNvSpPr/>
              <p:nvPr/>
            </p:nvSpPr>
            <p:spPr>
              <a:xfrm>
                <a:off x="1722794" y="1175481"/>
                <a:ext cx="4169229" cy="1750031"/>
              </a:xfrm>
              <a:prstGeom prst="rect">
                <a:avLst/>
              </a:prstGeom>
              <a:gradFill flip="none" rotWithShape="1">
                <a:gsLst>
                  <a:gs pos="4000">
                    <a:srgbClr val="D9D9D9"/>
                  </a:gs>
                  <a:gs pos="33000">
                    <a:srgbClr val="FFFFFF"/>
                  </a:gs>
                  <a:gs pos="81000">
                    <a:srgbClr val="D9D9D9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2000" dirty="0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E59A5D-6B0D-CF77-23D0-925204C5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6650" y="2810957"/>
              <a:ext cx="3421544" cy="228013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200C4C-EB08-3264-4859-59BA3FFEC9D1}"/>
              </a:ext>
            </a:extLst>
          </p:cNvPr>
          <p:cNvGrpSpPr/>
          <p:nvPr/>
        </p:nvGrpSpPr>
        <p:grpSpPr>
          <a:xfrm>
            <a:off x="2851140" y="108001"/>
            <a:ext cx="6489721" cy="588797"/>
            <a:chOff x="1757518" y="211996"/>
            <a:chExt cx="7362818" cy="836712"/>
          </a:xfrm>
          <a:solidFill>
            <a:srgbClr val="FF72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A43BCAC3-0797-4A06-3CA1-95669E0A0339}"/>
                </a:ext>
              </a:extLst>
            </p:cNvPr>
            <p:cNvSpPr/>
            <p:nvPr/>
          </p:nvSpPr>
          <p:spPr>
            <a:xfrm>
              <a:off x="1757518" y="211996"/>
              <a:ext cx="1080120" cy="83671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77AA69F0-7C1D-981E-8533-1DB85C316F96}"/>
                </a:ext>
              </a:extLst>
            </p:cNvPr>
            <p:cNvSpPr/>
            <p:nvPr/>
          </p:nvSpPr>
          <p:spPr>
            <a:xfrm>
              <a:off x="2567608" y="211996"/>
              <a:ext cx="6552728" cy="83671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 Letter</a:t>
              </a:r>
              <a:endParaRPr lang="en-IN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4076B99A-BBC4-51C5-3E6B-43C1C1479796}"/>
                </a:ext>
              </a:extLst>
            </p:cNvPr>
            <p:cNvSpPr/>
            <p:nvPr/>
          </p:nvSpPr>
          <p:spPr>
            <a:xfrm>
              <a:off x="2027548" y="211996"/>
              <a:ext cx="1080120" cy="83671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53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C36E07D-4173-47B5-A052-D36C6B4FB214}"/>
              </a:ext>
            </a:extLst>
          </p:cNvPr>
          <p:cNvSpPr txBox="1"/>
          <p:nvPr/>
        </p:nvSpPr>
        <p:spPr>
          <a:xfrm>
            <a:off x="1119631" y="1061337"/>
            <a:ext cx="9947275" cy="8992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2DF4FD-B4D5-4C34-9CB9-44D89056B346}"/>
              </a:ext>
            </a:extLst>
          </p:cNvPr>
          <p:cNvSpPr txBox="1"/>
          <p:nvPr/>
        </p:nvSpPr>
        <p:spPr>
          <a:xfrm>
            <a:off x="1307414" y="1206506"/>
            <a:ext cx="957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85950" algn="l"/>
              </a:tabLst>
            </a:pP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When was the letter written?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C0A1B3-1A26-79FE-F544-43F16D23206C}"/>
              </a:ext>
            </a:extLst>
          </p:cNvPr>
          <p:cNvGrpSpPr/>
          <p:nvPr/>
        </p:nvGrpSpPr>
        <p:grpSpPr>
          <a:xfrm>
            <a:off x="5321851" y="5589240"/>
            <a:ext cx="1548298" cy="866998"/>
            <a:chOff x="10683337" y="2400715"/>
            <a:chExt cx="1548298" cy="86699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53DE21-DB12-6112-CB46-1EB763D7C165}"/>
                </a:ext>
              </a:extLst>
            </p:cNvPr>
            <p:cNvSpPr/>
            <p:nvPr/>
          </p:nvSpPr>
          <p:spPr>
            <a:xfrm>
              <a:off x="10683337" y="2400715"/>
              <a:ext cx="1276834" cy="41321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Answer</a:t>
              </a:r>
            </a:p>
          </p:txBody>
        </p:sp>
        <p:pic>
          <p:nvPicPr>
            <p:cNvPr id="42" name="Graphic 41" descr="Right pointing backhand index with solid fill">
              <a:extLst>
                <a:ext uri="{FF2B5EF4-FFF2-40B4-BE49-F238E27FC236}">
                  <a16:creationId xmlns:a16="http://schemas.microsoft.com/office/drawing/2014/main" id="{0834EBA3-D333-0758-2BC8-1053879A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1557449" y="2593527"/>
              <a:ext cx="674186" cy="67418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99804B-34E3-7D39-292B-C06B2DF53FFD}"/>
              </a:ext>
            </a:extLst>
          </p:cNvPr>
          <p:cNvGrpSpPr/>
          <p:nvPr/>
        </p:nvGrpSpPr>
        <p:grpSpPr>
          <a:xfrm>
            <a:off x="6126594" y="2971683"/>
            <a:ext cx="4752528" cy="1606418"/>
            <a:chOff x="7138639" y="3720108"/>
            <a:chExt cx="5792144" cy="346188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7EBBB65-C128-EC73-1725-F9E2FC0946C8}"/>
                </a:ext>
              </a:extLst>
            </p:cNvPr>
            <p:cNvSpPr/>
            <p:nvPr/>
          </p:nvSpPr>
          <p:spPr>
            <a:xfrm>
              <a:off x="7138639" y="3720108"/>
              <a:ext cx="5792144" cy="346188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1200"/>
                </a:spcBef>
                <a:spcAft>
                  <a:spcPts val="1200"/>
                </a:spcAft>
              </a:pPr>
              <a:endParaRPr lang="en-SG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B934DE-F5E3-A8FB-35BD-9343A44AC3D0}"/>
                </a:ext>
              </a:extLst>
            </p:cNvPr>
            <p:cNvSpPr txBox="1"/>
            <p:nvPr/>
          </p:nvSpPr>
          <p:spPr>
            <a:xfrm>
              <a:off x="8044847" y="5062960"/>
              <a:ext cx="4092969" cy="105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On 29th of March 2023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E5C89B-103A-01AB-FAFB-D2480A453CC6}"/>
              </a:ext>
            </a:extLst>
          </p:cNvPr>
          <p:cNvGrpSpPr/>
          <p:nvPr/>
        </p:nvGrpSpPr>
        <p:grpSpPr>
          <a:xfrm>
            <a:off x="932099" y="2192526"/>
            <a:ext cx="4118288" cy="4614705"/>
            <a:chOff x="1232913" y="2059381"/>
            <a:chExt cx="4118288" cy="461470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BC53E09-E9AC-FA92-9430-80170D7B4F83}"/>
                </a:ext>
              </a:extLst>
            </p:cNvPr>
            <p:cNvGrpSpPr/>
            <p:nvPr/>
          </p:nvGrpSpPr>
          <p:grpSpPr>
            <a:xfrm>
              <a:off x="1232913" y="2059381"/>
              <a:ext cx="4118288" cy="4614705"/>
              <a:chOff x="1722794" y="1175481"/>
              <a:chExt cx="4169229" cy="2134617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E0418F2-C326-E299-5925-79A52D6C3743}"/>
                  </a:ext>
                </a:extLst>
              </p:cNvPr>
              <p:cNvSpPr/>
              <p:nvPr/>
            </p:nvSpPr>
            <p:spPr>
              <a:xfrm>
                <a:off x="2020164" y="2188098"/>
                <a:ext cx="3635829" cy="1122000"/>
              </a:xfrm>
              <a:custGeom>
                <a:avLst/>
                <a:gdLst>
                  <a:gd name="connsiteX0" fmla="*/ 0 w 4286224"/>
                  <a:gd name="connsiteY0" fmla="*/ 0 h 2117272"/>
                  <a:gd name="connsiteX1" fmla="*/ 4286224 w 4286224"/>
                  <a:gd name="connsiteY1" fmla="*/ 0 h 2117272"/>
                  <a:gd name="connsiteX2" fmla="*/ 4276526 w 4286224"/>
                  <a:gd name="connsiteY2" fmla="*/ 192047 h 2117272"/>
                  <a:gd name="connsiteX3" fmla="*/ 2143112 w 4286224"/>
                  <a:gd name="connsiteY3" fmla="*/ 2117272 h 2117272"/>
                  <a:gd name="connsiteX4" fmla="*/ 9698 w 4286224"/>
                  <a:gd name="connsiteY4" fmla="*/ 192047 h 211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24" h="2117272">
                    <a:moveTo>
                      <a:pt x="0" y="0"/>
                    </a:moveTo>
                    <a:lnTo>
                      <a:pt x="4286224" y="0"/>
                    </a:lnTo>
                    <a:lnTo>
                      <a:pt x="4276526" y="192047"/>
                    </a:lnTo>
                    <a:cubicBezTo>
                      <a:pt x="4166707" y="1273418"/>
                      <a:pt x="3253456" y="2117272"/>
                      <a:pt x="2143112" y="2117272"/>
                    </a:cubicBezTo>
                    <a:cubicBezTo>
                      <a:pt x="1032768" y="2117272"/>
                      <a:pt x="119517" y="1273418"/>
                      <a:pt x="9698" y="192047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chemeClr val="tx1">
                      <a:alpha val="75000"/>
                    </a:schemeClr>
                  </a:gs>
                  <a:gs pos="98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SG" sz="200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D77EEF9-EAD1-846E-FB07-14049D7EA072}"/>
                  </a:ext>
                </a:extLst>
              </p:cNvPr>
              <p:cNvSpPr/>
              <p:nvPr/>
            </p:nvSpPr>
            <p:spPr>
              <a:xfrm>
                <a:off x="1722794" y="1175481"/>
                <a:ext cx="4169229" cy="1750031"/>
              </a:xfrm>
              <a:prstGeom prst="rect">
                <a:avLst/>
              </a:prstGeom>
              <a:gradFill flip="none" rotWithShape="1">
                <a:gsLst>
                  <a:gs pos="4000">
                    <a:srgbClr val="D9D9D9"/>
                  </a:gs>
                  <a:gs pos="33000">
                    <a:srgbClr val="FFFFFF"/>
                  </a:gs>
                  <a:gs pos="81000">
                    <a:srgbClr val="D9D9D9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2000" dirty="0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E59A5D-6B0D-CF77-23D0-925204C5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6650" y="2810957"/>
              <a:ext cx="3421544" cy="228013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F5E51C-138B-2A19-C235-CA500AB7951D}"/>
              </a:ext>
            </a:extLst>
          </p:cNvPr>
          <p:cNvGrpSpPr/>
          <p:nvPr/>
        </p:nvGrpSpPr>
        <p:grpSpPr>
          <a:xfrm>
            <a:off x="2851140" y="108001"/>
            <a:ext cx="6489721" cy="588797"/>
            <a:chOff x="1757518" y="211996"/>
            <a:chExt cx="7362818" cy="836712"/>
          </a:xfrm>
          <a:solidFill>
            <a:srgbClr val="FF72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DBB7BB20-9775-C7C2-6C9A-39E077F36C57}"/>
                </a:ext>
              </a:extLst>
            </p:cNvPr>
            <p:cNvSpPr/>
            <p:nvPr/>
          </p:nvSpPr>
          <p:spPr>
            <a:xfrm>
              <a:off x="1757518" y="211996"/>
              <a:ext cx="1080120" cy="83671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F878D209-BD95-CDF4-3187-E510927A6CC4}"/>
                </a:ext>
              </a:extLst>
            </p:cNvPr>
            <p:cNvSpPr/>
            <p:nvPr/>
          </p:nvSpPr>
          <p:spPr>
            <a:xfrm>
              <a:off x="2567608" y="211996"/>
              <a:ext cx="6552728" cy="83671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 Letter</a:t>
              </a:r>
              <a:endParaRPr lang="en-IN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C41D91F8-09FA-AF61-32EB-D68A40DB4151}"/>
                </a:ext>
              </a:extLst>
            </p:cNvPr>
            <p:cNvSpPr/>
            <p:nvPr/>
          </p:nvSpPr>
          <p:spPr>
            <a:xfrm>
              <a:off x="2027548" y="211996"/>
              <a:ext cx="1080120" cy="83671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0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884</Words>
  <Application>Microsoft Office PowerPoint</Application>
  <PresentationFormat>Widescreen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PlusJakartaSans</vt:lpstr>
      <vt:lpstr>Roboto</vt:lpstr>
      <vt:lpstr>DD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Ashalatha Dalvi</cp:lastModifiedBy>
  <cp:revision>16</cp:revision>
  <dcterms:created xsi:type="dcterms:W3CDTF">2020-08-28T09:38:22Z</dcterms:created>
  <dcterms:modified xsi:type="dcterms:W3CDTF">2023-07-11T17:38:24Z</dcterms:modified>
</cp:coreProperties>
</file>