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Ewf4zKoSrI9VK0InNJqL5fYj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297A2-811B-47ED-8092-229EEA59F8F7}">
  <a:tblStyle styleId="{0D4297A2-811B-47ED-8092-229EEA59F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7"/>
    <p:restoredTop sz="93458"/>
  </p:normalViewPr>
  <p:slideViewPr>
    <p:cSldViewPr snapToGrid="0">
      <p:cViewPr varScale="1">
        <p:scale>
          <a:sx n="99" d="100"/>
          <a:sy n="99" d="100"/>
        </p:scale>
        <p:origin x="4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28E701-B316-4680-0377-1EEEAE82AB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BFC4F-9565-1793-A306-077725743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40C2-BD57-5D43-AFE6-EE9E848AA568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0A6DE-20E0-385E-9825-02C9B55E8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815E9-9730-33E8-54FA-C783EB9B2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074D-247C-8A4E-89E1-7E699CF7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&lt;letter&gt; &lt;https://</a:t>
            </a:r>
            <a:r>
              <a:rPr lang="en-US" dirty="0" err="1"/>
              <a:t>pixabay.com</a:t>
            </a:r>
            <a:r>
              <a:rPr lang="en-US" dirty="0"/>
              <a:t>/vectors/envelope-mail-postage-post-office-3172770/&gt;</a:t>
            </a: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&lt;Family&gt; &lt;SSSVV-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Alpana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Samal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 WhatsApp Image 2021-03-19 at 19 picnic at the lakeside, outdoor picnic, family time&gt;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&lt;letter writing&gt; &lt;https://</a:t>
            </a:r>
            <a:r>
              <a:rPr lang="en-US" dirty="0" err="1"/>
              <a:t>pixabay.com</a:t>
            </a:r>
            <a:r>
              <a:rPr lang="en-US" dirty="0"/>
              <a:t>/photos/writing-postcard-letter-pen-hands-923404/</a:t>
            </a:r>
            <a:r>
              <a:rPr lang="en-IN" b="0" i="0" dirty="0">
                <a:solidFill>
                  <a:srgbClr val="000000"/>
                </a:solidFill>
                <a:effectLst/>
                <a:latin typeface="Times" pitchFamily="2" charset="0"/>
              </a:rPr>
              <a:t>&gt;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10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&lt;Family&gt; &lt;SSSVV-</a:t>
            </a:r>
            <a:r>
              <a:rPr lang="en-IN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Alpana</a:t>
            </a:r>
            <a:r>
              <a:rPr lang="en-IN" b="0" i="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IN" b="0" i="0" dirty="0" err="1">
                <a:solidFill>
                  <a:srgbClr val="000000"/>
                </a:solidFill>
                <a:effectLst/>
                <a:latin typeface="Times" pitchFamily="2" charset="0"/>
              </a:rPr>
              <a:t>Samal</a:t>
            </a:r>
            <a:r>
              <a:rPr lang="en-IN" b="0" i="0" dirty="0">
                <a:solidFill>
                  <a:srgbClr val="000000"/>
                </a:solidFill>
                <a:effectLst/>
                <a:latin typeface="Times" pitchFamily="2" charset="0"/>
              </a:rPr>
              <a:t> WhatsApp Image 2021-03-19 at 19 picnic at the lakeside, outdoor picnic, family time&gt;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4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5"/>
            <a:extLst>
              <a:ext uri="{FF2B5EF4-FFF2-40B4-BE49-F238E27FC236}">
                <a16:creationId xmlns:a16="http://schemas.microsoft.com/office/drawing/2014/main" id="{14906773-AC2E-2445-97EC-73E7C0D61462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;p1">
            <a:extLst>
              <a:ext uri="{FF2B5EF4-FFF2-40B4-BE49-F238E27FC236}">
                <a16:creationId xmlns:a16="http://schemas.microsoft.com/office/drawing/2014/main" id="{B06962AD-FD0A-727C-F614-0CF2AA18A969}"/>
              </a:ext>
            </a:extLst>
          </p:cNvPr>
          <p:cNvSpPr txBox="1">
            <a:spLocks/>
          </p:cNvSpPr>
          <p:nvPr/>
        </p:nvSpPr>
        <p:spPr>
          <a:xfrm>
            <a:off x="2460458" y="602175"/>
            <a:ext cx="7271084" cy="19481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Writing an 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Informal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EAFC-89E4-8FBD-2B33-067E1417D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08" y="2782440"/>
            <a:ext cx="3869783" cy="3549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;p2">
            <a:extLst>
              <a:ext uri="{FF2B5EF4-FFF2-40B4-BE49-F238E27FC236}">
                <a16:creationId xmlns:a16="http://schemas.microsoft.com/office/drawing/2014/main" id="{94426493-95FA-20C5-9E0A-2A7BAB537708}"/>
              </a:ext>
            </a:extLst>
          </p:cNvPr>
          <p:cNvSpPr txBox="1">
            <a:spLocks/>
          </p:cNvSpPr>
          <p:nvPr/>
        </p:nvSpPr>
        <p:spPr>
          <a:xfrm>
            <a:off x="1447785" y="287177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What is an informal letter?</a:t>
            </a:r>
          </a:p>
        </p:txBody>
      </p:sp>
      <p:sp>
        <p:nvSpPr>
          <p:cNvPr id="5" name="Google Shape;40;p2">
            <a:extLst>
              <a:ext uri="{FF2B5EF4-FFF2-40B4-BE49-F238E27FC236}">
                <a16:creationId xmlns:a16="http://schemas.microsoft.com/office/drawing/2014/main" id="{EC5E5664-62D3-5784-5CC8-4F5D328173CA}"/>
              </a:ext>
            </a:extLst>
          </p:cNvPr>
          <p:cNvSpPr txBox="1">
            <a:spLocks/>
          </p:cNvSpPr>
          <p:nvPr/>
        </p:nvSpPr>
        <p:spPr>
          <a:xfrm>
            <a:off x="735430" y="1260014"/>
            <a:ext cx="10721139" cy="1200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139700">
              <a:spcBef>
                <a:spcPts val="0"/>
              </a:spcBef>
              <a:buFont typeface="Arial"/>
              <a:buNone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An informal letter is when the letter is written to a family member, a friend or someone who is close, and the content is about sharing wishes, positive thoughts, conveying regards and love.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group of people on a picnic blanket&#10;&#10;Description automatically generated with low confidence">
            <a:extLst>
              <a:ext uri="{FF2B5EF4-FFF2-40B4-BE49-F238E27FC236}">
                <a16:creationId xmlns:a16="http://schemas.microsoft.com/office/drawing/2014/main" id="{C92BCF62-5C7A-702E-6D09-942FA8D9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19" y="2610808"/>
            <a:ext cx="5068561" cy="3801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2D70CD-2681-1BE1-4F82-2908B0133F2C}"/>
              </a:ext>
            </a:extLst>
          </p:cNvPr>
          <p:cNvSpPr/>
          <p:nvPr/>
        </p:nvSpPr>
        <p:spPr>
          <a:xfrm>
            <a:off x="455756" y="1164649"/>
            <a:ext cx="7039918" cy="5292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Steps to write an informal letter.</a:t>
            </a:r>
            <a:endParaRPr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0EE99-5C95-C832-C447-E1D0EA0D801C}"/>
              </a:ext>
            </a:extLst>
          </p:cNvPr>
          <p:cNvSpPr/>
          <p:nvPr/>
        </p:nvSpPr>
        <p:spPr>
          <a:xfrm>
            <a:off x="3966908" y="1450543"/>
            <a:ext cx="2401709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Sender’s address (1)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357F42-1CA8-2492-7457-D64D0605BEEE}"/>
              </a:ext>
            </a:extLst>
          </p:cNvPr>
          <p:cNvSpPr/>
          <p:nvPr/>
        </p:nvSpPr>
        <p:spPr>
          <a:xfrm>
            <a:off x="3898771" y="2995287"/>
            <a:ext cx="2694174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Salutation/Greeting (3)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32F3B-6E36-5EDF-E042-B354EE1595F9}"/>
              </a:ext>
            </a:extLst>
          </p:cNvPr>
          <p:cNvSpPr/>
          <p:nvPr/>
        </p:nvSpPr>
        <p:spPr>
          <a:xfrm>
            <a:off x="3898771" y="3896837"/>
            <a:ext cx="2554605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of the letter (4)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8E949-B53E-78B9-F92E-D39FEFDD5343}"/>
              </a:ext>
            </a:extLst>
          </p:cNvPr>
          <p:cNvSpPr/>
          <p:nvPr/>
        </p:nvSpPr>
        <p:spPr>
          <a:xfrm>
            <a:off x="3906046" y="4874014"/>
            <a:ext cx="1712701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 (5)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4CCFFF-4A8B-73BB-4AC2-896DC8DC94A9}"/>
              </a:ext>
            </a:extLst>
          </p:cNvPr>
          <p:cNvSpPr/>
          <p:nvPr/>
        </p:nvSpPr>
        <p:spPr>
          <a:xfrm>
            <a:off x="1079683" y="3730962"/>
            <a:ext cx="2554605" cy="64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090A4-3BDA-D791-C59D-66D308158A00}"/>
              </a:ext>
            </a:extLst>
          </p:cNvPr>
          <p:cNvSpPr/>
          <p:nvPr/>
        </p:nvSpPr>
        <p:spPr>
          <a:xfrm>
            <a:off x="1093226" y="4764556"/>
            <a:ext cx="226403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_________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C21AD0-11CA-00C1-7C57-4B2BC1458451}"/>
              </a:ext>
            </a:extLst>
          </p:cNvPr>
          <p:cNvSpPr/>
          <p:nvPr/>
        </p:nvSpPr>
        <p:spPr>
          <a:xfrm>
            <a:off x="1121794" y="1396486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en-US" sz="20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BF583A0-9B13-EAFE-D8FC-0B719C2E254A}"/>
              </a:ext>
            </a:extLst>
          </p:cNvPr>
          <p:cNvSpPr/>
          <p:nvPr/>
        </p:nvSpPr>
        <p:spPr>
          <a:xfrm>
            <a:off x="3560593" y="1394186"/>
            <a:ext cx="306053" cy="7398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A752C8-17B9-3C48-5748-A6EF18DFFCB8}"/>
              </a:ext>
            </a:extLst>
          </p:cNvPr>
          <p:cNvSpPr/>
          <p:nvPr/>
        </p:nvSpPr>
        <p:spPr>
          <a:xfrm>
            <a:off x="3979890" y="2314042"/>
            <a:ext cx="1166566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Date (2)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E4CC8-686C-CB71-EA73-E726BF3E6ECE}"/>
              </a:ext>
            </a:extLst>
          </p:cNvPr>
          <p:cNvSpPr/>
          <p:nvPr/>
        </p:nvSpPr>
        <p:spPr>
          <a:xfrm>
            <a:off x="1121794" y="2124384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B122051-C6E5-45C8-2C98-0CEFDCCDD13C}"/>
              </a:ext>
            </a:extLst>
          </p:cNvPr>
          <p:cNvSpPr/>
          <p:nvPr/>
        </p:nvSpPr>
        <p:spPr>
          <a:xfrm>
            <a:off x="3560594" y="2293524"/>
            <a:ext cx="306053" cy="4982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F0F0A2-DE69-740E-7E3C-E3DFB2145AC6}"/>
              </a:ext>
            </a:extLst>
          </p:cNvPr>
          <p:cNvSpPr/>
          <p:nvPr/>
        </p:nvSpPr>
        <p:spPr>
          <a:xfrm>
            <a:off x="1090209" y="2927673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Dear _________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A3D2DC0-BD36-3DD2-67F5-B12F53EF5966}"/>
              </a:ext>
            </a:extLst>
          </p:cNvPr>
          <p:cNvSpPr/>
          <p:nvPr/>
        </p:nvSpPr>
        <p:spPr>
          <a:xfrm>
            <a:off x="3529009" y="3025262"/>
            <a:ext cx="306053" cy="4982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73A8025-AC32-7A2F-C8B0-885DFB4516EE}"/>
              </a:ext>
            </a:extLst>
          </p:cNvPr>
          <p:cNvSpPr/>
          <p:nvPr/>
        </p:nvSpPr>
        <p:spPr>
          <a:xfrm>
            <a:off x="3560594" y="3777557"/>
            <a:ext cx="306053" cy="78452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0699873-C415-527C-9C45-3A3109B010E1}"/>
              </a:ext>
            </a:extLst>
          </p:cNvPr>
          <p:cNvSpPr/>
          <p:nvPr/>
        </p:nvSpPr>
        <p:spPr>
          <a:xfrm>
            <a:off x="3560592" y="4720033"/>
            <a:ext cx="306053" cy="6111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0757AF-D86C-BD69-CC92-2931CA3F09A1}"/>
              </a:ext>
            </a:extLst>
          </p:cNvPr>
          <p:cNvSpPr/>
          <p:nvPr/>
        </p:nvSpPr>
        <p:spPr>
          <a:xfrm>
            <a:off x="1090209" y="5580040"/>
            <a:ext cx="2470385" cy="472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Yours lovingly _________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6F85BF7-1CAF-ECD7-64EF-0F98D6DF6D1F}"/>
              </a:ext>
            </a:extLst>
          </p:cNvPr>
          <p:cNvSpPr/>
          <p:nvPr/>
        </p:nvSpPr>
        <p:spPr>
          <a:xfrm>
            <a:off x="3560591" y="5510642"/>
            <a:ext cx="306053" cy="6111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4254C7-A0CB-52E7-A0C6-4CF6276D0579}"/>
              </a:ext>
            </a:extLst>
          </p:cNvPr>
          <p:cNvSpPr/>
          <p:nvPr/>
        </p:nvSpPr>
        <p:spPr>
          <a:xfrm>
            <a:off x="3901797" y="5595226"/>
            <a:ext cx="2763631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Complimentary close (6)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C6761A5-D4F8-A446-C96F-60105982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6" y="1853785"/>
            <a:ext cx="4713717" cy="31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7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2D70CD-2681-1BE1-4F82-2908B0133F2C}"/>
              </a:ext>
            </a:extLst>
          </p:cNvPr>
          <p:cNvSpPr/>
          <p:nvPr/>
        </p:nvSpPr>
        <p:spPr>
          <a:xfrm>
            <a:off x="438405" y="837480"/>
            <a:ext cx="11320078" cy="5292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800" dirty="0"/>
          </a:p>
        </p:txBody>
      </p:sp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Example of an informal letter</a:t>
            </a:r>
            <a:endParaRPr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0EE99-5C95-C832-C447-E1D0EA0D801C}"/>
              </a:ext>
            </a:extLst>
          </p:cNvPr>
          <p:cNvSpPr/>
          <p:nvPr/>
        </p:nvSpPr>
        <p:spPr>
          <a:xfrm>
            <a:off x="1571916" y="1112982"/>
            <a:ext cx="2483968" cy="312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Sender’s address -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357F42-1CA8-2492-7457-D64D0605BEEE}"/>
              </a:ext>
            </a:extLst>
          </p:cNvPr>
          <p:cNvSpPr/>
          <p:nvPr/>
        </p:nvSpPr>
        <p:spPr>
          <a:xfrm>
            <a:off x="1526436" y="2310265"/>
            <a:ext cx="1980248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Salutation - 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32F3B-6E36-5EDF-E042-B354EE1595F9}"/>
              </a:ext>
            </a:extLst>
          </p:cNvPr>
          <p:cNvSpPr/>
          <p:nvPr/>
        </p:nvSpPr>
        <p:spPr>
          <a:xfrm>
            <a:off x="1526436" y="2858898"/>
            <a:ext cx="3091073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Body of the letter -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8E949-B53E-78B9-F92E-D39FEFDD5343}"/>
              </a:ext>
            </a:extLst>
          </p:cNvPr>
          <p:cNvSpPr/>
          <p:nvPr/>
        </p:nvSpPr>
        <p:spPr>
          <a:xfrm>
            <a:off x="1526436" y="4316027"/>
            <a:ext cx="2178273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 -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A98D1-4D87-FE2F-6610-FF188F89E966}"/>
              </a:ext>
            </a:extLst>
          </p:cNvPr>
          <p:cNvSpPr/>
          <p:nvPr/>
        </p:nvSpPr>
        <p:spPr>
          <a:xfrm>
            <a:off x="3378434" y="1104171"/>
            <a:ext cx="3647717" cy="312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11, </a:t>
            </a:r>
            <a:r>
              <a:rPr lang="en-IN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Gulmohar</a:t>
            </a:r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Marg, New Delhi.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EAA82-36EB-0A4C-CDDF-C6061D21C589}"/>
              </a:ext>
            </a:extLst>
          </p:cNvPr>
          <p:cNvSpPr/>
          <p:nvPr/>
        </p:nvSpPr>
        <p:spPr>
          <a:xfrm>
            <a:off x="1293171" y="1511029"/>
            <a:ext cx="1154337" cy="311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139700" algn="ctr">
              <a:spcBef>
                <a:spcPts val="0"/>
              </a:spcBef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Date 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C9B5DF-BBED-4F1E-E154-58C59FD739C3}"/>
              </a:ext>
            </a:extLst>
          </p:cNvPr>
          <p:cNvSpPr/>
          <p:nvPr/>
        </p:nvSpPr>
        <p:spPr>
          <a:xfrm>
            <a:off x="3535844" y="1484476"/>
            <a:ext cx="1739306" cy="310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20/06/2023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5B7D94-93AF-72D4-AF5B-B234393C890C}"/>
              </a:ext>
            </a:extLst>
          </p:cNvPr>
          <p:cNvSpPr/>
          <p:nvPr/>
        </p:nvSpPr>
        <p:spPr>
          <a:xfrm>
            <a:off x="4387785" y="2272460"/>
            <a:ext cx="1550669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Dear Pari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38FF2E-3B14-12C3-B1E4-AA370EE6D906}"/>
              </a:ext>
            </a:extLst>
          </p:cNvPr>
          <p:cNvSpPr/>
          <p:nvPr/>
        </p:nvSpPr>
        <p:spPr>
          <a:xfrm>
            <a:off x="4387785" y="2807204"/>
            <a:ext cx="6780305" cy="1251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How are you doing? I am writing to let you know that I shall be coming to Pune to see you on the 30</a:t>
            </a:r>
            <a:r>
              <a:rPr lang="en-I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 of June.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3094C-7DF3-5E5B-7533-D262EE11A355}"/>
              </a:ext>
            </a:extLst>
          </p:cNvPr>
          <p:cNvSpPr/>
          <p:nvPr/>
        </p:nvSpPr>
        <p:spPr>
          <a:xfrm>
            <a:off x="4387785" y="4331314"/>
            <a:ext cx="719060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I am so happy that I will be meeting you soon.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AF31D8-51F6-6C0E-740A-28531711AD9A}"/>
              </a:ext>
            </a:extLst>
          </p:cNvPr>
          <p:cNvSpPr/>
          <p:nvPr/>
        </p:nvSpPr>
        <p:spPr>
          <a:xfrm>
            <a:off x="1526436" y="5181944"/>
            <a:ext cx="2571239" cy="33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Complimentary close -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14C69F-FC43-2AA5-C639-585A786B94C4}"/>
              </a:ext>
            </a:extLst>
          </p:cNvPr>
          <p:cNvSpPr/>
          <p:nvPr/>
        </p:nvSpPr>
        <p:spPr>
          <a:xfrm>
            <a:off x="4387785" y="5049506"/>
            <a:ext cx="2610020" cy="598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loving aunt</a:t>
            </a:r>
          </a:p>
          <a:p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Ramya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62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3825138071"/>
              </p:ext>
            </p:extLst>
          </p:nvPr>
        </p:nvGraphicFramePr>
        <p:xfrm>
          <a:off x="1127448" y="700345"/>
          <a:ext cx="9937100" cy="4289500"/>
        </p:xfrm>
        <a:graphic>
          <a:graphicData uri="http://schemas.openxmlformats.org/drawingml/2006/table">
            <a:tbl>
              <a:tblPr firstRow="1" bandRow="1">
                <a:noFill/>
                <a:tableStyleId>{0D4297A2-811B-47ED-8092-229EEA59F8F7}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&lt;letter&gt; &lt;https://</a:t>
                      </a:r>
                      <a:r>
                        <a:rPr lang="en-US" sz="900" dirty="0" err="1"/>
                        <a:t>pixabay.com</a:t>
                      </a:r>
                      <a:r>
                        <a:rPr lang="en-US" sz="900" dirty="0"/>
                        <a:t>/vectors/envelope-mail-postage-post-office-3172770/&gt;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bytrangle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&lt;letter writing&gt; &lt;https://</a:t>
                      </a:r>
                      <a:r>
                        <a:rPr lang="en-US" sz="900" dirty="0" err="1"/>
                        <a:t>pixabay.com</a:t>
                      </a:r>
                      <a:r>
                        <a:rPr lang="en-US" sz="900" dirty="0"/>
                        <a:t>/photos/writing-postcard-letter-pen-hands-923404/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&gt;</a:t>
                      </a:r>
                      <a:endParaRPr lang="en-US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stocksnap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16632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9C36B07A-1614-352D-3273-1E1EDDD1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734" y="1582150"/>
            <a:ext cx="317661" cy="211443"/>
          </a:xfrm>
          <a:prstGeom prst="rect">
            <a:avLst/>
          </a:prstGeom>
        </p:spPr>
      </p:pic>
      <p:pic>
        <p:nvPicPr>
          <p:cNvPr id="5" name="Picture 4" descr="A close-up of an envelope&#10;&#10;Description automatically generated with medium confidence">
            <a:extLst>
              <a:ext uri="{FF2B5EF4-FFF2-40B4-BE49-F238E27FC236}">
                <a16:creationId xmlns:a16="http://schemas.microsoft.com/office/drawing/2014/main" id="{93F5D2BC-894E-2761-C6CD-1D3B4C656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582" y="1120092"/>
            <a:ext cx="339504" cy="311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579</Words>
  <Application>Microsoft Macintosh PowerPoint</Application>
  <PresentationFormat>Widescreen</PresentationFormat>
  <Paragraphs>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</vt:lpstr>
      <vt:lpstr>DD</vt:lpstr>
      <vt:lpstr>PowerPoint Presentation</vt:lpstr>
      <vt:lpstr>PowerPoint Presentation</vt:lpstr>
      <vt:lpstr>Steps to write an informal letter.</vt:lpstr>
      <vt:lpstr>Example of an informal letter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Mahesh Mahadevan</cp:lastModifiedBy>
  <cp:revision>26</cp:revision>
  <cp:lastPrinted>2023-07-01T04:19:28Z</cp:lastPrinted>
  <dcterms:created xsi:type="dcterms:W3CDTF">2020-08-28T09:38:22Z</dcterms:created>
  <dcterms:modified xsi:type="dcterms:W3CDTF">2023-07-10T21:12:46Z</dcterms:modified>
</cp:coreProperties>
</file>