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0" r:id="rId4"/>
    <p:sldId id="258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jfxczJvV2yrvD3WWYjb+KwpL+x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2082F0-36B5-40F3-B39F-2E6BD18259C1}">
  <a:tblStyle styleId="{312082F0-36B5-40F3-B39F-2E6BD18259C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3"/>
    <p:restoredTop sz="77006"/>
  </p:normalViewPr>
  <p:slideViewPr>
    <p:cSldViewPr snapToGrid="0">
      <p:cViewPr varScale="1">
        <p:scale>
          <a:sx n="45" d="100"/>
          <a:sy n="45" d="100"/>
        </p:scale>
        <p:origin x="1344" y="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11T01:51:40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0,'0'0,"0"0,0 0,0 0,0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 dirty="0"/>
              <a:t>Notes for Teacher: </a:t>
            </a:r>
            <a:r>
              <a:rPr lang="en-IN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 may use the attached PPT and tell the students that there could be a possibility of life on another planet, other than the Earth and thus enhance their understanding of the universe.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Before showing the PPT, the teacher may begin the class by asking the students questions related to space and then provide more interesting facts about it. </a:t>
            </a:r>
            <a:endParaRPr lang="en-US" b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Why is life possible only 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 the Earth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Life is possible only on the Earth because this planet has water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 its surface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and oxygen gas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 its ai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r. It has a perfect range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of temperatures for life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</a:t>
            </a:r>
            <a:endParaRPr lang="en-US" b="0" dirty="0">
              <a:effectLst/>
            </a:endParaRPr>
          </a:p>
          <a:p>
            <a:endParaRPr lang="en-IN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IN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Google Shape;3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teacher may also point to the words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bold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 and show them how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prepositional phrases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used to write about man’s efforts to explore space.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teacher may also point to the words in bold font and show them how prepositional phrases can be used to write about man’s efforts to explore space.</a:t>
            </a:r>
            <a:endParaRPr lang="en-US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0" dirty="0"/>
            </a:b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 lang="en-US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I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182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914400" y="899867"/>
            <a:ext cx="10363200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828800" y="3009899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/>
          <p:nvPr userDrawn="1"/>
        </p:nvSpPr>
        <p:spPr>
          <a:xfrm>
            <a:off x="7635686" y="6509319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IN" sz="1400" b="0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IN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IN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IN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5" descr="A close - up of a flame&#10;&#10;Description automatically generated with medium confidence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277600" y="6042792"/>
            <a:ext cx="7152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5" descr="A picture containing text, clock&#10;&#10;Description automatically generated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05167" y="104115"/>
            <a:ext cx="678726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5" descr="Calendar&#10;&#10;Description automatically generated with low confidence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1305651" y="104115"/>
            <a:ext cx="738701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" name="Google Shape;22;p6" descr="A close - up of a flame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77600" y="6042792"/>
            <a:ext cx="7152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6" descr="Calendar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5651" y="104115"/>
            <a:ext cx="738701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7" descr="A close - up of a flame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77600" y="6042792"/>
            <a:ext cx="7152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7" descr="Calendar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5651" y="104115"/>
            <a:ext cx="738701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risathyasaividyavahini.org/" TargetMode="Externa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;p5">
            <a:hlinkClick r:id="rId5"/>
            <a:extLst>
              <a:ext uri="{FF2B5EF4-FFF2-40B4-BE49-F238E27FC236}">
                <a16:creationId xmlns:a16="http://schemas.microsoft.com/office/drawing/2014/main" id="{0D220278-6C4E-E147-AAB6-93338A3E4AE6}"/>
              </a:ext>
            </a:extLst>
          </p:cNvPr>
          <p:cNvSpPr/>
          <p:nvPr userDrawn="1"/>
        </p:nvSpPr>
        <p:spPr>
          <a:xfrm>
            <a:off x="-406400" y="6488116"/>
            <a:ext cx="394208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100"/>
              <a:buFont typeface="Calibri"/>
              <a:buNone/>
            </a:pP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©Sri Sathya Sai Central Trust, </a:t>
            </a:r>
            <a:r>
              <a:rPr lang="en-IN" sz="1100" b="1" i="0" u="none" strike="noStrike" cap="none" dirty="0" err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Prasanthi</a:t>
            </a: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Nilayam, 2023  </a:t>
            </a:r>
            <a:endParaRPr sz="1100" b="1" i="0" u="none" strike="noStrike" cap="none" dirty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11" Type="http://schemas.openxmlformats.org/officeDocument/2006/relationships/image" Target="../media/image6.png"/><Relationship Id="rId5" Type="http://schemas.openxmlformats.org/officeDocument/2006/relationships/image" Target="../media/image11.png"/><Relationship Id="rId10" Type="http://schemas.openxmlformats.org/officeDocument/2006/relationships/image" Target="../media/image5.png"/><Relationship Id="rId4" Type="http://schemas.openxmlformats.org/officeDocument/2006/relationships/customXml" Target="../ink/ink1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4D869B7-8294-A9F9-73BC-64E7691E7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732" y="439182"/>
            <a:ext cx="9002995" cy="5773049"/>
          </a:xfrm>
          <a:prstGeom prst="rect">
            <a:avLst/>
          </a:prstGeom>
        </p:spPr>
      </p:pic>
      <p:sp>
        <p:nvSpPr>
          <p:cNvPr id="32" name="Google Shape;32;p1"/>
          <p:cNvSpPr txBox="1">
            <a:spLocks noGrp="1"/>
          </p:cNvSpPr>
          <p:nvPr>
            <p:ph type="ctrTitle"/>
          </p:nvPr>
        </p:nvSpPr>
        <p:spPr>
          <a:xfrm>
            <a:off x="1808922" y="2294624"/>
            <a:ext cx="8564628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dirty="0">
                <a:solidFill>
                  <a:schemeClr val="bg1"/>
                </a:solidFill>
              </a:rPr>
              <a:t>Get Imaginative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Prepositional </a:t>
            </a:r>
            <a:r>
              <a:rPr lang="en-US" dirty="0">
                <a:solidFill>
                  <a:schemeClr val="bg1"/>
                </a:solidFill>
              </a:rPr>
              <a:t>Phrases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3" name="Google Shape;33;p1"/>
          <p:cNvSpPr txBox="1">
            <a:spLocks noGrp="1"/>
          </p:cNvSpPr>
          <p:nvPr>
            <p:ph type="subTitle" idx="1"/>
          </p:nvPr>
        </p:nvSpPr>
        <p:spPr>
          <a:xfrm>
            <a:off x="1233487" y="10534649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/>
          <a:srcRect l="39937" t="45270"/>
          <a:stretch>
            <a:fillRect/>
          </a:stretch>
        </p:blipFill>
        <p:spPr bwMode="auto">
          <a:xfrm>
            <a:off x="0" y="0"/>
            <a:ext cx="2877674" cy="258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"/>
          <a:srcRect r="74752" b="8430"/>
          <a:stretch>
            <a:fillRect/>
          </a:stretch>
        </p:blipFill>
        <p:spPr bwMode="auto">
          <a:xfrm>
            <a:off x="10996792" y="692266"/>
            <a:ext cx="1195208" cy="437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Google Shape;39;p2"/>
          <p:cNvSpPr txBox="1">
            <a:spLocks noGrp="1"/>
          </p:cNvSpPr>
          <p:nvPr>
            <p:ph type="title"/>
          </p:nvPr>
        </p:nvSpPr>
        <p:spPr>
          <a:xfrm>
            <a:off x="3939505" y="168032"/>
            <a:ext cx="4336852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u="sng" dirty="0"/>
              <a:t>Life on another planet</a:t>
            </a:r>
            <a:endParaRPr u="sng" dirty="0"/>
          </a:p>
        </p:txBody>
      </p:sp>
      <p:sp>
        <p:nvSpPr>
          <p:cNvPr id="40" name="Google Shape;40;p2"/>
          <p:cNvSpPr txBox="1">
            <a:spLocks noGrp="1"/>
          </p:cNvSpPr>
          <p:nvPr>
            <p:ph type="body" idx="1"/>
          </p:nvPr>
        </p:nvSpPr>
        <p:spPr>
          <a:xfrm>
            <a:off x="1738934" y="1862264"/>
            <a:ext cx="8733340" cy="118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400" indent="0" algn="ctr">
              <a:buSzPct val="100000"/>
              <a:buNone/>
            </a:pPr>
            <a:r>
              <a:rPr lang="en-US" sz="2400" dirty="0"/>
              <a:t>This is a really interesting question that the scientists have been trying to understand, explore, and figure out </a:t>
            </a:r>
            <a:r>
              <a:rPr lang="en-US" sz="2400" b="1" dirty="0">
                <a:solidFill>
                  <a:srgbClr val="FF0000"/>
                </a:solidFill>
              </a:rPr>
              <a:t>for a long time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737811" y="746878"/>
            <a:ext cx="47182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endParaRPr kumimoji="0" lang="en-I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I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there life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other planets?</a:t>
            </a:r>
            <a:endParaRPr kumimoji="0" lang="en-I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</p:txBody>
      </p:sp>
      <p:sp>
        <p:nvSpPr>
          <p:cNvPr id="14" name="Google Shape;40;p2">
            <a:extLst>
              <a:ext uri="{FF2B5EF4-FFF2-40B4-BE49-F238E27FC236}">
                <a16:creationId xmlns:a16="http://schemas.microsoft.com/office/drawing/2014/main" id="{B3B1EBFB-0AA3-AB46-84F5-30740163DCF1}"/>
              </a:ext>
            </a:extLst>
          </p:cNvPr>
          <p:cNvSpPr txBox="1">
            <a:spLocks/>
          </p:cNvSpPr>
          <p:nvPr/>
        </p:nvSpPr>
        <p:spPr>
          <a:xfrm>
            <a:off x="829956" y="3197336"/>
            <a:ext cx="10567341" cy="89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" indent="0" algn="ctr">
              <a:buSzPct val="100000"/>
              <a:buNone/>
            </a:pPr>
            <a:r>
              <a:rPr lang="en-US" sz="2400" dirty="0"/>
              <a:t>Additionally, orbiters (spacecrafts) have been equipped </a:t>
            </a:r>
            <a:r>
              <a:rPr lang="en-US" sz="2400" b="1" dirty="0">
                <a:solidFill>
                  <a:srgbClr val="FF0000"/>
                </a:solidFill>
              </a:rPr>
              <a:t>with cameras</a:t>
            </a:r>
            <a:r>
              <a:rPr lang="en-US" sz="2400" b="1" dirty="0"/>
              <a:t> </a:t>
            </a:r>
            <a:r>
              <a:rPr lang="en-US" sz="2400" dirty="0"/>
              <a:t>to take pictures </a:t>
            </a:r>
            <a:r>
              <a:rPr lang="en-US" sz="2400" b="1" dirty="0">
                <a:solidFill>
                  <a:srgbClr val="FF0000"/>
                </a:solidFill>
              </a:rPr>
              <a:t>of the whole surface of Mars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5" name="Google Shape;40;p2">
            <a:extLst>
              <a:ext uri="{FF2B5EF4-FFF2-40B4-BE49-F238E27FC236}">
                <a16:creationId xmlns:a16="http://schemas.microsoft.com/office/drawing/2014/main" id="{0ACFED51-F147-5444-A0C8-EB47B3B554D2}"/>
              </a:ext>
            </a:extLst>
          </p:cNvPr>
          <p:cNvSpPr txBox="1">
            <a:spLocks/>
          </p:cNvSpPr>
          <p:nvPr/>
        </p:nvSpPr>
        <p:spPr>
          <a:xfrm>
            <a:off x="2512830" y="4190814"/>
            <a:ext cx="7217636" cy="67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" indent="0" algn="ctr">
              <a:buSzPct val="100000"/>
              <a:buNone/>
            </a:pPr>
            <a:r>
              <a:rPr lang="en-US" sz="2400" dirty="0"/>
              <a:t>We have not yet discovered life </a:t>
            </a:r>
            <a:r>
              <a:rPr lang="en-US" sz="2400" b="1" dirty="0">
                <a:solidFill>
                  <a:srgbClr val="FF0000"/>
                </a:solidFill>
              </a:rPr>
              <a:t>on any other planet.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admin\Downloads\pexels-pixabay-87651-removebg-previe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67444" y="1997753"/>
            <a:ext cx="387069" cy="387069"/>
          </a:xfrm>
          <a:prstGeom prst="rect">
            <a:avLst/>
          </a:prstGeom>
          <a:noFill/>
        </p:spPr>
      </p:pic>
      <p:sp>
        <p:nvSpPr>
          <p:cNvPr id="2053" name="AutoShape 5" descr="File:Cartoon space rocke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2242" y="897479"/>
            <a:ext cx="1011613" cy="96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6" name="AutoShape 8" descr="File:Cartoon space rocke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8185035" y="966752"/>
            <a:ext cx="1011613" cy="96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8" name="AutoShape 10" descr="https://o.remove.bg/downloads/9b37248e-3275-456e-acae-9f0ba93a1fbb/solar_sys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7"/>
          <a:srcRect l="12747" t="22481" b="6986"/>
          <a:stretch/>
        </p:blipFill>
        <p:spPr bwMode="auto">
          <a:xfrm>
            <a:off x="2526775" y="4817881"/>
            <a:ext cx="7172266" cy="194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 descr="C:\Users\admin\Downloads\pexels-pixabay-87651-removebg-previe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1943" y="3340184"/>
            <a:ext cx="387069" cy="387069"/>
          </a:xfrm>
          <a:prstGeom prst="rect">
            <a:avLst/>
          </a:prstGeom>
          <a:noFill/>
        </p:spPr>
      </p:pic>
      <p:pic>
        <p:nvPicPr>
          <p:cNvPr id="23" name="Picture 3" descr="C:\Users\admin\Downloads\pexels-pixabay-87651-removebg-previe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04505" y="4335231"/>
            <a:ext cx="387069" cy="387069"/>
          </a:xfrm>
          <a:prstGeom prst="rect">
            <a:avLst/>
          </a:prstGeom>
          <a:noFill/>
        </p:spPr>
      </p:pic>
      <p:sp>
        <p:nvSpPr>
          <p:cNvPr id="2062" name="AutoShape 14" descr="https://o.remove.bg/downloads/dd252f2e-90a6-4bd6-9f42-e46ffc7246d6/venus1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5" name="AutoShape 17" descr="https://o.remove.bg/downloads/74b07f5b-7b5a-4162-8cdd-96ac210e7df7/moon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14" grpId="0" build="p"/>
      <p:bldP spid="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39" y="1130532"/>
            <a:ext cx="2886783" cy="4530436"/>
            <a:chOff x="-864524" y="2061556"/>
            <a:chExt cx="3175461" cy="4530436"/>
          </a:xfrm>
        </p:grpSpPr>
        <p:pic>
          <p:nvPicPr>
            <p:cNvPr id="19" name="Picture 11"/>
            <p:cNvPicPr>
              <a:picLocks noChangeAspect="1" noChangeArrowheads="1"/>
            </p:cNvPicPr>
            <p:nvPr/>
          </p:nvPicPr>
          <p:blipFill>
            <a:blip r:embed="rId3"/>
            <a:srcRect l="66294" t="22481" r="18351"/>
            <a:stretch>
              <a:fillRect/>
            </a:stretch>
          </p:blipFill>
          <p:spPr bwMode="auto">
            <a:xfrm>
              <a:off x="-864524" y="2061556"/>
              <a:ext cx="2676698" cy="4530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Oval 19"/>
            <p:cNvSpPr/>
            <p:nvPr/>
          </p:nvSpPr>
          <p:spPr>
            <a:xfrm>
              <a:off x="714894" y="2726575"/>
              <a:ext cx="1596043" cy="23275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6449" y="1106997"/>
            <a:ext cx="8528857" cy="904683"/>
          </a:xfrm>
        </p:spPr>
        <p:txBody>
          <a:bodyPr/>
          <a:lstStyle/>
          <a:p>
            <a:pPr marL="25400" indent="0">
              <a:buNone/>
            </a:pPr>
            <a:r>
              <a:rPr lang="en-US" sz="2400" dirty="0"/>
              <a:t>The only promising planet to look </a:t>
            </a:r>
            <a:r>
              <a:rPr lang="en-US" sz="2400" b="1" dirty="0">
                <a:solidFill>
                  <a:srgbClr val="FF0000"/>
                </a:solidFill>
              </a:rPr>
              <a:t>for life </a:t>
            </a:r>
            <a:r>
              <a:rPr lang="en-US" sz="2400" dirty="0"/>
              <a:t>is Mars. </a:t>
            </a:r>
            <a:r>
              <a:rPr lang="en-US" sz="2400" b="1" dirty="0">
                <a:solidFill>
                  <a:srgbClr val="FF0000"/>
                </a:solidFill>
              </a:rPr>
              <a:t>In the outer solar system</a:t>
            </a:r>
            <a:r>
              <a:rPr lang="en-US" sz="2400" dirty="0"/>
              <a:t>, there are moons of other planets as well. </a:t>
            </a:r>
          </a:p>
        </p:txBody>
      </p:sp>
      <p:sp>
        <p:nvSpPr>
          <p:cNvPr id="13314" name="AutoShape 2" descr="A futuristic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29F002E-71FA-3240-90FF-41E6C773A4F7}"/>
              </a:ext>
            </a:extLst>
          </p:cNvPr>
          <p:cNvSpPr txBox="1">
            <a:spLocks/>
          </p:cNvSpPr>
          <p:nvPr/>
        </p:nvSpPr>
        <p:spPr>
          <a:xfrm>
            <a:off x="2282014" y="2517360"/>
            <a:ext cx="7657726" cy="587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" indent="0" algn="ctr">
              <a:buSzPct val="100000"/>
              <a:buNone/>
            </a:pPr>
            <a:r>
              <a:rPr lang="en-US" sz="2400" dirty="0"/>
              <a:t>They may have oceans which could make them livable.</a:t>
            </a:r>
            <a:endParaRPr lang="en-IE" sz="240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2A35B65-B135-924E-8A04-6EB80991E369}"/>
              </a:ext>
            </a:extLst>
          </p:cNvPr>
          <p:cNvSpPr txBox="1">
            <a:spLocks/>
          </p:cNvSpPr>
          <p:nvPr/>
        </p:nvSpPr>
        <p:spPr>
          <a:xfrm>
            <a:off x="1899128" y="3611019"/>
            <a:ext cx="8423499" cy="946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" indent="0" algn="ctr">
              <a:buNone/>
            </a:pPr>
            <a:r>
              <a:rPr lang="en-US" sz="2400" dirty="0"/>
              <a:t>This creates more excitement </a:t>
            </a:r>
            <a:r>
              <a:rPr lang="en-US" sz="2400" b="1" dirty="0">
                <a:solidFill>
                  <a:srgbClr val="FF0000"/>
                </a:solidFill>
              </a:rPr>
              <a:t>about how many different conditions</a:t>
            </a:r>
            <a:r>
              <a:rPr lang="en-US" sz="2400" dirty="0"/>
              <a:t> could exist for life to be found there. </a:t>
            </a:r>
          </a:p>
        </p:txBody>
      </p:sp>
      <p:sp>
        <p:nvSpPr>
          <p:cNvPr id="16" name="Google Shape;39;p2">
            <a:extLst>
              <a:ext uri="{FF2B5EF4-FFF2-40B4-BE49-F238E27FC236}">
                <a16:creationId xmlns:a16="http://schemas.microsoft.com/office/drawing/2014/main" id="{D9DC48BE-27F1-884A-9005-1B17B8D0DD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39505" y="232200"/>
            <a:ext cx="4336852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u="sng" dirty="0"/>
              <a:t>Life on another planet</a:t>
            </a:r>
            <a:endParaRPr u="sng" dirty="0"/>
          </a:p>
        </p:txBody>
      </p:sp>
      <p:pic>
        <p:nvPicPr>
          <p:cNvPr id="14" name="Picture 3" descr="C:\Users\admin\Downloads\pexels-pixabay-87651-removebg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1692" y="1262149"/>
            <a:ext cx="387069" cy="387069"/>
          </a:xfrm>
          <a:prstGeom prst="rect">
            <a:avLst/>
          </a:prstGeom>
          <a:noFill/>
        </p:spPr>
      </p:pic>
      <p:pic>
        <p:nvPicPr>
          <p:cNvPr id="15" name="Picture 3" descr="C:\Users\admin\Downloads\pexels-pixabay-87651-removebg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0776" y="2595000"/>
            <a:ext cx="468354" cy="468354"/>
          </a:xfrm>
          <a:prstGeom prst="rect">
            <a:avLst/>
          </a:prstGeom>
          <a:noFill/>
        </p:spPr>
      </p:pic>
      <p:pic>
        <p:nvPicPr>
          <p:cNvPr id="17" name="Picture 3" descr="C:\Users\admin\Downloads\pexels-pixabay-87651-removebg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0123" y="3751299"/>
            <a:ext cx="387069" cy="387069"/>
          </a:xfrm>
          <a:prstGeom prst="rect">
            <a:avLst/>
          </a:prstGeom>
          <a:noFill/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3"/>
          <a:srcRect l="32643" t="22481" r="54251"/>
          <a:stretch>
            <a:fillRect/>
          </a:stretch>
        </p:blipFill>
        <p:spPr bwMode="auto">
          <a:xfrm>
            <a:off x="10075025" y="1080655"/>
            <a:ext cx="2116975" cy="419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8" descr="Cartoon Astronaut-15739887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0084" y="4370129"/>
            <a:ext cx="2487871" cy="2487871"/>
          </a:xfrm>
          <a:prstGeom prst="rect">
            <a:avLst/>
          </a:prstGeom>
          <a:noFill/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2373" y="0"/>
            <a:ext cx="1011613" cy="96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8286826" y="0"/>
            <a:ext cx="1011613" cy="96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Google Shape;46;p3"/>
          <p:cNvGraphicFramePr/>
          <p:nvPr>
            <p:extLst>
              <p:ext uri="{D42A27DB-BD31-4B8C-83A1-F6EECF244321}">
                <p14:modId xmlns:p14="http://schemas.microsoft.com/office/powerpoint/2010/main" val="22129710"/>
              </p:ext>
            </p:extLst>
          </p:nvPr>
        </p:nvGraphicFramePr>
        <p:xfrm>
          <a:off x="916397" y="912235"/>
          <a:ext cx="10665332" cy="4633656"/>
        </p:xfrm>
        <a:graphic>
          <a:graphicData uri="http://schemas.openxmlformats.org/drawingml/2006/table">
            <a:tbl>
              <a:tblPr firstRow="1" bandRow="1">
                <a:noFill/>
                <a:tableStyleId>{312082F0-36B5-40F3-B39F-2E6BD18259C1}</a:tableStyleId>
              </a:tblPr>
              <a:tblGrid>
                <a:gridCol w="1081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4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123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u="none" strike="noStrike" cap="none" dirty="0"/>
                        <a:t>Slide #</a:t>
                      </a:r>
                      <a:endParaRPr sz="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u="none" strike="noStrike" cap="none"/>
                        <a:t>Thumbnail</a:t>
                      </a: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u="none" strike="noStrike" cap="none" dirty="0"/>
                        <a:t>Source link</a:t>
                      </a: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u="none" strike="noStrike" cap="none" dirty="0"/>
                        <a:t>Author </a:t>
                      </a: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94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1</a:t>
                      </a: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>
                          <a:latin typeface="Calibri" pitchFamily="34" charset="0"/>
                          <a:cs typeface="Calibri" pitchFamily="34" charset="0"/>
                        </a:rPr>
                        <a:t>https://</a:t>
                      </a:r>
                      <a:r>
                        <a:rPr lang="en-US" sz="900" dirty="0" err="1">
                          <a:latin typeface="Calibri" pitchFamily="34" charset="0"/>
                          <a:cs typeface="Calibri" pitchFamily="34" charset="0"/>
                        </a:rPr>
                        <a:t>www.pxfuel.com</a:t>
                      </a:r>
                      <a:r>
                        <a:rPr lang="en-US" sz="900" dirty="0"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en-US" sz="900" dirty="0" err="1">
                          <a:latin typeface="Calibri" pitchFamily="34" charset="0"/>
                          <a:cs typeface="Calibri" pitchFamily="34" charset="0"/>
                        </a:rPr>
                        <a:t>en</a:t>
                      </a:r>
                      <a:r>
                        <a:rPr lang="en-US" sz="900" dirty="0">
                          <a:latin typeface="Calibri" pitchFamily="34" charset="0"/>
                          <a:cs typeface="Calibri" pitchFamily="34" charset="0"/>
                        </a:rPr>
                        <a:t>/free-photo-</a:t>
                      </a:r>
                      <a:r>
                        <a:rPr lang="en-US" sz="900" dirty="0" err="1">
                          <a:latin typeface="Calibri" pitchFamily="34" charset="0"/>
                          <a:cs typeface="Calibri" pitchFamily="34" charset="0"/>
                        </a:rPr>
                        <a:t>jrgja</a:t>
                      </a:r>
                      <a:endParaRPr lang="en-US" sz="900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 err="1"/>
                        <a:t>pxfuel.com</a:t>
                      </a: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28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2,3</a:t>
                      </a: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https://www.pexels.com/photo/planet-earth-87651</a:t>
                      </a: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 err="1"/>
                        <a:t>pixabay.com</a:t>
                      </a: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39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2,3</a:t>
                      </a: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sz="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 https://openclipart.org/detail/261323/cartoon-moon-rocket-remix-2</a:t>
                      </a: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By </a:t>
                      </a:r>
                      <a:r>
                        <a:rPr lang="en-US" sz="900" dirty="0" err="1"/>
                        <a:t>Rygle</a:t>
                      </a:r>
                      <a:r>
                        <a:rPr lang="en-US" sz="900" dirty="0"/>
                        <a:t> on Wikimedia</a:t>
                      </a:r>
                      <a:r>
                        <a:rPr lang="en-US" sz="900" baseline="0" dirty="0"/>
                        <a:t> commons</a:t>
                      </a: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94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2,3</a:t>
                      </a: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https://pxhere.com/en/photo/1461021?utm_content=shareClip&amp;utm_medium=referral&amp;utm_source=pxhere</a:t>
                      </a: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Image by </a:t>
                      </a:r>
                      <a:r>
                        <a:rPr lang="en-US" sz="900" dirty="0" err="1"/>
                        <a:t>Pxhere</a:t>
                      </a: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94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3</a:t>
                      </a: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https://freesvg.org/cartoon-astronaut-1573988783</a:t>
                      </a: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Image by </a:t>
                      </a:r>
                      <a:r>
                        <a:rPr lang="en-US" sz="900" dirty="0" err="1"/>
                        <a:t>FreeSvg</a:t>
                      </a: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94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2</a:t>
                      </a: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https://www.rawpixel.com/image/8717955/photo-image-space-planet-public-domain</a:t>
                      </a: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 err="1"/>
                        <a:t>rawpixel.com</a:t>
                      </a: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94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2</a:t>
                      </a: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https://</a:t>
                      </a:r>
                      <a:r>
                        <a:rPr lang="en-US" sz="900" dirty="0" err="1"/>
                        <a:t>flickr.com</a:t>
                      </a:r>
                      <a:r>
                        <a:rPr lang="en-US" sz="900" dirty="0"/>
                        <a:t>/photos/106368363@N02/51625263331</a:t>
                      </a: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Felton Davis</a:t>
                      </a: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7" name="Google Shape;47;p3"/>
          <p:cNvSpPr txBox="1"/>
          <p:nvPr/>
        </p:nvSpPr>
        <p:spPr>
          <a:xfrm>
            <a:off x="3549975" y="120646"/>
            <a:ext cx="5092048" cy="50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5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Attribution / Citation</a:t>
            </a:r>
            <a:endParaRPr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23519BC-E3D1-FE31-B391-822F80F8C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206" y="1548645"/>
            <a:ext cx="599753" cy="3054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0D5B8BC-2F3B-FD5D-8EA0-CA2A5B589EA7}"/>
                  </a:ext>
                </a:extLst>
              </p14:cNvPr>
              <p14:cNvContentPartPr/>
              <p14:nvPr/>
            </p14:nvContentPartPr>
            <p14:xfrm>
              <a:off x="135547" y="4867168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40D5B8BC-2F3B-FD5D-8EA0-CA2A5B589E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907" y="485816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C4093B5D-D28E-4845-8744-074FA86ABA25}"/>
              </a:ext>
            </a:extLst>
          </p:cNvPr>
          <p:cNvSpPr txBox="1"/>
          <p:nvPr/>
        </p:nvSpPr>
        <p:spPr>
          <a:xfrm>
            <a:off x="3596281" y="925265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3</a:t>
            </a:r>
          </a:p>
        </p:txBody>
      </p:sp>
      <p:pic>
        <p:nvPicPr>
          <p:cNvPr id="4" name="Picture 2" descr="C:\Users\admin\Downloads\pexels-pixabay-8765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00993" y="2044930"/>
            <a:ext cx="608214" cy="608214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12735" y="2826327"/>
            <a:ext cx="591259" cy="56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AutoShape 5" descr="https://o.remove.bg/downloads/9b37248e-3275-456e-acae-9f0ba93a1fbb/solar_sys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54052" y="3435726"/>
            <a:ext cx="1554380" cy="52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 descr="Cartoon Astronaut-157398878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99765" y="4006734"/>
            <a:ext cx="426316" cy="426316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70460" y="4608084"/>
            <a:ext cx="406547" cy="40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49624" y="5022790"/>
            <a:ext cx="451086" cy="4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631</Words>
  <Application>Microsoft Office PowerPoint</Application>
  <PresentationFormat>Widescreen</PresentationFormat>
  <Paragraphs>60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DD</vt:lpstr>
      <vt:lpstr>Get Imaginative Prepositional Phrases</vt:lpstr>
      <vt:lpstr>Life on another planet</vt:lpstr>
      <vt:lpstr>Life on another planet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sssvv</dc:creator>
  <cp:lastModifiedBy>Anjali Mahesh</cp:lastModifiedBy>
  <cp:revision>20</cp:revision>
  <dcterms:created xsi:type="dcterms:W3CDTF">2020-08-28T09:38:22Z</dcterms:created>
  <dcterms:modified xsi:type="dcterms:W3CDTF">2023-08-04T12:12:54Z</dcterms:modified>
</cp:coreProperties>
</file>