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265" r:id="rId3"/>
    <p:sldId id="266" r:id="rId4"/>
    <p:sldId id="258" r:id="rId5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0" roundtripDataSignature="AMtx7mhEwf4zKoSrI9VK0InNJqL5fYjnx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22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D4297A2-811B-47ED-8092-229EEA59F8F7}">
  <a:tblStyle styleId="{0D4297A2-811B-47ED-8092-229EEA59F8F7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71181" autoAdjust="0"/>
  </p:normalViewPr>
  <p:slideViewPr>
    <p:cSldViewPr snapToGrid="0">
      <p:cViewPr varScale="1">
        <p:scale>
          <a:sx n="42" d="100"/>
          <a:sy n="42" d="100"/>
        </p:scale>
        <p:origin x="1508" y="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customschemas.google.com/relationships/presentationmetadata" Target="metadata"/><Relationship Id="rId4" Type="http://schemas.openxmlformats.org/officeDocument/2006/relationships/slide" Target="slides/slide3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ublicdomainq.net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" name="Google Shape;2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Notes for Teacher</a:t>
            </a:r>
            <a:r>
              <a:rPr lang="en-IN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–N/A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IN" b="0" dirty="0"/>
            </a:br>
            <a:r>
              <a:rPr lang="en-IN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Suggestions: </a:t>
            </a:r>
            <a:r>
              <a:rPr lang="en-IN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N/A</a:t>
            </a:r>
            <a:br>
              <a:rPr lang="en-IN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 of Multimedia used in this slide - </a:t>
            </a:r>
            <a:r>
              <a:rPr lang="en-IN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N/A</a:t>
            </a:r>
            <a:endParaRPr dirty="0"/>
          </a:p>
        </p:txBody>
      </p:sp>
      <p:sp>
        <p:nvSpPr>
          <p:cNvPr id="30" name="Google Shape;30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Notes for Teacher</a:t>
            </a:r>
            <a:r>
              <a:rPr lang="en-IN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</a:t>
            </a:r>
            <a:r>
              <a:rPr lang="en-IE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 case the computer room is unavailable ,the teacher can summarize manually with the help of a chart and a diagram.</a:t>
            </a:r>
            <a:endParaRPr lang="en-IN" sz="1200" b="0" i="0" u="none" strike="noStrik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IN" b="0" dirty="0"/>
            </a:br>
            <a:r>
              <a:rPr lang="en-IN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Suggestions: </a:t>
            </a:r>
            <a:r>
              <a:rPr lang="en-IN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N/A</a:t>
            </a:r>
            <a:br>
              <a:rPr lang="en-IN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IN" b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 of Multimedia used in this slide - 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+mj-lt"/>
              <a:buAutoNum type="arabicPeriod"/>
              <a:tabLst/>
              <a:defRPr/>
            </a:pPr>
            <a:r>
              <a:rPr lang="en-IN" b="0" i="0" dirty="0">
                <a:solidFill>
                  <a:srgbClr val="252525"/>
                </a:solidFill>
                <a:effectLst/>
                <a:latin typeface="Open Sans" panose="020B0606030504020204" pitchFamily="34" charset="0"/>
              </a:rPr>
              <a:t>Nature: https://pixabay.com/photos/flower-field-flowers-field-trees-250016/-By </a:t>
            </a:r>
            <a:r>
              <a:rPr lang="en-IN" i="0" strike="noStrike" dirty="0">
                <a:solidFill>
                  <a:srgbClr val="191B26"/>
                </a:solidFill>
                <a:effectLst/>
                <a:latin typeface="Open Sans" panose="020B0606030504020204" pitchFamily="34" charset="0"/>
              </a:rPr>
              <a:t>DeltaWorks</a:t>
            </a:r>
            <a:endParaRPr lang="en-IN" b="0" i="0" dirty="0">
              <a:solidFill>
                <a:srgbClr val="252525"/>
              </a:solidFill>
              <a:effectLst/>
              <a:latin typeface="Open Sans" panose="020B0606030504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+mj-lt"/>
              <a:buAutoNum type="arabicPeriod"/>
              <a:tabLst/>
              <a:defRPr/>
            </a:pPr>
            <a:r>
              <a:rPr lang="en-IN" b="0" i="0" dirty="0">
                <a:solidFill>
                  <a:srgbClr val="252525"/>
                </a:solidFill>
                <a:effectLst/>
                <a:latin typeface="Open Sans" panose="020B0606030504020204" pitchFamily="34" charset="0"/>
              </a:rPr>
              <a:t>Bulb: https://pixabay.com/vectors/light-bulb-filament-lamp-orange-311119/-By </a:t>
            </a:r>
            <a:r>
              <a:rPr lang="en-IN" i="0" u="none" strike="noStrike" dirty="0">
                <a:solidFill>
                  <a:srgbClr val="191B26"/>
                </a:solidFill>
                <a:effectLst/>
                <a:latin typeface="Open Sans" panose="020B0606030504020204" pitchFamily="34" charset="0"/>
              </a:rPr>
              <a:t>Clker-Free-Vector-Images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+mj-lt"/>
              <a:buAutoNum type="arabicPeriod"/>
              <a:tabLst/>
              <a:defRPr/>
            </a:pPr>
            <a:r>
              <a:rPr lang="en-IN" i="0" dirty="0">
                <a:solidFill>
                  <a:srgbClr val="252525"/>
                </a:solidFill>
                <a:effectLst/>
                <a:latin typeface="Open Sans" panose="020B0606030504020204" pitchFamily="34" charset="0"/>
              </a:rPr>
              <a:t>Trek: https://pixabay.com/photos/himalayas-nepal-hiking-trek-person-3989411/-By </a:t>
            </a:r>
            <a:r>
              <a:rPr lang="en-IN" i="0" u="none" strike="noStrike" dirty="0">
                <a:solidFill>
                  <a:srgbClr val="191B26"/>
                </a:solidFill>
                <a:effectLst/>
                <a:latin typeface="Open Sans" panose="020B0606030504020204" pitchFamily="34" charset="0"/>
              </a:rPr>
              <a:t>Squirrel_photos</a:t>
            </a:r>
            <a:endParaRPr lang="en-IN" i="0" u="none" strike="noStrike" dirty="0">
              <a:solidFill>
                <a:schemeClr val="dk1"/>
              </a:solidFill>
              <a:effectLst/>
              <a:latin typeface="Calibri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+mj-lt"/>
              <a:buAutoNum type="arabicPeriod"/>
              <a:tabLst/>
              <a:defRPr/>
            </a:pPr>
            <a:r>
              <a:rPr lang="en-IN" i="0" dirty="0">
                <a:solidFill>
                  <a:srgbClr val="252525"/>
                </a:solidFill>
                <a:effectLst/>
                <a:latin typeface="Open Sans" panose="020B0606030504020204" pitchFamily="34" charset="0"/>
              </a:rPr>
              <a:t>Dessert: https://pixabay.com/photos/cake-torte-dessert-sweet-fruit-1284548/-By </a:t>
            </a:r>
            <a:r>
              <a:rPr lang="en-IN" b="0" i="0" dirty="0">
                <a:solidFill>
                  <a:srgbClr val="191B26"/>
                </a:solidFill>
                <a:effectLst/>
                <a:latin typeface="Open Sans" panose="020B0606030504020204" pitchFamily="34" charset="0"/>
              </a:rPr>
              <a:t>Pexels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+mj-lt"/>
              <a:buAutoNum type="arabicPeriod"/>
              <a:tabLst/>
              <a:defRPr/>
            </a:pPr>
            <a:r>
              <a:rPr lang="en-IN" b="0" i="0" dirty="0">
                <a:solidFill>
                  <a:srgbClr val="191B26"/>
                </a:solidFill>
                <a:effectLst/>
                <a:latin typeface="Open Sans" panose="020B0606030504020204" pitchFamily="34" charset="0"/>
              </a:rPr>
              <a:t>Forget: https://creazilla.com/nodes/36905-grandfather-is-talking-on-the-telephone-clipart-Attribute to </a:t>
            </a:r>
            <a:r>
              <a:rPr lang="en-IN" b="0" i="0" dirty="0">
                <a:solidFill>
                  <a:srgbClr val="5D5D5D"/>
                </a:solidFill>
                <a:effectLst/>
                <a:latin typeface="Montserrat" panose="00000500000000000000" pitchFamily="2" charset="0"/>
              </a:rPr>
              <a:t>publicdomainq</a:t>
            </a:r>
            <a:r>
              <a:rPr lang="en-IN" b="0" i="0" dirty="0">
                <a:solidFill>
                  <a:srgbClr val="5D5D5D"/>
                </a:solidFill>
                <a:effectLst/>
                <a:latin typeface="Montserrat" panose="00000500000000000000" pitchFamily="2" charset="0"/>
                <a:hlinkClick r:id="rId3"/>
              </a:rPr>
              <a:t>.</a:t>
            </a:r>
            <a:r>
              <a:rPr lang="en-IN" b="0" i="0" dirty="0">
                <a:solidFill>
                  <a:srgbClr val="5D5D5D"/>
                </a:solidFill>
                <a:effectLst/>
                <a:latin typeface="Montserrat" panose="00000500000000000000" pitchFamily="2" charset="0"/>
              </a:rPr>
              <a:t>net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+mj-lt"/>
              <a:buAutoNum type="arabicPeriod"/>
              <a:tabLst/>
              <a:defRPr/>
            </a:pPr>
            <a:r>
              <a:rPr lang="en-IN" dirty="0"/>
              <a:t>Smell: https://www.flickr.com/photos/135213460@N06/21473796202-Attribute to </a:t>
            </a:r>
            <a:r>
              <a:rPr lang="en-IN" b="0" i="0" dirty="0">
                <a:solidFill>
                  <a:srgbClr val="FFFFFF"/>
                </a:solidFill>
                <a:effectLst/>
                <a:latin typeface="Proxima Nova"/>
              </a:rPr>
              <a:t>mmntz</a:t>
            </a:r>
          </a:p>
          <a:p>
            <a:br>
              <a:rPr lang="en-IN" b="0" i="0" dirty="0">
                <a:solidFill>
                  <a:srgbClr val="FFFFFF"/>
                </a:solidFill>
                <a:effectLst/>
                <a:latin typeface="Proxima Nova"/>
              </a:rPr>
            </a:br>
            <a:endParaRPr lang="en-IN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+mj-lt"/>
              <a:buAutoNum type="arabicPeriod"/>
              <a:tabLst/>
              <a:defRPr/>
            </a:pPr>
            <a:endParaRPr lang="en-IN" b="0" i="0" dirty="0">
              <a:solidFill>
                <a:srgbClr val="191B26"/>
              </a:solidFill>
              <a:effectLst/>
              <a:latin typeface="Open Sans" panose="020B0606030504020204" pitchFamily="34" charset="0"/>
            </a:endParaRPr>
          </a:p>
          <a:p>
            <a:br>
              <a:rPr lang="en-IN" dirty="0"/>
            </a:br>
            <a:endParaRPr lang="en-IN" i="0" dirty="0">
              <a:solidFill>
                <a:srgbClr val="252525"/>
              </a:solidFill>
              <a:effectLst/>
              <a:latin typeface="Open Sans" panose="020B0606030504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+mj-lt"/>
              <a:buAutoNum type="arabicPeriod"/>
              <a:tabLst/>
              <a:defRPr/>
            </a:pPr>
            <a:endParaRPr lang="en-IN" b="0" i="0" dirty="0">
              <a:solidFill>
                <a:srgbClr val="252525"/>
              </a:solidFill>
              <a:effectLst/>
              <a:latin typeface="Open Sans" panose="020B0606030504020204" pitchFamily="34" charset="0"/>
            </a:endParaRP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en-IN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627428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IN" sz="10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Notes for Teacher</a:t>
            </a:r>
            <a:r>
              <a:rPr lang="en-IN" sz="10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</a:t>
            </a:r>
            <a:r>
              <a:rPr lang="en-IE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When there are more than one adjective in a sentence ,then they must follow a particular order which is:-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IN" b="0" dirty="0"/>
            </a:br>
            <a:r>
              <a:rPr lang="en-IN" sz="10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Suggestions: </a:t>
            </a:r>
            <a:r>
              <a:rPr lang="en-IN" sz="10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N/A</a:t>
            </a:r>
            <a:br>
              <a:rPr lang="en-IN" sz="10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IN" b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0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 of Multimedia used in this slide - </a:t>
            </a:r>
            <a:r>
              <a:rPr lang="en-IN" sz="10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N/A</a:t>
            </a:r>
            <a:br>
              <a:rPr lang="en-IN" sz="10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IN" sz="10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en-IN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230298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" name="Google Shape;4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4" name="Google Shape;44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4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5"/>
          <p:cNvSpPr txBox="1">
            <a:spLocks noGrp="1"/>
          </p:cNvSpPr>
          <p:nvPr>
            <p:ph type="ctrTitle"/>
          </p:nvPr>
        </p:nvSpPr>
        <p:spPr>
          <a:xfrm>
            <a:off x="914400" y="981069"/>
            <a:ext cx="10363200" cy="1655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5"/>
          <p:cNvSpPr txBox="1">
            <a:spLocks noGrp="1"/>
          </p:cNvSpPr>
          <p:nvPr>
            <p:ph type="subTitle" idx="1"/>
          </p:nvPr>
        </p:nvSpPr>
        <p:spPr>
          <a:xfrm>
            <a:off x="1828800" y="2996952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5"/>
          <p:cNvSpPr/>
          <p:nvPr/>
        </p:nvSpPr>
        <p:spPr>
          <a:xfrm>
            <a:off x="7635686" y="6509319"/>
            <a:ext cx="4467257" cy="412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8482B"/>
              </a:buClr>
              <a:buSzPts val="1400"/>
              <a:buFont typeface="Calibri"/>
              <a:buNone/>
            </a:pPr>
            <a:r>
              <a:rPr lang="en-IN" sz="1400" b="1" i="0" u="none" strike="noStrike" cap="none">
                <a:solidFill>
                  <a:srgbClr val="08482B"/>
                </a:solidFill>
                <a:latin typeface="Calibri"/>
                <a:ea typeface="Calibri"/>
                <a:cs typeface="Calibri"/>
                <a:sym typeface="Calibri"/>
              </a:rPr>
              <a:t>Integral Education</a:t>
            </a:r>
            <a:r>
              <a:rPr lang="en-IN" sz="1400" b="0" i="0" u="none" strike="noStrike" cap="none">
                <a:solidFill>
                  <a:srgbClr val="08482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N" sz="14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FOR  </a:t>
            </a:r>
            <a:r>
              <a:rPr lang="en-IN" sz="1400" b="1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ALL, </a:t>
            </a:r>
            <a:r>
              <a:rPr lang="en-IN" sz="14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BY</a:t>
            </a:r>
            <a:r>
              <a:rPr lang="en-IN" sz="1400" b="1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ALL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" name="Google Shape;15;p5" descr="A picture containing text, clock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5522" y="95208"/>
            <a:ext cx="678726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5" descr="A picture containing text, ligh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11473" y="6064332"/>
            <a:ext cx="720000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5" descr="Calendar&#10;&#10;Description automatically generated with low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338052" y="95208"/>
            <a:ext cx="738701" cy="72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6"/>
          <p:cNvSpPr txBox="1">
            <a:spLocks noGrp="1"/>
          </p:cNvSpPr>
          <p:nvPr>
            <p:ph type="title"/>
          </p:nvPr>
        </p:nvSpPr>
        <p:spPr>
          <a:xfrm>
            <a:off x="1466856" y="71414"/>
            <a:ext cx="9296427" cy="654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1" name="Google Shape;21;p6"/>
          <p:cNvSpPr txBox="1">
            <a:spLocks noGrp="1"/>
          </p:cNvSpPr>
          <p:nvPr>
            <p:ph type="body" idx="1"/>
          </p:nvPr>
        </p:nvSpPr>
        <p:spPr>
          <a:xfrm>
            <a:off x="857251" y="1214438"/>
            <a:ext cx="10668000" cy="4786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2" name="Google Shape;22;p6" descr="A picture containing text, light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311473" y="6064332"/>
            <a:ext cx="720000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6" descr="Calendar&#10;&#10;Description automatically generated with low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38052" y="95208"/>
            <a:ext cx="738701" cy="72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oogle Shape;25;p7" descr="A picture containing text, light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311473" y="6064332"/>
            <a:ext cx="720000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7" descr="Calendar&#10;&#10;Description automatically generated with low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38052" y="95208"/>
            <a:ext cx="738701" cy="72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srisathyasaividyavahini.org/" TargetMode="Externa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;p5">
            <a:hlinkClick r:id="rId5"/>
            <a:extLst>
              <a:ext uri="{FF2B5EF4-FFF2-40B4-BE49-F238E27FC236}">
                <a16:creationId xmlns:a16="http://schemas.microsoft.com/office/drawing/2014/main" id="{14906773-AC2E-2445-97EC-73E7C0D61462}"/>
              </a:ext>
            </a:extLst>
          </p:cNvPr>
          <p:cNvSpPr/>
          <p:nvPr userDrawn="1"/>
        </p:nvSpPr>
        <p:spPr>
          <a:xfrm>
            <a:off x="-406400" y="6488116"/>
            <a:ext cx="394208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1100"/>
              <a:buFont typeface="Calibri"/>
              <a:buNone/>
            </a:pPr>
            <a:r>
              <a:rPr lang="en-IN" sz="1100" b="1" i="0" u="none" strike="noStrike" cap="none" dirty="0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©Sri Sathya Sai Central Trust, Prasanthi Nilayam, 2023  </a:t>
            </a:r>
            <a:endParaRPr sz="1100" b="1" i="0" u="none" strike="noStrike" cap="none" dirty="0">
              <a:solidFill>
                <a:srgbClr val="0000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hyperlink" Target="https://publicdomainq.net/" TargetMode="External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10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50A20B1-E7BE-0EA9-AD5B-962092004E8B}"/>
              </a:ext>
            </a:extLst>
          </p:cNvPr>
          <p:cNvSpPr/>
          <p:nvPr/>
        </p:nvSpPr>
        <p:spPr>
          <a:xfrm>
            <a:off x="0" y="2530594"/>
            <a:ext cx="12192000" cy="1598028"/>
          </a:xfrm>
          <a:prstGeom prst="rect">
            <a:avLst/>
          </a:prstGeom>
          <a:gradFill flip="none" rotWithShape="1">
            <a:gsLst>
              <a:gs pos="6000">
                <a:schemeClr val="accent2">
                  <a:lumMod val="0"/>
                  <a:lumOff val="100000"/>
                </a:schemeClr>
              </a:gs>
              <a:gs pos="12000">
                <a:schemeClr val="accent2">
                  <a:lumMod val="0"/>
                  <a:lumOff val="100000"/>
                </a:schemeClr>
              </a:gs>
              <a:gs pos="93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5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Summary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Group 77">
            <a:extLst>
              <a:ext uri="{FF2B5EF4-FFF2-40B4-BE49-F238E27FC236}">
                <a16:creationId xmlns:a16="http://schemas.microsoft.com/office/drawing/2014/main" id="{7B06028D-6862-8B0F-8889-F28411A43451}"/>
              </a:ext>
            </a:extLst>
          </p:cNvPr>
          <p:cNvGrpSpPr/>
          <p:nvPr/>
        </p:nvGrpSpPr>
        <p:grpSpPr>
          <a:xfrm>
            <a:off x="2515677" y="62931"/>
            <a:ext cx="7114924" cy="929010"/>
            <a:chOff x="914117" y="95205"/>
            <a:chExt cx="7114924" cy="929010"/>
          </a:xfrm>
        </p:grpSpPr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69337B2A-6EAC-363B-5D5F-8A7F0EF96679}"/>
                </a:ext>
              </a:extLst>
            </p:cNvPr>
            <p:cNvGrpSpPr/>
            <p:nvPr/>
          </p:nvGrpSpPr>
          <p:grpSpPr>
            <a:xfrm>
              <a:off x="914117" y="95205"/>
              <a:ext cx="7114924" cy="929010"/>
              <a:chOff x="3043344" y="116632"/>
              <a:chExt cx="4406911" cy="929010"/>
            </a:xfrm>
          </p:grpSpPr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A8E780D9-8FF0-7959-DCEC-64C7F3318AAD}"/>
                  </a:ext>
                </a:extLst>
              </p:cNvPr>
              <p:cNvSpPr/>
              <p:nvPr/>
            </p:nvSpPr>
            <p:spPr>
              <a:xfrm>
                <a:off x="3497606" y="306875"/>
                <a:ext cx="3952649" cy="54207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1C71656B-9BFB-39B8-3AD4-DBBBAFB8211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18710" y="964669"/>
                <a:ext cx="2997370" cy="9176"/>
              </a:xfrm>
              <a:prstGeom prst="line">
                <a:avLst/>
              </a:prstGeom>
              <a:ln>
                <a:headEnd type="oval" w="med" len="med"/>
                <a:tailEnd type="oval" w="med" len="med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14E4E0E4-2DA7-3B4D-28BD-8D5986C0430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18710" y="206573"/>
                <a:ext cx="2997370" cy="0"/>
              </a:xfrm>
              <a:prstGeom prst="line">
                <a:avLst/>
              </a:prstGeom>
              <a:ln>
                <a:headEnd type="oval" w="med" len="med"/>
                <a:tailEnd type="oval" w="med" len="med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grpSp>
            <p:nvGrpSpPr>
              <p:cNvPr id="72" name="Group 75">
                <a:extLst>
                  <a:ext uri="{FF2B5EF4-FFF2-40B4-BE49-F238E27FC236}">
                    <a16:creationId xmlns:a16="http://schemas.microsoft.com/office/drawing/2014/main" id="{08446EDD-ABBC-F220-BE70-2B4F9169FD47}"/>
                  </a:ext>
                </a:extLst>
              </p:cNvPr>
              <p:cNvGrpSpPr/>
              <p:nvPr/>
            </p:nvGrpSpPr>
            <p:grpSpPr>
              <a:xfrm flipH="1">
                <a:off x="3043344" y="116632"/>
                <a:ext cx="851885" cy="929010"/>
                <a:chOff x="8877243" y="3028124"/>
                <a:chExt cx="1219745" cy="1330173"/>
              </a:xfrm>
            </p:grpSpPr>
            <p:sp>
              <p:nvSpPr>
                <p:cNvPr id="74" name="Arrow: Chevron 33">
                  <a:extLst>
                    <a:ext uri="{FF2B5EF4-FFF2-40B4-BE49-F238E27FC236}">
                      <a16:creationId xmlns:a16="http://schemas.microsoft.com/office/drawing/2014/main" id="{FEA57A08-35EF-A03F-9883-3CBD9BA91A42}"/>
                    </a:ext>
                  </a:extLst>
                </p:cNvPr>
                <p:cNvSpPr/>
                <p:nvPr/>
              </p:nvSpPr>
              <p:spPr>
                <a:xfrm>
                  <a:off x="8877243" y="3028124"/>
                  <a:ext cx="1219745" cy="1330173"/>
                </a:xfrm>
                <a:prstGeom prst="chevron">
                  <a:avLst>
                    <a:gd name="adj" fmla="val 45576"/>
                  </a:avLst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5" name="Arrow: Chevron 34">
                  <a:extLst>
                    <a:ext uri="{FF2B5EF4-FFF2-40B4-BE49-F238E27FC236}">
                      <a16:creationId xmlns:a16="http://schemas.microsoft.com/office/drawing/2014/main" id="{A25E3C7A-00FE-4051-D9F0-E030A5965832}"/>
                    </a:ext>
                  </a:extLst>
                </p:cNvPr>
                <p:cNvSpPr/>
                <p:nvPr/>
              </p:nvSpPr>
              <p:spPr>
                <a:xfrm>
                  <a:off x="8884303" y="3130921"/>
                  <a:ext cx="973498" cy="1124575"/>
                </a:xfrm>
                <a:prstGeom prst="chevron">
                  <a:avLst>
                    <a:gd name="adj" fmla="val 45576"/>
                  </a:avLst>
                </a:prstGeom>
                <a:gradFill flip="none" rotWithShape="1">
                  <a:gsLst>
                    <a:gs pos="0">
                      <a:schemeClr val="accent2">
                        <a:shade val="51000"/>
                        <a:satMod val="130000"/>
                      </a:schemeClr>
                    </a:gs>
                    <a:gs pos="80000">
                      <a:schemeClr val="accent2">
                        <a:shade val="93000"/>
                        <a:satMod val="130000"/>
                      </a:schemeClr>
                    </a:gs>
                    <a:gs pos="100000">
                      <a:schemeClr val="accent2">
                        <a:shade val="94000"/>
                        <a:satMod val="13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12A8A47C-B468-EBE6-D643-401C1F603214}"/>
                  </a:ext>
                </a:extLst>
              </p:cNvPr>
              <p:cNvSpPr txBox="1"/>
              <p:nvPr/>
            </p:nvSpPr>
            <p:spPr>
              <a:xfrm>
                <a:off x="4495569" y="167194"/>
                <a:ext cx="2341616" cy="75809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en-IN" sz="3600" dirty="0"/>
              </a:p>
            </p:txBody>
          </p:sp>
        </p:grp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C8E61E21-EBC3-2EB0-C63B-E2C98DDCB235}"/>
                </a:ext>
              </a:extLst>
            </p:cNvPr>
            <p:cNvSpPr txBox="1"/>
            <p:nvPr/>
          </p:nvSpPr>
          <p:spPr>
            <a:xfrm>
              <a:off x="2559184" y="162469"/>
              <a:ext cx="5089638" cy="646331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spcBef>
                  <a:spcPts val="1200"/>
                </a:spcBef>
                <a:spcAft>
                  <a:spcPts val="1200"/>
                </a:spcAft>
                <a:tabLst>
                  <a:tab pos="1885950" algn="l"/>
                </a:tabLst>
              </a:pPr>
              <a:r>
                <a:rPr lang="en-IN" sz="36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Exclamatory Adjectives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D246E38-779F-29F2-7006-B33B9A488E39}"/>
              </a:ext>
            </a:extLst>
          </p:cNvPr>
          <p:cNvGrpSpPr/>
          <p:nvPr/>
        </p:nvGrpSpPr>
        <p:grpSpPr>
          <a:xfrm>
            <a:off x="2883242" y="2433843"/>
            <a:ext cx="3470139" cy="1247216"/>
            <a:chOff x="4277061" y="2333986"/>
            <a:chExt cx="3939322" cy="1415846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A7B333CD-81C1-62ED-5622-151ADFA56E06}"/>
                </a:ext>
              </a:extLst>
            </p:cNvPr>
            <p:cNvGrpSpPr/>
            <p:nvPr/>
          </p:nvGrpSpPr>
          <p:grpSpPr>
            <a:xfrm flipH="1">
              <a:off x="4277061" y="2333986"/>
              <a:ext cx="3939322" cy="1415846"/>
              <a:chOff x="7328133" y="4722982"/>
              <a:chExt cx="4427380" cy="1650497"/>
            </a:xfrm>
          </p:grpSpPr>
          <p:sp>
            <p:nvSpPr>
              <p:cNvPr id="28" name="Isosceles Triangle 27">
                <a:extLst>
                  <a:ext uri="{FF2B5EF4-FFF2-40B4-BE49-F238E27FC236}">
                    <a16:creationId xmlns:a16="http://schemas.microsoft.com/office/drawing/2014/main" id="{3DEA99C0-0F00-9035-76A2-097E3AF07889}"/>
                  </a:ext>
                </a:extLst>
              </p:cNvPr>
              <p:cNvSpPr/>
              <p:nvPr/>
            </p:nvSpPr>
            <p:spPr>
              <a:xfrm rot="5400000">
                <a:off x="10755888" y="5120147"/>
                <a:ext cx="1135154" cy="864096"/>
              </a:xfrm>
              <a:prstGeom prst="triangle">
                <a:avLst/>
              </a:prstGeom>
              <a:ln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34" name="Right Triangle 33">
                <a:extLst>
                  <a:ext uri="{FF2B5EF4-FFF2-40B4-BE49-F238E27FC236}">
                    <a16:creationId xmlns:a16="http://schemas.microsoft.com/office/drawing/2014/main" id="{E75158C7-BAAD-E0E7-B375-238DF979A775}"/>
                  </a:ext>
                </a:extLst>
              </p:cNvPr>
              <p:cNvSpPr/>
              <p:nvPr/>
            </p:nvSpPr>
            <p:spPr>
              <a:xfrm>
                <a:off x="7974464" y="4722982"/>
                <a:ext cx="121073" cy="196944"/>
              </a:xfrm>
              <a:prstGeom prst="rt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36" name="Hexagon 35">
                <a:extLst>
                  <a:ext uri="{FF2B5EF4-FFF2-40B4-BE49-F238E27FC236}">
                    <a16:creationId xmlns:a16="http://schemas.microsoft.com/office/drawing/2014/main" id="{62DA9E6D-73D6-2241-C9C0-DDD7B27E1923}"/>
                  </a:ext>
                </a:extLst>
              </p:cNvPr>
              <p:cNvSpPr/>
              <p:nvPr/>
            </p:nvSpPr>
            <p:spPr>
              <a:xfrm>
                <a:off x="7651298" y="4919926"/>
                <a:ext cx="3768798" cy="1256611"/>
              </a:xfrm>
              <a:prstGeom prst="hexagon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37" name="Isosceles Triangle 36">
                <a:extLst>
                  <a:ext uri="{FF2B5EF4-FFF2-40B4-BE49-F238E27FC236}">
                    <a16:creationId xmlns:a16="http://schemas.microsoft.com/office/drawing/2014/main" id="{DEE36E8C-2677-84A8-FDD0-6D36461E3643}"/>
                  </a:ext>
                </a:extLst>
              </p:cNvPr>
              <p:cNvSpPr/>
              <p:nvPr/>
            </p:nvSpPr>
            <p:spPr>
              <a:xfrm rot="16200000">
                <a:off x="6826051" y="5225065"/>
                <a:ext cx="1650496" cy="646331"/>
              </a:xfrm>
              <a:prstGeom prst="triangle">
                <a:avLst/>
              </a:prstGeom>
              <a:ln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40" name="Right Triangle 39">
                <a:extLst>
                  <a:ext uri="{FF2B5EF4-FFF2-40B4-BE49-F238E27FC236}">
                    <a16:creationId xmlns:a16="http://schemas.microsoft.com/office/drawing/2014/main" id="{EFA537F2-24A6-DEC2-D5BC-F860E5B45886}"/>
                  </a:ext>
                </a:extLst>
              </p:cNvPr>
              <p:cNvSpPr/>
              <p:nvPr/>
            </p:nvSpPr>
            <p:spPr>
              <a:xfrm flipV="1">
                <a:off x="7974463" y="6176534"/>
                <a:ext cx="121073" cy="196944"/>
              </a:xfrm>
              <a:prstGeom prst="rt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69E8247-9A5B-F3C3-C39C-410A9674AC04}"/>
                </a:ext>
              </a:extLst>
            </p:cNvPr>
            <p:cNvSpPr txBox="1"/>
            <p:nvPr/>
          </p:nvSpPr>
          <p:spPr>
            <a:xfrm flipH="1">
              <a:off x="4937825" y="2636402"/>
              <a:ext cx="2415936" cy="87871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114300" algn="ctr">
                <a:lnSpc>
                  <a:spcPct val="114000"/>
                </a:lnSpc>
              </a:pPr>
              <a:r>
                <a:rPr lang="en-IE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What an amazing </a:t>
              </a:r>
            </a:p>
            <a:p>
              <a:pPr marR="114300" algn="ctr">
                <a:lnSpc>
                  <a:spcPct val="114000"/>
                </a:lnSpc>
              </a:pPr>
              <a:r>
                <a:rPr lang="en-IE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invention!</a:t>
              </a:r>
              <a:endParaRPr lang="en-IN" sz="2000" dirty="0"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659AFB1F-0859-ABC4-1BFA-DD7DB4E76ECE}"/>
              </a:ext>
            </a:extLst>
          </p:cNvPr>
          <p:cNvGrpSpPr/>
          <p:nvPr/>
        </p:nvGrpSpPr>
        <p:grpSpPr>
          <a:xfrm>
            <a:off x="5944966" y="1737896"/>
            <a:ext cx="3466581" cy="1247216"/>
            <a:chOff x="5869495" y="1502258"/>
            <a:chExt cx="3466581" cy="1247216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28A6C46F-C2FC-132C-DAE6-3E86D2443863}"/>
                </a:ext>
              </a:extLst>
            </p:cNvPr>
            <p:cNvGrpSpPr/>
            <p:nvPr/>
          </p:nvGrpSpPr>
          <p:grpSpPr>
            <a:xfrm>
              <a:off x="5869495" y="1502258"/>
              <a:ext cx="3466581" cy="1247216"/>
              <a:chOff x="7749027" y="1537396"/>
              <a:chExt cx="3935283" cy="1415846"/>
            </a:xfrm>
          </p:grpSpPr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6EBB8852-E348-71CC-1825-9F73B79F6C29}"/>
                  </a:ext>
                </a:extLst>
              </p:cNvPr>
              <p:cNvGrpSpPr/>
              <p:nvPr/>
            </p:nvGrpSpPr>
            <p:grpSpPr>
              <a:xfrm>
                <a:off x="7749027" y="1537396"/>
                <a:ext cx="3935283" cy="1415846"/>
                <a:chOff x="7328133" y="4722982"/>
                <a:chExt cx="4422840" cy="1650497"/>
              </a:xfrm>
            </p:grpSpPr>
            <p:sp>
              <p:nvSpPr>
                <p:cNvPr id="5" name="Isosceles Triangle 4">
                  <a:extLst>
                    <a:ext uri="{FF2B5EF4-FFF2-40B4-BE49-F238E27FC236}">
                      <a16:creationId xmlns:a16="http://schemas.microsoft.com/office/drawing/2014/main" id="{CEA77067-0CDB-731D-912E-A993FD4DDA9C}"/>
                    </a:ext>
                  </a:extLst>
                </p:cNvPr>
                <p:cNvSpPr/>
                <p:nvPr/>
              </p:nvSpPr>
              <p:spPr>
                <a:xfrm rot="5400000">
                  <a:off x="10748724" y="5116180"/>
                  <a:ext cx="1140402" cy="864096"/>
                </a:xfrm>
                <a:prstGeom prst="triangle">
                  <a:avLst/>
                </a:prstGeom>
                <a:ln/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/>
                </a:p>
              </p:txBody>
            </p:sp>
            <p:sp>
              <p:nvSpPr>
                <p:cNvPr id="6" name="Right Triangle 5">
                  <a:extLst>
                    <a:ext uri="{FF2B5EF4-FFF2-40B4-BE49-F238E27FC236}">
                      <a16:creationId xmlns:a16="http://schemas.microsoft.com/office/drawing/2014/main" id="{6CD13EC8-FF4B-0436-ACB6-35290F92A63C}"/>
                    </a:ext>
                  </a:extLst>
                </p:cNvPr>
                <p:cNvSpPr/>
                <p:nvPr/>
              </p:nvSpPr>
              <p:spPr>
                <a:xfrm>
                  <a:off x="7974464" y="4722982"/>
                  <a:ext cx="121073" cy="196944"/>
                </a:xfrm>
                <a:prstGeom prst="rtTriangle">
                  <a:avLst/>
                </a:prstGeom>
                <a:solidFill>
                  <a:schemeClr val="accent4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7" name="Hexagon 6">
                  <a:extLst>
                    <a:ext uri="{FF2B5EF4-FFF2-40B4-BE49-F238E27FC236}">
                      <a16:creationId xmlns:a16="http://schemas.microsoft.com/office/drawing/2014/main" id="{47261036-8343-A2D4-8214-669F3F1D8923}"/>
                    </a:ext>
                  </a:extLst>
                </p:cNvPr>
                <p:cNvSpPr/>
                <p:nvPr/>
              </p:nvSpPr>
              <p:spPr>
                <a:xfrm>
                  <a:off x="7651298" y="4919926"/>
                  <a:ext cx="3768798" cy="1256611"/>
                </a:xfrm>
                <a:prstGeom prst="hexagon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8" name="Isosceles Triangle 7">
                  <a:extLst>
                    <a:ext uri="{FF2B5EF4-FFF2-40B4-BE49-F238E27FC236}">
                      <a16:creationId xmlns:a16="http://schemas.microsoft.com/office/drawing/2014/main" id="{9B5E1355-D52D-73EC-3083-7C543B182502}"/>
                    </a:ext>
                  </a:extLst>
                </p:cNvPr>
                <p:cNvSpPr/>
                <p:nvPr/>
              </p:nvSpPr>
              <p:spPr>
                <a:xfrm rot="16200000">
                  <a:off x="6826051" y="5225065"/>
                  <a:ext cx="1650496" cy="646331"/>
                </a:xfrm>
                <a:prstGeom prst="triangle">
                  <a:avLst/>
                </a:prstGeom>
                <a:ln/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9" name="Right Triangle 8">
                  <a:extLst>
                    <a:ext uri="{FF2B5EF4-FFF2-40B4-BE49-F238E27FC236}">
                      <a16:creationId xmlns:a16="http://schemas.microsoft.com/office/drawing/2014/main" id="{4A7303F8-E82E-D8E8-69A7-2955EC09006F}"/>
                    </a:ext>
                  </a:extLst>
                </p:cNvPr>
                <p:cNvSpPr/>
                <p:nvPr/>
              </p:nvSpPr>
              <p:spPr>
                <a:xfrm flipV="1">
                  <a:off x="7974463" y="6176534"/>
                  <a:ext cx="121073" cy="196944"/>
                </a:xfrm>
                <a:prstGeom prst="rtTriangle">
                  <a:avLst/>
                </a:prstGeom>
                <a:solidFill>
                  <a:schemeClr val="accent4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</p:grpSp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1E6D668-1E2F-0B39-ED17-A4B088979398}"/>
                  </a:ext>
                </a:extLst>
              </p:cNvPr>
              <p:cNvSpPr txBox="1"/>
              <p:nvPr/>
            </p:nvSpPr>
            <p:spPr>
              <a:xfrm flipH="1">
                <a:off x="8672880" y="1829819"/>
                <a:ext cx="2399120" cy="4542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endParaRPr lang="en-US" sz="2000" b="1" dirty="0"/>
              </a:p>
            </p:txBody>
          </p:sp>
        </p:grp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5A622C5A-EE13-727F-5453-8E4C2DB3EB93}"/>
                </a:ext>
              </a:extLst>
            </p:cNvPr>
            <p:cNvSpPr txBox="1"/>
            <p:nvPr/>
          </p:nvSpPr>
          <p:spPr>
            <a:xfrm>
              <a:off x="6427695" y="1894087"/>
              <a:ext cx="2747215" cy="4563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114300">
                <a:lnSpc>
                  <a:spcPct val="114000"/>
                </a:lnSpc>
              </a:pPr>
              <a:r>
                <a:rPr lang="en-IE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What a lovely place!</a:t>
              </a:r>
              <a:endParaRPr lang="en-IN" sz="2200" dirty="0"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F575FE0B-016C-2891-231B-EFDAF28364D7}"/>
              </a:ext>
            </a:extLst>
          </p:cNvPr>
          <p:cNvGrpSpPr/>
          <p:nvPr/>
        </p:nvGrpSpPr>
        <p:grpSpPr>
          <a:xfrm>
            <a:off x="5979015" y="3153948"/>
            <a:ext cx="3469105" cy="1247216"/>
            <a:chOff x="5903544" y="2918310"/>
            <a:chExt cx="3469105" cy="1247216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9A8E1022-86EE-2991-3D6F-9B1004198288}"/>
                </a:ext>
              </a:extLst>
            </p:cNvPr>
            <p:cNvGrpSpPr/>
            <p:nvPr/>
          </p:nvGrpSpPr>
          <p:grpSpPr>
            <a:xfrm>
              <a:off x="5903544" y="2918310"/>
              <a:ext cx="3469105" cy="1247216"/>
              <a:chOff x="7746162" y="3116657"/>
              <a:chExt cx="3938149" cy="1415846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16C07CAE-474F-C2FB-B319-B6F5B0CDBF49}"/>
                  </a:ext>
                </a:extLst>
              </p:cNvPr>
              <p:cNvGrpSpPr/>
              <p:nvPr/>
            </p:nvGrpSpPr>
            <p:grpSpPr>
              <a:xfrm>
                <a:off x="7746162" y="3116657"/>
                <a:ext cx="3938149" cy="1415846"/>
                <a:chOff x="7328133" y="4722982"/>
                <a:chExt cx="4426061" cy="1650497"/>
              </a:xfrm>
            </p:grpSpPr>
            <p:sp>
              <p:nvSpPr>
                <p:cNvPr id="13" name="Isosceles Triangle 12">
                  <a:extLst>
                    <a:ext uri="{FF2B5EF4-FFF2-40B4-BE49-F238E27FC236}">
                      <a16:creationId xmlns:a16="http://schemas.microsoft.com/office/drawing/2014/main" id="{FAF8C107-C42D-E2AA-29C5-5AA0AD4CE8F1}"/>
                    </a:ext>
                  </a:extLst>
                </p:cNvPr>
                <p:cNvSpPr/>
                <p:nvPr/>
              </p:nvSpPr>
              <p:spPr>
                <a:xfrm rot="5400000">
                  <a:off x="10749080" y="5119300"/>
                  <a:ext cx="1146131" cy="864096"/>
                </a:xfrm>
                <a:prstGeom prst="triangle">
                  <a:avLst/>
                </a:prstGeom>
                <a:ln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14" name="Right Triangle 13">
                  <a:extLst>
                    <a:ext uri="{FF2B5EF4-FFF2-40B4-BE49-F238E27FC236}">
                      <a16:creationId xmlns:a16="http://schemas.microsoft.com/office/drawing/2014/main" id="{F02F8E45-E25E-F711-DD40-8CC0F0A8AE49}"/>
                    </a:ext>
                  </a:extLst>
                </p:cNvPr>
                <p:cNvSpPr/>
                <p:nvPr/>
              </p:nvSpPr>
              <p:spPr>
                <a:xfrm>
                  <a:off x="7974464" y="4722982"/>
                  <a:ext cx="121073" cy="196944"/>
                </a:xfrm>
                <a:prstGeom prst="rtTriangle">
                  <a:avLst/>
                </a:pr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15" name="Hexagon 14">
                  <a:extLst>
                    <a:ext uri="{FF2B5EF4-FFF2-40B4-BE49-F238E27FC236}">
                      <a16:creationId xmlns:a16="http://schemas.microsoft.com/office/drawing/2014/main" id="{7B16C952-49AF-AEE3-353D-857C2E0375E0}"/>
                    </a:ext>
                  </a:extLst>
                </p:cNvPr>
                <p:cNvSpPr/>
                <p:nvPr/>
              </p:nvSpPr>
              <p:spPr>
                <a:xfrm>
                  <a:off x="7651298" y="4919926"/>
                  <a:ext cx="3768798" cy="1256611"/>
                </a:xfrm>
                <a:prstGeom prst="hexagon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16" name="Isosceles Triangle 15">
                  <a:extLst>
                    <a:ext uri="{FF2B5EF4-FFF2-40B4-BE49-F238E27FC236}">
                      <a16:creationId xmlns:a16="http://schemas.microsoft.com/office/drawing/2014/main" id="{A46ECC5B-F07E-BEAE-F385-50AD317CA8EE}"/>
                    </a:ext>
                  </a:extLst>
                </p:cNvPr>
                <p:cNvSpPr/>
                <p:nvPr/>
              </p:nvSpPr>
              <p:spPr>
                <a:xfrm rot="16200000">
                  <a:off x="6826051" y="5225065"/>
                  <a:ext cx="1650496" cy="646331"/>
                </a:xfrm>
                <a:prstGeom prst="triangle">
                  <a:avLst/>
                </a:prstGeom>
                <a:ln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17" name="Right Triangle 16">
                  <a:extLst>
                    <a:ext uri="{FF2B5EF4-FFF2-40B4-BE49-F238E27FC236}">
                      <a16:creationId xmlns:a16="http://schemas.microsoft.com/office/drawing/2014/main" id="{FDDDE250-E539-9656-920F-72D22BB63413}"/>
                    </a:ext>
                  </a:extLst>
                </p:cNvPr>
                <p:cNvSpPr/>
                <p:nvPr/>
              </p:nvSpPr>
              <p:spPr>
                <a:xfrm flipV="1">
                  <a:off x="7974463" y="6176534"/>
                  <a:ext cx="121073" cy="196944"/>
                </a:xfrm>
                <a:prstGeom prst="rtTriangle">
                  <a:avLst/>
                </a:pr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</p:grp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2E95197-FF9B-E552-707C-BAB7785FAC94}"/>
                  </a:ext>
                </a:extLst>
              </p:cNvPr>
              <p:cNvSpPr txBox="1"/>
              <p:nvPr/>
            </p:nvSpPr>
            <p:spPr>
              <a:xfrm flipH="1">
                <a:off x="8364836" y="3391991"/>
                <a:ext cx="2925105" cy="4542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algn="ctr">
                  <a:spcBef>
                    <a:spcPts val="0"/>
                  </a:spcBef>
                </a:pPr>
                <a:endParaRPr lang="en-US" sz="20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7D5FA6EA-B20B-30EF-B568-E12EA606C4B2}"/>
                </a:ext>
              </a:extLst>
            </p:cNvPr>
            <p:cNvSpPr txBox="1"/>
            <p:nvPr/>
          </p:nvSpPr>
          <p:spPr>
            <a:xfrm>
              <a:off x="6605105" y="3173932"/>
              <a:ext cx="2263570" cy="77405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114300" algn="ctr">
                <a:lnSpc>
                  <a:spcPct val="114000"/>
                </a:lnSpc>
              </a:pPr>
              <a:r>
                <a:rPr lang="en-IE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What a delicious dessert!</a:t>
              </a:r>
              <a:endParaRPr lang="en-IN" sz="2000" dirty="0"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DAB6F5B-F3CD-169D-2F58-BEF721BC13ED}"/>
              </a:ext>
            </a:extLst>
          </p:cNvPr>
          <p:cNvGrpSpPr/>
          <p:nvPr/>
        </p:nvGrpSpPr>
        <p:grpSpPr>
          <a:xfrm>
            <a:off x="2883240" y="3827644"/>
            <a:ext cx="3470139" cy="1247216"/>
            <a:chOff x="2807769" y="3592006"/>
            <a:chExt cx="3470139" cy="1247216"/>
          </a:xfrm>
        </p:grpSpPr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29DE8C1B-16FE-F711-9821-F44F0A7A80D0}"/>
                </a:ext>
              </a:extLst>
            </p:cNvPr>
            <p:cNvGrpSpPr/>
            <p:nvPr/>
          </p:nvGrpSpPr>
          <p:grpSpPr>
            <a:xfrm>
              <a:off x="2807769" y="3592006"/>
              <a:ext cx="3470139" cy="1247216"/>
              <a:chOff x="4277061" y="2333986"/>
              <a:chExt cx="3939322" cy="1415846"/>
            </a:xfrm>
          </p:grpSpPr>
          <p:grpSp>
            <p:nvGrpSpPr>
              <p:cNvPr id="85" name="Group 84">
                <a:extLst>
                  <a:ext uri="{FF2B5EF4-FFF2-40B4-BE49-F238E27FC236}">
                    <a16:creationId xmlns:a16="http://schemas.microsoft.com/office/drawing/2014/main" id="{395C3DB3-67C8-5EDA-AF6B-9A8CB4C90E08}"/>
                  </a:ext>
                </a:extLst>
              </p:cNvPr>
              <p:cNvGrpSpPr/>
              <p:nvPr/>
            </p:nvGrpSpPr>
            <p:grpSpPr>
              <a:xfrm flipH="1">
                <a:off x="4277061" y="2333986"/>
                <a:ext cx="3939322" cy="1415846"/>
                <a:chOff x="7328133" y="4722982"/>
                <a:chExt cx="4427380" cy="1650497"/>
              </a:xfrm>
            </p:grpSpPr>
            <p:sp>
              <p:nvSpPr>
                <p:cNvPr id="87" name="Isosceles Triangle 86">
                  <a:extLst>
                    <a:ext uri="{FF2B5EF4-FFF2-40B4-BE49-F238E27FC236}">
                      <a16:creationId xmlns:a16="http://schemas.microsoft.com/office/drawing/2014/main" id="{B5CFCBD4-5209-CE47-943A-DF9DD4CB8CDD}"/>
                    </a:ext>
                  </a:extLst>
                </p:cNvPr>
                <p:cNvSpPr/>
                <p:nvPr/>
              </p:nvSpPr>
              <p:spPr>
                <a:xfrm rot="5400000">
                  <a:off x="10755888" y="5120147"/>
                  <a:ext cx="1135154" cy="864096"/>
                </a:xfrm>
                <a:prstGeom prst="triangle">
                  <a:avLst/>
                </a:prstGeom>
                <a:ln/>
              </p:spPr>
              <p:style>
                <a:lnRef idx="1">
                  <a:schemeClr val="accent5"/>
                </a:lnRef>
                <a:fillRef idx="3">
                  <a:schemeClr val="accent5"/>
                </a:fillRef>
                <a:effectRef idx="2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/>
                </a:p>
              </p:txBody>
            </p:sp>
            <p:sp>
              <p:nvSpPr>
                <p:cNvPr id="88" name="Right Triangle 87">
                  <a:extLst>
                    <a:ext uri="{FF2B5EF4-FFF2-40B4-BE49-F238E27FC236}">
                      <a16:creationId xmlns:a16="http://schemas.microsoft.com/office/drawing/2014/main" id="{24F8BCF0-F926-28F0-F57E-334EA77DFA9C}"/>
                    </a:ext>
                  </a:extLst>
                </p:cNvPr>
                <p:cNvSpPr/>
                <p:nvPr/>
              </p:nvSpPr>
              <p:spPr>
                <a:xfrm>
                  <a:off x="7974464" y="4722982"/>
                  <a:ext cx="121073" cy="196944"/>
                </a:xfrm>
                <a:prstGeom prst="rtTriangle">
                  <a:avLst/>
                </a:pr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89" name="Hexagon 88">
                  <a:extLst>
                    <a:ext uri="{FF2B5EF4-FFF2-40B4-BE49-F238E27FC236}">
                      <a16:creationId xmlns:a16="http://schemas.microsoft.com/office/drawing/2014/main" id="{7DCAC172-5302-29C5-7BE1-44DA43C03935}"/>
                    </a:ext>
                  </a:extLst>
                </p:cNvPr>
                <p:cNvSpPr/>
                <p:nvPr/>
              </p:nvSpPr>
              <p:spPr>
                <a:xfrm>
                  <a:off x="7651298" y="4919926"/>
                  <a:ext cx="3768798" cy="1256611"/>
                </a:xfrm>
                <a:prstGeom prst="hexagon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90" name="Isosceles Triangle 89">
                  <a:extLst>
                    <a:ext uri="{FF2B5EF4-FFF2-40B4-BE49-F238E27FC236}">
                      <a16:creationId xmlns:a16="http://schemas.microsoft.com/office/drawing/2014/main" id="{98A41E32-4682-D161-CBE2-A6C2A581B95A}"/>
                    </a:ext>
                  </a:extLst>
                </p:cNvPr>
                <p:cNvSpPr/>
                <p:nvPr/>
              </p:nvSpPr>
              <p:spPr>
                <a:xfrm rot="16200000">
                  <a:off x="6826051" y="5225065"/>
                  <a:ext cx="1650496" cy="646331"/>
                </a:xfrm>
                <a:prstGeom prst="triangle">
                  <a:avLst/>
                </a:prstGeom>
                <a:ln/>
              </p:spPr>
              <p:style>
                <a:lnRef idx="1">
                  <a:schemeClr val="accent5"/>
                </a:lnRef>
                <a:fillRef idx="3">
                  <a:schemeClr val="accent5"/>
                </a:fillRef>
                <a:effectRef idx="2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/>
                </a:p>
              </p:txBody>
            </p:sp>
            <p:sp>
              <p:nvSpPr>
                <p:cNvPr id="91" name="Right Triangle 90">
                  <a:extLst>
                    <a:ext uri="{FF2B5EF4-FFF2-40B4-BE49-F238E27FC236}">
                      <a16:creationId xmlns:a16="http://schemas.microsoft.com/office/drawing/2014/main" id="{DD160706-C0D4-98E9-70FE-0A6495BB9708}"/>
                    </a:ext>
                  </a:extLst>
                </p:cNvPr>
                <p:cNvSpPr/>
                <p:nvPr/>
              </p:nvSpPr>
              <p:spPr>
                <a:xfrm flipV="1">
                  <a:off x="7974463" y="6176534"/>
                  <a:ext cx="121073" cy="196944"/>
                </a:xfrm>
                <a:prstGeom prst="rtTriangle">
                  <a:avLst/>
                </a:pr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</p:grpSp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24278C73-308A-3AB7-7500-4D24359D49A5}"/>
                  </a:ext>
                </a:extLst>
              </p:cNvPr>
              <p:cNvSpPr txBox="1"/>
              <p:nvPr/>
            </p:nvSpPr>
            <p:spPr>
              <a:xfrm flipH="1">
                <a:off x="4746477" y="2476042"/>
                <a:ext cx="2905449" cy="4542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endParaRPr lang="en-US" sz="2000" dirty="0"/>
              </a:p>
            </p:txBody>
          </p:sp>
        </p:grp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A0FA69D2-5405-1F4E-7153-38467A8AC852}"/>
                </a:ext>
              </a:extLst>
            </p:cNvPr>
            <p:cNvSpPr txBox="1"/>
            <p:nvPr/>
          </p:nvSpPr>
          <p:spPr>
            <a:xfrm>
              <a:off x="3204907" y="3880127"/>
              <a:ext cx="2488126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IE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How enjoyable was that trek!</a:t>
              </a:r>
              <a:endParaRPr lang="en-IN" sz="2000" dirty="0"/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59335BD9-6E24-0991-FC15-4721310CB459}"/>
              </a:ext>
            </a:extLst>
          </p:cNvPr>
          <p:cNvGrpSpPr/>
          <p:nvPr/>
        </p:nvGrpSpPr>
        <p:grpSpPr>
          <a:xfrm>
            <a:off x="5985718" y="4474330"/>
            <a:ext cx="3466581" cy="1247216"/>
            <a:chOff x="5910247" y="4238692"/>
            <a:chExt cx="3466581" cy="1247216"/>
          </a:xfrm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ECF12EF8-0517-A8E0-9185-44F21B43295A}"/>
                </a:ext>
              </a:extLst>
            </p:cNvPr>
            <p:cNvGrpSpPr/>
            <p:nvPr/>
          </p:nvGrpSpPr>
          <p:grpSpPr>
            <a:xfrm>
              <a:off x="5910247" y="4238692"/>
              <a:ext cx="3466581" cy="1247216"/>
              <a:chOff x="7749027" y="1537396"/>
              <a:chExt cx="3935283" cy="1415846"/>
            </a:xfrm>
          </p:grpSpPr>
          <p:grpSp>
            <p:nvGrpSpPr>
              <p:cNvPr id="55" name="Group 54">
                <a:extLst>
                  <a:ext uri="{FF2B5EF4-FFF2-40B4-BE49-F238E27FC236}">
                    <a16:creationId xmlns:a16="http://schemas.microsoft.com/office/drawing/2014/main" id="{0C980114-CAC7-3FC9-5549-93E338F0553C}"/>
                  </a:ext>
                </a:extLst>
              </p:cNvPr>
              <p:cNvGrpSpPr/>
              <p:nvPr/>
            </p:nvGrpSpPr>
            <p:grpSpPr>
              <a:xfrm>
                <a:off x="7749027" y="1537396"/>
                <a:ext cx="3935283" cy="1415846"/>
                <a:chOff x="7328133" y="4722982"/>
                <a:chExt cx="4422840" cy="1650497"/>
              </a:xfrm>
            </p:grpSpPr>
            <p:sp>
              <p:nvSpPr>
                <p:cNvPr id="79" name="Isosceles Triangle 78">
                  <a:extLst>
                    <a:ext uri="{FF2B5EF4-FFF2-40B4-BE49-F238E27FC236}">
                      <a16:creationId xmlns:a16="http://schemas.microsoft.com/office/drawing/2014/main" id="{A563CF55-EA95-DEB0-BECE-4237E58E8FE0}"/>
                    </a:ext>
                  </a:extLst>
                </p:cNvPr>
                <p:cNvSpPr/>
                <p:nvPr/>
              </p:nvSpPr>
              <p:spPr>
                <a:xfrm rot="5400000">
                  <a:off x="10748724" y="5116180"/>
                  <a:ext cx="1140402" cy="864096"/>
                </a:xfrm>
                <a:prstGeom prst="triangle">
                  <a:avLst/>
                </a:prstGeom>
                <a:ln/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/>
                </a:p>
              </p:txBody>
            </p:sp>
            <p:sp>
              <p:nvSpPr>
                <p:cNvPr id="80" name="Right Triangle 79">
                  <a:extLst>
                    <a:ext uri="{FF2B5EF4-FFF2-40B4-BE49-F238E27FC236}">
                      <a16:creationId xmlns:a16="http://schemas.microsoft.com/office/drawing/2014/main" id="{6C7D770B-C8BB-CAA5-49CB-C132C7E82308}"/>
                    </a:ext>
                  </a:extLst>
                </p:cNvPr>
                <p:cNvSpPr/>
                <p:nvPr/>
              </p:nvSpPr>
              <p:spPr>
                <a:xfrm>
                  <a:off x="7974464" y="4722982"/>
                  <a:ext cx="121073" cy="196944"/>
                </a:xfrm>
                <a:prstGeom prst="rtTriangle">
                  <a:avLst/>
                </a:pr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81" name="Hexagon 80">
                  <a:extLst>
                    <a:ext uri="{FF2B5EF4-FFF2-40B4-BE49-F238E27FC236}">
                      <a16:creationId xmlns:a16="http://schemas.microsoft.com/office/drawing/2014/main" id="{4A999E41-6EED-6BF2-ECCD-D8A445F47342}"/>
                    </a:ext>
                  </a:extLst>
                </p:cNvPr>
                <p:cNvSpPr/>
                <p:nvPr/>
              </p:nvSpPr>
              <p:spPr>
                <a:xfrm>
                  <a:off x="7651298" y="4919926"/>
                  <a:ext cx="3768798" cy="1256611"/>
                </a:xfrm>
                <a:prstGeom prst="hexagon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82" name="Isosceles Triangle 81">
                  <a:extLst>
                    <a:ext uri="{FF2B5EF4-FFF2-40B4-BE49-F238E27FC236}">
                      <a16:creationId xmlns:a16="http://schemas.microsoft.com/office/drawing/2014/main" id="{314AFCCF-68A7-1924-71F5-305B64D26065}"/>
                    </a:ext>
                  </a:extLst>
                </p:cNvPr>
                <p:cNvSpPr/>
                <p:nvPr/>
              </p:nvSpPr>
              <p:spPr>
                <a:xfrm rot="16200000">
                  <a:off x="6826051" y="5225065"/>
                  <a:ext cx="1650496" cy="646331"/>
                </a:xfrm>
                <a:prstGeom prst="triangle">
                  <a:avLst/>
                </a:prstGeom>
                <a:ln/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83" name="Right Triangle 82">
                  <a:extLst>
                    <a:ext uri="{FF2B5EF4-FFF2-40B4-BE49-F238E27FC236}">
                      <a16:creationId xmlns:a16="http://schemas.microsoft.com/office/drawing/2014/main" id="{BD2A01D0-9BEA-DD02-6497-4C34AFBEB5E8}"/>
                    </a:ext>
                  </a:extLst>
                </p:cNvPr>
                <p:cNvSpPr/>
                <p:nvPr/>
              </p:nvSpPr>
              <p:spPr>
                <a:xfrm flipV="1">
                  <a:off x="7974463" y="6176534"/>
                  <a:ext cx="121073" cy="196944"/>
                </a:xfrm>
                <a:prstGeom prst="rtTriangle">
                  <a:avLst/>
                </a:pr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</p:grp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FEAD00A4-AB3A-92BB-9389-A7AD391A6854}"/>
                  </a:ext>
                </a:extLst>
              </p:cNvPr>
              <p:cNvSpPr txBox="1"/>
              <p:nvPr/>
            </p:nvSpPr>
            <p:spPr>
              <a:xfrm flipH="1">
                <a:off x="8329554" y="1829819"/>
                <a:ext cx="3057486" cy="4542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endParaRPr lang="en-US" sz="2000" dirty="0"/>
              </a:p>
            </p:txBody>
          </p:sp>
        </p:grp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916262AD-6B1A-B364-892C-3983E358AB14}"/>
                </a:ext>
              </a:extLst>
            </p:cNvPr>
            <p:cNvSpPr txBox="1"/>
            <p:nvPr/>
          </p:nvSpPr>
          <p:spPr>
            <a:xfrm>
              <a:off x="6555762" y="4678698"/>
              <a:ext cx="2561728" cy="42319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114300">
                <a:lnSpc>
                  <a:spcPct val="114000"/>
                </a:lnSpc>
              </a:pPr>
              <a:r>
                <a:rPr lang="en-IE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What an awful smell!</a:t>
              </a:r>
              <a:endParaRPr lang="en-IN" sz="2000" dirty="0"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C9623044-FFC2-886E-E6BB-2D1A82A398C1}"/>
              </a:ext>
            </a:extLst>
          </p:cNvPr>
          <p:cNvGrpSpPr/>
          <p:nvPr/>
        </p:nvGrpSpPr>
        <p:grpSpPr>
          <a:xfrm>
            <a:off x="2879120" y="5159673"/>
            <a:ext cx="3466580" cy="1247216"/>
            <a:chOff x="2803649" y="4924035"/>
            <a:chExt cx="3466580" cy="1247216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A12EA652-32C0-E70E-FD91-99DDA4D1397E}"/>
                </a:ext>
              </a:extLst>
            </p:cNvPr>
            <p:cNvGrpSpPr/>
            <p:nvPr/>
          </p:nvGrpSpPr>
          <p:grpSpPr>
            <a:xfrm>
              <a:off x="2803649" y="4924035"/>
              <a:ext cx="3466580" cy="1247216"/>
              <a:chOff x="4277060" y="3904758"/>
              <a:chExt cx="3935282" cy="1415846"/>
            </a:xfrm>
          </p:grpSpPr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7005A994-9A5F-7BD6-F44F-80A284F167E5}"/>
                  </a:ext>
                </a:extLst>
              </p:cNvPr>
              <p:cNvGrpSpPr/>
              <p:nvPr/>
            </p:nvGrpSpPr>
            <p:grpSpPr>
              <a:xfrm flipH="1">
                <a:off x="4277060" y="3904758"/>
                <a:ext cx="3935282" cy="1415846"/>
                <a:chOff x="7328133" y="4722982"/>
                <a:chExt cx="4422839" cy="1650497"/>
              </a:xfrm>
            </p:grpSpPr>
            <p:sp>
              <p:nvSpPr>
                <p:cNvPr id="44" name="Isosceles Triangle 43">
                  <a:extLst>
                    <a:ext uri="{FF2B5EF4-FFF2-40B4-BE49-F238E27FC236}">
                      <a16:creationId xmlns:a16="http://schemas.microsoft.com/office/drawing/2014/main" id="{B0D20A03-EB34-54A1-5733-02D0D6E63799}"/>
                    </a:ext>
                  </a:extLst>
                </p:cNvPr>
                <p:cNvSpPr/>
                <p:nvPr/>
              </p:nvSpPr>
              <p:spPr>
                <a:xfrm rot="5400000">
                  <a:off x="10743534" y="5120033"/>
                  <a:ext cx="1150779" cy="864096"/>
                </a:xfrm>
                <a:prstGeom prst="triangle">
                  <a:avLst/>
                </a:prstGeom>
                <a:ln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/>
                </a:p>
              </p:txBody>
            </p:sp>
            <p:sp>
              <p:nvSpPr>
                <p:cNvPr id="45" name="Right Triangle 44">
                  <a:extLst>
                    <a:ext uri="{FF2B5EF4-FFF2-40B4-BE49-F238E27FC236}">
                      <a16:creationId xmlns:a16="http://schemas.microsoft.com/office/drawing/2014/main" id="{828D77F2-4344-2EDF-62CB-45749A66665B}"/>
                    </a:ext>
                  </a:extLst>
                </p:cNvPr>
                <p:cNvSpPr/>
                <p:nvPr/>
              </p:nvSpPr>
              <p:spPr>
                <a:xfrm>
                  <a:off x="7974464" y="4722982"/>
                  <a:ext cx="121073" cy="196944"/>
                </a:xfrm>
                <a:prstGeom prst="rtTriangl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46" name="Hexagon 45">
                  <a:extLst>
                    <a:ext uri="{FF2B5EF4-FFF2-40B4-BE49-F238E27FC236}">
                      <a16:creationId xmlns:a16="http://schemas.microsoft.com/office/drawing/2014/main" id="{609CBE78-1D8A-32B3-9F46-543CC454CA4E}"/>
                    </a:ext>
                  </a:extLst>
                </p:cNvPr>
                <p:cNvSpPr/>
                <p:nvPr/>
              </p:nvSpPr>
              <p:spPr>
                <a:xfrm>
                  <a:off x="7651298" y="4919926"/>
                  <a:ext cx="3768798" cy="1256611"/>
                </a:xfrm>
                <a:prstGeom prst="hexagon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47" name="Isosceles Triangle 46">
                  <a:extLst>
                    <a:ext uri="{FF2B5EF4-FFF2-40B4-BE49-F238E27FC236}">
                      <a16:creationId xmlns:a16="http://schemas.microsoft.com/office/drawing/2014/main" id="{9381770E-E1FA-E42C-6163-A6E7745AFF91}"/>
                    </a:ext>
                  </a:extLst>
                </p:cNvPr>
                <p:cNvSpPr/>
                <p:nvPr/>
              </p:nvSpPr>
              <p:spPr>
                <a:xfrm rot="16200000">
                  <a:off x="6826051" y="5225065"/>
                  <a:ext cx="1650496" cy="646331"/>
                </a:xfrm>
                <a:prstGeom prst="triangle">
                  <a:avLst/>
                </a:prstGeom>
                <a:ln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48" name="Right Triangle 47">
                  <a:extLst>
                    <a:ext uri="{FF2B5EF4-FFF2-40B4-BE49-F238E27FC236}">
                      <a16:creationId xmlns:a16="http://schemas.microsoft.com/office/drawing/2014/main" id="{38CA5ED4-70A6-2260-67F2-4D3EE8675646}"/>
                    </a:ext>
                  </a:extLst>
                </p:cNvPr>
                <p:cNvSpPr/>
                <p:nvPr/>
              </p:nvSpPr>
              <p:spPr>
                <a:xfrm flipV="1">
                  <a:off x="7974463" y="6176534"/>
                  <a:ext cx="121073" cy="196944"/>
                </a:xfrm>
                <a:prstGeom prst="rtTriangl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</p:grp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980DE736-7F15-3CD2-2556-10643B5FBFB0}"/>
                  </a:ext>
                </a:extLst>
              </p:cNvPr>
              <p:cNvSpPr txBox="1"/>
              <p:nvPr/>
            </p:nvSpPr>
            <p:spPr>
              <a:xfrm flipH="1">
                <a:off x="4755211" y="4210883"/>
                <a:ext cx="2925105" cy="4542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algn="ctr">
                  <a:spcBef>
                    <a:spcPts val="0"/>
                  </a:spcBef>
                </a:pPr>
                <a:endParaRPr lang="en-US" sz="2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5D896BF7-5434-0691-5795-47BCF0D3F9B3}"/>
                </a:ext>
              </a:extLst>
            </p:cNvPr>
            <p:cNvSpPr txBox="1"/>
            <p:nvPr/>
          </p:nvSpPr>
          <p:spPr>
            <a:xfrm>
              <a:off x="3304487" y="5171792"/>
              <a:ext cx="2362035" cy="77405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114300" algn="ctr">
                <a:lnSpc>
                  <a:spcPct val="114000"/>
                </a:lnSpc>
              </a:pPr>
              <a:r>
                <a:rPr lang="en-IE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How can you be so forgetful!</a:t>
              </a:r>
              <a:endParaRPr lang="en-IN" sz="2000" dirty="0"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848E7CEC-4294-583F-EB4A-5BF0E4C237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5294" y="1786269"/>
            <a:ext cx="1724012" cy="115046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BAC31B00-40C5-3BC5-C25D-C73562E220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4067" y="3887466"/>
            <a:ext cx="1721157" cy="114699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29D35C1-BE45-B48B-007E-336CDFAE1B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2708" y="2208639"/>
            <a:ext cx="880406" cy="139125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7E270706-2AAF-F111-AD8D-0423721BA0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47696" y="3212625"/>
            <a:ext cx="1721157" cy="1140266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4AFE4AED-5AC2-B099-1CE4-FCE6C238D92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1885" y="5234084"/>
            <a:ext cx="1272751" cy="1272751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875729CA-944B-31A6-2F4F-75CF41C3FC7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66987" y="4559186"/>
            <a:ext cx="1722852" cy="1145697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A9C8742B-B121-B18D-1CE8-E5A87F9A2FBC}"/>
              </a:ext>
            </a:extLst>
          </p:cNvPr>
          <p:cNvSpPr txBox="1"/>
          <p:nvPr/>
        </p:nvSpPr>
        <p:spPr>
          <a:xfrm>
            <a:off x="575606" y="996721"/>
            <a:ext cx="111250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E" sz="2400" dirty="0">
                <a:solidFill>
                  <a:srgbClr val="4F227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Exclamatory adjectives are used to express strong emotions of wonder/awe, pleasure/joy, disgust/annoyance</a:t>
            </a:r>
            <a:endParaRPr lang="en-IN" sz="2400" dirty="0">
              <a:solidFill>
                <a:srgbClr val="4F227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217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500"/>
                            </p:stCondLst>
                            <p:childTnLst>
                              <p:par>
                                <p:cTn id="27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500"/>
                            </p:stCondLst>
                            <p:childTnLst>
                              <p:par>
                                <p:cTn id="32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0"/>
                            </p:stCondLst>
                            <p:childTnLst>
                              <p:par>
                                <p:cTn id="36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0"/>
                            </p:stCondLst>
                            <p:childTnLst>
                              <p:par>
                                <p:cTn id="4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3500"/>
                            </p:stCondLst>
                            <p:childTnLst>
                              <p:par>
                                <p:cTn id="50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0"/>
                            </p:stCondLst>
                            <p:childTnLst>
                              <p:par>
                                <p:cTn id="54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533;p20">
            <a:extLst>
              <a:ext uri="{FF2B5EF4-FFF2-40B4-BE49-F238E27FC236}">
                <a16:creationId xmlns:a16="http://schemas.microsoft.com/office/drawing/2014/main" id="{10B944BD-25B2-6654-70BC-A9D7E372C7D1}"/>
              </a:ext>
            </a:extLst>
          </p:cNvPr>
          <p:cNvSpPr/>
          <p:nvPr/>
        </p:nvSpPr>
        <p:spPr>
          <a:xfrm rot="375779">
            <a:off x="4537891" y="1346278"/>
            <a:ext cx="363944" cy="5254939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534;p20">
            <a:extLst>
              <a:ext uri="{FF2B5EF4-FFF2-40B4-BE49-F238E27FC236}">
                <a16:creationId xmlns:a16="http://schemas.microsoft.com/office/drawing/2014/main" id="{505A066D-BB16-065C-5E87-2628C8F89C6F}"/>
              </a:ext>
            </a:extLst>
          </p:cNvPr>
          <p:cNvSpPr/>
          <p:nvPr/>
        </p:nvSpPr>
        <p:spPr>
          <a:xfrm rot="21240000" flipH="1">
            <a:off x="7381933" y="1357278"/>
            <a:ext cx="367129" cy="5254939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5C2885C-DEF2-DAAC-2FD8-047B88D6D37A}"/>
              </a:ext>
            </a:extLst>
          </p:cNvPr>
          <p:cNvGrpSpPr/>
          <p:nvPr/>
        </p:nvGrpSpPr>
        <p:grpSpPr>
          <a:xfrm>
            <a:off x="4538889" y="2189032"/>
            <a:ext cx="3254402" cy="350329"/>
            <a:chOff x="4469168" y="2394250"/>
            <a:chExt cx="3254402" cy="350329"/>
          </a:xfrm>
        </p:grpSpPr>
        <p:sp>
          <p:nvSpPr>
            <p:cNvPr id="12" name="Google Shape;538;p20">
              <a:extLst>
                <a:ext uri="{FF2B5EF4-FFF2-40B4-BE49-F238E27FC236}">
                  <a16:creationId xmlns:a16="http://schemas.microsoft.com/office/drawing/2014/main" id="{2D264D19-F54B-C3B8-5D18-10D6BDFCCBAC}"/>
                </a:ext>
              </a:extLst>
            </p:cNvPr>
            <p:cNvSpPr/>
            <p:nvPr/>
          </p:nvSpPr>
          <p:spPr>
            <a:xfrm>
              <a:off x="4469168" y="2394250"/>
              <a:ext cx="3254402" cy="350329"/>
            </a:xfrm>
            <a:prstGeom prst="roundRect">
              <a:avLst>
                <a:gd name="adj" fmla="val 16667"/>
              </a:avLst>
            </a:prstGeom>
            <a:solidFill>
              <a:srgbClr val="FABF8E"/>
            </a:solidFill>
            <a:ln w="25400" cap="flat" cmpd="sng">
              <a:solidFill>
                <a:srgbClr val="395E8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R="114300" lvl="0" algn="ctr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IE" sz="2400" b="1" u="none" strike="noStrike" dirty="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O</a:t>
              </a:r>
              <a:r>
                <a:rPr lang="en-IE" sz="2400" u="none" strike="noStrike" dirty="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pinion</a:t>
              </a:r>
              <a:endParaRPr lang="en-IN" sz="24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3" name="Google Shape;539;p20">
              <a:extLst>
                <a:ext uri="{FF2B5EF4-FFF2-40B4-BE49-F238E27FC236}">
                  <a16:creationId xmlns:a16="http://schemas.microsoft.com/office/drawing/2014/main" id="{A22FC6BC-F2C3-DD12-49FA-1B080DFCD21A}"/>
                </a:ext>
              </a:extLst>
            </p:cNvPr>
            <p:cNvSpPr/>
            <p:nvPr/>
          </p:nvSpPr>
          <p:spPr>
            <a:xfrm>
              <a:off x="4683360" y="2472975"/>
              <a:ext cx="222503" cy="210198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dk1"/>
            </a:solidFill>
            <a:ln w="25400" cap="flat" cmpd="sng">
              <a:solidFill>
                <a:srgbClr val="395E8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540;p20">
              <a:extLst>
                <a:ext uri="{FF2B5EF4-FFF2-40B4-BE49-F238E27FC236}">
                  <a16:creationId xmlns:a16="http://schemas.microsoft.com/office/drawing/2014/main" id="{C81D7BB3-E1F6-A526-0DB4-ABD3FBEA3617}"/>
                </a:ext>
              </a:extLst>
            </p:cNvPr>
            <p:cNvSpPr/>
            <p:nvPr/>
          </p:nvSpPr>
          <p:spPr>
            <a:xfrm>
              <a:off x="7278883" y="2464315"/>
              <a:ext cx="222503" cy="210198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dk1"/>
            </a:solidFill>
            <a:ln w="25400" cap="flat" cmpd="sng">
              <a:solidFill>
                <a:srgbClr val="395E8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8CAE58D1-FB90-613B-D37D-8CC2431C0BE9}"/>
              </a:ext>
            </a:extLst>
          </p:cNvPr>
          <p:cNvGrpSpPr/>
          <p:nvPr/>
        </p:nvGrpSpPr>
        <p:grpSpPr>
          <a:xfrm>
            <a:off x="4458202" y="2746745"/>
            <a:ext cx="3415777" cy="350329"/>
            <a:chOff x="4450925" y="2989541"/>
            <a:chExt cx="3393166" cy="350329"/>
          </a:xfrm>
        </p:grpSpPr>
        <p:sp>
          <p:nvSpPr>
            <p:cNvPr id="15" name="Google Shape;541;p20">
              <a:extLst>
                <a:ext uri="{FF2B5EF4-FFF2-40B4-BE49-F238E27FC236}">
                  <a16:creationId xmlns:a16="http://schemas.microsoft.com/office/drawing/2014/main" id="{A7B2F321-9D37-F272-ED48-D1626DBC764F}"/>
                </a:ext>
              </a:extLst>
            </p:cNvPr>
            <p:cNvSpPr/>
            <p:nvPr/>
          </p:nvSpPr>
          <p:spPr>
            <a:xfrm>
              <a:off x="4450925" y="2989541"/>
              <a:ext cx="3393166" cy="350329"/>
            </a:xfrm>
            <a:prstGeom prst="roundRect">
              <a:avLst>
                <a:gd name="adj" fmla="val 16667"/>
              </a:avLst>
            </a:prstGeom>
            <a:solidFill>
              <a:srgbClr val="FABF8E"/>
            </a:solidFill>
            <a:ln w="25400" cap="flat" cmpd="sng">
              <a:solidFill>
                <a:srgbClr val="395E8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R="114300" lvl="0" algn="ctr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IE" sz="2400" b="1" u="none" strike="noStrike" dirty="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S</a:t>
              </a:r>
              <a:r>
                <a:rPr lang="en-IE" sz="2400" u="none" strike="noStrike" dirty="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ize</a:t>
              </a:r>
              <a:endParaRPr lang="en-IN" sz="24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6" name="Google Shape;542;p20">
              <a:extLst>
                <a:ext uri="{FF2B5EF4-FFF2-40B4-BE49-F238E27FC236}">
                  <a16:creationId xmlns:a16="http://schemas.microsoft.com/office/drawing/2014/main" id="{35F896A4-0784-6F47-D67A-280B1404FC8D}"/>
                </a:ext>
              </a:extLst>
            </p:cNvPr>
            <p:cNvSpPr/>
            <p:nvPr/>
          </p:nvSpPr>
          <p:spPr>
            <a:xfrm>
              <a:off x="4687976" y="3059606"/>
              <a:ext cx="222503" cy="210198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dk1"/>
            </a:solidFill>
            <a:ln w="25400" cap="flat" cmpd="sng">
              <a:solidFill>
                <a:srgbClr val="395E8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543;p20">
              <a:extLst>
                <a:ext uri="{FF2B5EF4-FFF2-40B4-BE49-F238E27FC236}">
                  <a16:creationId xmlns:a16="http://schemas.microsoft.com/office/drawing/2014/main" id="{EBBB91F1-DAB2-784F-A30F-6AAEC5ECC419}"/>
                </a:ext>
              </a:extLst>
            </p:cNvPr>
            <p:cNvSpPr/>
            <p:nvPr/>
          </p:nvSpPr>
          <p:spPr>
            <a:xfrm>
              <a:off x="7369742" y="3069004"/>
              <a:ext cx="222503" cy="210198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dk1"/>
            </a:solidFill>
            <a:ln w="25400" cap="flat" cmpd="sng">
              <a:solidFill>
                <a:srgbClr val="395E8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E55C0EF-2B34-51F8-3FE6-22C6D7C0E7F4}"/>
              </a:ext>
            </a:extLst>
          </p:cNvPr>
          <p:cNvGrpSpPr/>
          <p:nvPr/>
        </p:nvGrpSpPr>
        <p:grpSpPr>
          <a:xfrm>
            <a:off x="4719863" y="1644020"/>
            <a:ext cx="2892454" cy="350329"/>
            <a:chOff x="4719864" y="1811660"/>
            <a:chExt cx="2892454" cy="350329"/>
          </a:xfrm>
        </p:grpSpPr>
        <p:sp>
          <p:nvSpPr>
            <p:cNvPr id="21" name="Google Shape;547;p20">
              <a:extLst>
                <a:ext uri="{FF2B5EF4-FFF2-40B4-BE49-F238E27FC236}">
                  <a16:creationId xmlns:a16="http://schemas.microsoft.com/office/drawing/2014/main" id="{A127469E-B0D6-BA82-5AA1-C57C23CAD354}"/>
                </a:ext>
              </a:extLst>
            </p:cNvPr>
            <p:cNvSpPr/>
            <p:nvPr/>
          </p:nvSpPr>
          <p:spPr>
            <a:xfrm>
              <a:off x="4719864" y="1811660"/>
              <a:ext cx="2892454" cy="350329"/>
            </a:xfrm>
            <a:prstGeom prst="roundRect">
              <a:avLst>
                <a:gd name="adj" fmla="val 16667"/>
              </a:avLst>
            </a:prstGeom>
            <a:solidFill>
              <a:srgbClr val="FABF8E"/>
            </a:solidFill>
            <a:ln w="25400" cap="flat" cmpd="sng">
              <a:solidFill>
                <a:srgbClr val="395E8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R="114300" lvl="0" algn="ctr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IE" sz="2400" b="1" u="none" strike="noStrike" dirty="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N</a:t>
              </a:r>
              <a:r>
                <a:rPr lang="en-IE" sz="2400" u="none" strike="noStrike" dirty="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umber</a:t>
              </a:r>
              <a:endParaRPr lang="en-IN" sz="24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2" name="Google Shape;548;p20">
              <a:extLst>
                <a:ext uri="{FF2B5EF4-FFF2-40B4-BE49-F238E27FC236}">
                  <a16:creationId xmlns:a16="http://schemas.microsoft.com/office/drawing/2014/main" id="{573DC8EE-A312-2478-A66B-CBFA121B1F13}"/>
                </a:ext>
              </a:extLst>
            </p:cNvPr>
            <p:cNvSpPr/>
            <p:nvPr/>
          </p:nvSpPr>
          <p:spPr>
            <a:xfrm>
              <a:off x="4794612" y="1902839"/>
              <a:ext cx="222503" cy="210198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dk1"/>
            </a:solidFill>
            <a:ln w="25400" cap="flat" cmpd="sng">
              <a:solidFill>
                <a:srgbClr val="395E8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549;p20">
              <a:extLst>
                <a:ext uri="{FF2B5EF4-FFF2-40B4-BE49-F238E27FC236}">
                  <a16:creationId xmlns:a16="http://schemas.microsoft.com/office/drawing/2014/main" id="{DB3AF5FC-286D-2CAB-2390-F2FFECBA2809}"/>
                </a:ext>
              </a:extLst>
            </p:cNvPr>
            <p:cNvSpPr/>
            <p:nvPr/>
          </p:nvSpPr>
          <p:spPr>
            <a:xfrm>
              <a:off x="7241478" y="1890556"/>
              <a:ext cx="222503" cy="210198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dk1"/>
            </a:solidFill>
            <a:ln w="25400" cap="flat" cmpd="sng">
              <a:solidFill>
                <a:srgbClr val="395E8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24" name="Google Shape;550;p20">
            <a:extLst>
              <a:ext uri="{FF2B5EF4-FFF2-40B4-BE49-F238E27FC236}">
                <a16:creationId xmlns:a16="http://schemas.microsoft.com/office/drawing/2014/main" id="{DB86DC0F-2D29-1D76-7BD9-732009DC9BE8}"/>
              </a:ext>
            </a:extLst>
          </p:cNvPr>
          <p:cNvCxnSpPr>
            <a:cxnSpLocks/>
          </p:cNvCxnSpPr>
          <p:nvPr/>
        </p:nvCxnSpPr>
        <p:spPr>
          <a:xfrm>
            <a:off x="5114207" y="2091050"/>
            <a:ext cx="2067739" cy="0"/>
          </a:xfrm>
          <a:prstGeom prst="straightConnector1">
            <a:avLst/>
          </a:prstGeom>
          <a:noFill/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2" name="Google Shape;558;p20">
            <a:extLst>
              <a:ext uri="{FF2B5EF4-FFF2-40B4-BE49-F238E27FC236}">
                <a16:creationId xmlns:a16="http://schemas.microsoft.com/office/drawing/2014/main" id="{F46C1135-13D8-DFFC-2A8C-0DE6C73E8299}"/>
              </a:ext>
            </a:extLst>
          </p:cNvPr>
          <p:cNvCxnSpPr>
            <a:cxnSpLocks/>
          </p:cNvCxnSpPr>
          <p:nvPr/>
        </p:nvCxnSpPr>
        <p:spPr>
          <a:xfrm>
            <a:off x="4748310" y="5389036"/>
            <a:ext cx="2794020" cy="0"/>
          </a:xfrm>
          <a:prstGeom prst="straightConnector1">
            <a:avLst/>
          </a:prstGeom>
          <a:noFill/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5" name="Google Shape;550;p20">
            <a:extLst>
              <a:ext uri="{FF2B5EF4-FFF2-40B4-BE49-F238E27FC236}">
                <a16:creationId xmlns:a16="http://schemas.microsoft.com/office/drawing/2014/main" id="{9A79E085-B887-2AF2-B34E-54102527ACE9}"/>
              </a:ext>
            </a:extLst>
          </p:cNvPr>
          <p:cNvCxnSpPr>
            <a:cxnSpLocks/>
          </p:cNvCxnSpPr>
          <p:nvPr/>
        </p:nvCxnSpPr>
        <p:spPr>
          <a:xfrm>
            <a:off x="5068053" y="2647243"/>
            <a:ext cx="2173425" cy="0"/>
          </a:xfrm>
          <a:prstGeom prst="straightConnector1">
            <a:avLst/>
          </a:prstGeom>
          <a:noFill/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7" name="Google Shape;550;p20">
            <a:extLst>
              <a:ext uri="{FF2B5EF4-FFF2-40B4-BE49-F238E27FC236}">
                <a16:creationId xmlns:a16="http://schemas.microsoft.com/office/drawing/2014/main" id="{2B94FA71-10E1-D17F-3AD5-E9991379D045}"/>
              </a:ext>
            </a:extLst>
          </p:cNvPr>
          <p:cNvCxnSpPr>
            <a:cxnSpLocks/>
          </p:cNvCxnSpPr>
          <p:nvPr/>
        </p:nvCxnSpPr>
        <p:spPr>
          <a:xfrm>
            <a:off x="4946807" y="3755325"/>
            <a:ext cx="2394059" cy="0"/>
          </a:xfrm>
          <a:prstGeom prst="straightConnector1">
            <a:avLst/>
          </a:prstGeom>
          <a:noFill/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38" name="Group 37">
            <a:extLst>
              <a:ext uri="{FF2B5EF4-FFF2-40B4-BE49-F238E27FC236}">
                <a16:creationId xmlns:a16="http://schemas.microsoft.com/office/drawing/2014/main" id="{47818D84-7636-2638-805A-C705D5FCB768}"/>
              </a:ext>
            </a:extLst>
          </p:cNvPr>
          <p:cNvGrpSpPr/>
          <p:nvPr/>
        </p:nvGrpSpPr>
        <p:grpSpPr>
          <a:xfrm>
            <a:off x="4353240" y="3288352"/>
            <a:ext cx="3625701" cy="350329"/>
            <a:chOff x="4320370" y="3643882"/>
            <a:chExt cx="3625701" cy="350329"/>
          </a:xfrm>
        </p:grpSpPr>
        <p:sp>
          <p:nvSpPr>
            <p:cNvPr id="18" name="Google Shape;544;p20">
              <a:extLst>
                <a:ext uri="{FF2B5EF4-FFF2-40B4-BE49-F238E27FC236}">
                  <a16:creationId xmlns:a16="http://schemas.microsoft.com/office/drawing/2014/main" id="{6CE479B9-80AC-4CCF-484F-7158BBEFB811}"/>
                </a:ext>
              </a:extLst>
            </p:cNvPr>
            <p:cNvSpPr/>
            <p:nvPr/>
          </p:nvSpPr>
          <p:spPr>
            <a:xfrm>
              <a:off x="4320370" y="3643882"/>
              <a:ext cx="3625701" cy="350329"/>
            </a:xfrm>
            <a:prstGeom prst="roundRect">
              <a:avLst>
                <a:gd name="adj" fmla="val 16667"/>
              </a:avLst>
            </a:prstGeom>
            <a:solidFill>
              <a:srgbClr val="FABF8E"/>
            </a:solidFill>
            <a:ln w="25400" cap="flat" cmpd="sng">
              <a:solidFill>
                <a:srgbClr val="395E8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R="114300" lvl="0" algn="ctr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IE" sz="2400" b="1" u="none" strike="noStrike" dirty="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A</a:t>
              </a:r>
              <a:r>
                <a:rPr lang="en-IE" sz="2400" u="none" strike="noStrike" dirty="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ge</a:t>
              </a:r>
              <a:endParaRPr lang="en-IN" sz="24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9" name="Google Shape;545;p20">
              <a:extLst>
                <a:ext uri="{FF2B5EF4-FFF2-40B4-BE49-F238E27FC236}">
                  <a16:creationId xmlns:a16="http://schemas.microsoft.com/office/drawing/2014/main" id="{EB97EA0B-3CAF-1E15-FCB2-4CDC85F101C1}"/>
                </a:ext>
              </a:extLst>
            </p:cNvPr>
            <p:cNvSpPr/>
            <p:nvPr/>
          </p:nvSpPr>
          <p:spPr>
            <a:xfrm>
              <a:off x="4639091" y="3713947"/>
              <a:ext cx="222503" cy="210198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dk1"/>
            </a:solidFill>
            <a:ln w="25400" cap="flat" cmpd="sng">
              <a:solidFill>
                <a:srgbClr val="395E8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546;p20">
              <a:extLst>
                <a:ext uri="{FF2B5EF4-FFF2-40B4-BE49-F238E27FC236}">
                  <a16:creationId xmlns:a16="http://schemas.microsoft.com/office/drawing/2014/main" id="{9AC44CC2-559A-2037-2E26-5EB78D46FA92}"/>
                </a:ext>
              </a:extLst>
            </p:cNvPr>
            <p:cNvSpPr/>
            <p:nvPr/>
          </p:nvSpPr>
          <p:spPr>
            <a:xfrm>
              <a:off x="7390673" y="3719483"/>
              <a:ext cx="222503" cy="210198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dk1"/>
            </a:solidFill>
            <a:ln w="25400" cap="flat" cmpd="sng">
              <a:solidFill>
                <a:srgbClr val="395E8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42" name="Google Shape;550;p20">
            <a:extLst>
              <a:ext uri="{FF2B5EF4-FFF2-40B4-BE49-F238E27FC236}">
                <a16:creationId xmlns:a16="http://schemas.microsoft.com/office/drawing/2014/main" id="{A3D437BD-1485-9C7C-9F65-A89E451B30F9}"/>
              </a:ext>
            </a:extLst>
          </p:cNvPr>
          <p:cNvCxnSpPr>
            <a:cxnSpLocks/>
          </p:cNvCxnSpPr>
          <p:nvPr/>
        </p:nvCxnSpPr>
        <p:spPr>
          <a:xfrm>
            <a:off x="4952766" y="3186204"/>
            <a:ext cx="2334864" cy="0"/>
          </a:xfrm>
          <a:prstGeom prst="straightConnector1">
            <a:avLst/>
          </a:prstGeom>
          <a:noFill/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39" name="Group 38">
            <a:extLst>
              <a:ext uri="{FF2B5EF4-FFF2-40B4-BE49-F238E27FC236}">
                <a16:creationId xmlns:a16="http://schemas.microsoft.com/office/drawing/2014/main" id="{B787FED0-7323-FEBF-027A-4326CDE95FD4}"/>
              </a:ext>
            </a:extLst>
          </p:cNvPr>
          <p:cNvGrpSpPr/>
          <p:nvPr/>
        </p:nvGrpSpPr>
        <p:grpSpPr>
          <a:xfrm>
            <a:off x="4103068" y="4395316"/>
            <a:ext cx="4126044" cy="350329"/>
            <a:chOff x="3803341" y="4250166"/>
            <a:chExt cx="4126044" cy="350329"/>
          </a:xfrm>
        </p:grpSpPr>
        <p:sp>
          <p:nvSpPr>
            <p:cNvPr id="41" name="Google Shape;544;p20">
              <a:extLst>
                <a:ext uri="{FF2B5EF4-FFF2-40B4-BE49-F238E27FC236}">
                  <a16:creationId xmlns:a16="http://schemas.microsoft.com/office/drawing/2014/main" id="{8B3C7766-FEA7-3AFD-58ED-0F2AA464A62D}"/>
                </a:ext>
              </a:extLst>
            </p:cNvPr>
            <p:cNvSpPr/>
            <p:nvPr/>
          </p:nvSpPr>
          <p:spPr>
            <a:xfrm>
              <a:off x="3803341" y="4250166"/>
              <a:ext cx="4126044" cy="350329"/>
            </a:xfrm>
            <a:prstGeom prst="roundRect">
              <a:avLst>
                <a:gd name="adj" fmla="val 16667"/>
              </a:avLst>
            </a:prstGeom>
            <a:solidFill>
              <a:srgbClr val="FABF8E"/>
            </a:solidFill>
            <a:ln w="25400" cap="flat" cmpd="sng">
              <a:solidFill>
                <a:srgbClr val="395E8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R="114300" lvl="0" algn="ctr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IE" sz="2400" b="1" u="none" strike="noStrike" dirty="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C</a:t>
              </a:r>
              <a:r>
                <a:rPr lang="en-IE" sz="2400" u="none" strike="noStrike" dirty="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olour</a:t>
              </a:r>
              <a:endParaRPr lang="en-IN" sz="24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5" name="Google Shape;546;p20">
              <a:extLst>
                <a:ext uri="{FF2B5EF4-FFF2-40B4-BE49-F238E27FC236}">
                  <a16:creationId xmlns:a16="http://schemas.microsoft.com/office/drawing/2014/main" id="{AD70615B-50F2-D01C-3A8A-9987A66B59F7}"/>
                </a:ext>
              </a:extLst>
            </p:cNvPr>
            <p:cNvSpPr/>
            <p:nvPr/>
          </p:nvSpPr>
          <p:spPr>
            <a:xfrm>
              <a:off x="7289393" y="4309160"/>
              <a:ext cx="222503" cy="210198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dk1"/>
            </a:solidFill>
            <a:ln w="25400" cap="flat" cmpd="sng">
              <a:solidFill>
                <a:srgbClr val="395E8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546;p20">
              <a:extLst>
                <a:ext uri="{FF2B5EF4-FFF2-40B4-BE49-F238E27FC236}">
                  <a16:creationId xmlns:a16="http://schemas.microsoft.com/office/drawing/2014/main" id="{2A20A2CA-3DE4-DD4C-BAC4-F9BBBA1071CC}"/>
                </a:ext>
              </a:extLst>
            </p:cNvPr>
            <p:cNvSpPr/>
            <p:nvPr/>
          </p:nvSpPr>
          <p:spPr>
            <a:xfrm>
              <a:off x="4252315" y="4318226"/>
              <a:ext cx="222503" cy="210198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dk1"/>
            </a:solidFill>
            <a:ln w="25400" cap="flat" cmpd="sng">
              <a:solidFill>
                <a:srgbClr val="395E8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ED5FF241-1136-DB2E-D2FF-DB62A8770F44}"/>
              </a:ext>
            </a:extLst>
          </p:cNvPr>
          <p:cNvGrpSpPr/>
          <p:nvPr/>
        </p:nvGrpSpPr>
        <p:grpSpPr>
          <a:xfrm>
            <a:off x="4227797" y="3861965"/>
            <a:ext cx="3876587" cy="350329"/>
            <a:chOff x="4146115" y="4029605"/>
            <a:chExt cx="3876587" cy="350329"/>
          </a:xfrm>
        </p:grpSpPr>
        <p:sp>
          <p:nvSpPr>
            <p:cNvPr id="9" name="Google Shape;535;p20">
              <a:extLst>
                <a:ext uri="{FF2B5EF4-FFF2-40B4-BE49-F238E27FC236}">
                  <a16:creationId xmlns:a16="http://schemas.microsoft.com/office/drawing/2014/main" id="{6AF04586-5272-F59F-4981-62789FB61527}"/>
                </a:ext>
              </a:extLst>
            </p:cNvPr>
            <p:cNvSpPr/>
            <p:nvPr/>
          </p:nvSpPr>
          <p:spPr>
            <a:xfrm>
              <a:off x="4146115" y="4029605"/>
              <a:ext cx="3876587" cy="350329"/>
            </a:xfrm>
            <a:prstGeom prst="roundRect">
              <a:avLst>
                <a:gd name="adj" fmla="val 16667"/>
              </a:avLst>
            </a:prstGeom>
            <a:solidFill>
              <a:srgbClr val="FABF8E"/>
            </a:solidFill>
            <a:ln w="25400" cap="flat" cmpd="sng">
              <a:solidFill>
                <a:srgbClr val="395E8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R="114300" lvl="0" algn="ctr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IE" sz="2400" b="1" u="none" strike="noStrike" dirty="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S</a:t>
              </a:r>
              <a:r>
                <a:rPr lang="en-IE" sz="2400" u="none" strike="noStrike" dirty="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hape</a:t>
              </a:r>
              <a:endParaRPr lang="en-IN" sz="24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54" name="Google Shape;546;p20">
              <a:extLst>
                <a:ext uri="{FF2B5EF4-FFF2-40B4-BE49-F238E27FC236}">
                  <a16:creationId xmlns:a16="http://schemas.microsoft.com/office/drawing/2014/main" id="{D5D35A97-1DD5-39FA-614A-D2B51B4E2EF6}"/>
                </a:ext>
              </a:extLst>
            </p:cNvPr>
            <p:cNvSpPr/>
            <p:nvPr/>
          </p:nvSpPr>
          <p:spPr>
            <a:xfrm>
              <a:off x="4544432" y="4097475"/>
              <a:ext cx="222503" cy="210198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dk1"/>
            </a:solidFill>
            <a:ln w="25400" cap="flat" cmpd="sng">
              <a:solidFill>
                <a:srgbClr val="395E8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546;p20">
              <a:extLst>
                <a:ext uri="{FF2B5EF4-FFF2-40B4-BE49-F238E27FC236}">
                  <a16:creationId xmlns:a16="http://schemas.microsoft.com/office/drawing/2014/main" id="{FA78BF8E-8DF3-AF19-A787-9D7E9F056257}"/>
                </a:ext>
              </a:extLst>
            </p:cNvPr>
            <p:cNvSpPr/>
            <p:nvPr/>
          </p:nvSpPr>
          <p:spPr>
            <a:xfrm>
              <a:off x="7433910" y="4117285"/>
              <a:ext cx="222503" cy="210198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dk1"/>
            </a:solidFill>
            <a:ln w="25400" cap="flat" cmpd="sng">
              <a:solidFill>
                <a:srgbClr val="395E8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56" name="Google Shape;557;p20">
            <a:extLst>
              <a:ext uri="{FF2B5EF4-FFF2-40B4-BE49-F238E27FC236}">
                <a16:creationId xmlns:a16="http://schemas.microsoft.com/office/drawing/2014/main" id="{7371212E-8EE9-AA2A-09D7-144DF0F6E7A7}"/>
              </a:ext>
            </a:extLst>
          </p:cNvPr>
          <p:cNvCxnSpPr>
            <a:cxnSpLocks/>
          </p:cNvCxnSpPr>
          <p:nvPr/>
        </p:nvCxnSpPr>
        <p:spPr>
          <a:xfrm>
            <a:off x="4866078" y="4305473"/>
            <a:ext cx="2523113" cy="0"/>
          </a:xfrm>
          <a:prstGeom prst="straightConnector1">
            <a:avLst/>
          </a:prstGeom>
          <a:noFill/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62" name="Group 61">
            <a:extLst>
              <a:ext uri="{FF2B5EF4-FFF2-40B4-BE49-F238E27FC236}">
                <a16:creationId xmlns:a16="http://schemas.microsoft.com/office/drawing/2014/main" id="{F9AFFD82-F19B-AF33-429A-EBDAD3BA2D2F}"/>
              </a:ext>
            </a:extLst>
          </p:cNvPr>
          <p:cNvGrpSpPr/>
          <p:nvPr/>
        </p:nvGrpSpPr>
        <p:grpSpPr>
          <a:xfrm>
            <a:off x="3762697" y="4947610"/>
            <a:ext cx="4806786" cy="350329"/>
            <a:chOff x="3935112" y="5414434"/>
            <a:chExt cx="4369805" cy="350329"/>
          </a:xfrm>
        </p:grpSpPr>
        <p:sp>
          <p:nvSpPr>
            <p:cNvPr id="49" name="Google Shape;535;p20">
              <a:extLst>
                <a:ext uri="{FF2B5EF4-FFF2-40B4-BE49-F238E27FC236}">
                  <a16:creationId xmlns:a16="http://schemas.microsoft.com/office/drawing/2014/main" id="{5A6D0D54-0F1D-3446-83E8-6003A565E00D}"/>
                </a:ext>
              </a:extLst>
            </p:cNvPr>
            <p:cNvSpPr/>
            <p:nvPr/>
          </p:nvSpPr>
          <p:spPr>
            <a:xfrm>
              <a:off x="3935112" y="5414434"/>
              <a:ext cx="4369805" cy="350329"/>
            </a:xfrm>
            <a:prstGeom prst="roundRect">
              <a:avLst>
                <a:gd name="adj" fmla="val 16667"/>
              </a:avLst>
            </a:prstGeom>
            <a:solidFill>
              <a:srgbClr val="FABF8E"/>
            </a:solidFill>
            <a:ln w="25400" cap="flat" cmpd="sng">
              <a:solidFill>
                <a:srgbClr val="395E8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R="114300" lvl="0" algn="ctr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IE" sz="2400" b="1" u="none" strike="noStrike" dirty="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O</a:t>
              </a:r>
              <a:r>
                <a:rPr lang="en-IE" sz="2400" u="none" strike="noStrike" dirty="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rigin</a:t>
              </a:r>
              <a:endParaRPr lang="en-IN" sz="24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60" name="Google Shape;546;p20">
              <a:extLst>
                <a:ext uri="{FF2B5EF4-FFF2-40B4-BE49-F238E27FC236}">
                  <a16:creationId xmlns:a16="http://schemas.microsoft.com/office/drawing/2014/main" id="{39044025-F553-C46F-446F-672EBBB23ED8}"/>
                </a:ext>
              </a:extLst>
            </p:cNvPr>
            <p:cNvSpPr/>
            <p:nvPr/>
          </p:nvSpPr>
          <p:spPr>
            <a:xfrm>
              <a:off x="7418355" y="5497131"/>
              <a:ext cx="222503" cy="210198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dk1"/>
            </a:solidFill>
            <a:ln w="25400" cap="flat" cmpd="sng">
              <a:solidFill>
                <a:srgbClr val="395E8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546;p20">
              <a:extLst>
                <a:ext uri="{FF2B5EF4-FFF2-40B4-BE49-F238E27FC236}">
                  <a16:creationId xmlns:a16="http://schemas.microsoft.com/office/drawing/2014/main" id="{EEABE821-DC3A-EA06-68A4-AB7578DABA7B}"/>
                </a:ext>
              </a:extLst>
            </p:cNvPr>
            <p:cNvSpPr/>
            <p:nvPr/>
          </p:nvSpPr>
          <p:spPr>
            <a:xfrm>
              <a:off x="4557034" y="5499332"/>
              <a:ext cx="222503" cy="210198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dk1"/>
            </a:solidFill>
            <a:ln w="25400" cap="flat" cmpd="sng">
              <a:solidFill>
                <a:srgbClr val="395E8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67" name="Google Shape;557;p20">
            <a:extLst>
              <a:ext uri="{FF2B5EF4-FFF2-40B4-BE49-F238E27FC236}">
                <a16:creationId xmlns:a16="http://schemas.microsoft.com/office/drawing/2014/main" id="{4B7451F6-8868-89CC-24F7-00D923B22A93}"/>
              </a:ext>
            </a:extLst>
          </p:cNvPr>
          <p:cNvCxnSpPr>
            <a:cxnSpLocks/>
          </p:cNvCxnSpPr>
          <p:nvPr/>
        </p:nvCxnSpPr>
        <p:spPr>
          <a:xfrm>
            <a:off x="4826519" y="4842590"/>
            <a:ext cx="2632867" cy="0"/>
          </a:xfrm>
          <a:prstGeom prst="straightConnector1">
            <a:avLst/>
          </a:prstGeom>
          <a:noFill/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74" name="Group 73">
            <a:extLst>
              <a:ext uri="{FF2B5EF4-FFF2-40B4-BE49-F238E27FC236}">
                <a16:creationId xmlns:a16="http://schemas.microsoft.com/office/drawing/2014/main" id="{D5398402-83B9-ABA4-B45A-8D8B4D06F96D}"/>
              </a:ext>
            </a:extLst>
          </p:cNvPr>
          <p:cNvGrpSpPr/>
          <p:nvPr/>
        </p:nvGrpSpPr>
        <p:grpSpPr>
          <a:xfrm>
            <a:off x="3605587" y="5537256"/>
            <a:ext cx="5121007" cy="350329"/>
            <a:chOff x="3800475" y="5668326"/>
            <a:chExt cx="4655461" cy="350329"/>
          </a:xfrm>
        </p:grpSpPr>
        <p:sp>
          <p:nvSpPr>
            <p:cNvPr id="48" name="Google Shape;535;p20">
              <a:extLst>
                <a:ext uri="{FF2B5EF4-FFF2-40B4-BE49-F238E27FC236}">
                  <a16:creationId xmlns:a16="http://schemas.microsoft.com/office/drawing/2014/main" id="{E5F63EDC-C170-E4F7-DA85-874F8F12AA12}"/>
                </a:ext>
              </a:extLst>
            </p:cNvPr>
            <p:cNvSpPr/>
            <p:nvPr/>
          </p:nvSpPr>
          <p:spPr>
            <a:xfrm>
              <a:off x="3800475" y="5668326"/>
              <a:ext cx="4655461" cy="350329"/>
            </a:xfrm>
            <a:prstGeom prst="roundRect">
              <a:avLst>
                <a:gd name="adj" fmla="val 16667"/>
              </a:avLst>
            </a:prstGeom>
            <a:solidFill>
              <a:srgbClr val="FABF8E"/>
            </a:solidFill>
            <a:ln w="25400" cap="flat" cmpd="sng">
              <a:solidFill>
                <a:srgbClr val="395E8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R="114300" lvl="0" algn="ctr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IE" sz="2400" b="1" u="none" strike="noStrike" dirty="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M</a:t>
              </a:r>
              <a:r>
                <a:rPr lang="en-IE" sz="2400" u="none" strike="noStrike" dirty="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aterial</a:t>
              </a:r>
              <a:endParaRPr lang="en-IN" sz="24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72" name="Google Shape;537;p20">
              <a:extLst>
                <a:ext uri="{FF2B5EF4-FFF2-40B4-BE49-F238E27FC236}">
                  <a16:creationId xmlns:a16="http://schemas.microsoft.com/office/drawing/2014/main" id="{9DAED91C-3CC3-8B01-E977-AFBF2425230E}"/>
                </a:ext>
              </a:extLst>
            </p:cNvPr>
            <p:cNvSpPr/>
            <p:nvPr/>
          </p:nvSpPr>
          <p:spPr>
            <a:xfrm>
              <a:off x="7474631" y="5743571"/>
              <a:ext cx="222503" cy="210198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dk1"/>
            </a:solidFill>
            <a:ln w="25400" cap="flat" cmpd="sng">
              <a:solidFill>
                <a:srgbClr val="395E8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537;p20">
              <a:extLst>
                <a:ext uri="{FF2B5EF4-FFF2-40B4-BE49-F238E27FC236}">
                  <a16:creationId xmlns:a16="http://schemas.microsoft.com/office/drawing/2014/main" id="{83AE8DC2-28F9-9997-2614-D166D71FE482}"/>
                </a:ext>
              </a:extLst>
            </p:cNvPr>
            <p:cNvSpPr/>
            <p:nvPr/>
          </p:nvSpPr>
          <p:spPr>
            <a:xfrm>
              <a:off x="4492606" y="5756097"/>
              <a:ext cx="222503" cy="210198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dk1"/>
            </a:solidFill>
            <a:ln w="25400" cap="flat" cmpd="sng">
              <a:solidFill>
                <a:srgbClr val="395E8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75" name="Google Shape;557;p20">
            <a:extLst>
              <a:ext uri="{FF2B5EF4-FFF2-40B4-BE49-F238E27FC236}">
                <a16:creationId xmlns:a16="http://schemas.microsoft.com/office/drawing/2014/main" id="{54EDC4E9-65E6-7B95-E29B-19CC45A1AA52}"/>
              </a:ext>
            </a:extLst>
          </p:cNvPr>
          <p:cNvCxnSpPr>
            <a:cxnSpLocks/>
          </p:cNvCxnSpPr>
          <p:nvPr/>
        </p:nvCxnSpPr>
        <p:spPr>
          <a:xfrm>
            <a:off x="4689555" y="6003744"/>
            <a:ext cx="2922762" cy="0"/>
          </a:xfrm>
          <a:prstGeom prst="straightConnector1">
            <a:avLst/>
          </a:prstGeom>
          <a:noFill/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2" name="Google Shape;530;p20">
            <a:extLst>
              <a:ext uri="{FF2B5EF4-FFF2-40B4-BE49-F238E27FC236}">
                <a16:creationId xmlns:a16="http://schemas.microsoft.com/office/drawing/2014/main" id="{D0EF0FD0-FB11-BF84-27A4-A550F8B8FF93}"/>
              </a:ext>
            </a:extLst>
          </p:cNvPr>
          <p:cNvSpPr/>
          <p:nvPr/>
        </p:nvSpPr>
        <p:spPr>
          <a:xfrm>
            <a:off x="4397394" y="872524"/>
            <a:ext cx="3606762" cy="674691"/>
          </a:xfrm>
          <a:prstGeom prst="rect">
            <a:avLst/>
          </a:prstGeom>
          <a:gradFill>
            <a:gsLst>
              <a:gs pos="0">
                <a:srgbClr val="5D427D"/>
              </a:gs>
              <a:gs pos="80000">
                <a:srgbClr val="7A57A5"/>
              </a:gs>
              <a:gs pos="100000">
                <a:srgbClr val="7A56A7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IE" sz="2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NOSASCOMP </a:t>
            </a:r>
            <a:endParaRPr sz="2600" b="1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1BC60EA7-DEDF-29A8-5438-CDF96E3D889F}"/>
              </a:ext>
            </a:extLst>
          </p:cNvPr>
          <p:cNvGrpSpPr/>
          <p:nvPr/>
        </p:nvGrpSpPr>
        <p:grpSpPr>
          <a:xfrm>
            <a:off x="3434284" y="6138900"/>
            <a:ext cx="5463613" cy="350329"/>
            <a:chOff x="3634154" y="6306540"/>
            <a:chExt cx="4966921" cy="350329"/>
          </a:xfrm>
        </p:grpSpPr>
        <p:sp>
          <p:nvSpPr>
            <p:cNvPr id="107" name="Google Shape;535;p20">
              <a:extLst>
                <a:ext uri="{FF2B5EF4-FFF2-40B4-BE49-F238E27FC236}">
                  <a16:creationId xmlns:a16="http://schemas.microsoft.com/office/drawing/2014/main" id="{1A1D1347-D5A3-2558-F99B-B5C9E0C13BB1}"/>
                </a:ext>
              </a:extLst>
            </p:cNvPr>
            <p:cNvSpPr/>
            <p:nvPr/>
          </p:nvSpPr>
          <p:spPr>
            <a:xfrm>
              <a:off x="3634154" y="6306540"/>
              <a:ext cx="4966921" cy="350329"/>
            </a:xfrm>
            <a:prstGeom prst="roundRect">
              <a:avLst>
                <a:gd name="adj" fmla="val 16667"/>
              </a:avLst>
            </a:prstGeom>
            <a:solidFill>
              <a:srgbClr val="FABF8E"/>
            </a:solidFill>
            <a:ln w="25400" cap="flat" cmpd="sng">
              <a:solidFill>
                <a:srgbClr val="395E8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R="114300" lvl="0" algn="ctr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IE" sz="2400" b="1" u="none" strike="noStrike" dirty="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P</a:t>
              </a:r>
              <a:r>
                <a:rPr lang="en-IE" sz="2400" u="none" strike="noStrike" dirty="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urpose</a:t>
              </a:r>
              <a:endParaRPr lang="en-IN" sz="24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08" name="Google Shape;546;p20">
              <a:extLst>
                <a:ext uri="{FF2B5EF4-FFF2-40B4-BE49-F238E27FC236}">
                  <a16:creationId xmlns:a16="http://schemas.microsoft.com/office/drawing/2014/main" id="{C183CDE3-0822-B6CD-A537-400D9E6D17D5}"/>
                </a:ext>
              </a:extLst>
            </p:cNvPr>
            <p:cNvSpPr/>
            <p:nvPr/>
          </p:nvSpPr>
          <p:spPr>
            <a:xfrm>
              <a:off x="4431927" y="6376610"/>
              <a:ext cx="222503" cy="210198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dk1"/>
            </a:solidFill>
            <a:ln w="25400" cap="flat" cmpd="sng">
              <a:solidFill>
                <a:srgbClr val="395E8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546;p20">
              <a:extLst>
                <a:ext uri="{FF2B5EF4-FFF2-40B4-BE49-F238E27FC236}">
                  <a16:creationId xmlns:a16="http://schemas.microsoft.com/office/drawing/2014/main" id="{393F79C1-5873-2637-9D68-1D23785EA91C}"/>
                </a:ext>
              </a:extLst>
            </p:cNvPr>
            <p:cNvSpPr/>
            <p:nvPr/>
          </p:nvSpPr>
          <p:spPr>
            <a:xfrm>
              <a:off x="7507040" y="6363727"/>
              <a:ext cx="222503" cy="210198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dk1"/>
            </a:solidFill>
            <a:ln w="25400" cap="flat" cmpd="sng">
              <a:solidFill>
                <a:srgbClr val="395E8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4540C064-8520-1CF3-C015-EB5A8F324590}"/>
              </a:ext>
            </a:extLst>
          </p:cNvPr>
          <p:cNvGrpSpPr/>
          <p:nvPr/>
        </p:nvGrpSpPr>
        <p:grpSpPr>
          <a:xfrm>
            <a:off x="2561400" y="14211"/>
            <a:ext cx="7069201" cy="701751"/>
            <a:chOff x="959840" y="25895"/>
            <a:chExt cx="7069201" cy="998320"/>
          </a:xfrm>
        </p:grpSpPr>
        <p:grpSp>
          <p:nvGrpSpPr>
            <p:cNvPr id="123" name="Group 122">
              <a:extLst>
                <a:ext uri="{FF2B5EF4-FFF2-40B4-BE49-F238E27FC236}">
                  <a16:creationId xmlns:a16="http://schemas.microsoft.com/office/drawing/2014/main" id="{5C60F816-CFD6-D698-37CF-7F233879A16F}"/>
                </a:ext>
              </a:extLst>
            </p:cNvPr>
            <p:cNvGrpSpPr/>
            <p:nvPr/>
          </p:nvGrpSpPr>
          <p:grpSpPr>
            <a:xfrm>
              <a:off x="959840" y="95205"/>
              <a:ext cx="7069201" cy="929010"/>
              <a:chOff x="3071664" y="116632"/>
              <a:chExt cx="4378591" cy="929010"/>
            </a:xfrm>
          </p:grpSpPr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8E5DAFEF-02AE-7D6B-9CC3-8B12B3D81054}"/>
                  </a:ext>
                </a:extLst>
              </p:cNvPr>
              <p:cNvSpPr/>
              <p:nvPr/>
            </p:nvSpPr>
            <p:spPr>
              <a:xfrm>
                <a:off x="3497606" y="306875"/>
                <a:ext cx="3952649" cy="54207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  <p:cxnSp>
            <p:nvCxnSpPr>
              <p:cNvPr id="126" name="Straight Connector 125">
                <a:extLst>
                  <a:ext uri="{FF2B5EF4-FFF2-40B4-BE49-F238E27FC236}">
                    <a16:creationId xmlns:a16="http://schemas.microsoft.com/office/drawing/2014/main" id="{487CD9C2-8B44-1F25-2E84-9315DB77628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18710" y="964669"/>
                <a:ext cx="2997370" cy="9176"/>
              </a:xfrm>
              <a:prstGeom prst="line">
                <a:avLst/>
              </a:prstGeom>
              <a:ln>
                <a:headEnd type="oval" w="med" len="med"/>
                <a:tailEnd type="oval" w="med" len="med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>
                <a:extLst>
                  <a:ext uri="{FF2B5EF4-FFF2-40B4-BE49-F238E27FC236}">
                    <a16:creationId xmlns:a16="http://schemas.microsoft.com/office/drawing/2014/main" id="{81A2E5E4-7DD1-0BA8-C806-5D879FEEE27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18710" y="206573"/>
                <a:ext cx="2997370" cy="0"/>
              </a:xfrm>
              <a:prstGeom prst="line">
                <a:avLst/>
              </a:prstGeom>
              <a:ln>
                <a:headEnd type="oval" w="med" len="med"/>
                <a:tailEnd type="oval" w="med" len="med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grpSp>
            <p:nvGrpSpPr>
              <p:cNvPr id="128" name="Group 75">
                <a:extLst>
                  <a:ext uri="{FF2B5EF4-FFF2-40B4-BE49-F238E27FC236}">
                    <a16:creationId xmlns:a16="http://schemas.microsoft.com/office/drawing/2014/main" id="{C57DC4D9-B683-93E2-F34E-14028086B038}"/>
                  </a:ext>
                </a:extLst>
              </p:cNvPr>
              <p:cNvGrpSpPr/>
              <p:nvPr/>
            </p:nvGrpSpPr>
            <p:grpSpPr>
              <a:xfrm flipH="1">
                <a:off x="3071664" y="116632"/>
                <a:ext cx="851885" cy="929010"/>
                <a:chOff x="8836695" y="3028124"/>
                <a:chExt cx="1219745" cy="1330173"/>
              </a:xfrm>
            </p:grpSpPr>
            <p:sp>
              <p:nvSpPr>
                <p:cNvPr id="130" name="Arrow: Chevron 33">
                  <a:extLst>
                    <a:ext uri="{FF2B5EF4-FFF2-40B4-BE49-F238E27FC236}">
                      <a16:creationId xmlns:a16="http://schemas.microsoft.com/office/drawing/2014/main" id="{512058C7-E36D-F84C-3FAF-3948BB72865C}"/>
                    </a:ext>
                  </a:extLst>
                </p:cNvPr>
                <p:cNvSpPr/>
                <p:nvPr/>
              </p:nvSpPr>
              <p:spPr>
                <a:xfrm>
                  <a:off x="8836695" y="3028124"/>
                  <a:ext cx="1219745" cy="1330173"/>
                </a:xfrm>
                <a:prstGeom prst="chevron">
                  <a:avLst>
                    <a:gd name="adj" fmla="val 45576"/>
                  </a:avLst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1" name="Arrow: Chevron 34">
                  <a:extLst>
                    <a:ext uri="{FF2B5EF4-FFF2-40B4-BE49-F238E27FC236}">
                      <a16:creationId xmlns:a16="http://schemas.microsoft.com/office/drawing/2014/main" id="{DC835276-FD62-AF5E-DC65-AF3989D30FA2}"/>
                    </a:ext>
                  </a:extLst>
                </p:cNvPr>
                <p:cNvSpPr/>
                <p:nvPr/>
              </p:nvSpPr>
              <p:spPr>
                <a:xfrm>
                  <a:off x="8884303" y="3130921"/>
                  <a:ext cx="973498" cy="1124575"/>
                </a:xfrm>
                <a:prstGeom prst="chevron">
                  <a:avLst>
                    <a:gd name="adj" fmla="val 45576"/>
                  </a:avLst>
                </a:prstGeom>
                <a:gradFill flip="none" rotWithShape="1">
                  <a:gsLst>
                    <a:gs pos="0">
                      <a:schemeClr val="accent2">
                        <a:shade val="51000"/>
                        <a:satMod val="130000"/>
                      </a:schemeClr>
                    </a:gs>
                    <a:gs pos="80000">
                      <a:schemeClr val="accent2">
                        <a:shade val="93000"/>
                        <a:satMod val="130000"/>
                      </a:schemeClr>
                    </a:gs>
                    <a:gs pos="100000">
                      <a:schemeClr val="accent2">
                        <a:shade val="94000"/>
                        <a:satMod val="13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B85510D3-C26B-FF0F-019E-C843EEC6A593}"/>
                  </a:ext>
                </a:extLst>
              </p:cNvPr>
              <p:cNvSpPr txBox="1"/>
              <p:nvPr/>
            </p:nvSpPr>
            <p:spPr>
              <a:xfrm>
                <a:off x="4495569" y="167194"/>
                <a:ext cx="2341616" cy="75809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en-IN" sz="3600" dirty="0"/>
              </a:p>
            </p:txBody>
          </p:sp>
        </p:grp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797DEFCD-9302-A957-BAB3-FC05E37C08F6}"/>
                </a:ext>
              </a:extLst>
            </p:cNvPr>
            <p:cNvSpPr txBox="1"/>
            <p:nvPr/>
          </p:nvSpPr>
          <p:spPr>
            <a:xfrm>
              <a:off x="2559184" y="25895"/>
              <a:ext cx="5089638" cy="919478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spcBef>
                  <a:spcPts val="1200"/>
                </a:spcBef>
                <a:spcAft>
                  <a:spcPts val="1200"/>
                </a:spcAft>
                <a:tabLst>
                  <a:tab pos="1885950" algn="l"/>
                </a:tabLst>
              </a:pPr>
              <a:r>
                <a:rPr lang="en-IN" sz="36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Order of adjectives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01467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3000"/>
                            </p:stCondLst>
                            <p:childTnLst>
                              <p:par>
                                <p:cTn id="5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0"/>
                            </p:stCondLst>
                            <p:childTnLst>
                              <p:par>
                                <p:cTn id="6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6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7000"/>
                            </p:stCondLst>
                            <p:childTnLst>
                              <p:par>
                                <p:cTn id="7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8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9000"/>
                            </p:stCondLst>
                            <p:childTnLst>
                              <p:par>
                                <p:cTn id="8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8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" name="Google Shape;46;p3"/>
          <p:cNvGraphicFramePr/>
          <p:nvPr>
            <p:extLst>
              <p:ext uri="{D42A27DB-BD31-4B8C-83A1-F6EECF244321}">
                <p14:modId xmlns:p14="http://schemas.microsoft.com/office/powerpoint/2010/main" val="3593399389"/>
              </p:ext>
            </p:extLst>
          </p:nvPr>
        </p:nvGraphicFramePr>
        <p:xfrm>
          <a:off x="1127448" y="700345"/>
          <a:ext cx="9937100" cy="4946271"/>
        </p:xfrm>
        <a:graphic>
          <a:graphicData uri="http://schemas.openxmlformats.org/drawingml/2006/table">
            <a:tbl>
              <a:tblPr firstRow="1" bandRow="1">
                <a:noFill/>
                <a:tableStyleId>{0D4297A2-811B-47ED-8092-229EEA59F8F7}</a:tableStyleId>
              </a:tblPr>
              <a:tblGrid>
                <a:gridCol w="1008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2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32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41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93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2000" u="none" strike="noStrike" cap="none"/>
                        <a:t>Slide #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2000" u="none" strike="noStrike" cap="none"/>
                        <a:t>Thumbnail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2000" u="none" strike="noStrike" cap="none"/>
                        <a:t>Source link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2000" u="none" strike="noStrike" cap="none"/>
                        <a:t>Author 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93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dirty="0"/>
                        <a:t>2</a:t>
                      </a:r>
                      <a:endParaRPr sz="900"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+mj-lt"/>
                        <a:buNone/>
                        <a:tabLst/>
                        <a:defRPr/>
                      </a:pPr>
                      <a:r>
                        <a:rPr lang="en-IN" sz="900" b="0" i="0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</a:rPr>
                        <a:t>1. Nature: https://pixabay.com/photos/flower-field-flowers-field-trees-250016/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+mj-lt"/>
                        <a:buNone/>
                        <a:tabLst/>
                        <a:defRPr/>
                      </a:pPr>
                      <a:r>
                        <a:rPr lang="en-IN" sz="900" b="0" i="0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</a:rPr>
                        <a:t>2. Bulb: https://pixabay.com/vectors/light-bulb-filament-lamp-orange-311119/</a:t>
                      </a:r>
                      <a:endParaRPr lang="en-IN" sz="900" i="0" u="none" strike="noStrike" dirty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+mj-lt"/>
                        <a:buNone/>
                        <a:tabLst/>
                        <a:defRPr/>
                      </a:pPr>
                      <a:r>
                        <a:rPr lang="en-IN" sz="900" i="0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</a:rPr>
                        <a:t>3. Trek: https://pixabay.com/photos/himalayas-nepal-hiking-trek-person-3989411/</a:t>
                      </a:r>
                      <a:endParaRPr lang="en-IN" sz="90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+mj-lt"/>
                        <a:buNone/>
                        <a:tabLst/>
                        <a:defRPr/>
                      </a:pPr>
                      <a:r>
                        <a:rPr lang="en-IN" sz="900" i="0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</a:rPr>
                        <a:t>4. Dessert: https://pixabay.com/photos/cake-torte-dessert-sweet-fruit-1284548/</a:t>
                      </a:r>
                      <a:endParaRPr lang="en-IN" sz="900" b="0" i="0" dirty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+mj-lt"/>
                        <a:buNone/>
                        <a:tabLst/>
                        <a:defRPr/>
                      </a:pPr>
                      <a:r>
                        <a:rPr lang="en-IN" sz="900" b="0" i="0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</a:rPr>
                        <a:t>5. Forget: https://creazilla.com/nodes/36905-grandfather-is-talking-on-the-telephone-clipart</a:t>
                      </a:r>
                      <a:endParaRPr lang="en-IN" sz="900" b="0" i="0" dirty="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+mj-lt"/>
                        <a:buNone/>
                        <a:tabLst/>
                        <a:defRPr/>
                      </a:pPr>
                      <a:r>
                        <a:rPr lang="en-IN" sz="900" dirty="0">
                          <a:solidFill>
                            <a:schemeClr val="tx1"/>
                          </a:solidFill>
                        </a:rPr>
                        <a:t>6. Smell: https://www.flickr.com/photos/135213460@N06/21473796202</a:t>
                      </a:r>
                      <a:endParaRPr lang="en-IN" sz="900" b="0" i="0" dirty="0">
                        <a:solidFill>
                          <a:schemeClr val="tx1"/>
                        </a:solidFill>
                        <a:effectLst/>
                        <a:latin typeface="Proxima Nov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228600" marR="0" lvl="0" indent="-2286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eriod"/>
                      </a:pPr>
                      <a:r>
                        <a:rPr lang="en-IN" sz="900" i="0" strike="noStrike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</a:rPr>
                        <a:t>DeltaWorks</a:t>
                      </a:r>
                    </a:p>
                    <a:p>
                      <a:pPr marL="228600" marR="0" lvl="0" indent="-2286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eriod"/>
                      </a:pPr>
                      <a:r>
                        <a:rPr lang="en-IN" sz="900" i="0" u="none" strike="noStrike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</a:rPr>
                        <a:t>Clker-Free-Vector-Images</a:t>
                      </a:r>
                    </a:p>
                    <a:p>
                      <a:pPr marL="228600" marR="0" lvl="0" indent="-2286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eriod"/>
                      </a:pPr>
                      <a:r>
                        <a:rPr lang="en-IN" sz="900" i="0" u="none" strike="noStrike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</a:rPr>
                        <a:t>Squirrel_photos</a:t>
                      </a:r>
                    </a:p>
                    <a:p>
                      <a:pPr marL="228600" marR="0" lvl="0" indent="-2286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eriod"/>
                      </a:pPr>
                      <a:r>
                        <a:rPr lang="en-IN" sz="900" b="0" i="0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</a:rPr>
                        <a:t>Pexels</a:t>
                      </a:r>
                    </a:p>
                    <a:p>
                      <a:pPr marL="228600" marR="0" lvl="0" indent="-2286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eriod"/>
                      </a:pPr>
                      <a:r>
                        <a:rPr lang="en-IN" sz="900" b="0" i="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publicdomainq</a:t>
                      </a:r>
                      <a:r>
                        <a:rPr lang="en-IN" sz="900" b="0" i="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.</a:t>
                      </a:r>
                      <a:r>
                        <a:rPr lang="en-IN" sz="900" b="0" i="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</a:rPr>
                        <a:t>net</a:t>
                      </a:r>
                    </a:p>
                    <a:p>
                      <a:pPr marL="228600" marR="0" lvl="0" indent="-2286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eriod"/>
                      </a:pPr>
                      <a:r>
                        <a:rPr lang="en-IN" sz="900" b="0" i="0" dirty="0">
                          <a:solidFill>
                            <a:schemeClr val="tx1"/>
                          </a:solidFill>
                          <a:effectLst/>
                          <a:latin typeface="Proxima Nova"/>
                        </a:rPr>
                        <a:t>mmntz</a:t>
                      </a:r>
                      <a:endParaRPr lang="en-IN" sz="900" i="0" u="none" strike="noStrike" dirty="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  <a:p>
                      <a:pPr marL="228600" marR="0" lvl="0" indent="-2286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eriod"/>
                      </a:pPr>
                      <a:endParaRPr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93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228600" lvl="0" indent="-2286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en-IN"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93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6691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  <a:tabLst/>
                        <a:defRPr/>
                      </a:pPr>
                      <a:endParaRPr lang="en-IN" sz="900" b="0" i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93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93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93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93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93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93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47" name="Google Shape;47;p3"/>
          <p:cNvSpPr txBox="1"/>
          <p:nvPr/>
        </p:nvSpPr>
        <p:spPr>
          <a:xfrm>
            <a:off x="3549975" y="116632"/>
            <a:ext cx="5092048" cy="5000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5000" lnSpcReduction="20000"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IN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Attribution / Citation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0B160D5-5C89-A2C8-E6DA-91C1F63415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9" y="2250735"/>
            <a:ext cx="0" cy="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E0956FE-782C-E509-4C54-51C20ADD1F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9317" y="1175053"/>
            <a:ext cx="274050" cy="1828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F7C1189-808E-D7E5-8FA3-6624ABA9A3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04902" y="1399768"/>
            <a:ext cx="182880" cy="18288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97CEDD0-C232-5D56-5A19-846D511FFFF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86197" y="1133024"/>
            <a:ext cx="115728" cy="18288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6A8B863-5FF2-6973-7732-D8E3D062E3A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25879" y="1406259"/>
            <a:ext cx="276046" cy="18288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36D57E5-A10A-9BC1-7FF2-862A831CEA1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90429" y="1666319"/>
            <a:ext cx="182880" cy="18288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28AFB2F-1B91-A354-CDB4-BDC727CCD38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78868" y="1749663"/>
            <a:ext cx="137505" cy="9144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D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5175</TotalTime>
  <Words>384</Words>
  <Application>Microsoft Office PowerPoint</Application>
  <PresentationFormat>Widescreen</PresentationFormat>
  <Paragraphs>61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Montserrat</vt:lpstr>
      <vt:lpstr>Open Sans</vt:lpstr>
      <vt:lpstr>Proxima Nova</vt:lpstr>
      <vt:lpstr>DD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sssvv</dc:creator>
  <cp:lastModifiedBy>Anjali Mahesh</cp:lastModifiedBy>
  <cp:revision>33</cp:revision>
  <dcterms:created xsi:type="dcterms:W3CDTF">2020-08-28T09:38:22Z</dcterms:created>
  <dcterms:modified xsi:type="dcterms:W3CDTF">2023-10-15T13:56:27Z</dcterms:modified>
</cp:coreProperties>
</file>