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hEwf4zKoSrI9VK0InNJqL5fYjn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25BD"/>
    <a:srgbClr val="191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4297A2-811B-47ED-8092-229EEA59F8F7}">
  <a:tblStyle styleId="{0D4297A2-811B-47ED-8092-229EEA59F8F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77"/>
    <p:restoredTop sz="93508"/>
  </p:normalViewPr>
  <p:slideViewPr>
    <p:cSldViewPr snapToGrid="0">
      <p:cViewPr varScale="1">
        <p:scale>
          <a:sx n="74" d="100"/>
          <a:sy n="74" d="100"/>
        </p:scale>
        <p:origin x="216" y="7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92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28E701-B316-4680-0377-1EEEAE82AB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CBFC4F-9565-1793-A306-077725743A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B40C2-BD57-5D43-AFE6-EE9E848AA568}" type="datetimeFigureOut">
              <a:rPr lang="en-US" smtClean="0"/>
              <a:t>9/13/23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0A6DE-20E0-385E-9825-02C9B55E8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815E9-9730-33E8-54FA-C783EB9B28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7074D-247C-8A4E-89E1-7E699CF74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6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&lt;letter&gt; &lt;https://</a:t>
            </a:r>
            <a:r>
              <a:rPr lang="en-US" dirty="0" err="1"/>
              <a:t>pixabay.com</a:t>
            </a:r>
            <a:r>
              <a:rPr lang="en-US" dirty="0"/>
              <a:t>/vectors/envelope-mail-postage-post-office-3172770/&gt;</a:t>
            </a:r>
            <a:endParaRPr dirty="0"/>
          </a:p>
        </p:txBody>
      </p:sp>
      <p:sp>
        <p:nvSpPr>
          <p:cNvPr id="30" name="Google Shape;3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&lt;Family&gt; &lt;SSSVV-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" pitchFamily="2" charset="0"/>
              </a:rPr>
              <a:t>Alpana</a:t>
            </a:r>
            <a:r>
              <a:rPr lang="en-US" b="0" i="0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" pitchFamily="2" charset="0"/>
              </a:rPr>
              <a:t>Samal</a:t>
            </a:r>
            <a:r>
              <a:rPr lang="en-US" b="0" i="0" dirty="0">
                <a:solidFill>
                  <a:srgbClr val="000000"/>
                </a:solidFill>
                <a:effectLst/>
                <a:latin typeface="Times" pitchFamily="2" charset="0"/>
              </a:rPr>
              <a:t> WhatsApp Image 2021-03-19 at 19 picnic at the lakeside, outdoor picnic, family time&gt;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&lt;letter writing&gt; &lt;https://</a:t>
            </a:r>
            <a:r>
              <a:rPr lang="en-US" dirty="0" err="1"/>
              <a:t>pixabay.com</a:t>
            </a:r>
            <a:r>
              <a:rPr lang="en-US" dirty="0"/>
              <a:t>/photos/writing-postcard-letter-pen-hands-923404/</a:t>
            </a:r>
            <a:r>
              <a:rPr lang="en-IN" b="0" i="0" dirty="0">
                <a:solidFill>
                  <a:srgbClr val="000000"/>
                </a:solidFill>
                <a:effectLst/>
                <a:latin typeface="Times" pitchFamily="2" charset="0"/>
              </a:rPr>
              <a:t>&gt;</a:t>
            </a:r>
            <a:endParaRPr dirty="0"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4108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" name="Google Shape;4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914400" y="981069"/>
            <a:ext cx="10363200" cy="1655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828800" y="2996952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/>
          <p:nvPr/>
        </p:nvSpPr>
        <p:spPr>
          <a:xfrm>
            <a:off x="7635686" y="6509319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IN" sz="1400" b="0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IN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IN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IN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5" descr="A picture containing text, clock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522" y="95208"/>
            <a:ext cx="678726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5" descr="A picture containing text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11473" y="6064332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5" descr="Calendar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38052" y="95208"/>
            <a:ext cx="738701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" name="Google Shape;22;p6" descr="A picture containing text, ligh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11473" y="6064332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6" descr="Calendar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38052" y="95208"/>
            <a:ext cx="738701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7" descr="A picture containing text, ligh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11473" y="6064332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7" descr="Calendar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38052" y="95208"/>
            <a:ext cx="738701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about:blank" TargetMode="Externa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;p5">
            <a:hlinkClick r:id="rId5"/>
            <a:extLst>
              <a:ext uri="{FF2B5EF4-FFF2-40B4-BE49-F238E27FC236}">
                <a16:creationId xmlns:a16="http://schemas.microsoft.com/office/drawing/2014/main" id="{14906773-AC2E-2445-97EC-73E7C0D61462}"/>
              </a:ext>
            </a:extLst>
          </p:cNvPr>
          <p:cNvSpPr/>
          <p:nvPr userDrawn="1"/>
        </p:nvSpPr>
        <p:spPr>
          <a:xfrm>
            <a:off x="-406400" y="6488116"/>
            <a:ext cx="394208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100"/>
              <a:buFont typeface="Calibri"/>
              <a:buNone/>
            </a:pP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©Sri Sathya Sai Central Trust, </a:t>
            </a:r>
            <a:r>
              <a:rPr lang="en-IN" sz="1100" b="1" i="0" u="none" strike="noStrike" cap="none" dirty="0" err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Prasanthi</a:t>
            </a: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Nilayam, 2023  </a:t>
            </a:r>
            <a:endParaRPr sz="1100" b="1" i="0" u="none" strike="noStrike" cap="none" dirty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2;p1">
            <a:extLst>
              <a:ext uri="{FF2B5EF4-FFF2-40B4-BE49-F238E27FC236}">
                <a16:creationId xmlns:a16="http://schemas.microsoft.com/office/drawing/2014/main" id="{B06962AD-FD0A-727C-F614-0CF2AA18A969}"/>
              </a:ext>
            </a:extLst>
          </p:cNvPr>
          <p:cNvSpPr txBox="1">
            <a:spLocks/>
          </p:cNvSpPr>
          <p:nvPr/>
        </p:nvSpPr>
        <p:spPr>
          <a:xfrm>
            <a:off x="2460458" y="602175"/>
            <a:ext cx="7271084" cy="194810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Learning to Write an </a:t>
            </a:r>
          </a:p>
          <a:p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Informal Letter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53EAFC-89E4-8FBD-2B33-067E1417D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108" y="2782440"/>
            <a:ext cx="3869783" cy="35493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9;p2">
            <a:extLst>
              <a:ext uri="{FF2B5EF4-FFF2-40B4-BE49-F238E27FC236}">
                <a16:creationId xmlns:a16="http://schemas.microsoft.com/office/drawing/2014/main" id="{94426493-95FA-20C5-9E0A-2A7BAB537708}"/>
              </a:ext>
            </a:extLst>
          </p:cNvPr>
          <p:cNvSpPr txBox="1">
            <a:spLocks/>
          </p:cNvSpPr>
          <p:nvPr/>
        </p:nvSpPr>
        <p:spPr>
          <a:xfrm>
            <a:off x="1447785" y="71277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/>
              <a:t>What is an informal letter?</a:t>
            </a:r>
          </a:p>
        </p:txBody>
      </p:sp>
      <p:sp>
        <p:nvSpPr>
          <p:cNvPr id="5" name="Google Shape;40;p2">
            <a:extLst>
              <a:ext uri="{FF2B5EF4-FFF2-40B4-BE49-F238E27FC236}">
                <a16:creationId xmlns:a16="http://schemas.microsoft.com/office/drawing/2014/main" id="{EC5E5664-62D3-5784-5CC8-4F5D328173CA}"/>
              </a:ext>
            </a:extLst>
          </p:cNvPr>
          <p:cNvSpPr txBox="1">
            <a:spLocks/>
          </p:cNvSpPr>
          <p:nvPr/>
        </p:nvSpPr>
        <p:spPr>
          <a:xfrm>
            <a:off x="710030" y="790114"/>
            <a:ext cx="10721139" cy="830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91ABE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139700">
              <a:spcBef>
                <a:spcPts val="0"/>
              </a:spcBef>
              <a:buFont typeface="Arial"/>
              <a:buNone/>
            </a:pPr>
            <a:r>
              <a:rPr lang="en-I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 A letter written to a family member, a friend or someone who is close, and the content is about sharing wishes, positive thoughts, conveying regards and love. </a:t>
            </a:r>
            <a:endParaRPr lang="en-IN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5" descr="A group of people on a picnic blanket&#10;&#10;Description automatically generated with low confidence">
            <a:extLst>
              <a:ext uri="{FF2B5EF4-FFF2-40B4-BE49-F238E27FC236}">
                <a16:creationId xmlns:a16="http://schemas.microsoft.com/office/drawing/2014/main" id="{C92BCF62-5C7A-702E-6D09-942FA8D9F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719" y="2763208"/>
            <a:ext cx="5068561" cy="3801421"/>
          </a:xfrm>
          <a:prstGeom prst="rect">
            <a:avLst/>
          </a:prstGeom>
        </p:spPr>
      </p:pic>
      <p:sp>
        <p:nvSpPr>
          <p:cNvPr id="7" name="Google Shape;40;p2">
            <a:extLst>
              <a:ext uri="{FF2B5EF4-FFF2-40B4-BE49-F238E27FC236}">
                <a16:creationId xmlns:a16="http://schemas.microsoft.com/office/drawing/2014/main" id="{BCE6D5E2-2412-704B-A159-931FCE6C5AEB}"/>
              </a:ext>
            </a:extLst>
          </p:cNvPr>
          <p:cNvSpPr txBox="1">
            <a:spLocks/>
          </p:cNvSpPr>
          <p:nvPr/>
        </p:nvSpPr>
        <p:spPr>
          <a:xfrm>
            <a:off x="722730" y="1755314"/>
            <a:ext cx="10721139" cy="8309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BE25BD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139700">
              <a:spcBef>
                <a:spcPts val="0"/>
              </a:spcBef>
              <a:buFont typeface="Arial"/>
              <a:buNone/>
            </a:pPr>
            <a:r>
              <a:rPr lang="en-I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sz="2400" i="0" u="none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onstructive, motivating, positive, compassionate, casual and personal words are used to express our feelings.</a:t>
            </a:r>
            <a:endParaRPr lang="en-IN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2D70CD-2681-1BE1-4F82-2908B0133F2C}"/>
              </a:ext>
            </a:extLst>
          </p:cNvPr>
          <p:cNvSpPr/>
          <p:nvPr/>
        </p:nvSpPr>
        <p:spPr>
          <a:xfrm>
            <a:off x="455756" y="1164649"/>
            <a:ext cx="7039918" cy="52920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Google Shape;39;p2"/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b="1" dirty="0"/>
              <a:t>Steps to write an informal letter.</a:t>
            </a:r>
            <a:endParaRPr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90EE99-5C95-C832-C447-E1D0EA0D801C}"/>
              </a:ext>
            </a:extLst>
          </p:cNvPr>
          <p:cNvSpPr/>
          <p:nvPr/>
        </p:nvSpPr>
        <p:spPr>
          <a:xfrm>
            <a:off x="3966908" y="1450543"/>
            <a:ext cx="2401709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Sender’s address (1)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357F42-1CA8-2492-7457-D64D0605BEEE}"/>
              </a:ext>
            </a:extLst>
          </p:cNvPr>
          <p:cNvSpPr/>
          <p:nvPr/>
        </p:nvSpPr>
        <p:spPr>
          <a:xfrm>
            <a:off x="3898771" y="2995287"/>
            <a:ext cx="2694174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Salutation/Greeting (3)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132F3B-6E36-5EDF-E042-B354EE1595F9}"/>
              </a:ext>
            </a:extLst>
          </p:cNvPr>
          <p:cNvSpPr/>
          <p:nvPr/>
        </p:nvSpPr>
        <p:spPr>
          <a:xfrm>
            <a:off x="3898771" y="3896837"/>
            <a:ext cx="2554605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Body of the letter (4)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D8E949-B53E-78B9-F92E-D39FEFDD5343}"/>
              </a:ext>
            </a:extLst>
          </p:cNvPr>
          <p:cNvSpPr/>
          <p:nvPr/>
        </p:nvSpPr>
        <p:spPr>
          <a:xfrm>
            <a:off x="3906046" y="4874014"/>
            <a:ext cx="1712701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Conclusion (5)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4CCFFF-4A8B-73BB-4AC2-896DC8DC94A9}"/>
              </a:ext>
            </a:extLst>
          </p:cNvPr>
          <p:cNvSpPr/>
          <p:nvPr/>
        </p:nvSpPr>
        <p:spPr>
          <a:xfrm>
            <a:off x="1079683" y="3730962"/>
            <a:ext cx="2554605" cy="6447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__________________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__________________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__________________</a:t>
            </a: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6090A4-3BDA-D791-C59D-66D308158A00}"/>
              </a:ext>
            </a:extLst>
          </p:cNvPr>
          <p:cNvSpPr/>
          <p:nvPr/>
        </p:nvSpPr>
        <p:spPr>
          <a:xfrm>
            <a:off x="1093226" y="4764556"/>
            <a:ext cx="2264037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_________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C21AD0-11CA-00C1-7C57-4B2BC1458451}"/>
              </a:ext>
            </a:extLst>
          </p:cNvPr>
          <p:cNvSpPr/>
          <p:nvPr/>
        </p:nvSpPr>
        <p:spPr>
          <a:xfrm>
            <a:off x="1121794" y="1396486"/>
            <a:ext cx="2470385" cy="4723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_______________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en-US" sz="2000" dirty="0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8BF583A0-9B13-EAFE-D8FC-0B719C2E254A}"/>
              </a:ext>
            </a:extLst>
          </p:cNvPr>
          <p:cNvSpPr/>
          <p:nvPr/>
        </p:nvSpPr>
        <p:spPr>
          <a:xfrm>
            <a:off x="3560593" y="1394186"/>
            <a:ext cx="306053" cy="739875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A752C8-17B9-3C48-5748-A6EF18DFFCB8}"/>
              </a:ext>
            </a:extLst>
          </p:cNvPr>
          <p:cNvSpPr/>
          <p:nvPr/>
        </p:nvSpPr>
        <p:spPr>
          <a:xfrm>
            <a:off x="3979890" y="2314042"/>
            <a:ext cx="1166566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Date (2)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5E4CC8-686C-CB71-EA73-E726BF3E6ECE}"/>
              </a:ext>
            </a:extLst>
          </p:cNvPr>
          <p:cNvSpPr/>
          <p:nvPr/>
        </p:nvSpPr>
        <p:spPr>
          <a:xfrm>
            <a:off x="1121794" y="2124384"/>
            <a:ext cx="2470385" cy="4723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_______________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5B122051-C6E5-45C8-2C98-0CEFDCCDD13C}"/>
              </a:ext>
            </a:extLst>
          </p:cNvPr>
          <p:cNvSpPr/>
          <p:nvPr/>
        </p:nvSpPr>
        <p:spPr>
          <a:xfrm>
            <a:off x="3560594" y="2293524"/>
            <a:ext cx="306053" cy="498237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F0F0A2-DE69-740E-7E3C-E3DFB2145AC6}"/>
              </a:ext>
            </a:extLst>
          </p:cNvPr>
          <p:cNvSpPr/>
          <p:nvPr/>
        </p:nvSpPr>
        <p:spPr>
          <a:xfrm>
            <a:off x="1090209" y="2927673"/>
            <a:ext cx="2470385" cy="4723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Dear _________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EA3D2DC0-BD36-3DD2-67F5-B12F53EF5966}"/>
              </a:ext>
            </a:extLst>
          </p:cNvPr>
          <p:cNvSpPr/>
          <p:nvPr/>
        </p:nvSpPr>
        <p:spPr>
          <a:xfrm>
            <a:off x="3529009" y="3025262"/>
            <a:ext cx="306053" cy="498237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073A8025-AC32-7A2F-C8B0-885DFB4516EE}"/>
              </a:ext>
            </a:extLst>
          </p:cNvPr>
          <p:cNvSpPr/>
          <p:nvPr/>
        </p:nvSpPr>
        <p:spPr>
          <a:xfrm>
            <a:off x="3560594" y="3777557"/>
            <a:ext cx="306053" cy="784529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90699873-C415-527C-9C45-3A3109B010E1}"/>
              </a:ext>
            </a:extLst>
          </p:cNvPr>
          <p:cNvSpPr/>
          <p:nvPr/>
        </p:nvSpPr>
        <p:spPr>
          <a:xfrm>
            <a:off x="3560592" y="4720033"/>
            <a:ext cx="306053" cy="61118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0757AF-D86C-BD69-CC92-2931CA3F09A1}"/>
              </a:ext>
            </a:extLst>
          </p:cNvPr>
          <p:cNvSpPr/>
          <p:nvPr/>
        </p:nvSpPr>
        <p:spPr>
          <a:xfrm>
            <a:off x="1090209" y="5580040"/>
            <a:ext cx="2470385" cy="4723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Yours lovingly _________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66F85BF7-1CAF-ECD7-64EF-0F98D6DF6D1F}"/>
              </a:ext>
            </a:extLst>
          </p:cNvPr>
          <p:cNvSpPr/>
          <p:nvPr/>
        </p:nvSpPr>
        <p:spPr>
          <a:xfrm>
            <a:off x="3560591" y="5510642"/>
            <a:ext cx="306053" cy="61118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4254C7-A0CB-52E7-A0C6-4CF6276D0579}"/>
              </a:ext>
            </a:extLst>
          </p:cNvPr>
          <p:cNvSpPr/>
          <p:nvPr/>
        </p:nvSpPr>
        <p:spPr>
          <a:xfrm>
            <a:off x="3901797" y="5595226"/>
            <a:ext cx="2763631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Complimentary close (6)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pic>
        <p:nvPicPr>
          <p:cNvPr id="5" name="Picture 4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DC6761A5-D4F8-A446-C96F-60105982D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356" y="1853785"/>
            <a:ext cx="4713717" cy="313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1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7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Google Shape;46;p3"/>
          <p:cNvGraphicFramePr/>
          <p:nvPr>
            <p:extLst>
              <p:ext uri="{D42A27DB-BD31-4B8C-83A1-F6EECF244321}">
                <p14:modId xmlns:p14="http://schemas.microsoft.com/office/powerpoint/2010/main" val="3825138071"/>
              </p:ext>
            </p:extLst>
          </p:nvPr>
        </p:nvGraphicFramePr>
        <p:xfrm>
          <a:off x="1127448" y="700345"/>
          <a:ext cx="9937100" cy="4289500"/>
        </p:xfrm>
        <a:graphic>
          <a:graphicData uri="http://schemas.openxmlformats.org/drawingml/2006/table">
            <a:tbl>
              <a:tblPr firstRow="1" bandRow="1">
                <a:noFill/>
                <a:tableStyleId>{0D4297A2-811B-47ED-8092-229EEA59F8F7}</a:tableStyleId>
              </a:tblPr>
              <a:tblGrid>
                <a:gridCol w="100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/>
                        <a:t>Slide #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/>
                        <a:t>Thumbnail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/>
                        <a:t>Source link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/>
                        <a:t>Author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1</a:t>
                      </a: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&lt;letter&gt; &lt;https://</a:t>
                      </a:r>
                      <a:r>
                        <a:rPr lang="en-US" sz="900" dirty="0" err="1"/>
                        <a:t>pixabay.com</a:t>
                      </a:r>
                      <a:r>
                        <a:rPr lang="en-US" sz="900" dirty="0"/>
                        <a:t>/vectors/envelope-mail-postage-post-office-3172770/&gt;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 err="1"/>
                        <a:t>bytrangle</a:t>
                      </a: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3</a:t>
                      </a: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&lt;letter writing&gt; &lt;https://</a:t>
                      </a:r>
                      <a:r>
                        <a:rPr lang="en-US" sz="900" dirty="0" err="1"/>
                        <a:t>pixabay.com</a:t>
                      </a:r>
                      <a:r>
                        <a:rPr lang="en-US" sz="900" dirty="0"/>
                        <a:t>/photos/writing-postcard-letter-pen-hands-923404/</a:t>
                      </a: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&gt;</a:t>
                      </a:r>
                      <a:endParaRPr lang="en-US" sz="9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 err="1"/>
                        <a:t>stocksnap</a:t>
                      </a: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7" name="Google Shape;47;p3"/>
          <p:cNvSpPr txBox="1"/>
          <p:nvPr/>
        </p:nvSpPr>
        <p:spPr>
          <a:xfrm>
            <a:off x="3549975" y="116632"/>
            <a:ext cx="5092048" cy="50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5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Attribution / Citation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9C36B07A-1614-352D-3273-1E1EDDD18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734" y="1582150"/>
            <a:ext cx="317661" cy="211443"/>
          </a:xfrm>
          <a:prstGeom prst="rect">
            <a:avLst/>
          </a:prstGeom>
        </p:spPr>
      </p:pic>
      <p:pic>
        <p:nvPicPr>
          <p:cNvPr id="5" name="Picture 4" descr="A close-up of an envelope&#10;&#10;Description automatically generated with medium confidence">
            <a:extLst>
              <a:ext uri="{FF2B5EF4-FFF2-40B4-BE49-F238E27FC236}">
                <a16:creationId xmlns:a16="http://schemas.microsoft.com/office/drawing/2014/main" id="{93F5D2BC-894E-2761-C6CD-1D3B4C656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582" y="1120092"/>
            <a:ext cx="339504" cy="3113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2290</TotalTime>
  <Words>437</Words>
  <Application>Microsoft Macintosh PowerPoint</Application>
  <PresentationFormat>Widescreen</PresentationFormat>
  <Paragraphs>51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</vt:lpstr>
      <vt:lpstr>DD</vt:lpstr>
      <vt:lpstr>PowerPoint Presentation</vt:lpstr>
      <vt:lpstr>PowerPoint Presentation</vt:lpstr>
      <vt:lpstr>Steps to write an informal letter.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sssvv</dc:creator>
  <cp:lastModifiedBy>Mahesh Mahadevan</cp:lastModifiedBy>
  <cp:revision>29</cp:revision>
  <cp:lastPrinted>2023-07-01T04:19:28Z</cp:lastPrinted>
  <dcterms:created xsi:type="dcterms:W3CDTF">2020-08-28T09:38:22Z</dcterms:created>
  <dcterms:modified xsi:type="dcterms:W3CDTF">2023-09-13T21:51:12Z</dcterms:modified>
</cp:coreProperties>
</file>