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9"/>
  </p:notesMasterIdLst>
  <p:sldIdLst>
    <p:sldId id="256" r:id="rId2"/>
    <p:sldId id="263" r:id="rId3"/>
    <p:sldId id="264" r:id="rId4"/>
    <p:sldId id="260" r:id="rId5"/>
    <p:sldId id="261" r:id="rId6"/>
    <p:sldId id="262" r:id="rId7"/>
    <p:sldId id="258" r:id="rId8"/>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12" userDrawn="1">
          <p15:clr>
            <a:srgbClr val="A4A3A4"/>
          </p15:clr>
        </p15:guide>
        <p15:guide id="2" pos="3885" userDrawn="1">
          <p15:clr>
            <a:srgbClr val="A4A3A4"/>
          </p15:clr>
        </p15:guide>
      </p15:sldGuideLst>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13" roundtripDataSignature="AMtx7mhEwf4zKoSrI9VK0InNJqL5fYjnxw=="/>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0D4297A2-811B-47ED-8092-229EEA59F8F7}">
  <a:tblStyle styleId="{0D4297A2-811B-47ED-8092-229EEA59F8F7}" styleName="Table_0">
    <a:wholeTbl>
      <a:tcTxStyle b="off" i="off">
        <a:font>
          <a:latin typeface="Calibri"/>
          <a:ea typeface="Calibri"/>
          <a:cs typeface="Calibri"/>
        </a:font>
        <a:schemeClr val="dk1"/>
      </a:tcTxStyle>
      <a:tcStyle>
        <a:tcBdr>
          <a:left>
            <a:ln w="12700" cap="flat" cmpd="sng">
              <a:solidFill>
                <a:schemeClr val="lt1"/>
              </a:solidFill>
              <a:prstDash val="solid"/>
              <a:round/>
              <a:headEnd type="none" w="sm" len="sm"/>
              <a:tailEnd type="none" w="sm" len="sm"/>
            </a:ln>
          </a:left>
          <a:right>
            <a:ln w="12700" cap="flat" cmpd="sng">
              <a:solidFill>
                <a:schemeClr val="lt1"/>
              </a:solidFill>
              <a:prstDash val="solid"/>
              <a:round/>
              <a:headEnd type="none" w="sm" len="sm"/>
              <a:tailEnd type="none" w="sm" len="sm"/>
            </a:ln>
          </a:right>
          <a:top>
            <a:ln w="12700" cap="flat" cmpd="sng">
              <a:solidFill>
                <a:schemeClr val="lt1"/>
              </a:solidFill>
              <a:prstDash val="solid"/>
              <a:round/>
              <a:headEnd type="none" w="sm" len="sm"/>
              <a:tailEnd type="none" w="sm" len="sm"/>
            </a:ln>
          </a:top>
          <a:bottom>
            <a:ln w="12700" cap="flat" cmpd="sng">
              <a:solidFill>
                <a:schemeClr val="lt1"/>
              </a:solidFill>
              <a:prstDash val="solid"/>
              <a:round/>
              <a:headEnd type="none" w="sm" len="sm"/>
              <a:tailEnd type="none" w="sm" len="sm"/>
            </a:ln>
          </a:bottom>
          <a:insideH>
            <a:ln w="12700" cap="flat" cmpd="sng">
              <a:solidFill>
                <a:schemeClr val="lt1"/>
              </a:solidFill>
              <a:prstDash val="solid"/>
              <a:round/>
              <a:headEnd type="none" w="sm" len="sm"/>
              <a:tailEnd type="none" w="sm" len="sm"/>
            </a:ln>
          </a:insideH>
          <a:insideV>
            <a:ln w="12700" cap="flat" cmpd="sng">
              <a:solidFill>
                <a:schemeClr val="lt1"/>
              </a:solidFill>
              <a:prstDash val="solid"/>
              <a:round/>
              <a:headEnd type="none" w="sm" len="sm"/>
              <a:tailEnd type="none" w="sm" len="sm"/>
            </a:ln>
          </a:insideV>
        </a:tcBdr>
        <a:fill>
          <a:solidFill>
            <a:srgbClr val="E8ECF4"/>
          </a:solidFill>
        </a:fill>
      </a:tcStyle>
    </a:wholeTbl>
    <a:band1H>
      <a:tcTxStyle/>
      <a:tcStyle>
        <a:tcBdr/>
        <a:fill>
          <a:solidFill>
            <a:srgbClr val="CFD7E7"/>
          </a:solidFill>
        </a:fill>
      </a:tcStyle>
    </a:band1H>
    <a:band2H>
      <a:tcTxStyle/>
      <a:tcStyle>
        <a:tcBdr/>
      </a:tcStyle>
    </a:band2H>
    <a:band1V>
      <a:tcTxStyle/>
      <a:tcStyle>
        <a:tcBdr/>
        <a:fill>
          <a:solidFill>
            <a:srgbClr val="CFD7E7"/>
          </a:solidFill>
        </a:fill>
      </a:tcStyle>
    </a:band1V>
    <a:band2V>
      <a:tcTxStyle/>
      <a:tcStyle>
        <a:tcBdr/>
      </a:tcStyle>
    </a:band2V>
    <a:lastCol>
      <a:tcTxStyle b="on" i="off">
        <a:font>
          <a:latin typeface="Calibri"/>
          <a:ea typeface="Calibri"/>
          <a:cs typeface="Calibri"/>
        </a:font>
        <a:schemeClr val="lt1"/>
      </a:tcTxStyle>
      <a:tcStyle>
        <a:tcBdr/>
        <a:fill>
          <a:solidFill>
            <a:schemeClr val="accent1"/>
          </a:solidFill>
        </a:fill>
      </a:tcStyle>
    </a:lastCol>
    <a:firstCol>
      <a:tcTxStyle b="on" i="off">
        <a:font>
          <a:latin typeface="Calibri"/>
          <a:ea typeface="Calibri"/>
          <a:cs typeface="Calibri"/>
        </a:font>
        <a:schemeClr val="lt1"/>
      </a:tcTxStyle>
      <a:tcStyle>
        <a:tcBdr/>
        <a:fill>
          <a:solidFill>
            <a:schemeClr val="accent1"/>
          </a:solidFill>
        </a:fill>
      </a:tcStyle>
    </a:firstCol>
    <a:lastRow>
      <a:tcTxStyle b="on" i="off">
        <a:font>
          <a:latin typeface="Calibri"/>
          <a:ea typeface="Calibri"/>
          <a:cs typeface="Calibri"/>
        </a:font>
        <a:schemeClr val="lt1"/>
      </a:tcTxStyle>
      <a:tcStyle>
        <a:tcBdr>
          <a:top>
            <a:ln w="38100" cap="flat" cmpd="sng">
              <a:solidFill>
                <a:schemeClr val="lt1"/>
              </a:solidFill>
              <a:prstDash val="solid"/>
              <a:round/>
              <a:headEnd type="none" w="sm" len="sm"/>
              <a:tailEnd type="none" w="sm" len="sm"/>
            </a:ln>
          </a:top>
        </a:tcBdr>
        <a:fill>
          <a:solidFill>
            <a:schemeClr val="accent1"/>
          </a:solidFill>
        </a:fill>
      </a:tcStyle>
    </a:lastRow>
    <a:seCell>
      <a:tcTxStyle/>
      <a:tcStyle>
        <a:tcBdr/>
      </a:tcStyle>
    </a:seCell>
    <a:swCell>
      <a:tcTxStyle/>
      <a:tcStyle>
        <a:tcBdr/>
      </a:tcStyle>
    </a:swCell>
    <a:firstRow>
      <a:tcTxStyle b="on" i="off">
        <a:font>
          <a:latin typeface="Calibri"/>
          <a:ea typeface="Calibri"/>
          <a:cs typeface="Calibri"/>
        </a:font>
        <a:schemeClr val="lt1"/>
      </a:tcTxStyle>
      <a:tcStyle>
        <a:tcBdr>
          <a:bottom>
            <a:ln w="38100" cap="flat" cmpd="sng">
              <a:solidFill>
                <a:schemeClr val="lt1"/>
              </a:solidFill>
              <a:prstDash val="solid"/>
              <a:round/>
              <a:headEnd type="none" w="sm" len="sm"/>
              <a:tailEnd type="none" w="sm" len="sm"/>
            </a:ln>
          </a:bottom>
        </a:tcBdr>
        <a:fill>
          <a:solidFill>
            <a:schemeClr val="accent1"/>
          </a:solidFill>
        </a:fill>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745"/>
  </p:normalViewPr>
  <p:slideViewPr>
    <p:cSldViewPr snapToGrid="0">
      <p:cViewPr varScale="1">
        <p:scale>
          <a:sx n="101" d="100"/>
          <a:sy n="101" d="100"/>
        </p:scale>
        <p:origin x="904" y="192"/>
      </p:cViewPr>
      <p:guideLst>
        <p:guide orient="horz" pos="2112"/>
        <p:guide pos="3885"/>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customschemas.google.com/relationships/presentationmetadata" Target="metadata"/><Relationship Id="rId3" Type="http://schemas.openxmlformats.org/officeDocument/2006/relationships/slide" Target="slides/slide2.xml"/><Relationship Id="rId7" Type="http://schemas.openxmlformats.org/officeDocument/2006/relationships/slide" Target="slides/slide6.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5"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7200"/>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dirty="0"/>
          </a:p>
        </p:txBody>
      </p:sp>
      <p:sp>
        <p:nvSpPr>
          <p:cNvPr id="4" name="Google Shape;4;n"/>
          <p:cNvSpPr txBox="1">
            <a:spLocks noGrp="1"/>
          </p:cNvSpPr>
          <p:nvPr>
            <p:ph type="dt" idx="10"/>
          </p:nvPr>
        </p:nvSpPr>
        <p:spPr>
          <a:xfrm>
            <a:off x="3884613" y="0"/>
            <a:ext cx="2971800" cy="457200"/>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dirty="0"/>
          </a:p>
        </p:txBody>
      </p:sp>
      <p:sp>
        <p:nvSpPr>
          <p:cNvPr id="5" name="Google Shape;5;n"/>
          <p:cNvSpPr>
            <a:spLocks noGrp="1" noRot="1" noChangeAspect="1"/>
          </p:cNvSpPr>
          <p:nvPr>
            <p:ph type="sldImg" idx="3"/>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rm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7200"/>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dirty="0"/>
          </a:p>
        </p:txBody>
      </p:sp>
      <p:sp>
        <p:nvSpPr>
          <p:cNvPr id="8" name="Google Shape;8;n"/>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IN" sz="1200" b="0" i="0" u="none" strike="noStrike" cap="none">
                <a:solidFill>
                  <a:schemeClr val="dk1"/>
                </a:solidFill>
                <a:latin typeface="Calibri"/>
                <a:ea typeface="Calibri"/>
                <a:cs typeface="Calibri"/>
                <a:sym typeface="Calibri"/>
              </a:rPr>
              <a:t>‹#›</a:t>
            </a:fld>
            <a:endParaRPr sz="1200" b="0" i="0" u="none" strike="noStrike" cap="none" dirty="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688750823"/>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
        <p:cNvGrpSpPr/>
        <p:nvPr/>
      </p:nvGrpSpPr>
      <p:grpSpPr>
        <a:xfrm>
          <a:off x="0" y="0"/>
          <a:ext cx="0" cy="0"/>
          <a:chOff x="0" y="0"/>
          <a:chExt cx="0" cy="0"/>
        </a:xfrm>
      </p:grpSpPr>
      <p:sp>
        <p:nvSpPr>
          <p:cNvPr id="28" name="Google Shape;28;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9" name="Google Shape;29;p1: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None/>
            </a:pPr>
            <a:r>
              <a:rPr lang="en-IN" sz="1200" b="1" i="0" u="none" strike="noStrike" dirty="0">
                <a:solidFill>
                  <a:schemeClr val="dk1"/>
                </a:solidFill>
                <a:latin typeface="Calibri"/>
                <a:ea typeface="Calibri"/>
                <a:cs typeface="Calibri"/>
                <a:sym typeface="Calibri"/>
              </a:rPr>
              <a:t>Notes for Teacher</a:t>
            </a:r>
            <a:r>
              <a:rPr lang="en-IN" sz="1200" b="0" i="0" u="none" strike="noStrike" dirty="0">
                <a:solidFill>
                  <a:schemeClr val="dk1"/>
                </a:solidFill>
                <a:latin typeface="Calibri"/>
                <a:ea typeface="Calibri"/>
                <a:cs typeface="Calibri"/>
                <a:sym typeface="Calibri"/>
              </a:rPr>
              <a:t> - &lt; Information for further reference or explanation &gt;</a:t>
            </a:r>
            <a:endParaRPr b="0" dirty="0"/>
          </a:p>
          <a:p>
            <a:pPr marL="0" lvl="0" indent="0" algn="l" rtl="0">
              <a:spcBef>
                <a:spcPts val="0"/>
              </a:spcBef>
              <a:spcAft>
                <a:spcPts val="0"/>
              </a:spcAft>
              <a:buNone/>
            </a:pPr>
            <a:br>
              <a:rPr lang="en-IN" b="0" dirty="0"/>
            </a:br>
            <a:r>
              <a:rPr lang="en-IN" sz="1200" b="1" i="0" u="none" strike="noStrike" dirty="0">
                <a:solidFill>
                  <a:schemeClr val="dk1"/>
                </a:solidFill>
                <a:latin typeface="Calibri"/>
                <a:ea typeface="Calibri"/>
                <a:cs typeface="Calibri"/>
                <a:sym typeface="Calibri"/>
              </a:rPr>
              <a:t>Suggestions: </a:t>
            </a:r>
            <a:r>
              <a:rPr lang="en-IN" sz="1200" b="0" i="0" u="none" strike="noStrike" dirty="0">
                <a:solidFill>
                  <a:schemeClr val="dk1"/>
                </a:solidFill>
                <a:latin typeface="Calibri"/>
                <a:ea typeface="Calibri"/>
                <a:cs typeface="Calibri"/>
                <a:sym typeface="Calibri"/>
              </a:rPr>
              <a:t>&lt;Ideas/ Images/ Animations / Others – To make better representation of the content &gt;</a:t>
            </a:r>
            <a:br>
              <a:rPr lang="en-IN" sz="1200" b="0" i="0" u="none" strike="noStrike" dirty="0">
                <a:solidFill>
                  <a:schemeClr val="dk1"/>
                </a:solidFill>
                <a:latin typeface="Calibri"/>
                <a:ea typeface="Calibri"/>
                <a:cs typeface="Calibri"/>
                <a:sym typeface="Calibri"/>
              </a:rPr>
            </a:br>
            <a:endParaRPr b="0" dirty="0"/>
          </a:p>
          <a:p>
            <a:pPr marL="0" lvl="0" indent="0" algn="l" rtl="0">
              <a:spcBef>
                <a:spcPts val="0"/>
              </a:spcBef>
              <a:spcAft>
                <a:spcPts val="0"/>
              </a:spcAft>
              <a:buNone/>
            </a:pPr>
            <a:r>
              <a:rPr lang="en-IN" sz="1200" b="1" i="0" u="none" strike="noStrike" dirty="0">
                <a:solidFill>
                  <a:schemeClr val="dk1"/>
                </a:solidFill>
                <a:latin typeface="Calibri"/>
                <a:ea typeface="Calibri"/>
                <a:cs typeface="Calibri"/>
                <a:sym typeface="Calibri"/>
              </a:rPr>
              <a:t>Source of Multimedia used in this slide - </a:t>
            </a:r>
            <a:r>
              <a:rPr lang="en-IN" sz="1200" b="0" i="0" u="none" strike="noStrike" dirty="0">
                <a:solidFill>
                  <a:schemeClr val="dk1"/>
                </a:solidFill>
                <a:latin typeface="Calibri"/>
                <a:ea typeface="Calibri"/>
                <a:cs typeface="Calibri"/>
                <a:sym typeface="Calibri"/>
              </a:rPr>
              <a:t> &lt;Please provide source URL where we find the image and the license agreement&gt; </a:t>
            </a:r>
            <a:endParaRPr b="0" dirty="0"/>
          </a:p>
          <a:p>
            <a:pPr marL="171450" lvl="0" indent="-171450" algn="l" rtl="0">
              <a:spcBef>
                <a:spcPts val="0"/>
              </a:spcBef>
              <a:spcAft>
                <a:spcPts val="0"/>
              </a:spcAft>
              <a:buFont typeface="Arial" panose="020B0604020202020204" pitchFamily="34" charset="0"/>
              <a:buChar char="•"/>
            </a:pPr>
            <a:r>
              <a:rPr lang="en-IN" dirty="0"/>
              <a:t>https://openclipart.org/detail/296645/skipping-rope (oksmith)</a:t>
            </a:r>
          </a:p>
          <a:p>
            <a:pPr marL="171450" lvl="0" indent="-171450" algn="l" rtl="0">
              <a:spcBef>
                <a:spcPts val="0"/>
              </a:spcBef>
              <a:spcAft>
                <a:spcPts val="0"/>
              </a:spcAft>
              <a:buFont typeface="Arial" panose="020B0604020202020204" pitchFamily="34" charset="0"/>
              <a:buChar char="•"/>
            </a:pPr>
            <a:r>
              <a:rPr lang="en-IN" dirty="0"/>
              <a:t>https://www.freepik.com/free-vector/nice-guy-running_1113705.htm (freepik)</a:t>
            </a:r>
          </a:p>
          <a:p>
            <a:pPr marL="171450" lvl="0" indent="-171450" algn="l" rtl="0">
              <a:spcBef>
                <a:spcPts val="0"/>
              </a:spcBef>
              <a:spcAft>
                <a:spcPts val="0"/>
              </a:spcAft>
              <a:buFont typeface="Arial" panose="020B0604020202020204" pitchFamily="34" charset="0"/>
              <a:buChar char="•"/>
            </a:pPr>
            <a:r>
              <a:rPr lang="en-IN" dirty="0"/>
              <a:t>https://www.freepik.com/free-vector/long-jump-girl-jumping-sport-event_5072662.htm (brgfx)</a:t>
            </a:r>
            <a:endParaRPr dirty="0"/>
          </a:p>
        </p:txBody>
      </p:sp>
      <p:sp>
        <p:nvSpPr>
          <p:cNvPr id="30" name="Google Shape;30;p1: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IN"/>
              <a:t>1</a:t>
            </a:fld>
            <a:endParaRPr dirty="0"/>
          </a:p>
        </p:txBody>
      </p:sp>
    </p:spTree>
    <p:extLst>
      <p:ext uri="{BB962C8B-B14F-4D97-AF65-F5344CB8AC3E}">
        <p14:creationId xmlns:p14="http://schemas.microsoft.com/office/powerpoint/2010/main" val="18541702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
        <p:cNvGrpSpPr/>
        <p:nvPr/>
      </p:nvGrpSpPr>
      <p:grpSpPr>
        <a:xfrm>
          <a:off x="0" y="0"/>
          <a:ext cx="0" cy="0"/>
          <a:chOff x="0" y="0"/>
          <a:chExt cx="0" cy="0"/>
        </a:xfrm>
      </p:grpSpPr>
      <p:sp>
        <p:nvSpPr>
          <p:cNvPr id="35" name="Google Shape;35;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6" name="Google Shape;36;p2: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None/>
            </a:pPr>
            <a:r>
              <a:rPr lang="en-IN" sz="1200" b="1" i="0" u="none" strike="noStrike" dirty="0">
                <a:solidFill>
                  <a:schemeClr val="dk1"/>
                </a:solidFill>
                <a:latin typeface="Calibri"/>
                <a:ea typeface="Calibri"/>
                <a:cs typeface="Calibri"/>
                <a:sym typeface="Calibri"/>
              </a:rPr>
              <a:t>Notes for Teacher</a:t>
            </a:r>
            <a:r>
              <a:rPr lang="en-IN" sz="1200" b="0" i="0" u="none" strike="noStrike" dirty="0">
                <a:solidFill>
                  <a:schemeClr val="dk1"/>
                </a:solidFill>
                <a:latin typeface="Calibri"/>
                <a:ea typeface="Calibri"/>
                <a:cs typeface="Calibri"/>
                <a:sym typeface="Calibri"/>
              </a:rPr>
              <a:t> - &lt; Information for further reference or explanation &gt;</a:t>
            </a:r>
          </a:p>
          <a:p>
            <a:pPr marL="0" lvl="0" indent="0" algn="l" rtl="0">
              <a:spcBef>
                <a:spcPts val="0"/>
              </a:spcBef>
              <a:spcAft>
                <a:spcPts val="0"/>
              </a:spcAft>
              <a:buNone/>
            </a:pPr>
            <a:endParaRPr b="0" dirty="0"/>
          </a:p>
          <a:p>
            <a:pPr marL="0" lvl="0" indent="0" algn="l" rtl="0">
              <a:spcBef>
                <a:spcPts val="0"/>
              </a:spcBef>
              <a:spcAft>
                <a:spcPts val="0"/>
              </a:spcAft>
              <a:buNone/>
            </a:pPr>
            <a:r>
              <a:rPr lang="en-IE" sz="1200" b="0" i="0" u="none" strike="noStrike" cap="none" dirty="0">
                <a:solidFill>
                  <a:schemeClr val="dk1"/>
                </a:solidFill>
                <a:effectLst/>
                <a:latin typeface="Calibri"/>
                <a:ea typeface="Calibri"/>
                <a:cs typeface="Calibri"/>
                <a:sym typeface="Calibri"/>
              </a:rPr>
              <a:t>The teacher could draw the attention of the students to the use of ‘helping words’ (that has been taught in the earlier classes) that helped in the subject-verb agreement of the various tense forms. (I was playing. They were playing.) Then continue from the IQ asset and talk about how helping words variate to become Modal verbs and their importance. Elaborate on how they help to express an ability, possibility or permission and their different patterns and rules to function with various verbs.</a:t>
            </a:r>
            <a:br>
              <a:rPr lang="en-IN" b="0" dirty="0"/>
            </a:br>
            <a:endParaRPr lang="en-IN" b="0" dirty="0"/>
          </a:p>
          <a:p>
            <a:pPr marL="0" lvl="0" indent="0" algn="l" rtl="0">
              <a:spcBef>
                <a:spcPts val="0"/>
              </a:spcBef>
              <a:spcAft>
                <a:spcPts val="0"/>
              </a:spcAft>
              <a:buNone/>
            </a:pPr>
            <a:r>
              <a:rPr lang="en-IN" sz="1200" b="1" i="0" u="none" strike="noStrike" dirty="0">
                <a:solidFill>
                  <a:schemeClr val="dk1"/>
                </a:solidFill>
                <a:latin typeface="Calibri"/>
                <a:ea typeface="Calibri"/>
                <a:cs typeface="Calibri"/>
                <a:sym typeface="Calibri"/>
              </a:rPr>
              <a:t>Suggestions: </a:t>
            </a:r>
            <a:r>
              <a:rPr lang="en-IN" sz="1200" b="0" i="0" u="none" strike="noStrike" dirty="0">
                <a:solidFill>
                  <a:schemeClr val="dk1"/>
                </a:solidFill>
                <a:latin typeface="Calibri"/>
                <a:ea typeface="Calibri"/>
                <a:cs typeface="Calibri"/>
                <a:sym typeface="Calibri"/>
              </a:rPr>
              <a:t>&lt;Ideas/ Images/ Animations / Others – To make better representation of the content &gt;</a:t>
            </a:r>
            <a:br>
              <a:rPr lang="en-IN" sz="1200" b="0" i="0" u="none" strike="noStrike" dirty="0">
                <a:solidFill>
                  <a:schemeClr val="dk1"/>
                </a:solidFill>
                <a:latin typeface="Calibri"/>
                <a:ea typeface="Calibri"/>
                <a:cs typeface="Calibri"/>
                <a:sym typeface="Calibri"/>
              </a:rPr>
            </a:br>
            <a:endParaRPr b="0" dirty="0"/>
          </a:p>
          <a:p>
            <a:pPr marL="0" lvl="0" indent="0" algn="l" rtl="0">
              <a:spcBef>
                <a:spcPts val="0"/>
              </a:spcBef>
              <a:spcAft>
                <a:spcPts val="0"/>
              </a:spcAft>
              <a:buNone/>
            </a:pPr>
            <a:r>
              <a:rPr lang="en-IN" sz="1200" b="1" i="0" u="none" strike="noStrike" dirty="0">
                <a:solidFill>
                  <a:schemeClr val="dk1"/>
                </a:solidFill>
                <a:latin typeface="Calibri"/>
                <a:ea typeface="Calibri"/>
                <a:cs typeface="Calibri"/>
                <a:sym typeface="Calibri"/>
              </a:rPr>
              <a:t>Source of Multimedia used in this slide - </a:t>
            </a:r>
            <a:r>
              <a:rPr lang="en-IN" sz="1200" b="0" i="0" u="none" strike="noStrike" dirty="0">
                <a:solidFill>
                  <a:schemeClr val="dk1"/>
                </a:solidFill>
                <a:latin typeface="Calibri"/>
                <a:ea typeface="Calibri"/>
                <a:cs typeface="Calibri"/>
                <a:sym typeface="Calibri"/>
              </a:rPr>
              <a:t> &lt;Please provide source URL where we find the image and the license agreement&gt; </a:t>
            </a:r>
            <a:endParaRPr b="0" dirty="0"/>
          </a:p>
          <a:p>
            <a:pPr marL="0" lvl="0" indent="0" algn="l" rtl="0">
              <a:spcBef>
                <a:spcPts val="0"/>
              </a:spcBef>
              <a:spcAft>
                <a:spcPts val="0"/>
              </a:spcAft>
              <a:buNone/>
            </a:pPr>
            <a:endParaRPr dirty="0"/>
          </a:p>
        </p:txBody>
      </p:sp>
      <p:sp>
        <p:nvSpPr>
          <p:cNvPr id="37" name="Google Shape;37;p2: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IN"/>
              <a:t>2</a:t>
            </a:fld>
            <a:endParaRPr dirty="0"/>
          </a:p>
        </p:txBody>
      </p:sp>
    </p:spTree>
    <p:extLst>
      <p:ext uri="{BB962C8B-B14F-4D97-AF65-F5344CB8AC3E}">
        <p14:creationId xmlns:p14="http://schemas.microsoft.com/office/powerpoint/2010/main" val="31504345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
        <p:cNvGrpSpPr/>
        <p:nvPr/>
      </p:nvGrpSpPr>
      <p:grpSpPr>
        <a:xfrm>
          <a:off x="0" y="0"/>
          <a:ext cx="0" cy="0"/>
          <a:chOff x="0" y="0"/>
          <a:chExt cx="0" cy="0"/>
        </a:xfrm>
      </p:grpSpPr>
      <p:sp>
        <p:nvSpPr>
          <p:cNvPr id="35" name="Google Shape;35;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6" name="Google Shape;36;p2: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None/>
            </a:pPr>
            <a:r>
              <a:rPr lang="en-IN" sz="1200" b="1" i="0" u="none" strike="noStrike" dirty="0">
                <a:solidFill>
                  <a:schemeClr val="dk1"/>
                </a:solidFill>
                <a:latin typeface="Calibri"/>
                <a:ea typeface="Calibri"/>
                <a:cs typeface="Calibri"/>
                <a:sym typeface="Calibri"/>
              </a:rPr>
              <a:t>Notes for Teacher</a:t>
            </a:r>
            <a:r>
              <a:rPr lang="en-IN" sz="1200" b="0" i="0" u="none" strike="noStrike" dirty="0">
                <a:solidFill>
                  <a:schemeClr val="dk1"/>
                </a:solidFill>
                <a:latin typeface="Calibri"/>
                <a:ea typeface="Calibri"/>
                <a:cs typeface="Calibri"/>
                <a:sym typeface="Calibri"/>
              </a:rPr>
              <a:t> - &lt; Information for further reference or explanation &gt;</a:t>
            </a:r>
          </a:p>
          <a:p>
            <a:pPr marL="0" lvl="0" indent="0" algn="l" rtl="0">
              <a:spcBef>
                <a:spcPts val="0"/>
              </a:spcBef>
              <a:spcAft>
                <a:spcPts val="0"/>
              </a:spcAft>
              <a:buNone/>
            </a:pPr>
            <a:r>
              <a:rPr lang="en-IE" sz="1200" b="0" i="0" u="none" strike="noStrike" cap="none" dirty="0">
                <a:solidFill>
                  <a:schemeClr val="dk1"/>
                </a:solidFill>
                <a:effectLst/>
                <a:latin typeface="Calibri"/>
                <a:ea typeface="Calibri"/>
                <a:cs typeface="Calibri"/>
                <a:sym typeface="Calibri"/>
              </a:rPr>
              <a:t>Using the  given GO the teacher could reiterate the mode or manner of the four modal verbs introduced. The teacher could develop the flowchart on the board through the elicitation method.</a:t>
            </a:r>
            <a:endParaRPr b="0" dirty="0"/>
          </a:p>
          <a:p>
            <a:pPr marL="0" lvl="0" indent="0" algn="l" rtl="0">
              <a:spcBef>
                <a:spcPts val="0"/>
              </a:spcBef>
              <a:spcAft>
                <a:spcPts val="0"/>
              </a:spcAft>
              <a:buNone/>
            </a:pPr>
            <a:br>
              <a:rPr lang="en-IN" b="0" dirty="0"/>
            </a:br>
            <a:r>
              <a:rPr lang="en-IN" sz="1200" b="1" i="0" u="none" strike="noStrike" dirty="0">
                <a:solidFill>
                  <a:schemeClr val="dk1"/>
                </a:solidFill>
                <a:latin typeface="Calibri"/>
                <a:ea typeface="Calibri"/>
                <a:cs typeface="Calibri"/>
                <a:sym typeface="Calibri"/>
              </a:rPr>
              <a:t>Suggestions: </a:t>
            </a:r>
            <a:r>
              <a:rPr lang="en-IN" sz="1200" b="0" i="0" u="none" strike="noStrike" dirty="0">
                <a:solidFill>
                  <a:schemeClr val="dk1"/>
                </a:solidFill>
                <a:latin typeface="Calibri"/>
                <a:ea typeface="Calibri"/>
                <a:cs typeface="Calibri"/>
                <a:sym typeface="Calibri"/>
              </a:rPr>
              <a:t>&lt;Ideas/ Images/ Animations / Others – To make better representation of the content &gt;</a:t>
            </a:r>
            <a:br>
              <a:rPr lang="en-IN" sz="1200" b="0" i="0" u="none" strike="noStrike" dirty="0">
                <a:solidFill>
                  <a:schemeClr val="dk1"/>
                </a:solidFill>
                <a:latin typeface="Calibri"/>
                <a:ea typeface="Calibri"/>
                <a:cs typeface="Calibri"/>
                <a:sym typeface="Calibri"/>
              </a:rPr>
            </a:br>
            <a:endParaRPr b="0" dirty="0"/>
          </a:p>
          <a:p>
            <a:pPr marL="0" lvl="0" indent="0" algn="l" rtl="0">
              <a:spcBef>
                <a:spcPts val="0"/>
              </a:spcBef>
              <a:spcAft>
                <a:spcPts val="0"/>
              </a:spcAft>
              <a:buNone/>
            </a:pPr>
            <a:r>
              <a:rPr lang="en-IN" sz="1200" b="1" i="0" u="none" strike="noStrike" dirty="0">
                <a:solidFill>
                  <a:schemeClr val="dk1"/>
                </a:solidFill>
                <a:latin typeface="Calibri"/>
                <a:ea typeface="Calibri"/>
                <a:cs typeface="Calibri"/>
                <a:sym typeface="Calibri"/>
              </a:rPr>
              <a:t>Source of Multimedia used in this slide - </a:t>
            </a:r>
            <a:r>
              <a:rPr lang="en-IN" sz="1200" b="0" i="0" u="none" strike="noStrike" dirty="0">
                <a:solidFill>
                  <a:schemeClr val="dk1"/>
                </a:solidFill>
                <a:latin typeface="Calibri"/>
                <a:ea typeface="Calibri"/>
                <a:cs typeface="Calibri"/>
                <a:sym typeface="Calibri"/>
              </a:rPr>
              <a:t> &lt;Please provide source URL where we find the image and the license agreement&gt; </a:t>
            </a:r>
            <a:endParaRPr b="0" dirty="0"/>
          </a:p>
          <a:p>
            <a:pPr marL="0" lvl="0" indent="0" algn="l" rtl="0">
              <a:spcBef>
                <a:spcPts val="0"/>
              </a:spcBef>
              <a:spcAft>
                <a:spcPts val="0"/>
              </a:spcAft>
              <a:buNone/>
            </a:pPr>
            <a:endParaRPr dirty="0"/>
          </a:p>
        </p:txBody>
      </p:sp>
      <p:sp>
        <p:nvSpPr>
          <p:cNvPr id="37" name="Google Shape;37;p2: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IN"/>
              <a:t>3</a:t>
            </a:fld>
            <a:endParaRPr dirty="0"/>
          </a:p>
        </p:txBody>
      </p:sp>
    </p:spTree>
    <p:extLst>
      <p:ext uri="{BB962C8B-B14F-4D97-AF65-F5344CB8AC3E}">
        <p14:creationId xmlns:p14="http://schemas.microsoft.com/office/powerpoint/2010/main" val="15477804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
        <p:cNvGrpSpPr/>
        <p:nvPr/>
      </p:nvGrpSpPr>
      <p:grpSpPr>
        <a:xfrm>
          <a:off x="0" y="0"/>
          <a:ext cx="0" cy="0"/>
          <a:chOff x="0" y="0"/>
          <a:chExt cx="0" cy="0"/>
        </a:xfrm>
      </p:grpSpPr>
      <p:sp>
        <p:nvSpPr>
          <p:cNvPr id="35" name="Google Shape;35;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6" name="Google Shape;36;p2: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None/>
            </a:pPr>
            <a:r>
              <a:rPr lang="en-IN" sz="1200" b="1" i="0" u="none" strike="noStrike" dirty="0">
                <a:solidFill>
                  <a:schemeClr val="dk1"/>
                </a:solidFill>
                <a:latin typeface="Calibri"/>
                <a:ea typeface="Calibri"/>
                <a:cs typeface="Calibri"/>
                <a:sym typeface="Calibri"/>
              </a:rPr>
              <a:t>Notes for Teacher</a:t>
            </a:r>
            <a:r>
              <a:rPr lang="en-IN" sz="1200" b="0" i="0" u="none" strike="noStrike" dirty="0">
                <a:solidFill>
                  <a:schemeClr val="dk1"/>
                </a:solidFill>
                <a:latin typeface="Calibri"/>
                <a:ea typeface="Calibri"/>
                <a:cs typeface="Calibri"/>
                <a:sym typeface="Calibri"/>
              </a:rPr>
              <a:t> - &lt; Information for further reference or explanation &gt;</a:t>
            </a:r>
            <a:endParaRPr b="0" dirty="0"/>
          </a:p>
          <a:p>
            <a:pPr marL="0" lvl="0" indent="0" algn="l" rtl="0">
              <a:spcBef>
                <a:spcPts val="0"/>
              </a:spcBef>
              <a:spcAft>
                <a:spcPts val="0"/>
              </a:spcAft>
              <a:buNone/>
            </a:pPr>
            <a:br>
              <a:rPr lang="en-IN" b="0" dirty="0"/>
            </a:br>
            <a:r>
              <a:rPr lang="en-IN" sz="1200" b="1" i="0" u="none" strike="noStrike" dirty="0">
                <a:solidFill>
                  <a:schemeClr val="dk1"/>
                </a:solidFill>
                <a:latin typeface="Calibri"/>
                <a:ea typeface="Calibri"/>
                <a:cs typeface="Calibri"/>
                <a:sym typeface="Calibri"/>
              </a:rPr>
              <a:t>Suggestions: </a:t>
            </a:r>
            <a:r>
              <a:rPr lang="en-IN" sz="1200" b="0" i="0" u="none" strike="noStrike" dirty="0">
                <a:solidFill>
                  <a:schemeClr val="dk1"/>
                </a:solidFill>
                <a:latin typeface="Calibri"/>
                <a:ea typeface="Calibri"/>
                <a:cs typeface="Calibri"/>
                <a:sym typeface="Calibri"/>
              </a:rPr>
              <a:t>&lt;Ideas/ Images/ Animations / Others – To make better representation of the content &gt;</a:t>
            </a:r>
            <a:br>
              <a:rPr lang="en-IN" sz="1200" b="0" i="0" u="none" strike="noStrike" dirty="0">
                <a:solidFill>
                  <a:schemeClr val="dk1"/>
                </a:solidFill>
                <a:latin typeface="Calibri"/>
                <a:ea typeface="Calibri"/>
                <a:cs typeface="Calibri"/>
                <a:sym typeface="Calibri"/>
              </a:rPr>
            </a:br>
            <a:endParaRPr b="0" dirty="0"/>
          </a:p>
          <a:p>
            <a:pPr marL="0" lvl="0" indent="0" algn="l" rtl="0">
              <a:spcBef>
                <a:spcPts val="0"/>
              </a:spcBef>
              <a:spcAft>
                <a:spcPts val="0"/>
              </a:spcAft>
              <a:buNone/>
            </a:pPr>
            <a:r>
              <a:rPr lang="en-IN" sz="1200" b="1" i="0" u="none" strike="noStrike" dirty="0">
                <a:solidFill>
                  <a:schemeClr val="dk1"/>
                </a:solidFill>
                <a:latin typeface="Calibri"/>
                <a:ea typeface="Calibri"/>
                <a:cs typeface="Calibri"/>
                <a:sym typeface="Calibri"/>
              </a:rPr>
              <a:t>Source of Multimedia used in this slide - </a:t>
            </a:r>
            <a:r>
              <a:rPr lang="en-IN" sz="1200" b="0" i="0" u="none" strike="noStrike" dirty="0">
                <a:solidFill>
                  <a:schemeClr val="dk1"/>
                </a:solidFill>
                <a:latin typeface="Calibri"/>
                <a:ea typeface="Calibri"/>
                <a:cs typeface="Calibri"/>
                <a:sym typeface="Calibri"/>
              </a:rPr>
              <a:t> &lt;Please provide source URL where we find the image and the license agreement&gt; </a:t>
            </a:r>
            <a:endParaRPr b="0" dirty="0"/>
          </a:p>
          <a:p>
            <a:pPr marL="0" lvl="0" indent="0" algn="l" rtl="0">
              <a:spcBef>
                <a:spcPts val="0"/>
              </a:spcBef>
              <a:spcAft>
                <a:spcPts val="0"/>
              </a:spcAft>
              <a:buNone/>
            </a:pPr>
            <a:endParaRPr dirty="0"/>
          </a:p>
        </p:txBody>
      </p:sp>
      <p:sp>
        <p:nvSpPr>
          <p:cNvPr id="37" name="Google Shape;37;p2: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IN"/>
              <a:t>4</a:t>
            </a:fld>
            <a:endParaRPr dirty="0"/>
          </a:p>
        </p:txBody>
      </p:sp>
    </p:spTree>
    <p:extLst>
      <p:ext uri="{BB962C8B-B14F-4D97-AF65-F5344CB8AC3E}">
        <p14:creationId xmlns:p14="http://schemas.microsoft.com/office/powerpoint/2010/main" val="397126737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
        <p:cNvGrpSpPr/>
        <p:nvPr/>
      </p:nvGrpSpPr>
      <p:grpSpPr>
        <a:xfrm>
          <a:off x="0" y="0"/>
          <a:ext cx="0" cy="0"/>
          <a:chOff x="0" y="0"/>
          <a:chExt cx="0" cy="0"/>
        </a:xfrm>
      </p:grpSpPr>
      <p:sp>
        <p:nvSpPr>
          <p:cNvPr id="35" name="Google Shape;35;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6" name="Google Shape;36;p2: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None/>
            </a:pPr>
            <a:r>
              <a:rPr lang="en-IN" sz="1200" b="1" i="0" u="none" strike="noStrike" dirty="0">
                <a:solidFill>
                  <a:schemeClr val="dk1"/>
                </a:solidFill>
                <a:latin typeface="Calibri"/>
                <a:ea typeface="Calibri"/>
                <a:cs typeface="Calibri"/>
                <a:sym typeface="Calibri"/>
              </a:rPr>
              <a:t>Notes for Teacher</a:t>
            </a:r>
            <a:r>
              <a:rPr lang="en-IN" sz="1200" b="0" i="0" u="none" strike="noStrike" dirty="0">
                <a:solidFill>
                  <a:schemeClr val="dk1"/>
                </a:solidFill>
                <a:latin typeface="Calibri"/>
                <a:ea typeface="Calibri"/>
                <a:cs typeface="Calibri"/>
                <a:sym typeface="Calibri"/>
              </a:rPr>
              <a:t> - &lt; Information for further reference or explanation &gt;</a:t>
            </a:r>
            <a:endParaRPr b="0" dirty="0"/>
          </a:p>
          <a:p>
            <a:pPr marL="0" lvl="0" indent="0" algn="l" rtl="0">
              <a:spcBef>
                <a:spcPts val="0"/>
              </a:spcBef>
              <a:spcAft>
                <a:spcPts val="0"/>
              </a:spcAft>
              <a:buNone/>
            </a:pPr>
            <a:br>
              <a:rPr lang="en-IN" b="0" dirty="0"/>
            </a:br>
            <a:r>
              <a:rPr lang="en-IN" sz="1200" b="1" i="0" u="none" strike="noStrike" dirty="0">
                <a:solidFill>
                  <a:schemeClr val="dk1"/>
                </a:solidFill>
                <a:latin typeface="Calibri"/>
                <a:ea typeface="Calibri"/>
                <a:cs typeface="Calibri"/>
                <a:sym typeface="Calibri"/>
              </a:rPr>
              <a:t>Suggestions: </a:t>
            </a:r>
            <a:r>
              <a:rPr lang="en-IN" sz="1200" b="0" i="0" u="none" strike="noStrike" dirty="0">
                <a:solidFill>
                  <a:schemeClr val="dk1"/>
                </a:solidFill>
                <a:latin typeface="Calibri"/>
                <a:ea typeface="Calibri"/>
                <a:cs typeface="Calibri"/>
                <a:sym typeface="Calibri"/>
              </a:rPr>
              <a:t>&lt;Ideas/ Images/ Animations / Others – To make better representation of the content &gt;</a:t>
            </a:r>
            <a:br>
              <a:rPr lang="en-IN" sz="1200" b="0" i="0" u="none" strike="noStrike" dirty="0">
                <a:solidFill>
                  <a:schemeClr val="dk1"/>
                </a:solidFill>
                <a:latin typeface="Calibri"/>
                <a:ea typeface="Calibri"/>
                <a:cs typeface="Calibri"/>
                <a:sym typeface="Calibri"/>
              </a:rPr>
            </a:br>
            <a:endParaRPr b="0" dirty="0"/>
          </a:p>
          <a:p>
            <a:pPr marL="0" lvl="0" indent="0" algn="l" rtl="0">
              <a:spcBef>
                <a:spcPts val="0"/>
              </a:spcBef>
              <a:spcAft>
                <a:spcPts val="0"/>
              </a:spcAft>
              <a:buNone/>
            </a:pPr>
            <a:r>
              <a:rPr lang="en-IN" sz="1200" b="1" i="0" u="none" strike="noStrike" dirty="0">
                <a:solidFill>
                  <a:schemeClr val="dk1"/>
                </a:solidFill>
                <a:latin typeface="Calibri"/>
                <a:ea typeface="Calibri"/>
                <a:cs typeface="Calibri"/>
                <a:sym typeface="Calibri"/>
              </a:rPr>
              <a:t>Source of Multimedia used in this slide - </a:t>
            </a:r>
            <a:r>
              <a:rPr lang="en-IN" sz="1200" b="0" i="0" u="none" strike="noStrike" dirty="0">
                <a:solidFill>
                  <a:schemeClr val="dk1"/>
                </a:solidFill>
                <a:latin typeface="Calibri"/>
                <a:ea typeface="Calibri"/>
                <a:cs typeface="Calibri"/>
                <a:sym typeface="Calibri"/>
              </a:rPr>
              <a:t> &lt;Please provide source URL where we find the image and the license agreement&gt; </a:t>
            </a:r>
            <a:endParaRPr b="0" dirty="0"/>
          </a:p>
          <a:p>
            <a:pPr marL="0" lvl="0" indent="0" algn="l" rtl="0">
              <a:spcBef>
                <a:spcPts val="0"/>
              </a:spcBef>
              <a:spcAft>
                <a:spcPts val="0"/>
              </a:spcAft>
              <a:buNone/>
            </a:pPr>
            <a:endParaRPr dirty="0"/>
          </a:p>
        </p:txBody>
      </p:sp>
      <p:sp>
        <p:nvSpPr>
          <p:cNvPr id="37" name="Google Shape;37;p2: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IN"/>
              <a:t>5</a:t>
            </a:fld>
            <a:endParaRPr dirty="0"/>
          </a:p>
        </p:txBody>
      </p:sp>
    </p:spTree>
    <p:extLst>
      <p:ext uri="{BB962C8B-B14F-4D97-AF65-F5344CB8AC3E}">
        <p14:creationId xmlns:p14="http://schemas.microsoft.com/office/powerpoint/2010/main" val="153928997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
        <p:cNvGrpSpPr/>
        <p:nvPr/>
      </p:nvGrpSpPr>
      <p:grpSpPr>
        <a:xfrm>
          <a:off x="0" y="0"/>
          <a:ext cx="0" cy="0"/>
          <a:chOff x="0" y="0"/>
          <a:chExt cx="0" cy="0"/>
        </a:xfrm>
      </p:grpSpPr>
      <p:sp>
        <p:nvSpPr>
          <p:cNvPr id="35" name="Google Shape;35;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6" name="Google Shape;36;p2: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None/>
            </a:pPr>
            <a:r>
              <a:rPr lang="en-IN" sz="1200" b="1" i="0" u="none" strike="noStrike" dirty="0">
                <a:solidFill>
                  <a:schemeClr val="dk1"/>
                </a:solidFill>
                <a:latin typeface="Calibri"/>
                <a:ea typeface="Calibri"/>
                <a:cs typeface="Calibri"/>
                <a:sym typeface="Calibri"/>
              </a:rPr>
              <a:t>Notes for Teacher</a:t>
            </a:r>
            <a:r>
              <a:rPr lang="en-IN" sz="1200" b="0" i="0" u="none" strike="noStrike" dirty="0">
                <a:solidFill>
                  <a:schemeClr val="dk1"/>
                </a:solidFill>
                <a:latin typeface="Calibri"/>
                <a:ea typeface="Calibri"/>
                <a:cs typeface="Calibri"/>
                <a:sym typeface="Calibri"/>
              </a:rPr>
              <a:t> - &lt; Information for further reference or explanation &gt;</a:t>
            </a:r>
            <a:endParaRPr b="0" dirty="0"/>
          </a:p>
          <a:p>
            <a:pPr marL="0" lvl="0" indent="0" algn="l" rtl="0">
              <a:spcBef>
                <a:spcPts val="0"/>
              </a:spcBef>
              <a:spcAft>
                <a:spcPts val="0"/>
              </a:spcAft>
              <a:buNone/>
            </a:pPr>
            <a:br>
              <a:rPr lang="en-IN" b="0" dirty="0"/>
            </a:br>
            <a:r>
              <a:rPr lang="en-IN" sz="1200" b="1" i="0" u="none" strike="noStrike" dirty="0">
                <a:solidFill>
                  <a:schemeClr val="dk1"/>
                </a:solidFill>
                <a:latin typeface="Calibri"/>
                <a:ea typeface="Calibri"/>
                <a:cs typeface="Calibri"/>
                <a:sym typeface="Calibri"/>
              </a:rPr>
              <a:t>Suggestions: </a:t>
            </a:r>
            <a:r>
              <a:rPr lang="en-IN" sz="1200" b="0" i="0" u="none" strike="noStrike" dirty="0">
                <a:solidFill>
                  <a:schemeClr val="dk1"/>
                </a:solidFill>
                <a:latin typeface="Calibri"/>
                <a:ea typeface="Calibri"/>
                <a:cs typeface="Calibri"/>
                <a:sym typeface="Calibri"/>
              </a:rPr>
              <a:t>&lt;Ideas/ Images/ Animations / Others – To make better representation of the content &gt;</a:t>
            </a:r>
            <a:br>
              <a:rPr lang="en-IN" sz="1200" b="0" i="0" u="none" strike="noStrike" dirty="0">
                <a:solidFill>
                  <a:schemeClr val="dk1"/>
                </a:solidFill>
                <a:latin typeface="Calibri"/>
                <a:ea typeface="Calibri"/>
                <a:cs typeface="Calibri"/>
                <a:sym typeface="Calibri"/>
              </a:rPr>
            </a:br>
            <a:endParaRPr b="0" dirty="0"/>
          </a:p>
          <a:p>
            <a:pPr marL="0" lvl="0" indent="0" algn="l" rtl="0">
              <a:spcBef>
                <a:spcPts val="0"/>
              </a:spcBef>
              <a:spcAft>
                <a:spcPts val="0"/>
              </a:spcAft>
              <a:buNone/>
            </a:pPr>
            <a:r>
              <a:rPr lang="en-IN" sz="1200" b="1" i="0" u="none" strike="noStrike" dirty="0">
                <a:solidFill>
                  <a:schemeClr val="dk1"/>
                </a:solidFill>
                <a:latin typeface="Calibri"/>
                <a:ea typeface="Calibri"/>
                <a:cs typeface="Calibri"/>
                <a:sym typeface="Calibri"/>
              </a:rPr>
              <a:t>Source of Multimedia used in this slide - </a:t>
            </a:r>
            <a:r>
              <a:rPr lang="en-IN" sz="1200" b="0" i="0" u="none" strike="noStrike" dirty="0">
                <a:solidFill>
                  <a:schemeClr val="dk1"/>
                </a:solidFill>
                <a:latin typeface="Calibri"/>
                <a:ea typeface="Calibri"/>
                <a:cs typeface="Calibri"/>
                <a:sym typeface="Calibri"/>
              </a:rPr>
              <a:t> &lt;Please provide source URL where we find the image and the license agreement&gt; </a:t>
            </a:r>
            <a:endParaRPr b="0" dirty="0"/>
          </a:p>
          <a:p>
            <a:pPr marL="0" lvl="0" indent="0" algn="l" rtl="0">
              <a:spcBef>
                <a:spcPts val="0"/>
              </a:spcBef>
              <a:spcAft>
                <a:spcPts val="0"/>
              </a:spcAft>
              <a:buNone/>
            </a:pPr>
            <a:endParaRPr dirty="0"/>
          </a:p>
        </p:txBody>
      </p:sp>
      <p:sp>
        <p:nvSpPr>
          <p:cNvPr id="37" name="Google Shape;37;p2: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IN"/>
              <a:t>6</a:t>
            </a:fld>
            <a:endParaRPr dirty="0"/>
          </a:p>
        </p:txBody>
      </p:sp>
    </p:spTree>
    <p:extLst>
      <p:ext uri="{BB962C8B-B14F-4D97-AF65-F5344CB8AC3E}">
        <p14:creationId xmlns:p14="http://schemas.microsoft.com/office/powerpoint/2010/main" val="61211163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
        <p:cNvGrpSpPr/>
        <p:nvPr/>
      </p:nvGrpSpPr>
      <p:grpSpPr>
        <a:xfrm>
          <a:off x="0" y="0"/>
          <a:ext cx="0" cy="0"/>
          <a:chOff x="0" y="0"/>
          <a:chExt cx="0" cy="0"/>
        </a:xfrm>
      </p:grpSpPr>
      <p:sp>
        <p:nvSpPr>
          <p:cNvPr id="42" name="Google Shape;42;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43" name="Google Shape;43;p3: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None/>
            </a:pPr>
            <a:r>
              <a:rPr lang="en-IN" sz="1200" b="1" i="0" u="none" strike="noStrike" dirty="0">
                <a:solidFill>
                  <a:schemeClr val="dk1"/>
                </a:solidFill>
                <a:latin typeface="Calibri"/>
                <a:ea typeface="Calibri"/>
                <a:cs typeface="Calibri"/>
                <a:sym typeface="Calibri"/>
              </a:rPr>
              <a:t>Notes for Teacher</a:t>
            </a:r>
            <a:r>
              <a:rPr lang="en-IN" sz="1200" b="0" i="0" u="none" strike="noStrike" dirty="0">
                <a:solidFill>
                  <a:schemeClr val="dk1"/>
                </a:solidFill>
                <a:latin typeface="Calibri"/>
                <a:ea typeface="Calibri"/>
                <a:cs typeface="Calibri"/>
                <a:sym typeface="Calibri"/>
              </a:rPr>
              <a:t> - &lt; Information for further reference or explanation &gt;</a:t>
            </a:r>
            <a:endParaRPr b="0" dirty="0"/>
          </a:p>
          <a:p>
            <a:pPr marL="0" lvl="0" indent="0" algn="l" rtl="0">
              <a:spcBef>
                <a:spcPts val="0"/>
              </a:spcBef>
              <a:spcAft>
                <a:spcPts val="0"/>
              </a:spcAft>
              <a:buNone/>
            </a:pPr>
            <a:br>
              <a:rPr lang="en-IN" b="0" dirty="0"/>
            </a:br>
            <a:r>
              <a:rPr lang="en-IN" sz="1200" b="1" i="0" u="none" strike="noStrike" dirty="0">
                <a:solidFill>
                  <a:schemeClr val="dk1"/>
                </a:solidFill>
                <a:latin typeface="Calibri"/>
                <a:ea typeface="Calibri"/>
                <a:cs typeface="Calibri"/>
                <a:sym typeface="Calibri"/>
              </a:rPr>
              <a:t>Suggestions: </a:t>
            </a:r>
            <a:r>
              <a:rPr lang="en-IN" sz="1200" b="0" i="0" u="none" strike="noStrike" dirty="0">
                <a:solidFill>
                  <a:schemeClr val="dk1"/>
                </a:solidFill>
                <a:latin typeface="Calibri"/>
                <a:ea typeface="Calibri"/>
                <a:cs typeface="Calibri"/>
                <a:sym typeface="Calibri"/>
              </a:rPr>
              <a:t>&lt;Ideas/ Images/ Animations / Others – To make better representation of the content &gt;</a:t>
            </a:r>
            <a:br>
              <a:rPr lang="en-IN" sz="1200" b="0" i="0" u="none" strike="noStrike" dirty="0">
                <a:solidFill>
                  <a:schemeClr val="dk1"/>
                </a:solidFill>
                <a:latin typeface="Calibri"/>
                <a:ea typeface="Calibri"/>
                <a:cs typeface="Calibri"/>
                <a:sym typeface="Calibri"/>
              </a:rPr>
            </a:br>
            <a:endParaRPr b="0" dirty="0"/>
          </a:p>
          <a:p>
            <a:pPr marL="0" lvl="0" indent="0" algn="l" rtl="0">
              <a:spcBef>
                <a:spcPts val="0"/>
              </a:spcBef>
              <a:spcAft>
                <a:spcPts val="0"/>
              </a:spcAft>
              <a:buNone/>
            </a:pPr>
            <a:r>
              <a:rPr lang="en-IN" sz="1200" b="1" i="0" u="none" strike="noStrike" dirty="0">
                <a:solidFill>
                  <a:schemeClr val="dk1"/>
                </a:solidFill>
                <a:latin typeface="Calibri"/>
                <a:ea typeface="Calibri"/>
                <a:cs typeface="Calibri"/>
                <a:sym typeface="Calibri"/>
              </a:rPr>
              <a:t>Source of Multimedia used in this slide - </a:t>
            </a:r>
            <a:r>
              <a:rPr lang="en-IN" sz="1200" b="0" i="0" u="none" strike="noStrike" dirty="0">
                <a:solidFill>
                  <a:schemeClr val="dk1"/>
                </a:solidFill>
                <a:latin typeface="Calibri"/>
                <a:ea typeface="Calibri"/>
                <a:cs typeface="Calibri"/>
                <a:sym typeface="Calibri"/>
              </a:rPr>
              <a:t> &lt;Please provide source URL where we find the image and the license agreement&gt; </a:t>
            </a:r>
            <a:endParaRPr b="0" dirty="0"/>
          </a:p>
          <a:p>
            <a:pPr marL="0" lvl="0" indent="0" algn="l" rtl="0">
              <a:spcBef>
                <a:spcPts val="0"/>
              </a:spcBef>
              <a:spcAft>
                <a:spcPts val="0"/>
              </a:spcAft>
              <a:buNone/>
            </a:pPr>
            <a:endParaRPr dirty="0"/>
          </a:p>
        </p:txBody>
      </p:sp>
      <p:sp>
        <p:nvSpPr>
          <p:cNvPr id="44" name="Google Shape;44;p3: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IN"/>
              <a:t>7</a:t>
            </a:fld>
            <a:endParaRPr dirty="0"/>
          </a:p>
        </p:txBody>
      </p:sp>
    </p:spTree>
    <p:extLst>
      <p:ext uri="{BB962C8B-B14F-4D97-AF65-F5344CB8AC3E}">
        <p14:creationId xmlns:p14="http://schemas.microsoft.com/office/powerpoint/2010/main" val="226652725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1"/>
        <p:cNvGrpSpPr/>
        <p:nvPr/>
      </p:nvGrpSpPr>
      <p:grpSpPr>
        <a:xfrm>
          <a:off x="0" y="0"/>
          <a:ext cx="0" cy="0"/>
          <a:chOff x="0" y="0"/>
          <a:chExt cx="0" cy="0"/>
        </a:xfrm>
      </p:grpSpPr>
      <p:sp>
        <p:nvSpPr>
          <p:cNvPr id="12" name="Google Shape;12;p5"/>
          <p:cNvSpPr txBox="1">
            <a:spLocks noGrp="1"/>
          </p:cNvSpPr>
          <p:nvPr>
            <p:ph type="ctrTitle"/>
          </p:nvPr>
        </p:nvSpPr>
        <p:spPr>
          <a:xfrm>
            <a:off x="914400" y="981069"/>
            <a:ext cx="10363200" cy="1655843"/>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Clr>
                <a:schemeClr val="dk1"/>
              </a:buClr>
              <a:buSzPts val="5400"/>
              <a:buFont typeface="Calibri"/>
              <a:buNone/>
              <a:defRPr sz="5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3" name="Google Shape;13;p5"/>
          <p:cNvSpPr txBox="1">
            <a:spLocks noGrp="1"/>
          </p:cNvSpPr>
          <p:nvPr>
            <p:ph type="subTitle" idx="1"/>
          </p:nvPr>
        </p:nvSpPr>
        <p:spPr>
          <a:xfrm>
            <a:off x="1828800" y="2996952"/>
            <a:ext cx="8534400" cy="1752600"/>
          </a:xfrm>
          <a:prstGeom prst="rect">
            <a:avLst/>
          </a:prstGeom>
          <a:noFill/>
          <a:ln>
            <a:noFill/>
          </a:ln>
        </p:spPr>
        <p:txBody>
          <a:bodyPr spcFirstLastPara="1" wrap="square" lIns="91425" tIns="45700" rIns="91425" bIns="45700" anchor="ctr" anchorCtr="0">
            <a:noAutofit/>
          </a:bodyPr>
          <a:lstStyle>
            <a:lvl1pPr marR="0" lvl="0" algn="ctr" rtl="0">
              <a:spcBef>
                <a:spcPts val="640"/>
              </a:spcBef>
              <a:spcAft>
                <a:spcPts val="0"/>
              </a:spcAft>
              <a:buClr>
                <a:schemeClr val="dk1"/>
              </a:buClr>
              <a:buSzPts val="3200"/>
              <a:buFont typeface="Arial"/>
              <a:buNone/>
              <a:defRPr sz="3200" b="0" i="0" u="none" strike="noStrike" cap="none">
                <a:solidFill>
                  <a:schemeClr val="dk1"/>
                </a:solidFill>
                <a:latin typeface="Calibri"/>
                <a:ea typeface="Calibri"/>
                <a:cs typeface="Calibri"/>
                <a:sym typeface="Calibri"/>
              </a:defRPr>
            </a:lvl1pPr>
            <a:lvl2pPr marR="0" lvl="1" algn="ctr" rtl="0">
              <a:spcBef>
                <a:spcPts val="560"/>
              </a:spcBef>
              <a:spcAft>
                <a:spcPts val="0"/>
              </a:spcAft>
              <a:buClr>
                <a:srgbClr val="888888"/>
              </a:buClr>
              <a:buSzPts val="2800"/>
              <a:buFont typeface="Arial"/>
              <a:buNone/>
              <a:defRPr sz="2800" b="0" i="0" u="none" strike="noStrike" cap="none">
                <a:solidFill>
                  <a:srgbClr val="888888"/>
                </a:solidFill>
                <a:latin typeface="Calibri"/>
                <a:ea typeface="Calibri"/>
                <a:cs typeface="Calibri"/>
                <a:sym typeface="Calibri"/>
              </a:defRPr>
            </a:lvl2pPr>
            <a:lvl3pPr marR="0" lvl="2" algn="ctr" rtl="0">
              <a:spcBef>
                <a:spcPts val="480"/>
              </a:spcBef>
              <a:spcAft>
                <a:spcPts val="0"/>
              </a:spcAft>
              <a:buClr>
                <a:srgbClr val="888888"/>
              </a:buClr>
              <a:buSzPts val="2400"/>
              <a:buFont typeface="Arial"/>
              <a:buNone/>
              <a:defRPr sz="2400" b="0" i="0" u="none" strike="noStrike" cap="none">
                <a:solidFill>
                  <a:srgbClr val="888888"/>
                </a:solidFill>
                <a:latin typeface="Calibri"/>
                <a:ea typeface="Calibri"/>
                <a:cs typeface="Calibri"/>
                <a:sym typeface="Calibri"/>
              </a:defRPr>
            </a:lvl3pPr>
            <a:lvl4pPr marR="0" lvl="3" algn="ctr"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4pPr>
            <a:lvl5pPr marR="0" lvl="4" algn="ctr"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5pPr>
            <a:lvl6pPr marR="0" lvl="5" algn="ctr"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6pPr>
            <a:lvl7pPr marR="0" lvl="6" algn="ctr"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7pPr>
            <a:lvl8pPr marR="0" lvl="7" algn="ctr"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8pPr>
            <a:lvl9pPr marR="0" lvl="8" algn="ctr"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9pPr>
          </a:lstStyle>
          <a:p>
            <a:endParaRPr/>
          </a:p>
        </p:txBody>
      </p:sp>
      <p:sp>
        <p:nvSpPr>
          <p:cNvPr id="14" name="Google Shape;14;p5"/>
          <p:cNvSpPr/>
          <p:nvPr/>
        </p:nvSpPr>
        <p:spPr>
          <a:xfrm>
            <a:off x="7635686" y="6509319"/>
            <a:ext cx="4467257" cy="412602"/>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Clr>
                <a:srgbClr val="08482B"/>
              </a:buClr>
              <a:buSzPts val="1400"/>
              <a:buFont typeface="Calibri"/>
              <a:buNone/>
            </a:pPr>
            <a:r>
              <a:rPr lang="en-IN" sz="1400" b="1" i="0" u="none" strike="noStrike" cap="none" dirty="0">
                <a:solidFill>
                  <a:srgbClr val="08482B"/>
                </a:solidFill>
                <a:latin typeface="Calibri"/>
                <a:ea typeface="Calibri"/>
                <a:cs typeface="Calibri"/>
                <a:sym typeface="Calibri"/>
              </a:rPr>
              <a:t>Integral Education</a:t>
            </a:r>
            <a:r>
              <a:rPr lang="en-IN" sz="1400" b="0" i="0" u="none" strike="noStrike" cap="none" dirty="0">
                <a:solidFill>
                  <a:srgbClr val="08482B"/>
                </a:solidFill>
                <a:latin typeface="Calibri"/>
                <a:ea typeface="Calibri"/>
                <a:cs typeface="Calibri"/>
                <a:sym typeface="Calibri"/>
              </a:rPr>
              <a:t> </a:t>
            </a:r>
            <a:r>
              <a:rPr lang="en-IN" sz="1400" b="1" i="0" u="none" strike="noStrike" cap="none" dirty="0">
                <a:solidFill>
                  <a:srgbClr val="002060"/>
                </a:solidFill>
                <a:latin typeface="Calibri"/>
                <a:ea typeface="Calibri"/>
                <a:cs typeface="Calibri"/>
                <a:sym typeface="Calibri"/>
              </a:rPr>
              <a:t>FOR  </a:t>
            </a:r>
            <a:r>
              <a:rPr lang="en-IN" sz="1400" b="1" i="0" u="none" strike="noStrike" cap="none" dirty="0">
                <a:solidFill>
                  <a:srgbClr val="C00000"/>
                </a:solidFill>
                <a:latin typeface="Calibri"/>
                <a:ea typeface="Calibri"/>
                <a:cs typeface="Calibri"/>
                <a:sym typeface="Calibri"/>
              </a:rPr>
              <a:t>ALL, </a:t>
            </a:r>
            <a:r>
              <a:rPr lang="en-IN" sz="1400" b="1" i="0" u="none" strike="noStrike" cap="none" dirty="0">
                <a:solidFill>
                  <a:srgbClr val="002060"/>
                </a:solidFill>
                <a:latin typeface="Calibri"/>
                <a:ea typeface="Calibri"/>
                <a:cs typeface="Calibri"/>
                <a:sym typeface="Calibri"/>
              </a:rPr>
              <a:t>BY</a:t>
            </a:r>
            <a:r>
              <a:rPr lang="en-IN" sz="1400" b="1" i="0" u="none" strike="noStrike" cap="none" dirty="0">
                <a:solidFill>
                  <a:srgbClr val="C00000"/>
                </a:solidFill>
                <a:latin typeface="Calibri"/>
                <a:ea typeface="Calibri"/>
                <a:cs typeface="Calibri"/>
                <a:sym typeface="Calibri"/>
              </a:rPr>
              <a:t> ALL</a:t>
            </a:r>
            <a:endParaRPr sz="1800" b="0" i="0" u="none" strike="noStrike" cap="none" dirty="0">
              <a:solidFill>
                <a:schemeClr val="dk1"/>
              </a:solidFill>
              <a:latin typeface="Calibri"/>
              <a:ea typeface="Calibri"/>
              <a:cs typeface="Calibri"/>
              <a:sym typeface="Calibri"/>
            </a:endParaRPr>
          </a:p>
        </p:txBody>
      </p:sp>
      <p:pic>
        <p:nvPicPr>
          <p:cNvPr id="15" name="Google Shape;15;p5" descr="A picture containing text, clock&#10;&#10;Description automatically generated"/>
          <p:cNvPicPr preferRelativeResize="0"/>
          <p:nvPr/>
        </p:nvPicPr>
        <p:blipFill rotWithShape="1">
          <a:blip r:embed="rId2">
            <a:alphaModFix/>
          </a:blip>
          <a:srcRect/>
          <a:stretch/>
        </p:blipFill>
        <p:spPr>
          <a:xfrm>
            <a:off x="105522" y="95208"/>
            <a:ext cx="678726" cy="720000"/>
          </a:xfrm>
          <a:prstGeom prst="rect">
            <a:avLst/>
          </a:prstGeom>
          <a:noFill/>
          <a:ln>
            <a:noFill/>
          </a:ln>
        </p:spPr>
      </p:pic>
      <p:pic>
        <p:nvPicPr>
          <p:cNvPr id="16" name="Google Shape;16;p5" descr="A picture containing text, light&#10;&#10;Description automatically generated"/>
          <p:cNvPicPr preferRelativeResize="0"/>
          <p:nvPr/>
        </p:nvPicPr>
        <p:blipFill rotWithShape="1">
          <a:blip r:embed="rId3">
            <a:alphaModFix/>
          </a:blip>
          <a:srcRect/>
          <a:stretch/>
        </p:blipFill>
        <p:spPr>
          <a:xfrm>
            <a:off x="11311473" y="6064332"/>
            <a:ext cx="720000" cy="720000"/>
          </a:xfrm>
          <a:prstGeom prst="rect">
            <a:avLst/>
          </a:prstGeom>
          <a:noFill/>
          <a:ln>
            <a:noFill/>
          </a:ln>
        </p:spPr>
      </p:pic>
      <p:pic>
        <p:nvPicPr>
          <p:cNvPr id="17" name="Google Shape;17;p5" descr="Calendar&#10;&#10;Description automatically generated with low confidence"/>
          <p:cNvPicPr preferRelativeResize="0"/>
          <p:nvPr/>
        </p:nvPicPr>
        <p:blipFill rotWithShape="1">
          <a:blip r:embed="rId4">
            <a:alphaModFix/>
          </a:blip>
          <a:srcRect/>
          <a:stretch/>
        </p:blipFill>
        <p:spPr>
          <a:xfrm>
            <a:off x="11338052" y="95208"/>
            <a:ext cx="738701" cy="720000"/>
          </a:xfrm>
          <a:prstGeom prst="rect">
            <a:avLst/>
          </a:prstGeom>
          <a:noFill/>
          <a:ln>
            <a:noFill/>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p:cSld name="Title and Content">
    <p:spTree>
      <p:nvGrpSpPr>
        <p:cNvPr id="1" name="Shape 19"/>
        <p:cNvGrpSpPr/>
        <p:nvPr/>
      </p:nvGrpSpPr>
      <p:grpSpPr>
        <a:xfrm>
          <a:off x="0" y="0"/>
          <a:ext cx="0" cy="0"/>
          <a:chOff x="0" y="0"/>
          <a:chExt cx="0" cy="0"/>
        </a:xfrm>
      </p:grpSpPr>
      <p:sp>
        <p:nvSpPr>
          <p:cNvPr id="20" name="Google Shape;20;p6"/>
          <p:cNvSpPr txBox="1">
            <a:spLocks noGrp="1"/>
          </p:cNvSpPr>
          <p:nvPr>
            <p:ph type="title"/>
          </p:nvPr>
        </p:nvSpPr>
        <p:spPr>
          <a:xfrm>
            <a:off x="1466856" y="71414"/>
            <a:ext cx="9296427" cy="654032"/>
          </a:xfrm>
          <a:prstGeom prst="rect">
            <a:avLst/>
          </a:prstGeom>
          <a:noFill/>
          <a:ln>
            <a:noFill/>
          </a:ln>
        </p:spPr>
        <p:txBody>
          <a:bodyPr spcFirstLastPara="1" wrap="square" lIns="91425" tIns="45700" rIns="91425" bIns="45700" anchor="t" anchorCtr="0">
            <a:normAutofit/>
          </a:bodyPr>
          <a:lstStyle>
            <a:lvl1pPr marR="0" lvl="0" algn="ctr" rtl="0">
              <a:spcBef>
                <a:spcPts val="0"/>
              </a:spcBef>
              <a:spcAft>
                <a:spcPts val="0"/>
              </a:spcAft>
              <a:buClr>
                <a:schemeClr val="dk1"/>
              </a:buClr>
              <a:buSzPts val="3600"/>
              <a:buFont typeface="Calibri"/>
              <a:buNone/>
              <a:defRPr sz="36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21" name="Google Shape;21;p6"/>
          <p:cNvSpPr txBox="1">
            <a:spLocks noGrp="1"/>
          </p:cNvSpPr>
          <p:nvPr>
            <p:ph type="body" idx="1"/>
          </p:nvPr>
        </p:nvSpPr>
        <p:spPr>
          <a:xfrm>
            <a:off x="857251" y="1214438"/>
            <a:ext cx="10668000" cy="4786312"/>
          </a:xfrm>
          <a:prstGeom prst="rect">
            <a:avLst/>
          </a:prstGeom>
          <a:noFill/>
          <a:ln>
            <a:noFill/>
          </a:ln>
        </p:spPr>
        <p:txBody>
          <a:bodyPr spcFirstLastPara="1" wrap="square" lIns="91425" tIns="45700" rIns="91425" bIns="45700" anchor="t" anchorCtr="0">
            <a:noAutofit/>
          </a:bodyPr>
          <a:lstStyle>
            <a:lvl1pPr marL="457200" marR="0" lvl="0" indent="-431800" algn="l" rtl="0">
              <a:lnSpc>
                <a:spcPct val="100000"/>
              </a:lnSpc>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pic>
        <p:nvPicPr>
          <p:cNvPr id="22" name="Google Shape;22;p6" descr="A picture containing text, light&#10;&#10;Description automatically generated"/>
          <p:cNvPicPr preferRelativeResize="0"/>
          <p:nvPr/>
        </p:nvPicPr>
        <p:blipFill rotWithShape="1">
          <a:blip r:embed="rId2">
            <a:alphaModFix/>
          </a:blip>
          <a:srcRect/>
          <a:stretch/>
        </p:blipFill>
        <p:spPr>
          <a:xfrm>
            <a:off x="11311473" y="6064332"/>
            <a:ext cx="720000" cy="720000"/>
          </a:xfrm>
          <a:prstGeom prst="rect">
            <a:avLst/>
          </a:prstGeom>
          <a:noFill/>
          <a:ln>
            <a:noFill/>
          </a:ln>
        </p:spPr>
      </p:pic>
      <p:pic>
        <p:nvPicPr>
          <p:cNvPr id="23" name="Google Shape;23;p6" descr="Calendar&#10;&#10;Description automatically generated with low confidence"/>
          <p:cNvPicPr preferRelativeResize="0"/>
          <p:nvPr/>
        </p:nvPicPr>
        <p:blipFill rotWithShape="1">
          <a:blip r:embed="rId3">
            <a:alphaModFix/>
          </a:blip>
          <a:srcRect/>
          <a:stretch/>
        </p:blipFill>
        <p:spPr>
          <a:xfrm>
            <a:off x="11338052" y="95208"/>
            <a:ext cx="738701" cy="720000"/>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p:cSld name="Section Header">
    <p:spTree>
      <p:nvGrpSpPr>
        <p:cNvPr id="1" name="Shape 24"/>
        <p:cNvGrpSpPr/>
        <p:nvPr/>
      </p:nvGrpSpPr>
      <p:grpSpPr>
        <a:xfrm>
          <a:off x="0" y="0"/>
          <a:ext cx="0" cy="0"/>
          <a:chOff x="0" y="0"/>
          <a:chExt cx="0" cy="0"/>
        </a:xfrm>
      </p:grpSpPr>
      <p:pic>
        <p:nvPicPr>
          <p:cNvPr id="25" name="Google Shape;25;p7" descr="A picture containing text, light&#10;&#10;Description automatically generated"/>
          <p:cNvPicPr preferRelativeResize="0"/>
          <p:nvPr/>
        </p:nvPicPr>
        <p:blipFill rotWithShape="1">
          <a:blip r:embed="rId2">
            <a:alphaModFix/>
          </a:blip>
          <a:srcRect/>
          <a:stretch/>
        </p:blipFill>
        <p:spPr>
          <a:xfrm>
            <a:off x="11311473" y="6064332"/>
            <a:ext cx="720000" cy="720000"/>
          </a:xfrm>
          <a:prstGeom prst="rect">
            <a:avLst/>
          </a:prstGeom>
          <a:noFill/>
          <a:ln>
            <a:noFill/>
          </a:ln>
        </p:spPr>
      </p:pic>
      <p:pic>
        <p:nvPicPr>
          <p:cNvPr id="26" name="Google Shape;26;p7" descr="Calendar&#10;&#10;Description automatically generated with low confidence"/>
          <p:cNvPicPr preferRelativeResize="0"/>
          <p:nvPr/>
        </p:nvPicPr>
        <p:blipFill rotWithShape="1">
          <a:blip r:embed="rId3">
            <a:alphaModFix/>
          </a:blip>
          <a:srcRect/>
          <a:stretch/>
        </p:blipFill>
        <p:spPr>
          <a:xfrm>
            <a:off x="11338052" y="95208"/>
            <a:ext cx="738701" cy="720000"/>
          </a:xfrm>
          <a:prstGeom prst="rect">
            <a:avLst/>
          </a:prstGeom>
          <a:noFill/>
          <a:ln>
            <a:noFill/>
          </a:ln>
        </p:spPr>
      </p:pic>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hyperlink" Target="http://www.srisathyasaividyavahini.org/" TargetMode="Externa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3" name="Google Shape;13;p5">
            <a:hlinkClick r:id="rId5"/>
            <a:extLst>
              <a:ext uri="{FF2B5EF4-FFF2-40B4-BE49-F238E27FC236}">
                <a16:creationId xmlns:a16="http://schemas.microsoft.com/office/drawing/2014/main" id="{14906773-AC2E-2445-97EC-73E7C0D61462}"/>
              </a:ext>
            </a:extLst>
          </p:cNvPr>
          <p:cNvSpPr/>
          <p:nvPr userDrawn="1"/>
        </p:nvSpPr>
        <p:spPr>
          <a:xfrm>
            <a:off x="-406400" y="6488116"/>
            <a:ext cx="3942080" cy="377825"/>
          </a:xfrm>
          <a:prstGeom prst="rect">
            <a:avLst/>
          </a:prstGeom>
          <a:noFill/>
          <a:ln>
            <a:noFill/>
          </a:ln>
        </p:spPr>
        <p:txBody>
          <a:bodyPr spcFirstLastPara="1" wrap="square" lIns="91425" tIns="45700" rIns="91425" bIns="45700" anchor="ctr" anchorCtr="0">
            <a:noAutofit/>
          </a:bodyPr>
          <a:lstStyle/>
          <a:p>
            <a:pPr marL="457200" marR="0" lvl="1" indent="0" algn="l" rtl="0">
              <a:spcBef>
                <a:spcPts val="0"/>
              </a:spcBef>
              <a:spcAft>
                <a:spcPts val="0"/>
              </a:spcAft>
              <a:buClr>
                <a:srgbClr val="0000CC"/>
              </a:buClr>
              <a:buSzPts val="1100"/>
              <a:buFont typeface="Calibri"/>
              <a:buNone/>
            </a:pPr>
            <a:r>
              <a:rPr lang="en-IN" sz="1100" b="1" i="0" u="none" strike="noStrike" cap="none" dirty="0">
                <a:solidFill>
                  <a:srgbClr val="0000CC"/>
                </a:solidFill>
                <a:latin typeface="Calibri"/>
                <a:ea typeface="Calibri"/>
                <a:cs typeface="Calibri"/>
                <a:sym typeface="Calibri"/>
              </a:rPr>
              <a:t>©Sri Sathya Sai Central Trust, Prasanthi Nilayam, 2023  </a:t>
            </a:r>
            <a:endParaRPr sz="1100" b="1" i="0" u="none" strike="noStrike" cap="none" dirty="0">
              <a:solidFill>
                <a:srgbClr val="0000CC"/>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6.png"/><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3.xml"/><Relationship Id="rId5" Type="http://schemas.openxmlformats.org/officeDocument/2006/relationships/image" Target="../media/image6.png"/><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31"/>
        <p:cNvGrpSpPr/>
        <p:nvPr/>
      </p:nvGrpSpPr>
      <p:grpSpPr>
        <a:xfrm>
          <a:off x="0" y="0"/>
          <a:ext cx="0" cy="0"/>
          <a:chOff x="0" y="0"/>
          <a:chExt cx="0" cy="0"/>
        </a:xfrm>
      </p:grpSpPr>
      <p:sp>
        <p:nvSpPr>
          <p:cNvPr id="2" name="Round Diagonal Corner Rectangle 1"/>
          <p:cNvSpPr/>
          <p:nvPr/>
        </p:nvSpPr>
        <p:spPr>
          <a:xfrm>
            <a:off x="3294369" y="326560"/>
            <a:ext cx="5592390" cy="914400"/>
          </a:xfrm>
          <a:prstGeom prst="round2DiagRect">
            <a:avLst/>
          </a:prstGeom>
          <a:scene3d>
            <a:camera prst="orthographicFront"/>
            <a:lightRig rig="threePt" dir="t"/>
          </a:scene3d>
          <a:sp3d>
            <a:bevelT w="139700" prst="cross"/>
          </a:sp3d>
        </p:spPr>
        <p:style>
          <a:lnRef idx="1">
            <a:schemeClr val="dk1"/>
          </a:lnRef>
          <a:fillRef idx="2">
            <a:schemeClr val="dk1"/>
          </a:fillRef>
          <a:effectRef idx="1">
            <a:schemeClr val="dk1"/>
          </a:effectRef>
          <a:fontRef idx="minor">
            <a:schemeClr val="dk1"/>
          </a:fontRef>
        </p:style>
        <p:txBody>
          <a:bodyPr rtlCol="0" anchor="ctr"/>
          <a:lstStyle/>
          <a:p>
            <a:pPr algn="ctr"/>
            <a:r>
              <a:rPr lang="en-US" sz="5400" dirty="0">
                <a:ln w="0"/>
                <a:solidFill>
                  <a:schemeClr val="accent2">
                    <a:lumMod val="50000"/>
                  </a:schemeClr>
                </a:solidFill>
                <a:effectLst>
                  <a:outerShdw blurRad="38100" dist="25400" dir="5400000" algn="ctr" rotWithShape="0">
                    <a:srgbClr val="6E747A">
                      <a:alpha val="43000"/>
                    </a:srgbClr>
                  </a:outerShdw>
                </a:effectLst>
                <a:latin typeface="Calibri (Heading)"/>
              </a:rPr>
              <a:t>Modal Verbs</a:t>
            </a:r>
            <a:endParaRPr lang="en-IN" sz="5400" dirty="0">
              <a:ln w="0"/>
              <a:solidFill>
                <a:schemeClr val="accent2">
                  <a:lumMod val="50000"/>
                </a:schemeClr>
              </a:solidFill>
              <a:effectLst>
                <a:outerShdw blurRad="38100" dist="25400" dir="5400000" algn="ctr" rotWithShape="0">
                  <a:srgbClr val="6E747A">
                    <a:alpha val="43000"/>
                  </a:srgbClr>
                </a:outerShdw>
              </a:effectLst>
              <a:latin typeface="Calibri (Heading)"/>
            </a:endParaRPr>
          </a:p>
        </p:txBody>
      </p:sp>
      <p:pic>
        <p:nvPicPr>
          <p:cNvPr id="3" name="Picture 2"/>
          <p:cNvPicPr>
            <a:picLocks noChangeAspect="1"/>
          </p:cNvPicPr>
          <p:nvPr/>
        </p:nvPicPr>
        <p:blipFill>
          <a:blip r:embed="rId3"/>
          <a:stretch>
            <a:fillRect/>
          </a:stretch>
        </p:blipFill>
        <p:spPr>
          <a:xfrm>
            <a:off x="4446295" y="1836182"/>
            <a:ext cx="2744224" cy="4731421"/>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scene3d>
            <a:camera prst="orthographicFront"/>
            <a:lightRig rig="threePt" dir="t"/>
          </a:scene3d>
          <a:sp3d>
            <a:bevelT/>
          </a:sp3d>
        </p:spPr>
      </p:pic>
      <p:pic>
        <p:nvPicPr>
          <p:cNvPr id="4" name="Picture 3"/>
          <p:cNvPicPr>
            <a:picLocks noChangeAspect="1"/>
          </p:cNvPicPr>
          <p:nvPr/>
        </p:nvPicPr>
        <p:blipFill>
          <a:blip r:embed="rId4"/>
          <a:stretch>
            <a:fillRect/>
          </a:stretch>
        </p:blipFill>
        <p:spPr>
          <a:xfrm>
            <a:off x="122480" y="1939153"/>
            <a:ext cx="3978695" cy="3774385"/>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pic>
        <p:nvPicPr>
          <p:cNvPr id="5" name="Picture 4"/>
          <p:cNvPicPr>
            <a:picLocks noChangeAspect="1"/>
          </p:cNvPicPr>
          <p:nvPr/>
        </p:nvPicPr>
        <p:blipFill>
          <a:blip r:embed="rId5"/>
          <a:stretch>
            <a:fillRect/>
          </a:stretch>
        </p:blipFill>
        <p:spPr>
          <a:xfrm>
            <a:off x="7285132" y="2609117"/>
            <a:ext cx="4838954" cy="253238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scene3d>
            <a:camera prst="orthographicFront"/>
            <a:lightRig rig="threePt" dir="t"/>
          </a:scene3d>
          <a:sp3d>
            <a:bevelT/>
          </a:sp3d>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38"/>
        <p:cNvGrpSpPr/>
        <p:nvPr/>
      </p:nvGrpSpPr>
      <p:grpSpPr>
        <a:xfrm>
          <a:off x="0" y="0"/>
          <a:ext cx="0" cy="0"/>
          <a:chOff x="0" y="0"/>
          <a:chExt cx="0" cy="0"/>
        </a:xfrm>
      </p:grpSpPr>
      <p:sp>
        <p:nvSpPr>
          <p:cNvPr id="39" name="Google Shape;39;p2"/>
          <p:cNvSpPr txBox="1">
            <a:spLocks noGrp="1"/>
          </p:cNvSpPr>
          <p:nvPr>
            <p:ph type="title"/>
          </p:nvPr>
        </p:nvSpPr>
        <p:spPr>
          <a:xfrm>
            <a:off x="1466856" y="71414"/>
            <a:ext cx="9296427" cy="654032"/>
          </a:xfrm>
          <a:prstGeom prst="rect">
            <a:avLst/>
          </a:prstGeom>
          <a:ln/>
        </p:spPr>
        <p:style>
          <a:lnRef idx="1">
            <a:schemeClr val="dk1"/>
          </a:lnRef>
          <a:fillRef idx="2">
            <a:schemeClr val="dk1"/>
          </a:fillRef>
          <a:effectRef idx="1">
            <a:schemeClr val="dk1"/>
          </a:effectRef>
          <a:fontRef idx="minor">
            <a:schemeClr val="dk1"/>
          </a:fontRef>
        </p:style>
        <p:txBody>
          <a:bodyPr spcFirstLastPara="1" wrap="square" lIns="91425" tIns="45700" rIns="91425" bIns="45700" anchor="t" anchorCtr="0">
            <a:normAutofit/>
          </a:bodyPr>
          <a:lstStyle/>
          <a:p>
            <a:pPr lvl="0"/>
            <a:r>
              <a:rPr lang="en-IE" dirty="0">
                <a:ln w="0"/>
                <a:solidFill>
                  <a:schemeClr val="accent6">
                    <a:lumMod val="50000"/>
                  </a:schemeClr>
                </a:solidFill>
                <a:effectLst>
                  <a:outerShdw blurRad="38100" dist="25400" dir="5400000" algn="ctr" rotWithShape="0">
                    <a:srgbClr val="6E747A">
                      <a:alpha val="43000"/>
                    </a:srgbClr>
                  </a:outerShdw>
                </a:effectLst>
              </a:rPr>
              <a:t>Modal verbs are auxiliary verbs</a:t>
            </a:r>
            <a:endParaRPr dirty="0">
              <a:ln w="0"/>
              <a:solidFill>
                <a:schemeClr val="accent6">
                  <a:lumMod val="50000"/>
                </a:schemeClr>
              </a:solidFill>
              <a:effectLst>
                <a:outerShdw blurRad="38100" dist="25400" dir="5400000" algn="ctr" rotWithShape="0">
                  <a:srgbClr val="6E747A">
                    <a:alpha val="43000"/>
                  </a:srgbClr>
                </a:outerShdw>
              </a:effectLst>
            </a:endParaRPr>
          </a:p>
        </p:txBody>
      </p:sp>
      <p:sp>
        <p:nvSpPr>
          <p:cNvPr id="6" name="Rectangle 5"/>
          <p:cNvSpPr/>
          <p:nvPr/>
        </p:nvSpPr>
        <p:spPr>
          <a:xfrm>
            <a:off x="1253845" y="1794653"/>
            <a:ext cx="9850774" cy="523220"/>
          </a:xfrm>
          <a:prstGeom prst="rect">
            <a:avLst/>
          </a:prstGeom>
          <a:solidFill>
            <a:schemeClr val="accent2">
              <a:lumMod val="40000"/>
              <a:lumOff val="60000"/>
            </a:schemeClr>
          </a:solidFill>
          <a:scene3d>
            <a:camera prst="orthographicFront"/>
            <a:lightRig rig="threePt" dir="t"/>
          </a:scene3d>
          <a:sp3d>
            <a:bevelT/>
          </a:sp3d>
        </p:spPr>
        <p:txBody>
          <a:bodyPr wrap="none">
            <a:spAutoFit/>
          </a:bodyPr>
          <a:lstStyle/>
          <a:p>
            <a:r>
              <a:rPr lang="en-IE" sz="2800" dirty="0">
                <a:latin typeface="Calibri" panose="020F0502020204030204" pitchFamily="34" charset="0"/>
                <a:cs typeface="Calibri" panose="020F0502020204030204" pitchFamily="34" charset="0"/>
              </a:rPr>
              <a:t>Such as - </a:t>
            </a:r>
            <a:r>
              <a:rPr lang="en-IE" sz="2800" dirty="0">
                <a:solidFill>
                  <a:srgbClr val="FF0000"/>
                </a:solidFill>
                <a:latin typeface="Calibri" panose="020F0502020204030204" pitchFamily="34" charset="0"/>
                <a:cs typeface="Calibri" panose="020F0502020204030204" pitchFamily="34" charset="0"/>
              </a:rPr>
              <a:t>ability</a:t>
            </a:r>
            <a:r>
              <a:rPr lang="en-IE" sz="2800" dirty="0">
                <a:latin typeface="Calibri" panose="020F0502020204030204" pitchFamily="34" charset="0"/>
                <a:cs typeface="Calibri" panose="020F0502020204030204" pitchFamily="34" charset="0"/>
              </a:rPr>
              <a:t>, </a:t>
            </a:r>
            <a:r>
              <a:rPr lang="en-IE" sz="2800" dirty="0">
                <a:solidFill>
                  <a:srgbClr val="0070C0"/>
                </a:solidFill>
                <a:latin typeface="Calibri" panose="020F0502020204030204" pitchFamily="34" charset="0"/>
                <a:cs typeface="Calibri" panose="020F0502020204030204" pitchFamily="34" charset="0"/>
              </a:rPr>
              <a:t>possibility</a:t>
            </a:r>
            <a:r>
              <a:rPr lang="en-IE" sz="2800" dirty="0">
                <a:latin typeface="Calibri" panose="020F0502020204030204" pitchFamily="34" charset="0"/>
                <a:cs typeface="Calibri" panose="020F0502020204030204" pitchFamily="34" charset="0"/>
              </a:rPr>
              <a:t>, probability, </a:t>
            </a:r>
            <a:r>
              <a:rPr lang="en-IE" sz="2800" dirty="0">
                <a:solidFill>
                  <a:srgbClr val="7030A0"/>
                </a:solidFill>
                <a:latin typeface="Calibri" panose="020F0502020204030204" pitchFamily="34" charset="0"/>
                <a:cs typeface="Calibri" panose="020F0502020204030204" pitchFamily="34" charset="0"/>
              </a:rPr>
              <a:t>permission</a:t>
            </a:r>
            <a:r>
              <a:rPr lang="en-IE" sz="2800" dirty="0">
                <a:latin typeface="Calibri" panose="020F0502020204030204" pitchFamily="34" charset="0"/>
                <a:cs typeface="Calibri" panose="020F0502020204030204" pitchFamily="34" charset="0"/>
              </a:rPr>
              <a:t>, </a:t>
            </a:r>
            <a:r>
              <a:rPr lang="en-IE" sz="2800" dirty="0">
                <a:solidFill>
                  <a:srgbClr val="C00000"/>
                </a:solidFill>
                <a:latin typeface="Calibri" panose="020F0502020204030204" pitchFamily="34" charset="0"/>
                <a:cs typeface="Calibri" panose="020F0502020204030204" pitchFamily="34" charset="0"/>
              </a:rPr>
              <a:t>obligation</a:t>
            </a:r>
            <a:r>
              <a:rPr lang="en-IE" sz="2800" dirty="0">
                <a:latin typeface="Calibri" panose="020F0502020204030204" pitchFamily="34" charset="0"/>
                <a:cs typeface="Calibri" panose="020F0502020204030204" pitchFamily="34" charset="0"/>
              </a:rPr>
              <a:t> etc.</a:t>
            </a:r>
            <a:endParaRPr lang="en-IN" sz="2800" u="sng" dirty="0">
              <a:latin typeface="Calibri" panose="020F0502020204030204" pitchFamily="34" charset="0"/>
              <a:cs typeface="Calibri" panose="020F0502020204030204" pitchFamily="34" charset="0"/>
            </a:endParaRPr>
          </a:p>
        </p:txBody>
      </p:sp>
      <p:sp>
        <p:nvSpPr>
          <p:cNvPr id="4" name="TextBox 3"/>
          <p:cNvSpPr txBox="1"/>
          <p:nvPr/>
        </p:nvSpPr>
        <p:spPr>
          <a:xfrm>
            <a:off x="2743200" y="2530917"/>
            <a:ext cx="6747360" cy="523220"/>
          </a:xfrm>
          <a:prstGeom prst="rect">
            <a:avLst/>
          </a:prstGeom>
          <a:solidFill>
            <a:schemeClr val="accent2">
              <a:lumMod val="20000"/>
              <a:lumOff val="80000"/>
            </a:schemeClr>
          </a:solidFill>
          <a:scene3d>
            <a:camera prst="orthographicFront"/>
            <a:lightRig rig="threePt" dir="t"/>
          </a:scene3d>
          <a:sp3d>
            <a:bevelT prst="angle"/>
          </a:sp3d>
        </p:spPr>
        <p:txBody>
          <a:bodyPr wrap="none" rtlCol="0">
            <a:spAutoFit/>
          </a:bodyPr>
          <a:lstStyle/>
          <a:p>
            <a:r>
              <a:rPr lang="en-US" sz="2800" dirty="0">
                <a:latin typeface="Calibri" panose="020F0502020204030204" pitchFamily="34" charset="0"/>
                <a:cs typeface="Calibri" panose="020F0502020204030204" pitchFamily="34" charset="0"/>
              </a:rPr>
              <a:t>Modal Verb Examples – </a:t>
            </a:r>
            <a:r>
              <a:rPr lang="en-US" sz="2800" dirty="0">
                <a:solidFill>
                  <a:schemeClr val="accent2">
                    <a:lumMod val="50000"/>
                  </a:schemeClr>
                </a:solidFill>
                <a:latin typeface="Calibri" panose="020F0502020204030204" pitchFamily="34" charset="0"/>
                <a:cs typeface="Calibri" panose="020F0502020204030204" pitchFamily="34" charset="0"/>
              </a:rPr>
              <a:t>Shall, May, Will, </a:t>
            </a:r>
            <a:r>
              <a:rPr lang="en-US" sz="2600" dirty="0">
                <a:solidFill>
                  <a:schemeClr val="accent2">
                    <a:lumMod val="50000"/>
                  </a:schemeClr>
                </a:solidFill>
                <a:latin typeface="Calibri" panose="020F0502020204030204" pitchFamily="34" charset="0"/>
                <a:cs typeface="Calibri" panose="020F0502020204030204" pitchFamily="34" charset="0"/>
              </a:rPr>
              <a:t>Can</a:t>
            </a:r>
            <a:r>
              <a:rPr lang="en-US" sz="2800" dirty="0">
                <a:solidFill>
                  <a:schemeClr val="accent2">
                    <a:lumMod val="50000"/>
                  </a:schemeClr>
                </a:solidFill>
                <a:latin typeface="Calibri" panose="020F0502020204030204" pitchFamily="34" charset="0"/>
                <a:cs typeface="Calibri" panose="020F0502020204030204" pitchFamily="34" charset="0"/>
              </a:rPr>
              <a:t> </a:t>
            </a:r>
            <a:endParaRPr lang="en-IN" sz="2800" dirty="0">
              <a:solidFill>
                <a:schemeClr val="accent2">
                  <a:lumMod val="50000"/>
                </a:schemeClr>
              </a:solidFill>
              <a:latin typeface="Calibri" panose="020F0502020204030204" pitchFamily="34" charset="0"/>
              <a:cs typeface="Calibri" panose="020F0502020204030204" pitchFamily="34" charset="0"/>
            </a:endParaRPr>
          </a:p>
        </p:txBody>
      </p:sp>
      <p:sp>
        <p:nvSpPr>
          <p:cNvPr id="5" name="Rounded Rectangle 4"/>
          <p:cNvSpPr/>
          <p:nvPr/>
        </p:nvSpPr>
        <p:spPr>
          <a:xfrm>
            <a:off x="64717" y="3337757"/>
            <a:ext cx="6151629" cy="3156758"/>
          </a:xfrm>
          <a:prstGeom prst="roundRect">
            <a:avLst/>
          </a:prstGeom>
          <a:solidFill>
            <a:schemeClr val="accent2">
              <a:lumMod val="20000"/>
              <a:lumOff val="80000"/>
            </a:schemeClr>
          </a:solidFill>
          <a:ln>
            <a:solidFill>
              <a:schemeClr val="accent2">
                <a:lumMod val="75000"/>
              </a:schemeClr>
            </a:solidFill>
          </a:ln>
        </p:spPr>
        <p:style>
          <a:lnRef idx="0">
            <a:schemeClr val="accent2"/>
          </a:lnRef>
          <a:fillRef idx="3">
            <a:schemeClr val="accent2"/>
          </a:fillRef>
          <a:effectRef idx="3">
            <a:schemeClr val="accent2"/>
          </a:effectRef>
          <a:fontRef idx="minor">
            <a:schemeClr val="lt1"/>
          </a:fontRef>
        </p:style>
        <p:txBody>
          <a:bodyPr rtlCol="0" anchor="ctr"/>
          <a:lstStyle/>
          <a:p>
            <a:pPr marL="457200" indent="-457200">
              <a:buClr>
                <a:schemeClr val="accent2">
                  <a:lumMod val="50000"/>
                </a:schemeClr>
              </a:buClr>
              <a:buFont typeface="Wingdings" panose="05000000000000000000" pitchFamily="2" charset="2"/>
              <a:buChar char="Ø"/>
            </a:pPr>
            <a:r>
              <a:rPr lang="en-US" sz="2800" b="1" dirty="0">
                <a:ln w="22225">
                  <a:solidFill>
                    <a:schemeClr val="accent2"/>
                  </a:solidFill>
                  <a:prstDash val="solid"/>
                </a:ln>
                <a:solidFill>
                  <a:schemeClr val="accent2">
                    <a:lumMod val="50000"/>
                  </a:schemeClr>
                </a:solidFill>
                <a:latin typeface="Calibri" panose="020F0502020204030204" pitchFamily="34" charset="0"/>
                <a:cs typeface="Calibri" panose="020F0502020204030204" pitchFamily="34" charset="0"/>
              </a:rPr>
              <a:t>May</a:t>
            </a:r>
            <a:r>
              <a:rPr lang="en-US" sz="2800" dirty="0">
                <a:solidFill>
                  <a:schemeClr val="accent2">
                    <a:lumMod val="50000"/>
                  </a:schemeClr>
                </a:solidFill>
                <a:latin typeface="Calibri" panose="020F0502020204030204" pitchFamily="34" charset="0"/>
                <a:cs typeface="Calibri" panose="020F0502020204030204" pitchFamily="34" charset="0"/>
              </a:rPr>
              <a:t> I come in? </a:t>
            </a:r>
            <a:r>
              <a:rPr lang="en-US" sz="2800" dirty="0">
                <a:solidFill>
                  <a:srgbClr val="7030A0"/>
                </a:solidFill>
                <a:latin typeface="Calibri" panose="020F0502020204030204" pitchFamily="34" charset="0"/>
                <a:cs typeface="Calibri" panose="020F0502020204030204" pitchFamily="34" charset="0"/>
              </a:rPr>
              <a:t>(</a:t>
            </a:r>
            <a:r>
              <a:rPr lang="en-US" sz="2800" u="sng" dirty="0">
                <a:solidFill>
                  <a:srgbClr val="7030A0"/>
                </a:solidFill>
                <a:latin typeface="Calibri" panose="020F0502020204030204" pitchFamily="34" charset="0"/>
                <a:cs typeface="Calibri" panose="020F0502020204030204" pitchFamily="34" charset="0"/>
              </a:rPr>
              <a:t>Permission</a:t>
            </a:r>
            <a:r>
              <a:rPr lang="en-US" sz="2800" dirty="0">
                <a:solidFill>
                  <a:srgbClr val="7030A0"/>
                </a:solidFill>
                <a:latin typeface="Calibri" panose="020F0502020204030204" pitchFamily="34" charset="0"/>
                <a:cs typeface="Calibri" panose="020F0502020204030204" pitchFamily="34" charset="0"/>
              </a:rPr>
              <a:t>)</a:t>
            </a:r>
          </a:p>
          <a:p>
            <a:pPr marL="457200" indent="-457200">
              <a:buClr>
                <a:schemeClr val="accent2">
                  <a:lumMod val="50000"/>
                </a:schemeClr>
              </a:buClr>
              <a:buFont typeface="Wingdings" panose="05000000000000000000" pitchFamily="2" charset="2"/>
              <a:buChar char="Ø"/>
            </a:pPr>
            <a:r>
              <a:rPr lang="en-US" sz="2800" dirty="0">
                <a:solidFill>
                  <a:schemeClr val="accent2">
                    <a:lumMod val="50000"/>
                  </a:schemeClr>
                </a:solidFill>
                <a:latin typeface="Calibri" panose="020F0502020204030204" pitchFamily="34" charset="0"/>
                <a:cs typeface="Calibri" panose="020F0502020204030204" pitchFamily="34" charset="0"/>
              </a:rPr>
              <a:t>She </a:t>
            </a:r>
            <a:r>
              <a:rPr lang="en-US" sz="2800" b="1" dirty="0">
                <a:ln w="22225">
                  <a:solidFill>
                    <a:schemeClr val="accent2"/>
                  </a:solidFill>
                  <a:prstDash val="solid"/>
                </a:ln>
                <a:solidFill>
                  <a:schemeClr val="accent2">
                    <a:lumMod val="50000"/>
                  </a:schemeClr>
                </a:solidFill>
                <a:latin typeface="Calibri" panose="020F0502020204030204" pitchFamily="34" charset="0"/>
                <a:cs typeface="Calibri" panose="020F0502020204030204" pitchFamily="34" charset="0"/>
              </a:rPr>
              <a:t>can</a:t>
            </a:r>
            <a:r>
              <a:rPr lang="en-US" sz="2800" dirty="0">
                <a:solidFill>
                  <a:schemeClr val="accent2">
                    <a:lumMod val="50000"/>
                  </a:schemeClr>
                </a:solidFill>
                <a:latin typeface="Calibri" panose="020F0502020204030204" pitchFamily="34" charset="0"/>
                <a:cs typeface="Calibri" panose="020F0502020204030204" pitchFamily="34" charset="0"/>
              </a:rPr>
              <a:t> speak Hindi. </a:t>
            </a:r>
            <a:r>
              <a:rPr lang="en-US" sz="2800" dirty="0">
                <a:solidFill>
                  <a:srgbClr val="FF0000"/>
                </a:solidFill>
                <a:latin typeface="Calibri" panose="020F0502020204030204" pitchFamily="34" charset="0"/>
                <a:cs typeface="Calibri" panose="020F0502020204030204" pitchFamily="34" charset="0"/>
              </a:rPr>
              <a:t>(</a:t>
            </a:r>
            <a:r>
              <a:rPr lang="en-US" sz="2800" u="sng" dirty="0">
                <a:solidFill>
                  <a:srgbClr val="FF0000"/>
                </a:solidFill>
                <a:latin typeface="Calibri" panose="020F0502020204030204" pitchFamily="34" charset="0"/>
                <a:cs typeface="Calibri" panose="020F0502020204030204" pitchFamily="34" charset="0"/>
              </a:rPr>
              <a:t>Ability</a:t>
            </a:r>
            <a:r>
              <a:rPr lang="en-US" sz="2800" dirty="0">
                <a:solidFill>
                  <a:srgbClr val="FF0000"/>
                </a:solidFill>
                <a:latin typeface="Calibri" panose="020F0502020204030204" pitchFamily="34" charset="0"/>
                <a:cs typeface="Calibri" panose="020F0502020204030204" pitchFamily="34" charset="0"/>
              </a:rPr>
              <a:t>)</a:t>
            </a:r>
          </a:p>
          <a:p>
            <a:pPr marL="457200" indent="-457200">
              <a:buClr>
                <a:schemeClr val="accent2">
                  <a:lumMod val="50000"/>
                </a:schemeClr>
              </a:buClr>
              <a:buFont typeface="Wingdings" panose="05000000000000000000" pitchFamily="2" charset="2"/>
              <a:buChar char="Ø"/>
            </a:pPr>
            <a:r>
              <a:rPr lang="en-US" sz="2800" dirty="0">
                <a:solidFill>
                  <a:schemeClr val="accent2">
                    <a:lumMod val="50000"/>
                  </a:schemeClr>
                </a:solidFill>
                <a:latin typeface="Calibri" panose="020F0502020204030204" pitchFamily="34" charset="0"/>
                <a:cs typeface="Calibri" panose="020F0502020204030204" pitchFamily="34" charset="0"/>
              </a:rPr>
              <a:t>I </a:t>
            </a:r>
            <a:r>
              <a:rPr lang="en-US" sz="2800" b="1" dirty="0">
                <a:ln w="22225">
                  <a:solidFill>
                    <a:schemeClr val="accent2"/>
                  </a:solidFill>
                  <a:prstDash val="solid"/>
                </a:ln>
                <a:solidFill>
                  <a:schemeClr val="accent2">
                    <a:lumMod val="50000"/>
                  </a:schemeClr>
                </a:solidFill>
                <a:latin typeface="Calibri" panose="020F0502020204030204" pitchFamily="34" charset="0"/>
                <a:cs typeface="Calibri" panose="020F0502020204030204" pitchFamily="34" charset="0"/>
              </a:rPr>
              <a:t>can</a:t>
            </a:r>
            <a:r>
              <a:rPr lang="en-US" sz="2800" dirty="0">
                <a:solidFill>
                  <a:schemeClr val="accent2">
                    <a:lumMod val="50000"/>
                  </a:schemeClr>
                </a:solidFill>
                <a:latin typeface="Calibri" panose="020F0502020204030204" pitchFamily="34" charset="0"/>
                <a:cs typeface="Calibri" panose="020F0502020204030204" pitchFamily="34" charset="0"/>
              </a:rPr>
              <a:t> come with you. </a:t>
            </a:r>
            <a:r>
              <a:rPr lang="en-US" sz="2800" dirty="0">
                <a:solidFill>
                  <a:srgbClr val="FF0000"/>
                </a:solidFill>
                <a:latin typeface="Calibri" panose="020F0502020204030204" pitchFamily="34" charset="0"/>
                <a:cs typeface="Calibri" panose="020F0502020204030204" pitchFamily="34" charset="0"/>
              </a:rPr>
              <a:t>(</a:t>
            </a:r>
            <a:r>
              <a:rPr lang="en-US" sz="2800" u="sng" dirty="0">
                <a:solidFill>
                  <a:srgbClr val="FF0000"/>
                </a:solidFill>
                <a:latin typeface="Calibri" panose="020F0502020204030204" pitchFamily="34" charset="0"/>
                <a:cs typeface="Calibri" panose="020F0502020204030204" pitchFamily="34" charset="0"/>
              </a:rPr>
              <a:t>Ability</a:t>
            </a:r>
            <a:r>
              <a:rPr lang="en-US" sz="2800" dirty="0">
                <a:solidFill>
                  <a:srgbClr val="FF0000"/>
                </a:solidFill>
                <a:latin typeface="Calibri" panose="020F0502020204030204" pitchFamily="34" charset="0"/>
                <a:cs typeface="Calibri" panose="020F0502020204030204" pitchFamily="34" charset="0"/>
              </a:rPr>
              <a:t>)</a:t>
            </a:r>
          </a:p>
          <a:p>
            <a:pPr marL="457200" indent="-457200">
              <a:buClr>
                <a:schemeClr val="accent2">
                  <a:lumMod val="50000"/>
                </a:schemeClr>
              </a:buClr>
              <a:buFont typeface="Wingdings" panose="05000000000000000000" pitchFamily="2" charset="2"/>
              <a:buChar char="Ø"/>
            </a:pPr>
            <a:r>
              <a:rPr lang="en-US" sz="2800" dirty="0">
                <a:solidFill>
                  <a:schemeClr val="accent2">
                    <a:lumMod val="50000"/>
                  </a:schemeClr>
                </a:solidFill>
                <a:latin typeface="Calibri" panose="020F0502020204030204" pitchFamily="34" charset="0"/>
                <a:cs typeface="Calibri" panose="020F0502020204030204" pitchFamily="34" charset="0"/>
              </a:rPr>
              <a:t>It</a:t>
            </a:r>
            <a:r>
              <a:rPr lang="en-US" sz="2800" dirty="0">
                <a:solidFill>
                  <a:schemeClr val="tx1"/>
                </a:solidFill>
                <a:latin typeface="Calibri" panose="020F0502020204030204" pitchFamily="34" charset="0"/>
                <a:cs typeface="Calibri" panose="020F0502020204030204" pitchFamily="34" charset="0"/>
              </a:rPr>
              <a:t> </a:t>
            </a:r>
            <a:r>
              <a:rPr lang="en-US" sz="2800" b="1" dirty="0">
                <a:ln w="22225">
                  <a:solidFill>
                    <a:schemeClr val="accent2"/>
                  </a:solidFill>
                  <a:prstDash val="solid"/>
                </a:ln>
                <a:solidFill>
                  <a:schemeClr val="accent2">
                    <a:lumMod val="50000"/>
                  </a:schemeClr>
                </a:solidFill>
                <a:latin typeface="Calibri" panose="020F0502020204030204" pitchFamily="34" charset="0"/>
                <a:cs typeface="Calibri" panose="020F0502020204030204" pitchFamily="34" charset="0"/>
              </a:rPr>
              <a:t>may </a:t>
            </a:r>
            <a:r>
              <a:rPr lang="en-US" sz="2800" dirty="0">
                <a:solidFill>
                  <a:schemeClr val="accent2">
                    <a:lumMod val="50000"/>
                  </a:schemeClr>
                </a:solidFill>
                <a:latin typeface="Calibri" panose="020F0502020204030204" pitchFamily="34" charset="0"/>
                <a:cs typeface="Calibri" panose="020F0502020204030204" pitchFamily="34" charset="0"/>
              </a:rPr>
              <a:t>rain tonight.</a:t>
            </a:r>
            <a:r>
              <a:rPr lang="en-US" sz="2800" dirty="0">
                <a:solidFill>
                  <a:srgbClr val="FF0000"/>
                </a:solidFill>
                <a:latin typeface="Calibri" panose="020F0502020204030204" pitchFamily="34" charset="0"/>
                <a:cs typeface="Calibri" panose="020F0502020204030204" pitchFamily="34" charset="0"/>
              </a:rPr>
              <a:t> </a:t>
            </a:r>
            <a:r>
              <a:rPr lang="en-US" sz="2800" dirty="0">
                <a:solidFill>
                  <a:srgbClr val="0070C0"/>
                </a:solidFill>
                <a:latin typeface="Calibri" panose="020F0502020204030204" pitchFamily="34" charset="0"/>
                <a:cs typeface="Calibri" panose="020F0502020204030204" pitchFamily="34" charset="0"/>
              </a:rPr>
              <a:t>(</a:t>
            </a:r>
            <a:r>
              <a:rPr lang="en-US" sz="2800" u="sng" dirty="0">
                <a:solidFill>
                  <a:srgbClr val="0070C0"/>
                </a:solidFill>
                <a:latin typeface="Calibri" panose="020F0502020204030204" pitchFamily="34" charset="0"/>
                <a:cs typeface="Calibri" panose="020F0502020204030204" pitchFamily="34" charset="0"/>
              </a:rPr>
              <a:t>Possibility</a:t>
            </a:r>
            <a:r>
              <a:rPr lang="en-US" sz="2800" dirty="0">
                <a:solidFill>
                  <a:srgbClr val="0070C0"/>
                </a:solidFill>
                <a:latin typeface="Calibri" panose="020F0502020204030204" pitchFamily="34" charset="0"/>
                <a:cs typeface="Calibri" panose="020F0502020204030204" pitchFamily="34" charset="0"/>
              </a:rPr>
              <a:t>)</a:t>
            </a:r>
            <a:endParaRPr lang="en-IN" sz="2800" dirty="0">
              <a:solidFill>
                <a:srgbClr val="FF0000"/>
              </a:solidFill>
              <a:latin typeface="Calibri" panose="020F0502020204030204" pitchFamily="34" charset="0"/>
              <a:cs typeface="Calibri" panose="020F0502020204030204" pitchFamily="34" charset="0"/>
            </a:endParaRPr>
          </a:p>
        </p:txBody>
      </p:sp>
      <p:sp>
        <p:nvSpPr>
          <p:cNvPr id="9" name="Rounded Rectangle 8"/>
          <p:cNvSpPr/>
          <p:nvPr/>
        </p:nvSpPr>
        <p:spPr>
          <a:xfrm>
            <a:off x="5943223" y="3309381"/>
            <a:ext cx="5592390" cy="3171062"/>
          </a:xfrm>
          <a:prstGeom prst="roundRect">
            <a:avLst/>
          </a:prstGeom>
          <a:solidFill>
            <a:schemeClr val="accent2">
              <a:lumMod val="20000"/>
              <a:lumOff val="80000"/>
            </a:schemeClr>
          </a:solidFill>
          <a:scene3d>
            <a:camera prst="orthographicFront"/>
            <a:lightRig rig="threePt" dir="t"/>
          </a:scene3d>
          <a:sp3d>
            <a:bevelT/>
          </a:sp3d>
        </p:spPr>
        <p:style>
          <a:lnRef idx="1">
            <a:schemeClr val="accent2"/>
          </a:lnRef>
          <a:fillRef idx="2">
            <a:schemeClr val="accent2"/>
          </a:fillRef>
          <a:effectRef idx="1">
            <a:schemeClr val="accent2"/>
          </a:effectRef>
          <a:fontRef idx="minor">
            <a:schemeClr val="dk1"/>
          </a:fontRef>
        </p:style>
        <p:txBody>
          <a:bodyPr rtlCol="0" anchor="ctr"/>
          <a:lstStyle/>
          <a:p>
            <a:pPr marL="285750" indent="-285750">
              <a:buClr>
                <a:schemeClr val="accent2">
                  <a:lumMod val="50000"/>
                </a:schemeClr>
              </a:buClr>
              <a:buFont typeface="Wingdings" panose="05000000000000000000" pitchFamily="2" charset="2"/>
              <a:buChar char="Ø"/>
            </a:pPr>
            <a:r>
              <a:rPr lang="en-US" sz="2800" dirty="0">
                <a:solidFill>
                  <a:schemeClr val="accent2">
                    <a:lumMod val="50000"/>
                  </a:schemeClr>
                </a:solidFill>
                <a:latin typeface="Calibri" panose="020F0502020204030204" pitchFamily="34" charset="0"/>
                <a:cs typeface="Calibri" panose="020F0502020204030204" pitchFamily="34" charset="0"/>
              </a:rPr>
              <a:t>  I</a:t>
            </a:r>
            <a:r>
              <a:rPr lang="en-US" sz="2800" dirty="0">
                <a:latin typeface="Calibri" panose="020F0502020204030204" pitchFamily="34" charset="0"/>
                <a:cs typeface="Calibri" panose="020F0502020204030204" pitchFamily="34" charset="0"/>
              </a:rPr>
              <a:t> </a:t>
            </a:r>
            <a:r>
              <a:rPr lang="en-US" sz="2800" b="1" dirty="0">
                <a:ln w="22225">
                  <a:solidFill>
                    <a:schemeClr val="accent2"/>
                  </a:solidFill>
                  <a:prstDash val="solid"/>
                </a:ln>
                <a:solidFill>
                  <a:schemeClr val="accent2">
                    <a:lumMod val="50000"/>
                  </a:schemeClr>
                </a:solidFill>
                <a:latin typeface="Calibri" panose="020F0502020204030204" pitchFamily="34" charset="0"/>
                <a:cs typeface="Calibri" panose="020F0502020204030204" pitchFamily="34" charset="0"/>
              </a:rPr>
              <a:t>shall</a:t>
            </a:r>
            <a:r>
              <a:rPr lang="en-US" sz="2800" dirty="0">
                <a:latin typeface="Calibri" panose="020F0502020204030204" pitchFamily="34" charset="0"/>
                <a:cs typeface="Calibri" panose="020F0502020204030204" pitchFamily="34" charset="0"/>
              </a:rPr>
              <a:t> </a:t>
            </a:r>
            <a:r>
              <a:rPr lang="en-US" sz="2800" dirty="0">
                <a:solidFill>
                  <a:schemeClr val="accent2">
                    <a:lumMod val="50000"/>
                  </a:schemeClr>
                </a:solidFill>
                <a:latin typeface="Calibri" panose="020F0502020204030204" pitchFamily="34" charset="0"/>
                <a:cs typeface="Calibri" panose="020F0502020204030204" pitchFamily="34" charset="0"/>
              </a:rPr>
              <a:t>be going to the park  </a:t>
            </a:r>
          </a:p>
          <a:p>
            <a:r>
              <a:rPr lang="en-US" sz="2800" dirty="0">
                <a:solidFill>
                  <a:schemeClr val="accent2">
                    <a:lumMod val="50000"/>
                  </a:schemeClr>
                </a:solidFill>
                <a:latin typeface="Calibri" panose="020F0502020204030204" pitchFamily="34" charset="0"/>
                <a:cs typeface="Calibri" panose="020F0502020204030204" pitchFamily="34" charset="0"/>
              </a:rPr>
              <a:t>     today. </a:t>
            </a:r>
            <a:r>
              <a:rPr lang="en-US" sz="2800" dirty="0">
                <a:solidFill>
                  <a:srgbClr val="0070C0"/>
                </a:solidFill>
                <a:latin typeface="Calibri" panose="020F0502020204030204" pitchFamily="34" charset="0"/>
                <a:cs typeface="Calibri" panose="020F0502020204030204" pitchFamily="34" charset="0"/>
              </a:rPr>
              <a:t>(</a:t>
            </a:r>
            <a:r>
              <a:rPr lang="en-US" sz="2800" u="sng" dirty="0">
                <a:solidFill>
                  <a:srgbClr val="0070C0"/>
                </a:solidFill>
                <a:latin typeface="Calibri" panose="020F0502020204030204" pitchFamily="34" charset="0"/>
                <a:cs typeface="Calibri" panose="020F0502020204030204" pitchFamily="34" charset="0"/>
              </a:rPr>
              <a:t>Possibility</a:t>
            </a:r>
            <a:r>
              <a:rPr lang="en-US" sz="2800" dirty="0">
                <a:solidFill>
                  <a:srgbClr val="0070C0"/>
                </a:solidFill>
                <a:latin typeface="Calibri" panose="020F0502020204030204" pitchFamily="34" charset="0"/>
                <a:cs typeface="Calibri" panose="020F0502020204030204" pitchFamily="34" charset="0"/>
              </a:rPr>
              <a:t>)</a:t>
            </a:r>
          </a:p>
          <a:p>
            <a:pPr marL="285750" indent="-285750">
              <a:buFont typeface="Wingdings" panose="05000000000000000000" pitchFamily="2" charset="2"/>
              <a:buChar char="Ø"/>
            </a:pPr>
            <a:r>
              <a:rPr lang="en-US" sz="2800" b="1" dirty="0">
                <a:ln w="22225">
                  <a:solidFill>
                    <a:schemeClr val="accent2"/>
                  </a:solidFill>
                  <a:prstDash val="solid"/>
                </a:ln>
                <a:solidFill>
                  <a:schemeClr val="accent2">
                    <a:lumMod val="50000"/>
                  </a:schemeClr>
                </a:solidFill>
                <a:latin typeface="Calibri" panose="020F0502020204030204" pitchFamily="34" charset="0"/>
                <a:cs typeface="Calibri" panose="020F0502020204030204" pitchFamily="34" charset="0"/>
              </a:rPr>
              <a:t> Will</a:t>
            </a:r>
            <a:r>
              <a:rPr lang="en-US" sz="2800" dirty="0">
                <a:solidFill>
                  <a:schemeClr val="accent2">
                    <a:lumMod val="50000"/>
                  </a:schemeClr>
                </a:solidFill>
                <a:latin typeface="Calibri" panose="020F0502020204030204" pitchFamily="34" charset="0"/>
                <a:cs typeface="Calibri" panose="020F0502020204030204" pitchFamily="34" charset="0"/>
              </a:rPr>
              <a:t> you be able to complete my  </a:t>
            </a:r>
          </a:p>
          <a:p>
            <a:r>
              <a:rPr lang="en-US" sz="2800" dirty="0">
                <a:solidFill>
                  <a:schemeClr val="accent2">
                    <a:lumMod val="50000"/>
                  </a:schemeClr>
                </a:solidFill>
                <a:latin typeface="Calibri" panose="020F0502020204030204" pitchFamily="34" charset="0"/>
                <a:cs typeface="Calibri" panose="020F0502020204030204" pitchFamily="34" charset="0"/>
              </a:rPr>
              <a:t>    homework? (</a:t>
            </a:r>
            <a:r>
              <a:rPr lang="en-US" sz="2800" u="sng" dirty="0">
                <a:solidFill>
                  <a:srgbClr val="C00000"/>
                </a:solidFill>
                <a:latin typeface="Calibri" panose="020F0502020204030204" pitchFamily="34" charset="0"/>
                <a:cs typeface="Calibri" panose="020F0502020204030204" pitchFamily="34" charset="0"/>
              </a:rPr>
              <a:t>Request/</a:t>
            </a:r>
          </a:p>
          <a:p>
            <a:r>
              <a:rPr lang="en-US" sz="2800" dirty="0">
                <a:solidFill>
                  <a:srgbClr val="C00000"/>
                </a:solidFill>
                <a:latin typeface="Calibri" panose="020F0502020204030204" pitchFamily="34" charset="0"/>
                <a:cs typeface="Calibri" panose="020F0502020204030204" pitchFamily="34" charset="0"/>
              </a:rPr>
              <a:t>     </a:t>
            </a:r>
            <a:r>
              <a:rPr lang="en-US" sz="2800" u="sng" dirty="0">
                <a:solidFill>
                  <a:srgbClr val="C00000"/>
                </a:solidFill>
                <a:latin typeface="Calibri" panose="020F0502020204030204" pitchFamily="34" charset="0"/>
                <a:cs typeface="Calibri" panose="020F0502020204030204" pitchFamily="34" charset="0"/>
              </a:rPr>
              <a:t>Obligation</a:t>
            </a:r>
            <a:r>
              <a:rPr lang="en-US" sz="2800" dirty="0">
                <a:solidFill>
                  <a:srgbClr val="C00000"/>
                </a:solidFill>
                <a:latin typeface="Calibri" panose="020F0502020204030204" pitchFamily="34" charset="0"/>
                <a:cs typeface="Calibri" panose="020F0502020204030204" pitchFamily="34" charset="0"/>
              </a:rPr>
              <a:t>)</a:t>
            </a:r>
          </a:p>
          <a:p>
            <a:pPr marL="285750" indent="-285750">
              <a:buFont typeface="Wingdings" panose="05000000000000000000" pitchFamily="2" charset="2"/>
              <a:buChar char="Ø"/>
            </a:pPr>
            <a:r>
              <a:rPr lang="en-US" sz="2800" b="1" dirty="0">
                <a:ln w="22225">
                  <a:solidFill>
                    <a:schemeClr val="accent2"/>
                  </a:solidFill>
                  <a:prstDash val="solid"/>
                </a:ln>
                <a:solidFill>
                  <a:schemeClr val="accent2">
                    <a:lumMod val="50000"/>
                  </a:schemeClr>
                </a:solidFill>
                <a:latin typeface="Calibri" panose="020F0502020204030204" pitchFamily="34" charset="0"/>
                <a:cs typeface="Calibri" panose="020F0502020204030204" pitchFamily="34" charset="0"/>
              </a:rPr>
              <a:t> Will</a:t>
            </a:r>
            <a:r>
              <a:rPr lang="en-US" sz="2800" dirty="0">
                <a:latin typeface="Calibri" panose="020F0502020204030204" pitchFamily="34" charset="0"/>
                <a:cs typeface="Calibri" panose="020F0502020204030204" pitchFamily="34" charset="0"/>
              </a:rPr>
              <a:t> </a:t>
            </a:r>
            <a:r>
              <a:rPr lang="en-US" sz="2800" dirty="0">
                <a:solidFill>
                  <a:schemeClr val="accent2">
                    <a:lumMod val="50000"/>
                  </a:schemeClr>
                </a:solidFill>
                <a:latin typeface="Calibri" panose="020F0502020204030204" pitchFamily="34" charset="0"/>
                <a:cs typeface="Calibri" panose="020F0502020204030204" pitchFamily="34" charset="0"/>
              </a:rPr>
              <a:t>you shut the door? </a:t>
            </a:r>
            <a:r>
              <a:rPr lang="en-US" sz="2800" dirty="0">
                <a:solidFill>
                  <a:srgbClr val="C00000"/>
                </a:solidFill>
                <a:latin typeface="Calibri" panose="020F0502020204030204" pitchFamily="34" charset="0"/>
                <a:cs typeface="Calibri" panose="020F0502020204030204" pitchFamily="34" charset="0"/>
              </a:rPr>
              <a:t>(</a:t>
            </a:r>
            <a:r>
              <a:rPr lang="en-US" sz="2800" u="sng" dirty="0">
                <a:solidFill>
                  <a:srgbClr val="C00000"/>
                </a:solidFill>
                <a:latin typeface="Calibri" panose="020F0502020204030204" pitchFamily="34" charset="0"/>
                <a:cs typeface="Calibri" panose="020F0502020204030204" pitchFamily="34" charset="0"/>
              </a:rPr>
              <a:t>Request</a:t>
            </a:r>
            <a:r>
              <a:rPr lang="en-US" sz="2800" dirty="0">
                <a:solidFill>
                  <a:srgbClr val="C00000"/>
                </a:solidFill>
                <a:latin typeface="Calibri" panose="020F0502020204030204" pitchFamily="34" charset="0"/>
                <a:cs typeface="Calibri" panose="020F0502020204030204" pitchFamily="34" charset="0"/>
              </a:rPr>
              <a:t>)</a:t>
            </a:r>
            <a:r>
              <a:rPr lang="en-US" sz="2800" dirty="0">
                <a:solidFill>
                  <a:schemeClr val="accent2">
                    <a:lumMod val="50000"/>
                  </a:schemeClr>
                </a:solidFill>
                <a:latin typeface="Calibri" panose="020F0502020204030204" pitchFamily="34" charset="0"/>
                <a:cs typeface="Calibri" panose="020F0502020204030204" pitchFamily="34" charset="0"/>
              </a:rPr>
              <a:t> </a:t>
            </a:r>
            <a:endParaRPr lang="en-IN" sz="2800" dirty="0">
              <a:solidFill>
                <a:schemeClr val="accent2">
                  <a:lumMod val="50000"/>
                </a:schemeClr>
              </a:solidFill>
              <a:latin typeface="Calibri" panose="020F0502020204030204" pitchFamily="34" charset="0"/>
              <a:cs typeface="Calibri" panose="020F0502020204030204" pitchFamily="34" charset="0"/>
            </a:endParaRPr>
          </a:p>
        </p:txBody>
      </p:sp>
      <p:sp>
        <p:nvSpPr>
          <p:cNvPr id="3" name="TextBox 2"/>
          <p:cNvSpPr txBox="1"/>
          <p:nvPr/>
        </p:nvSpPr>
        <p:spPr>
          <a:xfrm>
            <a:off x="3351267" y="3700480"/>
            <a:ext cx="184731" cy="307777"/>
          </a:xfrm>
          <a:prstGeom prst="rect">
            <a:avLst/>
          </a:prstGeom>
          <a:noFill/>
        </p:spPr>
        <p:txBody>
          <a:bodyPr wrap="none" rtlCol="0">
            <a:spAutoFit/>
          </a:bodyPr>
          <a:lstStyle/>
          <a:p>
            <a:endParaRPr lang="en-IN" dirty="0">
              <a:solidFill>
                <a:schemeClr val="accent4">
                  <a:lumMod val="50000"/>
                </a:schemeClr>
              </a:solidFill>
            </a:endParaRPr>
          </a:p>
        </p:txBody>
      </p:sp>
      <p:sp>
        <p:nvSpPr>
          <p:cNvPr id="7" name="Rectangle 6"/>
          <p:cNvSpPr/>
          <p:nvPr/>
        </p:nvSpPr>
        <p:spPr>
          <a:xfrm>
            <a:off x="190164" y="3579323"/>
            <a:ext cx="5735866" cy="523220"/>
          </a:xfrm>
          <a:prstGeom prst="rect">
            <a:avLst/>
          </a:prstGeom>
        </p:spPr>
        <p:txBody>
          <a:bodyPr wrap="none">
            <a:spAutoFit/>
          </a:bodyPr>
          <a:lstStyle/>
          <a:p>
            <a:pPr marL="457200" indent="-457200">
              <a:buClr>
                <a:schemeClr val="accent2">
                  <a:lumMod val="50000"/>
                </a:schemeClr>
              </a:buClr>
              <a:buFont typeface="Wingdings" panose="05000000000000000000" pitchFamily="2" charset="2"/>
              <a:buChar char="Ø"/>
            </a:pPr>
            <a:r>
              <a:rPr lang="en-US" sz="2800" b="1" dirty="0">
                <a:ln w="22225">
                  <a:solidFill>
                    <a:schemeClr val="accent2"/>
                  </a:solidFill>
                  <a:prstDash val="solid"/>
                </a:ln>
                <a:solidFill>
                  <a:schemeClr val="accent2">
                    <a:lumMod val="50000"/>
                  </a:schemeClr>
                </a:solidFill>
                <a:latin typeface="Calibri" panose="020F0502020204030204" pitchFamily="34" charset="0"/>
                <a:cs typeface="Calibri" panose="020F0502020204030204" pitchFamily="34" charset="0"/>
              </a:rPr>
              <a:t>Can</a:t>
            </a:r>
            <a:r>
              <a:rPr lang="en-US" sz="2800" dirty="0">
                <a:solidFill>
                  <a:schemeClr val="accent2">
                    <a:lumMod val="50000"/>
                  </a:schemeClr>
                </a:solidFill>
                <a:latin typeface="Calibri" panose="020F0502020204030204" pitchFamily="34" charset="0"/>
                <a:cs typeface="Calibri" panose="020F0502020204030204" pitchFamily="34" charset="0"/>
              </a:rPr>
              <a:t> I use your pencil? </a:t>
            </a:r>
            <a:r>
              <a:rPr lang="en-US" sz="2800" dirty="0">
                <a:solidFill>
                  <a:srgbClr val="7030A0"/>
                </a:solidFill>
                <a:latin typeface="Calibri" panose="020F0502020204030204" pitchFamily="34" charset="0"/>
                <a:cs typeface="Calibri" panose="020F0502020204030204" pitchFamily="34" charset="0"/>
              </a:rPr>
              <a:t>(</a:t>
            </a:r>
            <a:r>
              <a:rPr lang="en-US" sz="2800" u="sng" dirty="0">
                <a:solidFill>
                  <a:srgbClr val="7030A0"/>
                </a:solidFill>
                <a:latin typeface="Calibri" panose="020F0502020204030204" pitchFamily="34" charset="0"/>
                <a:cs typeface="Calibri" panose="020F0502020204030204" pitchFamily="34" charset="0"/>
              </a:rPr>
              <a:t>Permission</a:t>
            </a:r>
            <a:r>
              <a:rPr lang="en-US" sz="2800" dirty="0">
                <a:solidFill>
                  <a:srgbClr val="7030A0"/>
                </a:solidFill>
                <a:latin typeface="Calibri" panose="020F0502020204030204" pitchFamily="34" charset="0"/>
                <a:cs typeface="Calibri" panose="020F0502020204030204" pitchFamily="34" charset="0"/>
              </a:rPr>
              <a:t>)</a:t>
            </a:r>
          </a:p>
        </p:txBody>
      </p:sp>
      <p:sp>
        <p:nvSpPr>
          <p:cNvPr id="11" name="TextBox 10"/>
          <p:cNvSpPr txBox="1"/>
          <p:nvPr/>
        </p:nvSpPr>
        <p:spPr>
          <a:xfrm>
            <a:off x="633041" y="1055076"/>
            <a:ext cx="11070659" cy="553998"/>
          </a:xfrm>
          <a:prstGeom prst="rect">
            <a:avLst/>
          </a:prstGeom>
          <a:solidFill>
            <a:schemeClr val="accent2">
              <a:lumMod val="20000"/>
              <a:lumOff val="80000"/>
            </a:schemeClr>
          </a:solidFill>
          <a:scene3d>
            <a:camera prst="orthographicFront"/>
            <a:lightRig rig="threePt" dir="t"/>
          </a:scene3d>
          <a:sp3d>
            <a:bevelT prst="angle"/>
          </a:sp3d>
        </p:spPr>
        <p:txBody>
          <a:bodyPr wrap="none" rtlCol="0">
            <a:spAutoFit/>
          </a:bodyPr>
          <a:lstStyle/>
          <a:p>
            <a:pPr>
              <a:tabLst>
                <a:tab pos="5472113" algn="l"/>
              </a:tabLst>
            </a:pPr>
            <a:r>
              <a:rPr lang="en-US" sz="2800" dirty="0">
                <a:latin typeface="Calibri" panose="020F0502020204030204" pitchFamily="34" charset="0"/>
                <a:cs typeface="Calibri" panose="020F0502020204030204" pitchFamily="34" charset="0"/>
              </a:rPr>
              <a:t>Express the </a:t>
            </a:r>
            <a:r>
              <a:rPr lang="en-US" sz="2800" dirty="0">
                <a:solidFill>
                  <a:schemeClr val="accent2">
                    <a:lumMod val="75000"/>
                  </a:schemeClr>
                </a:solidFill>
                <a:latin typeface="Calibri" panose="020F0502020204030204" pitchFamily="34" charset="0"/>
                <a:cs typeface="Calibri" panose="020F0502020204030204" pitchFamily="34" charset="0"/>
              </a:rPr>
              <a:t>`mode’</a:t>
            </a:r>
            <a:r>
              <a:rPr lang="en-US" sz="2800" dirty="0">
                <a:latin typeface="Calibri" panose="020F0502020204030204" pitchFamily="34" charset="0"/>
                <a:cs typeface="Calibri" panose="020F0502020204030204" pitchFamily="34" charset="0"/>
              </a:rPr>
              <a:t> or </a:t>
            </a:r>
            <a:r>
              <a:rPr lang="en-US" sz="2800" dirty="0">
                <a:solidFill>
                  <a:schemeClr val="accent2">
                    <a:lumMod val="75000"/>
                  </a:schemeClr>
                </a:solidFill>
                <a:latin typeface="Calibri" panose="020F0502020204030204" pitchFamily="34" charset="0"/>
                <a:cs typeface="Calibri" panose="020F0502020204030204" pitchFamily="34" charset="0"/>
              </a:rPr>
              <a:t>`</a:t>
            </a:r>
            <a:r>
              <a:rPr lang="en-US" sz="3000" dirty="0">
                <a:solidFill>
                  <a:schemeClr val="accent2">
                    <a:lumMod val="75000"/>
                  </a:schemeClr>
                </a:solidFill>
                <a:latin typeface="Calibri" panose="020F0502020204030204" pitchFamily="34" charset="0"/>
                <a:cs typeface="Calibri" panose="020F0502020204030204" pitchFamily="34" charset="0"/>
              </a:rPr>
              <a:t>manner</a:t>
            </a:r>
            <a:r>
              <a:rPr lang="en-US" sz="2800" dirty="0">
                <a:solidFill>
                  <a:schemeClr val="accent2">
                    <a:lumMod val="75000"/>
                  </a:schemeClr>
                </a:solidFill>
                <a:latin typeface="Calibri" panose="020F0502020204030204" pitchFamily="34" charset="0"/>
                <a:cs typeface="Calibri" panose="020F0502020204030204" pitchFamily="34" charset="0"/>
              </a:rPr>
              <a:t>’</a:t>
            </a:r>
            <a:r>
              <a:rPr lang="en-US" sz="2800" dirty="0">
                <a:latin typeface="Calibri" panose="020F0502020204030204" pitchFamily="34" charset="0"/>
                <a:cs typeface="Calibri" panose="020F0502020204030204" pitchFamily="34" charset="0"/>
              </a:rPr>
              <a:t> of the </a:t>
            </a:r>
            <a:r>
              <a:rPr lang="en-US" sz="2800" u="sng" dirty="0">
                <a:latin typeface="Calibri" panose="020F0502020204030204" pitchFamily="34" charset="0"/>
                <a:cs typeface="Calibri" panose="020F0502020204030204" pitchFamily="34" charset="0"/>
              </a:rPr>
              <a:t>actions indicated by the main verbs.</a:t>
            </a:r>
            <a:endParaRPr lang="en-IN" sz="2800" u="sng"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5258043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500"/>
                                  </p:stCondLst>
                                  <p:childTnLst>
                                    <p:set>
                                      <p:cBhvr>
                                        <p:cTn id="6" dur="1" fill="hold">
                                          <p:stCondLst>
                                            <p:cond delay="0"/>
                                          </p:stCondLst>
                                        </p:cTn>
                                        <p:tgtEl>
                                          <p:spTgt spid="6"/>
                                        </p:tgtEl>
                                        <p:attrNameLst>
                                          <p:attrName>style.visibility</p:attrName>
                                        </p:attrNameLst>
                                      </p:cBhvr>
                                      <p:to>
                                        <p:strVal val="visible"/>
                                      </p:to>
                                    </p:set>
                                    <p:animEffect transition="in" filter="wipe(up)">
                                      <p:cBhvr>
                                        <p:cTn id="7" dur="2000"/>
                                        <p:tgtEl>
                                          <p:spTgt spid="6"/>
                                        </p:tgtEl>
                                      </p:cBhvr>
                                    </p:animEffect>
                                  </p:childTnLst>
                                </p:cTn>
                              </p:par>
                            </p:childTnLst>
                          </p:cTn>
                        </p:par>
                        <p:par>
                          <p:cTn id="8" fill="hold">
                            <p:stCondLst>
                              <p:cond delay="2500"/>
                            </p:stCondLst>
                            <p:childTnLst>
                              <p:par>
                                <p:cTn id="9" presetID="22" presetClass="entr" presetSubtype="4" fill="hold" grpId="0" nodeType="afterEffect">
                                  <p:stCondLst>
                                    <p:cond delay="700"/>
                                  </p:stCondLst>
                                  <p:childTnLst>
                                    <p:set>
                                      <p:cBhvr>
                                        <p:cTn id="10" dur="1" fill="hold">
                                          <p:stCondLst>
                                            <p:cond delay="0"/>
                                          </p:stCondLst>
                                        </p:cTn>
                                        <p:tgtEl>
                                          <p:spTgt spid="4"/>
                                        </p:tgtEl>
                                        <p:attrNameLst>
                                          <p:attrName>style.visibility</p:attrName>
                                        </p:attrNameLst>
                                      </p:cBhvr>
                                      <p:to>
                                        <p:strVal val="visible"/>
                                      </p:to>
                                    </p:set>
                                    <p:animEffect transition="in" filter="wipe(down)">
                                      <p:cBhvr>
                                        <p:cTn id="11" dur="2000"/>
                                        <p:tgtEl>
                                          <p:spTgt spid="4"/>
                                        </p:tgtEl>
                                      </p:cBhvr>
                                    </p:animEffect>
                                  </p:childTnLst>
                                </p:cTn>
                              </p:par>
                            </p:childTnLst>
                          </p:cTn>
                        </p:par>
                        <p:par>
                          <p:cTn id="12" fill="hold">
                            <p:stCondLst>
                              <p:cond delay="5200"/>
                            </p:stCondLst>
                            <p:childTnLst>
                              <p:par>
                                <p:cTn id="13" presetID="22" presetClass="entr" presetSubtype="8" fill="hold" grpId="0" nodeType="after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wipe(left)">
                                      <p:cBhvr>
                                        <p:cTn id="15" dur="1000"/>
                                        <p:tgtEl>
                                          <p:spTgt spid="7"/>
                                        </p:tgtEl>
                                      </p:cBhvr>
                                    </p:animEffect>
                                  </p:childTnLst>
                                </p:cTn>
                              </p:par>
                            </p:childTnLst>
                          </p:cTn>
                        </p:par>
                        <p:par>
                          <p:cTn id="16" fill="hold">
                            <p:stCondLst>
                              <p:cond delay="6200"/>
                            </p:stCondLst>
                            <p:childTnLst>
                              <p:par>
                                <p:cTn id="17" presetID="22" presetClass="entr" presetSubtype="8" fill="hold" nodeType="afterEffect">
                                  <p:stCondLst>
                                    <p:cond delay="0"/>
                                  </p:stCondLst>
                                  <p:childTnLst>
                                    <p:set>
                                      <p:cBhvr>
                                        <p:cTn id="18" dur="1" fill="hold">
                                          <p:stCondLst>
                                            <p:cond delay="0"/>
                                          </p:stCondLst>
                                        </p:cTn>
                                        <p:tgtEl>
                                          <p:spTgt spid="5">
                                            <p:txEl>
                                              <p:pRg st="0" end="0"/>
                                            </p:txEl>
                                          </p:spTgt>
                                        </p:tgtEl>
                                        <p:attrNameLst>
                                          <p:attrName>style.visibility</p:attrName>
                                        </p:attrNameLst>
                                      </p:cBhvr>
                                      <p:to>
                                        <p:strVal val="visible"/>
                                      </p:to>
                                    </p:set>
                                    <p:animEffect transition="in" filter="wipe(left)">
                                      <p:cBhvr>
                                        <p:cTn id="19" dur="1000"/>
                                        <p:tgtEl>
                                          <p:spTgt spid="5">
                                            <p:txEl>
                                              <p:pRg st="0" end="0"/>
                                            </p:txEl>
                                          </p:spTgt>
                                        </p:tgtEl>
                                      </p:cBhvr>
                                    </p:animEffect>
                                  </p:childTnLst>
                                </p:cTn>
                              </p:par>
                            </p:childTnLst>
                          </p:cTn>
                        </p:par>
                        <p:par>
                          <p:cTn id="20" fill="hold">
                            <p:stCondLst>
                              <p:cond delay="7200"/>
                            </p:stCondLst>
                            <p:childTnLst>
                              <p:par>
                                <p:cTn id="21" presetID="22" presetClass="entr" presetSubtype="8" fill="hold" nodeType="afterEffect">
                                  <p:stCondLst>
                                    <p:cond delay="800"/>
                                  </p:stCondLst>
                                  <p:childTnLst>
                                    <p:set>
                                      <p:cBhvr>
                                        <p:cTn id="22" dur="1" fill="hold">
                                          <p:stCondLst>
                                            <p:cond delay="0"/>
                                          </p:stCondLst>
                                        </p:cTn>
                                        <p:tgtEl>
                                          <p:spTgt spid="5">
                                            <p:txEl>
                                              <p:pRg st="1" end="1"/>
                                            </p:txEl>
                                          </p:spTgt>
                                        </p:tgtEl>
                                        <p:attrNameLst>
                                          <p:attrName>style.visibility</p:attrName>
                                        </p:attrNameLst>
                                      </p:cBhvr>
                                      <p:to>
                                        <p:strVal val="visible"/>
                                      </p:to>
                                    </p:set>
                                    <p:animEffect transition="in" filter="wipe(left)">
                                      <p:cBhvr>
                                        <p:cTn id="23" dur="1000"/>
                                        <p:tgtEl>
                                          <p:spTgt spid="5">
                                            <p:txEl>
                                              <p:pRg st="1" end="1"/>
                                            </p:txEl>
                                          </p:spTgt>
                                        </p:tgtEl>
                                      </p:cBhvr>
                                    </p:animEffect>
                                  </p:childTnLst>
                                </p:cTn>
                              </p:par>
                            </p:childTnLst>
                          </p:cTn>
                        </p:par>
                        <p:par>
                          <p:cTn id="24" fill="hold">
                            <p:stCondLst>
                              <p:cond delay="9000"/>
                            </p:stCondLst>
                            <p:childTnLst>
                              <p:par>
                                <p:cTn id="25" presetID="22" presetClass="entr" presetSubtype="8" fill="hold" nodeType="afterEffect">
                                  <p:stCondLst>
                                    <p:cond delay="1500"/>
                                  </p:stCondLst>
                                  <p:childTnLst>
                                    <p:set>
                                      <p:cBhvr>
                                        <p:cTn id="26" dur="1" fill="hold">
                                          <p:stCondLst>
                                            <p:cond delay="0"/>
                                          </p:stCondLst>
                                        </p:cTn>
                                        <p:tgtEl>
                                          <p:spTgt spid="5">
                                            <p:txEl>
                                              <p:pRg st="2" end="2"/>
                                            </p:txEl>
                                          </p:spTgt>
                                        </p:tgtEl>
                                        <p:attrNameLst>
                                          <p:attrName>style.visibility</p:attrName>
                                        </p:attrNameLst>
                                      </p:cBhvr>
                                      <p:to>
                                        <p:strVal val="visible"/>
                                      </p:to>
                                    </p:set>
                                    <p:animEffect transition="in" filter="wipe(left)">
                                      <p:cBhvr>
                                        <p:cTn id="27" dur="1000"/>
                                        <p:tgtEl>
                                          <p:spTgt spid="5">
                                            <p:txEl>
                                              <p:pRg st="2" end="2"/>
                                            </p:txEl>
                                          </p:spTgt>
                                        </p:tgtEl>
                                      </p:cBhvr>
                                    </p:animEffect>
                                  </p:childTnLst>
                                </p:cTn>
                              </p:par>
                            </p:childTnLst>
                          </p:cTn>
                        </p:par>
                        <p:par>
                          <p:cTn id="28" fill="hold">
                            <p:stCondLst>
                              <p:cond delay="11500"/>
                            </p:stCondLst>
                            <p:childTnLst>
                              <p:par>
                                <p:cTn id="29" presetID="22" presetClass="entr" presetSubtype="8" fill="hold" nodeType="afterEffect">
                                  <p:stCondLst>
                                    <p:cond delay="1500"/>
                                  </p:stCondLst>
                                  <p:childTnLst>
                                    <p:set>
                                      <p:cBhvr>
                                        <p:cTn id="30" dur="1" fill="hold">
                                          <p:stCondLst>
                                            <p:cond delay="0"/>
                                          </p:stCondLst>
                                        </p:cTn>
                                        <p:tgtEl>
                                          <p:spTgt spid="5">
                                            <p:txEl>
                                              <p:pRg st="3" end="3"/>
                                            </p:txEl>
                                          </p:spTgt>
                                        </p:tgtEl>
                                        <p:attrNameLst>
                                          <p:attrName>style.visibility</p:attrName>
                                        </p:attrNameLst>
                                      </p:cBhvr>
                                      <p:to>
                                        <p:strVal val="visible"/>
                                      </p:to>
                                    </p:set>
                                    <p:animEffect transition="in" filter="wipe(left)">
                                      <p:cBhvr>
                                        <p:cTn id="31" dur="1000"/>
                                        <p:tgtEl>
                                          <p:spTgt spid="5">
                                            <p:txEl>
                                              <p:pRg st="3" end="3"/>
                                            </p:txEl>
                                          </p:spTgt>
                                        </p:tgtEl>
                                      </p:cBhvr>
                                    </p:animEffect>
                                  </p:childTnLst>
                                </p:cTn>
                              </p:par>
                            </p:childTnLst>
                          </p:cTn>
                        </p:par>
                        <p:par>
                          <p:cTn id="32" fill="hold">
                            <p:stCondLst>
                              <p:cond delay="14000"/>
                            </p:stCondLst>
                            <p:childTnLst>
                              <p:par>
                                <p:cTn id="33" presetID="22" presetClass="entr" presetSubtype="8" fill="hold" nodeType="afterEffect">
                                  <p:stCondLst>
                                    <p:cond delay="1000"/>
                                  </p:stCondLst>
                                  <p:childTnLst>
                                    <p:set>
                                      <p:cBhvr>
                                        <p:cTn id="34" dur="1" fill="hold">
                                          <p:stCondLst>
                                            <p:cond delay="0"/>
                                          </p:stCondLst>
                                        </p:cTn>
                                        <p:tgtEl>
                                          <p:spTgt spid="9">
                                            <p:txEl>
                                              <p:pRg st="0" end="0"/>
                                            </p:txEl>
                                          </p:spTgt>
                                        </p:tgtEl>
                                        <p:attrNameLst>
                                          <p:attrName>style.visibility</p:attrName>
                                        </p:attrNameLst>
                                      </p:cBhvr>
                                      <p:to>
                                        <p:strVal val="visible"/>
                                      </p:to>
                                    </p:set>
                                    <p:animEffect transition="in" filter="wipe(left)">
                                      <p:cBhvr>
                                        <p:cTn id="35" dur="1000"/>
                                        <p:tgtEl>
                                          <p:spTgt spid="9">
                                            <p:txEl>
                                              <p:pRg st="0" end="0"/>
                                            </p:txEl>
                                          </p:spTgt>
                                        </p:tgtEl>
                                      </p:cBhvr>
                                    </p:animEffect>
                                  </p:childTnLst>
                                </p:cTn>
                              </p:par>
                            </p:childTnLst>
                          </p:cTn>
                        </p:par>
                        <p:par>
                          <p:cTn id="36" fill="hold">
                            <p:stCondLst>
                              <p:cond delay="16000"/>
                            </p:stCondLst>
                            <p:childTnLst>
                              <p:par>
                                <p:cTn id="37" presetID="22" presetClass="entr" presetSubtype="8" fill="hold" nodeType="afterEffect">
                                  <p:stCondLst>
                                    <p:cond delay="0"/>
                                  </p:stCondLst>
                                  <p:childTnLst>
                                    <p:set>
                                      <p:cBhvr>
                                        <p:cTn id="38" dur="1" fill="hold">
                                          <p:stCondLst>
                                            <p:cond delay="0"/>
                                          </p:stCondLst>
                                        </p:cTn>
                                        <p:tgtEl>
                                          <p:spTgt spid="9">
                                            <p:txEl>
                                              <p:pRg st="1" end="1"/>
                                            </p:txEl>
                                          </p:spTgt>
                                        </p:tgtEl>
                                        <p:attrNameLst>
                                          <p:attrName>style.visibility</p:attrName>
                                        </p:attrNameLst>
                                      </p:cBhvr>
                                      <p:to>
                                        <p:strVal val="visible"/>
                                      </p:to>
                                    </p:set>
                                    <p:animEffect transition="in" filter="wipe(left)">
                                      <p:cBhvr>
                                        <p:cTn id="39" dur="1000"/>
                                        <p:tgtEl>
                                          <p:spTgt spid="9">
                                            <p:txEl>
                                              <p:pRg st="1" end="1"/>
                                            </p:txEl>
                                          </p:spTgt>
                                        </p:tgtEl>
                                      </p:cBhvr>
                                    </p:animEffect>
                                  </p:childTnLst>
                                </p:cTn>
                              </p:par>
                            </p:childTnLst>
                          </p:cTn>
                        </p:par>
                        <p:par>
                          <p:cTn id="40" fill="hold">
                            <p:stCondLst>
                              <p:cond delay="17000"/>
                            </p:stCondLst>
                            <p:childTnLst>
                              <p:par>
                                <p:cTn id="41" presetID="22" presetClass="entr" presetSubtype="8" fill="hold" nodeType="afterEffect">
                                  <p:stCondLst>
                                    <p:cond delay="1000"/>
                                  </p:stCondLst>
                                  <p:childTnLst>
                                    <p:set>
                                      <p:cBhvr>
                                        <p:cTn id="42" dur="1" fill="hold">
                                          <p:stCondLst>
                                            <p:cond delay="0"/>
                                          </p:stCondLst>
                                        </p:cTn>
                                        <p:tgtEl>
                                          <p:spTgt spid="9">
                                            <p:txEl>
                                              <p:pRg st="2" end="2"/>
                                            </p:txEl>
                                          </p:spTgt>
                                        </p:tgtEl>
                                        <p:attrNameLst>
                                          <p:attrName>style.visibility</p:attrName>
                                        </p:attrNameLst>
                                      </p:cBhvr>
                                      <p:to>
                                        <p:strVal val="visible"/>
                                      </p:to>
                                    </p:set>
                                    <p:animEffect transition="in" filter="wipe(left)">
                                      <p:cBhvr>
                                        <p:cTn id="43" dur="1000"/>
                                        <p:tgtEl>
                                          <p:spTgt spid="9">
                                            <p:txEl>
                                              <p:pRg st="2" end="2"/>
                                            </p:txEl>
                                          </p:spTgt>
                                        </p:tgtEl>
                                      </p:cBhvr>
                                    </p:animEffect>
                                  </p:childTnLst>
                                </p:cTn>
                              </p:par>
                            </p:childTnLst>
                          </p:cTn>
                        </p:par>
                        <p:par>
                          <p:cTn id="44" fill="hold">
                            <p:stCondLst>
                              <p:cond delay="19000"/>
                            </p:stCondLst>
                            <p:childTnLst>
                              <p:par>
                                <p:cTn id="45" presetID="22" presetClass="entr" presetSubtype="8" fill="hold" nodeType="afterEffect">
                                  <p:stCondLst>
                                    <p:cond delay="500"/>
                                  </p:stCondLst>
                                  <p:childTnLst>
                                    <p:set>
                                      <p:cBhvr>
                                        <p:cTn id="46" dur="1" fill="hold">
                                          <p:stCondLst>
                                            <p:cond delay="0"/>
                                          </p:stCondLst>
                                        </p:cTn>
                                        <p:tgtEl>
                                          <p:spTgt spid="9">
                                            <p:txEl>
                                              <p:pRg st="3" end="3"/>
                                            </p:txEl>
                                          </p:spTgt>
                                        </p:tgtEl>
                                        <p:attrNameLst>
                                          <p:attrName>style.visibility</p:attrName>
                                        </p:attrNameLst>
                                      </p:cBhvr>
                                      <p:to>
                                        <p:strVal val="visible"/>
                                      </p:to>
                                    </p:set>
                                    <p:animEffect transition="in" filter="wipe(left)">
                                      <p:cBhvr>
                                        <p:cTn id="47" dur="1000"/>
                                        <p:tgtEl>
                                          <p:spTgt spid="9">
                                            <p:txEl>
                                              <p:pRg st="3" end="3"/>
                                            </p:txEl>
                                          </p:spTgt>
                                        </p:tgtEl>
                                      </p:cBhvr>
                                    </p:animEffect>
                                  </p:childTnLst>
                                </p:cTn>
                              </p:par>
                            </p:childTnLst>
                          </p:cTn>
                        </p:par>
                        <p:par>
                          <p:cTn id="48" fill="hold">
                            <p:stCondLst>
                              <p:cond delay="20500"/>
                            </p:stCondLst>
                            <p:childTnLst>
                              <p:par>
                                <p:cTn id="49" presetID="22" presetClass="entr" presetSubtype="8" fill="hold" nodeType="afterEffect">
                                  <p:stCondLst>
                                    <p:cond delay="0"/>
                                  </p:stCondLst>
                                  <p:childTnLst>
                                    <p:set>
                                      <p:cBhvr>
                                        <p:cTn id="50" dur="1" fill="hold">
                                          <p:stCondLst>
                                            <p:cond delay="0"/>
                                          </p:stCondLst>
                                        </p:cTn>
                                        <p:tgtEl>
                                          <p:spTgt spid="9">
                                            <p:txEl>
                                              <p:pRg st="4" end="4"/>
                                            </p:txEl>
                                          </p:spTgt>
                                        </p:tgtEl>
                                        <p:attrNameLst>
                                          <p:attrName>style.visibility</p:attrName>
                                        </p:attrNameLst>
                                      </p:cBhvr>
                                      <p:to>
                                        <p:strVal val="visible"/>
                                      </p:to>
                                    </p:set>
                                    <p:animEffect transition="in" filter="wipe(left)">
                                      <p:cBhvr>
                                        <p:cTn id="51" dur="1000"/>
                                        <p:tgtEl>
                                          <p:spTgt spid="9">
                                            <p:txEl>
                                              <p:pRg st="4" end="4"/>
                                            </p:txEl>
                                          </p:spTgt>
                                        </p:tgtEl>
                                      </p:cBhvr>
                                    </p:animEffect>
                                  </p:childTnLst>
                                </p:cTn>
                              </p:par>
                            </p:childTnLst>
                          </p:cTn>
                        </p:par>
                        <p:par>
                          <p:cTn id="52" fill="hold">
                            <p:stCondLst>
                              <p:cond delay="21500"/>
                            </p:stCondLst>
                            <p:childTnLst>
                              <p:par>
                                <p:cTn id="53" presetID="22" presetClass="entr" presetSubtype="8" fill="hold" nodeType="afterEffect">
                                  <p:stCondLst>
                                    <p:cond delay="500"/>
                                  </p:stCondLst>
                                  <p:childTnLst>
                                    <p:set>
                                      <p:cBhvr>
                                        <p:cTn id="54" dur="1" fill="hold">
                                          <p:stCondLst>
                                            <p:cond delay="0"/>
                                          </p:stCondLst>
                                        </p:cTn>
                                        <p:tgtEl>
                                          <p:spTgt spid="9">
                                            <p:txEl>
                                              <p:pRg st="5" end="5"/>
                                            </p:txEl>
                                          </p:spTgt>
                                        </p:tgtEl>
                                        <p:attrNameLst>
                                          <p:attrName>style.visibility</p:attrName>
                                        </p:attrNameLst>
                                      </p:cBhvr>
                                      <p:to>
                                        <p:strVal val="visible"/>
                                      </p:to>
                                    </p:set>
                                    <p:animEffect transition="in" filter="wipe(left)">
                                      <p:cBhvr>
                                        <p:cTn id="55" dur="1000"/>
                                        <p:tgtEl>
                                          <p:spTgt spid="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4" grpId="0" animBg="1"/>
      <p:bldP spid="7"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38"/>
        <p:cNvGrpSpPr/>
        <p:nvPr/>
      </p:nvGrpSpPr>
      <p:grpSpPr>
        <a:xfrm>
          <a:off x="0" y="0"/>
          <a:ext cx="0" cy="0"/>
          <a:chOff x="0" y="0"/>
          <a:chExt cx="0" cy="0"/>
        </a:xfrm>
      </p:grpSpPr>
      <p:sp>
        <p:nvSpPr>
          <p:cNvPr id="9" name="Title 8"/>
          <p:cNvSpPr>
            <a:spLocks noGrp="1"/>
          </p:cNvSpPr>
          <p:nvPr>
            <p:ph type="title"/>
          </p:nvPr>
        </p:nvSpPr>
        <p:spPr>
          <a:xfrm>
            <a:off x="3946631" y="71438"/>
            <a:ext cx="4336839" cy="654050"/>
          </a:xfrm>
          <a:prstGeom prst="round2DiagRect">
            <a:avLst/>
          </a:prstGeom>
          <a:scene3d>
            <a:camera prst="orthographicFront"/>
            <a:lightRig rig="threePt" dir="t"/>
          </a:scene3d>
          <a:sp3d>
            <a:bevelT w="139700" prst="cross"/>
          </a:sp3d>
        </p:spPr>
        <p:style>
          <a:lnRef idx="1">
            <a:schemeClr val="dk1"/>
          </a:lnRef>
          <a:fillRef idx="2">
            <a:schemeClr val="dk1"/>
          </a:fillRef>
          <a:effectRef idx="1">
            <a:schemeClr val="dk1"/>
          </a:effectRef>
          <a:fontRef idx="minor">
            <a:schemeClr val="dk1"/>
          </a:fontRef>
        </p:style>
        <p:txBody>
          <a:bodyPr rtlCol="0" anchor="ctr">
            <a:normAutofit fontScale="90000"/>
          </a:bodyPr>
          <a:lstStyle/>
          <a:p>
            <a:pPr algn="ctr"/>
            <a:r>
              <a:rPr lang="en-US" sz="5400" dirty="0">
                <a:ln w="0"/>
                <a:solidFill>
                  <a:schemeClr val="accent6">
                    <a:lumMod val="50000"/>
                  </a:schemeClr>
                </a:solidFill>
                <a:effectLst>
                  <a:outerShdw blurRad="38100" dist="25400" dir="5400000" algn="ctr" rotWithShape="0">
                    <a:srgbClr val="6E747A">
                      <a:alpha val="43000"/>
                    </a:srgbClr>
                  </a:outerShdw>
                </a:effectLst>
                <a:latin typeface="Calibri (Heading)"/>
              </a:rPr>
              <a:t>Modal Verbs</a:t>
            </a:r>
            <a:endParaRPr lang="en-IN" sz="5400" dirty="0">
              <a:ln w="0"/>
              <a:solidFill>
                <a:schemeClr val="accent6">
                  <a:lumMod val="50000"/>
                </a:schemeClr>
              </a:solidFill>
              <a:effectLst>
                <a:outerShdw blurRad="38100" dist="25400" dir="5400000" algn="ctr" rotWithShape="0">
                  <a:srgbClr val="6E747A">
                    <a:alpha val="43000"/>
                  </a:srgbClr>
                </a:outerShdw>
              </a:effectLst>
              <a:latin typeface="Calibri (Heading)"/>
            </a:endParaRPr>
          </a:p>
        </p:txBody>
      </p:sp>
      <p:cxnSp>
        <p:nvCxnSpPr>
          <p:cNvPr id="8" name="Straight Connector 7"/>
          <p:cNvCxnSpPr/>
          <p:nvPr/>
        </p:nvCxnSpPr>
        <p:spPr>
          <a:xfrm flipH="1">
            <a:off x="6129866" y="730834"/>
            <a:ext cx="2119" cy="518584"/>
          </a:xfrm>
          <a:prstGeom prst="line">
            <a:avLst/>
          </a:prstGeom>
        </p:spPr>
        <p:style>
          <a:lnRef idx="3">
            <a:schemeClr val="accent2"/>
          </a:lnRef>
          <a:fillRef idx="0">
            <a:schemeClr val="accent2"/>
          </a:fillRef>
          <a:effectRef idx="2">
            <a:schemeClr val="accent2"/>
          </a:effectRef>
          <a:fontRef idx="minor">
            <a:schemeClr val="tx1"/>
          </a:fontRef>
        </p:style>
      </p:cxnSp>
      <p:cxnSp>
        <p:nvCxnSpPr>
          <p:cNvPr id="12" name="Straight Connector 11"/>
          <p:cNvCxnSpPr/>
          <p:nvPr/>
        </p:nvCxnSpPr>
        <p:spPr>
          <a:xfrm flipH="1" flipV="1">
            <a:off x="2133610" y="1272722"/>
            <a:ext cx="7880545" cy="16919"/>
          </a:xfrm>
          <a:prstGeom prst="line">
            <a:avLst/>
          </a:prstGeom>
        </p:spPr>
        <p:style>
          <a:lnRef idx="3">
            <a:schemeClr val="accent2"/>
          </a:lnRef>
          <a:fillRef idx="0">
            <a:schemeClr val="accent2"/>
          </a:fillRef>
          <a:effectRef idx="2">
            <a:schemeClr val="accent2"/>
          </a:effectRef>
          <a:fontRef idx="minor">
            <a:schemeClr val="tx1"/>
          </a:fontRef>
        </p:style>
      </p:cxnSp>
      <p:cxnSp>
        <p:nvCxnSpPr>
          <p:cNvPr id="18" name="Straight Connector 17"/>
          <p:cNvCxnSpPr/>
          <p:nvPr/>
        </p:nvCxnSpPr>
        <p:spPr>
          <a:xfrm flipH="1">
            <a:off x="2150539" y="1289641"/>
            <a:ext cx="2119" cy="518584"/>
          </a:xfrm>
          <a:prstGeom prst="line">
            <a:avLst/>
          </a:prstGeom>
        </p:spPr>
        <p:style>
          <a:lnRef idx="3">
            <a:schemeClr val="accent2"/>
          </a:lnRef>
          <a:fillRef idx="0">
            <a:schemeClr val="accent2"/>
          </a:fillRef>
          <a:effectRef idx="2">
            <a:schemeClr val="accent2"/>
          </a:effectRef>
          <a:fontRef idx="minor">
            <a:schemeClr val="tx1"/>
          </a:fontRef>
        </p:style>
      </p:cxnSp>
      <p:cxnSp>
        <p:nvCxnSpPr>
          <p:cNvPr id="19" name="Straight Connector 18"/>
          <p:cNvCxnSpPr/>
          <p:nvPr/>
        </p:nvCxnSpPr>
        <p:spPr>
          <a:xfrm flipH="1">
            <a:off x="4656676" y="1255784"/>
            <a:ext cx="2119" cy="518584"/>
          </a:xfrm>
          <a:prstGeom prst="line">
            <a:avLst/>
          </a:prstGeom>
        </p:spPr>
        <p:style>
          <a:lnRef idx="3">
            <a:schemeClr val="accent2"/>
          </a:lnRef>
          <a:fillRef idx="0">
            <a:schemeClr val="accent2"/>
          </a:fillRef>
          <a:effectRef idx="2">
            <a:schemeClr val="accent2"/>
          </a:effectRef>
          <a:fontRef idx="minor">
            <a:schemeClr val="tx1"/>
          </a:fontRef>
        </p:style>
      </p:cxnSp>
      <p:cxnSp>
        <p:nvCxnSpPr>
          <p:cNvPr id="20" name="Straight Connector 19"/>
          <p:cNvCxnSpPr/>
          <p:nvPr/>
        </p:nvCxnSpPr>
        <p:spPr>
          <a:xfrm flipH="1">
            <a:off x="7552277" y="1289653"/>
            <a:ext cx="2119" cy="518584"/>
          </a:xfrm>
          <a:prstGeom prst="line">
            <a:avLst/>
          </a:prstGeom>
        </p:spPr>
        <p:style>
          <a:lnRef idx="3">
            <a:schemeClr val="accent2"/>
          </a:lnRef>
          <a:fillRef idx="0">
            <a:schemeClr val="accent2"/>
          </a:fillRef>
          <a:effectRef idx="2">
            <a:schemeClr val="accent2"/>
          </a:effectRef>
          <a:fontRef idx="minor">
            <a:schemeClr val="tx1"/>
          </a:fontRef>
        </p:style>
      </p:cxnSp>
      <p:cxnSp>
        <p:nvCxnSpPr>
          <p:cNvPr id="21" name="Straight Connector 20"/>
          <p:cNvCxnSpPr/>
          <p:nvPr/>
        </p:nvCxnSpPr>
        <p:spPr>
          <a:xfrm flipH="1">
            <a:off x="10014155" y="1293462"/>
            <a:ext cx="2" cy="480906"/>
          </a:xfrm>
          <a:prstGeom prst="line">
            <a:avLst/>
          </a:prstGeom>
        </p:spPr>
        <p:style>
          <a:lnRef idx="3">
            <a:schemeClr val="accent2"/>
          </a:lnRef>
          <a:fillRef idx="0">
            <a:schemeClr val="accent2"/>
          </a:fillRef>
          <a:effectRef idx="2">
            <a:schemeClr val="accent2"/>
          </a:effectRef>
          <a:fontRef idx="minor">
            <a:schemeClr val="tx1"/>
          </a:fontRef>
        </p:style>
      </p:cxnSp>
      <p:sp>
        <p:nvSpPr>
          <p:cNvPr id="17" name="TextBox 16"/>
          <p:cNvSpPr txBox="1"/>
          <p:nvPr/>
        </p:nvSpPr>
        <p:spPr>
          <a:xfrm>
            <a:off x="1794945" y="1913471"/>
            <a:ext cx="843501" cy="584775"/>
          </a:xfrm>
          <a:prstGeom prst="rect">
            <a:avLst/>
          </a:prstGeom>
          <a:solidFill>
            <a:schemeClr val="accent4">
              <a:lumMod val="40000"/>
              <a:lumOff val="60000"/>
            </a:schemeClr>
          </a:solidFill>
          <a:ln>
            <a:solidFill>
              <a:srgbClr val="7030A0"/>
            </a:solidFill>
          </a:ln>
          <a:scene3d>
            <a:camera prst="orthographicFront"/>
            <a:lightRig rig="threePt" dir="t"/>
          </a:scene3d>
          <a:sp3d>
            <a:bevelT prst="convex"/>
          </a:sp3d>
        </p:spPr>
        <p:txBody>
          <a:bodyPr wrap="none" rtlCol="0">
            <a:spAutoFit/>
          </a:bodyPr>
          <a:lstStyle/>
          <a:p>
            <a:r>
              <a:rPr lang="en-US" sz="3200" b="1" spc="50" dirty="0">
                <a:ln w="9525" cmpd="sng">
                  <a:solidFill>
                    <a:schemeClr val="accent1"/>
                  </a:solidFill>
                  <a:prstDash val="solid"/>
                </a:ln>
                <a:solidFill>
                  <a:schemeClr val="accent2">
                    <a:lumMod val="75000"/>
                  </a:schemeClr>
                </a:solidFill>
                <a:effectLst>
                  <a:glow rad="38100">
                    <a:schemeClr val="accent1">
                      <a:alpha val="40000"/>
                    </a:schemeClr>
                  </a:glow>
                </a:effectLst>
                <a:latin typeface="Calibri" panose="020F0502020204030204" pitchFamily="34" charset="0"/>
                <a:cs typeface="Calibri" panose="020F0502020204030204" pitchFamily="34" charset="0"/>
              </a:rPr>
              <a:t>Can</a:t>
            </a:r>
            <a:endParaRPr lang="en-IN" sz="3200" b="1" spc="50" dirty="0">
              <a:ln w="9525" cmpd="sng">
                <a:solidFill>
                  <a:schemeClr val="accent1"/>
                </a:solidFill>
                <a:prstDash val="solid"/>
              </a:ln>
              <a:solidFill>
                <a:schemeClr val="accent2">
                  <a:lumMod val="75000"/>
                </a:schemeClr>
              </a:solidFill>
              <a:effectLst>
                <a:glow rad="38100">
                  <a:schemeClr val="accent1">
                    <a:alpha val="40000"/>
                  </a:schemeClr>
                </a:glow>
              </a:effectLst>
              <a:latin typeface="Calibri" panose="020F0502020204030204" pitchFamily="34" charset="0"/>
              <a:cs typeface="Calibri" panose="020F0502020204030204" pitchFamily="34" charset="0"/>
            </a:endParaRPr>
          </a:p>
        </p:txBody>
      </p:sp>
      <p:sp>
        <p:nvSpPr>
          <p:cNvPr id="22" name="TextBox 21"/>
          <p:cNvSpPr txBox="1"/>
          <p:nvPr/>
        </p:nvSpPr>
        <p:spPr>
          <a:xfrm>
            <a:off x="4199485" y="1930404"/>
            <a:ext cx="958917" cy="584775"/>
          </a:xfrm>
          <a:prstGeom prst="rect">
            <a:avLst/>
          </a:prstGeom>
          <a:solidFill>
            <a:schemeClr val="accent4">
              <a:lumMod val="20000"/>
              <a:lumOff val="80000"/>
            </a:schemeClr>
          </a:solidFill>
          <a:ln>
            <a:solidFill>
              <a:srgbClr val="7030A0"/>
            </a:solidFill>
          </a:ln>
          <a:scene3d>
            <a:camera prst="orthographicFront"/>
            <a:lightRig rig="threePt" dir="t"/>
          </a:scene3d>
          <a:sp3d>
            <a:bevelT prst="convex"/>
          </a:sp3d>
        </p:spPr>
        <p:txBody>
          <a:bodyPr wrap="none" rtlCol="0">
            <a:spAutoFit/>
          </a:bodyPr>
          <a:lstStyle/>
          <a:p>
            <a:r>
              <a:rPr lang="en-US" sz="3200" b="1" spc="50" dirty="0">
                <a:ln w="9525" cmpd="sng">
                  <a:solidFill>
                    <a:schemeClr val="accent1"/>
                  </a:solidFill>
                  <a:prstDash val="solid"/>
                </a:ln>
                <a:solidFill>
                  <a:schemeClr val="accent2">
                    <a:lumMod val="75000"/>
                  </a:schemeClr>
                </a:solidFill>
                <a:effectLst>
                  <a:glow rad="38100">
                    <a:schemeClr val="accent1">
                      <a:alpha val="40000"/>
                    </a:schemeClr>
                  </a:glow>
                </a:effectLst>
                <a:latin typeface="Calibri" panose="020F0502020204030204" pitchFamily="34" charset="0"/>
                <a:cs typeface="Calibri" panose="020F0502020204030204" pitchFamily="34" charset="0"/>
              </a:rPr>
              <a:t>May</a:t>
            </a:r>
            <a:endParaRPr lang="en-IN" sz="3200" b="1" spc="50" dirty="0">
              <a:ln w="9525" cmpd="sng">
                <a:solidFill>
                  <a:schemeClr val="accent1"/>
                </a:solidFill>
                <a:prstDash val="solid"/>
              </a:ln>
              <a:solidFill>
                <a:schemeClr val="accent2">
                  <a:lumMod val="75000"/>
                </a:schemeClr>
              </a:solidFill>
              <a:effectLst>
                <a:glow rad="38100">
                  <a:schemeClr val="accent1">
                    <a:alpha val="40000"/>
                  </a:schemeClr>
                </a:glow>
              </a:effectLst>
              <a:latin typeface="Calibri" panose="020F0502020204030204" pitchFamily="34" charset="0"/>
              <a:cs typeface="Calibri" panose="020F0502020204030204" pitchFamily="34" charset="0"/>
            </a:endParaRPr>
          </a:p>
        </p:txBody>
      </p:sp>
      <p:sp>
        <p:nvSpPr>
          <p:cNvPr id="25" name="TextBox 24"/>
          <p:cNvSpPr txBox="1"/>
          <p:nvPr/>
        </p:nvSpPr>
        <p:spPr>
          <a:xfrm>
            <a:off x="7145885" y="1896541"/>
            <a:ext cx="885179" cy="584775"/>
          </a:xfrm>
          <a:prstGeom prst="rect">
            <a:avLst/>
          </a:prstGeom>
          <a:solidFill>
            <a:schemeClr val="accent4">
              <a:lumMod val="20000"/>
              <a:lumOff val="80000"/>
            </a:schemeClr>
          </a:solidFill>
          <a:ln>
            <a:solidFill>
              <a:srgbClr val="7030A0"/>
            </a:solidFill>
          </a:ln>
          <a:scene3d>
            <a:camera prst="orthographicFront"/>
            <a:lightRig rig="threePt" dir="t"/>
          </a:scene3d>
          <a:sp3d>
            <a:bevelT prst="convex"/>
          </a:sp3d>
        </p:spPr>
        <p:txBody>
          <a:bodyPr wrap="none" rtlCol="0">
            <a:spAutoFit/>
          </a:bodyPr>
          <a:lstStyle/>
          <a:p>
            <a:r>
              <a:rPr lang="en-US" sz="3200" b="1" spc="50" dirty="0">
                <a:ln w="9525" cmpd="sng">
                  <a:solidFill>
                    <a:schemeClr val="accent1"/>
                  </a:solidFill>
                  <a:prstDash val="solid"/>
                </a:ln>
                <a:solidFill>
                  <a:schemeClr val="accent2">
                    <a:lumMod val="75000"/>
                  </a:schemeClr>
                </a:solidFill>
                <a:effectLst>
                  <a:glow rad="38100">
                    <a:schemeClr val="accent1">
                      <a:alpha val="40000"/>
                    </a:schemeClr>
                  </a:glow>
                </a:effectLst>
                <a:latin typeface="Calibri" panose="020F0502020204030204" pitchFamily="34" charset="0"/>
                <a:cs typeface="Calibri" panose="020F0502020204030204" pitchFamily="34" charset="0"/>
              </a:rPr>
              <a:t>Will</a:t>
            </a:r>
            <a:endParaRPr lang="en-IN" sz="3200" b="1" spc="50" dirty="0">
              <a:ln w="9525" cmpd="sng">
                <a:solidFill>
                  <a:schemeClr val="accent1"/>
                </a:solidFill>
                <a:prstDash val="solid"/>
              </a:ln>
              <a:solidFill>
                <a:schemeClr val="accent2">
                  <a:lumMod val="75000"/>
                </a:schemeClr>
              </a:solidFill>
              <a:effectLst>
                <a:glow rad="38100">
                  <a:schemeClr val="accent1">
                    <a:alpha val="40000"/>
                  </a:schemeClr>
                </a:glow>
              </a:effectLst>
              <a:latin typeface="Calibri" panose="020F0502020204030204" pitchFamily="34" charset="0"/>
              <a:cs typeface="Calibri" panose="020F0502020204030204" pitchFamily="34" charset="0"/>
            </a:endParaRPr>
          </a:p>
        </p:txBody>
      </p:sp>
      <p:sp>
        <p:nvSpPr>
          <p:cNvPr id="26" name="TextBox 25"/>
          <p:cNvSpPr txBox="1"/>
          <p:nvPr/>
        </p:nvSpPr>
        <p:spPr>
          <a:xfrm>
            <a:off x="9516544" y="1879608"/>
            <a:ext cx="1034257" cy="584775"/>
          </a:xfrm>
          <a:prstGeom prst="rect">
            <a:avLst/>
          </a:prstGeom>
          <a:solidFill>
            <a:schemeClr val="accent4">
              <a:lumMod val="20000"/>
              <a:lumOff val="80000"/>
            </a:schemeClr>
          </a:solidFill>
          <a:ln>
            <a:solidFill>
              <a:srgbClr val="7030A0"/>
            </a:solidFill>
          </a:ln>
          <a:scene3d>
            <a:camera prst="orthographicFront"/>
            <a:lightRig rig="threePt" dir="t"/>
          </a:scene3d>
          <a:sp3d>
            <a:bevelT prst="convex"/>
          </a:sp3d>
        </p:spPr>
        <p:txBody>
          <a:bodyPr wrap="none" rtlCol="0">
            <a:spAutoFit/>
          </a:bodyPr>
          <a:lstStyle/>
          <a:p>
            <a:r>
              <a:rPr lang="en-US" sz="3200" b="1" spc="50" dirty="0">
                <a:ln w="9525" cmpd="sng">
                  <a:solidFill>
                    <a:schemeClr val="accent1"/>
                  </a:solidFill>
                  <a:prstDash val="solid"/>
                </a:ln>
                <a:solidFill>
                  <a:schemeClr val="accent2">
                    <a:lumMod val="75000"/>
                  </a:schemeClr>
                </a:solidFill>
                <a:effectLst>
                  <a:glow rad="38100">
                    <a:schemeClr val="accent1">
                      <a:alpha val="40000"/>
                    </a:schemeClr>
                  </a:glow>
                </a:effectLst>
                <a:latin typeface="Calibri" panose="020F0502020204030204" pitchFamily="34" charset="0"/>
                <a:cs typeface="Calibri" panose="020F0502020204030204" pitchFamily="34" charset="0"/>
              </a:rPr>
              <a:t>Shall</a:t>
            </a:r>
            <a:endParaRPr lang="en-IN" sz="3200" b="1" spc="50" dirty="0">
              <a:ln w="9525" cmpd="sng">
                <a:solidFill>
                  <a:schemeClr val="accent1"/>
                </a:solidFill>
                <a:prstDash val="solid"/>
              </a:ln>
              <a:solidFill>
                <a:schemeClr val="accent2">
                  <a:lumMod val="75000"/>
                </a:schemeClr>
              </a:solidFill>
              <a:effectLst>
                <a:glow rad="38100">
                  <a:schemeClr val="accent1">
                    <a:alpha val="40000"/>
                  </a:schemeClr>
                </a:glow>
              </a:effectLst>
              <a:latin typeface="Calibri" panose="020F0502020204030204" pitchFamily="34" charset="0"/>
              <a:cs typeface="Calibri" panose="020F0502020204030204" pitchFamily="34" charset="0"/>
            </a:endParaRPr>
          </a:p>
        </p:txBody>
      </p:sp>
      <p:sp>
        <p:nvSpPr>
          <p:cNvPr id="23" name="TextBox 22"/>
          <p:cNvSpPr txBox="1"/>
          <p:nvPr/>
        </p:nvSpPr>
        <p:spPr>
          <a:xfrm>
            <a:off x="1171259" y="3524485"/>
            <a:ext cx="2013692" cy="2062103"/>
          </a:xfrm>
          <a:prstGeom prst="rect">
            <a:avLst/>
          </a:prstGeom>
          <a:solidFill>
            <a:schemeClr val="accent4">
              <a:lumMod val="40000"/>
              <a:lumOff val="60000"/>
            </a:schemeClr>
          </a:solidFill>
          <a:ln>
            <a:solidFill>
              <a:srgbClr val="7030A0"/>
            </a:solidFill>
          </a:ln>
          <a:scene3d>
            <a:camera prst="orthographicFront"/>
            <a:lightRig rig="threePt" dir="t"/>
          </a:scene3d>
          <a:sp3d>
            <a:bevelT w="114300" prst="artDeco"/>
          </a:sp3d>
        </p:spPr>
        <p:txBody>
          <a:bodyPr wrap="none" rtlCol="0">
            <a:spAutoFit/>
          </a:bodyPr>
          <a:lstStyle/>
          <a:p>
            <a:pPr algn="ctr"/>
            <a:r>
              <a:rPr lang="en-US" sz="3200" dirty="0">
                <a:latin typeface="Calibri" panose="020F0502020204030204" pitchFamily="34" charset="0"/>
                <a:cs typeface="Calibri" panose="020F0502020204030204" pitchFamily="34" charset="0"/>
              </a:rPr>
              <a:t>Ability</a:t>
            </a:r>
          </a:p>
          <a:p>
            <a:pPr algn="ctr"/>
            <a:r>
              <a:rPr lang="en-US" sz="3200" dirty="0">
                <a:latin typeface="Calibri" panose="020F0502020204030204" pitchFamily="34" charset="0"/>
                <a:cs typeface="Calibri" panose="020F0502020204030204" pitchFamily="34" charset="0"/>
              </a:rPr>
              <a:t>Permission</a:t>
            </a:r>
          </a:p>
          <a:p>
            <a:pPr algn="ctr"/>
            <a:r>
              <a:rPr lang="en-US" sz="3200" dirty="0">
                <a:latin typeface="Calibri" panose="020F0502020204030204" pitchFamily="34" charset="0"/>
                <a:cs typeface="Calibri" panose="020F0502020204030204" pitchFamily="34" charset="0"/>
              </a:rPr>
              <a:t>Possibility</a:t>
            </a:r>
          </a:p>
          <a:p>
            <a:pPr algn="ctr"/>
            <a:r>
              <a:rPr lang="en-US" sz="3200" dirty="0">
                <a:latin typeface="Calibri" panose="020F0502020204030204" pitchFamily="34" charset="0"/>
                <a:cs typeface="Calibri" panose="020F0502020204030204" pitchFamily="34" charset="0"/>
              </a:rPr>
              <a:t>Request</a:t>
            </a:r>
            <a:endParaRPr lang="en-IN" sz="3200" dirty="0">
              <a:latin typeface="Calibri" panose="020F0502020204030204" pitchFamily="34" charset="0"/>
              <a:cs typeface="Calibri" panose="020F0502020204030204" pitchFamily="34" charset="0"/>
            </a:endParaRPr>
          </a:p>
        </p:txBody>
      </p:sp>
      <p:sp>
        <p:nvSpPr>
          <p:cNvPr id="24" name="Down Arrow 23"/>
          <p:cNvSpPr/>
          <p:nvPr/>
        </p:nvSpPr>
        <p:spPr>
          <a:xfrm>
            <a:off x="1940045" y="2711999"/>
            <a:ext cx="533095" cy="668267"/>
          </a:xfrm>
          <a:prstGeom prst="downArrow">
            <a:avLst/>
          </a:prstGeom>
          <a:solidFill>
            <a:srgbClr val="7030A0"/>
          </a:solidFill>
          <a:ln>
            <a:solidFill>
              <a:schemeClr val="accent4">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29" name="TextBox 28"/>
          <p:cNvSpPr txBox="1"/>
          <p:nvPr/>
        </p:nvSpPr>
        <p:spPr>
          <a:xfrm>
            <a:off x="3643525" y="3524484"/>
            <a:ext cx="2013692" cy="2062103"/>
          </a:xfrm>
          <a:prstGeom prst="rect">
            <a:avLst/>
          </a:prstGeom>
          <a:solidFill>
            <a:schemeClr val="accent4">
              <a:lumMod val="40000"/>
              <a:lumOff val="60000"/>
            </a:schemeClr>
          </a:solidFill>
          <a:ln>
            <a:solidFill>
              <a:srgbClr val="7030A0"/>
            </a:solidFill>
          </a:ln>
          <a:scene3d>
            <a:camera prst="orthographicFront"/>
            <a:lightRig rig="threePt" dir="t"/>
          </a:scene3d>
          <a:sp3d>
            <a:bevelT w="114300" prst="artDeco"/>
          </a:sp3d>
        </p:spPr>
        <p:txBody>
          <a:bodyPr wrap="none" rtlCol="0">
            <a:spAutoFit/>
          </a:bodyPr>
          <a:lstStyle/>
          <a:p>
            <a:pPr algn="ctr"/>
            <a:endParaRPr lang="en-US" sz="3200" dirty="0">
              <a:latin typeface="Calibri" panose="020F0502020204030204" pitchFamily="34" charset="0"/>
              <a:cs typeface="Calibri" panose="020F0502020204030204" pitchFamily="34" charset="0"/>
            </a:endParaRPr>
          </a:p>
          <a:p>
            <a:pPr algn="ctr"/>
            <a:r>
              <a:rPr lang="en-US" sz="3200" dirty="0">
                <a:latin typeface="Calibri" panose="020F0502020204030204" pitchFamily="34" charset="0"/>
                <a:cs typeface="Calibri" panose="020F0502020204030204" pitchFamily="34" charset="0"/>
              </a:rPr>
              <a:t>Permission</a:t>
            </a:r>
          </a:p>
          <a:p>
            <a:pPr algn="ctr"/>
            <a:r>
              <a:rPr lang="en-US" sz="3200" dirty="0">
                <a:latin typeface="Calibri" panose="020F0502020204030204" pitchFamily="34" charset="0"/>
                <a:cs typeface="Calibri" panose="020F0502020204030204" pitchFamily="34" charset="0"/>
              </a:rPr>
              <a:t>Possibility</a:t>
            </a:r>
          </a:p>
          <a:p>
            <a:pPr algn="ctr"/>
            <a:endParaRPr lang="en-IN" sz="3200" dirty="0">
              <a:latin typeface="Calibri" panose="020F0502020204030204" pitchFamily="34" charset="0"/>
              <a:cs typeface="Calibri" panose="020F0502020204030204" pitchFamily="34" charset="0"/>
            </a:endParaRPr>
          </a:p>
        </p:txBody>
      </p:sp>
      <p:sp>
        <p:nvSpPr>
          <p:cNvPr id="30" name="Down Arrow 29"/>
          <p:cNvSpPr/>
          <p:nvPr/>
        </p:nvSpPr>
        <p:spPr>
          <a:xfrm>
            <a:off x="4412312" y="2728930"/>
            <a:ext cx="533095" cy="668267"/>
          </a:xfrm>
          <a:prstGeom prst="downArrow">
            <a:avLst/>
          </a:prstGeom>
          <a:solidFill>
            <a:srgbClr val="7030A0"/>
          </a:solidFill>
          <a:ln>
            <a:solidFill>
              <a:schemeClr val="accent4">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31" name="TextBox 30"/>
          <p:cNvSpPr txBox="1"/>
          <p:nvPr/>
        </p:nvSpPr>
        <p:spPr>
          <a:xfrm>
            <a:off x="6443857" y="3490625"/>
            <a:ext cx="2238113" cy="2062103"/>
          </a:xfrm>
          <a:prstGeom prst="rect">
            <a:avLst/>
          </a:prstGeom>
          <a:solidFill>
            <a:schemeClr val="accent4">
              <a:lumMod val="40000"/>
              <a:lumOff val="60000"/>
            </a:schemeClr>
          </a:solidFill>
          <a:ln>
            <a:solidFill>
              <a:srgbClr val="7030A0"/>
            </a:solidFill>
          </a:ln>
          <a:scene3d>
            <a:camera prst="orthographicFront"/>
            <a:lightRig rig="threePt" dir="t"/>
          </a:scene3d>
          <a:sp3d>
            <a:bevelT w="114300" prst="artDeco"/>
          </a:sp3d>
        </p:spPr>
        <p:txBody>
          <a:bodyPr wrap="none" rtlCol="0">
            <a:spAutoFit/>
          </a:bodyPr>
          <a:lstStyle/>
          <a:p>
            <a:pPr algn="ctr"/>
            <a:r>
              <a:rPr lang="en-US" sz="3200" dirty="0">
                <a:latin typeface="Calibri" panose="020F0502020204030204" pitchFamily="34" charset="0"/>
                <a:cs typeface="Calibri" panose="020F0502020204030204" pitchFamily="34" charset="0"/>
              </a:rPr>
              <a:t>Promise</a:t>
            </a:r>
          </a:p>
          <a:p>
            <a:pPr algn="ctr"/>
            <a:r>
              <a:rPr lang="en-US" sz="3200" dirty="0">
                <a:latin typeface="Calibri" panose="020F0502020204030204" pitchFamily="34" charset="0"/>
                <a:cs typeface="Calibri" panose="020F0502020204030204" pitchFamily="34" charset="0"/>
              </a:rPr>
              <a:t>Wish/Desire</a:t>
            </a:r>
          </a:p>
          <a:p>
            <a:pPr algn="ctr"/>
            <a:r>
              <a:rPr lang="en-US" sz="3200" dirty="0">
                <a:latin typeface="Calibri" panose="020F0502020204030204" pitchFamily="34" charset="0"/>
                <a:cs typeface="Calibri" panose="020F0502020204030204" pitchFamily="34" charset="0"/>
              </a:rPr>
              <a:t>Request</a:t>
            </a:r>
          </a:p>
          <a:p>
            <a:pPr algn="ctr"/>
            <a:r>
              <a:rPr lang="en-US" sz="3200" dirty="0">
                <a:latin typeface="Calibri" panose="020F0502020204030204" pitchFamily="34" charset="0"/>
                <a:cs typeface="Calibri" panose="020F0502020204030204" pitchFamily="34" charset="0"/>
              </a:rPr>
              <a:t>Prediction</a:t>
            </a:r>
            <a:endParaRPr lang="en-IN" sz="3200" dirty="0">
              <a:latin typeface="Calibri" panose="020F0502020204030204" pitchFamily="34" charset="0"/>
              <a:cs typeface="Calibri" panose="020F0502020204030204" pitchFamily="34" charset="0"/>
            </a:endParaRPr>
          </a:p>
        </p:txBody>
      </p:sp>
      <p:sp>
        <p:nvSpPr>
          <p:cNvPr id="32" name="Down Arrow 31"/>
          <p:cNvSpPr/>
          <p:nvPr/>
        </p:nvSpPr>
        <p:spPr>
          <a:xfrm>
            <a:off x="7290983" y="2728933"/>
            <a:ext cx="533095" cy="668267"/>
          </a:xfrm>
          <a:prstGeom prst="downArrow">
            <a:avLst/>
          </a:prstGeom>
          <a:solidFill>
            <a:srgbClr val="7030A0"/>
          </a:solidFill>
          <a:ln>
            <a:solidFill>
              <a:schemeClr val="accent4">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33" name="Down Arrow 32"/>
          <p:cNvSpPr/>
          <p:nvPr/>
        </p:nvSpPr>
        <p:spPr>
          <a:xfrm>
            <a:off x="9746308" y="2728936"/>
            <a:ext cx="533095" cy="668267"/>
          </a:xfrm>
          <a:prstGeom prst="downArrow">
            <a:avLst/>
          </a:prstGeom>
          <a:solidFill>
            <a:srgbClr val="7030A0"/>
          </a:solidFill>
          <a:ln>
            <a:solidFill>
              <a:schemeClr val="accent4">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38" name="TextBox 37"/>
          <p:cNvSpPr txBox="1"/>
          <p:nvPr/>
        </p:nvSpPr>
        <p:spPr>
          <a:xfrm>
            <a:off x="9016701" y="3450974"/>
            <a:ext cx="2036968" cy="2089218"/>
          </a:xfrm>
          <a:prstGeom prst="rect">
            <a:avLst/>
          </a:prstGeom>
          <a:solidFill>
            <a:schemeClr val="accent4">
              <a:lumMod val="40000"/>
              <a:lumOff val="60000"/>
            </a:schemeClr>
          </a:solidFill>
          <a:ln>
            <a:solidFill>
              <a:srgbClr val="7030A0"/>
            </a:solidFill>
          </a:ln>
          <a:scene3d>
            <a:camera prst="orthographicFront"/>
            <a:lightRig rig="threePt" dir="t"/>
          </a:scene3d>
          <a:sp3d>
            <a:bevelT w="114300" prst="artDeco"/>
          </a:sp3d>
        </p:spPr>
        <p:txBody>
          <a:bodyPr wrap="none" rtlCol="0" anchor="ctr">
            <a:spAutoFit/>
          </a:bodyPr>
          <a:lstStyle/>
          <a:p>
            <a:pPr algn="ctr"/>
            <a:r>
              <a:rPr lang="en-US" sz="3200" dirty="0">
                <a:latin typeface="Calibri" panose="020F0502020204030204" pitchFamily="34" charset="0"/>
                <a:cs typeface="Calibri" panose="020F0502020204030204" pitchFamily="34" charset="0"/>
              </a:rPr>
              <a:t>Possibility</a:t>
            </a:r>
          </a:p>
          <a:p>
            <a:pPr algn="ctr"/>
            <a:r>
              <a:rPr lang="en-US" sz="3200" dirty="0">
                <a:latin typeface="Calibri" panose="020F0502020204030204" pitchFamily="34" charset="0"/>
                <a:cs typeface="Calibri" panose="020F0502020204030204" pitchFamily="34" charset="0"/>
              </a:rPr>
              <a:t>Advice</a:t>
            </a:r>
          </a:p>
          <a:p>
            <a:pPr algn="ctr"/>
            <a:r>
              <a:rPr lang="en-US" sz="3200" dirty="0">
                <a:latin typeface="Calibri" panose="020F0502020204030204" pitchFamily="34" charset="0"/>
                <a:cs typeface="Calibri" panose="020F0502020204030204" pitchFamily="34" charset="0"/>
              </a:rPr>
              <a:t>Intention</a:t>
            </a:r>
            <a:endParaRPr lang="en-IN" sz="32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5672756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heel(1)">
                                      <p:cBhvr>
                                        <p:cTn id="7" dur="2000"/>
                                        <p:tgtEl>
                                          <p:spTgt spid="8"/>
                                        </p:tgtEl>
                                      </p:cBhvr>
                                    </p:animEffect>
                                  </p:childTnLst>
                                </p:cTn>
                              </p:par>
                            </p:childTnLst>
                          </p:cTn>
                        </p:par>
                        <p:par>
                          <p:cTn id="8" fill="hold">
                            <p:stCondLst>
                              <p:cond delay="2000"/>
                            </p:stCondLst>
                            <p:childTnLst>
                              <p:par>
                                <p:cTn id="9" presetID="21" presetClass="entr" presetSubtype="1" fill="hold" nodeType="afterEffect">
                                  <p:stCondLst>
                                    <p:cond delay="0"/>
                                  </p:stCondLst>
                                  <p:childTnLst>
                                    <p:set>
                                      <p:cBhvr>
                                        <p:cTn id="10" dur="1" fill="hold">
                                          <p:stCondLst>
                                            <p:cond delay="0"/>
                                          </p:stCondLst>
                                        </p:cTn>
                                        <p:tgtEl>
                                          <p:spTgt spid="12"/>
                                        </p:tgtEl>
                                        <p:attrNameLst>
                                          <p:attrName>style.visibility</p:attrName>
                                        </p:attrNameLst>
                                      </p:cBhvr>
                                      <p:to>
                                        <p:strVal val="visible"/>
                                      </p:to>
                                    </p:set>
                                    <p:animEffect transition="in" filter="wheel(1)">
                                      <p:cBhvr>
                                        <p:cTn id="11" dur="2000"/>
                                        <p:tgtEl>
                                          <p:spTgt spid="12"/>
                                        </p:tgtEl>
                                      </p:cBhvr>
                                    </p:animEffect>
                                  </p:childTnLst>
                                </p:cTn>
                              </p:par>
                            </p:childTnLst>
                          </p:cTn>
                        </p:par>
                        <p:par>
                          <p:cTn id="12" fill="hold">
                            <p:stCondLst>
                              <p:cond delay="4000"/>
                            </p:stCondLst>
                            <p:childTnLst>
                              <p:par>
                                <p:cTn id="13" presetID="22" presetClass="entr" presetSubtype="1" fill="hold" nodeType="afterEffect">
                                  <p:stCondLst>
                                    <p:cond delay="0"/>
                                  </p:stCondLst>
                                  <p:childTnLst>
                                    <p:set>
                                      <p:cBhvr>
                                        <p:cTn id="14" dur="1" fill="hold">
                                          <p:stCondLst>
                                            <p:cond delay="0"/>
                                          </p:stCondLst>
                                        </p:cTn>
                                        <p:tgtEl>
                                          <p:spTgt spid="18"/>
                                        </p:tgtEl>
                                        <p:attrNameLst>
                                          <p:attrName>style.visibility</p:attrName>
                                        </p:attrNameLst>
                                      </p:cBhvr>
                                      <p:to>
                                        <p:strVal val="visible"/>
                                      </p:to>
                                    </p:set>
                                    <p:animEffect transition="in" filter="wipe(up)">
                                      <p:cBhvr>
                                        <p:cTn id="15" dur="500"/>
                                        <p:tgtEl>
                                          <p:spTgt spid="18"/>
                                        </p:tgtEl>
                                      </p:cBhvr>
                                    </p:animEffect>
                                  </p:childTnLst>
                                </p:cTn>
                              </p:par>
                            </p:childTnLst>
                          </p:cTn>
                        </p:par>
                        <p:par>
                          <p:cTn id="16" fill="hold">
                            <p:stCondLst>
                              <p:cond delay="4500"/>
                            </p:stCondLst>
                            <p:childTnLst>
                              <p:par>
                                <p:cTn id="17" presetID="10" presetClass="entr" presetSubtype="0" fill="hold" grpId="0" nodeType="afterEffect">
                                  <p:stCondLst>
                                    <p:cond delay="0"/>
                                  </p:stCondLst>
                                  <p:childTnLst>
                                    <p:set>
                                      <p:cBhvr>
                                        <p:cTn id="18" dur="1" fill="hold">
                                          <p:stCondLst>
                                            <p:cond delay="0"/>
                                          </p:stCondLst>
                                        </p:cTn>
                                        <p:tgtEl>
                                          <p:spTgt spid="17"/>
                                        </p:tgtEl>
                                        <p:attrNameLst>
                                          <p:attrName>style.visibility</p:attrName>
                                        </p:attrNameLst>
                                      </p:cBhvr>
                                      <p:to>
                                        <p:strVal val="visible"/>
                                      </p:to>
                                    </p:set>
                                    <p:animEffect transition="in" filter="fade">
                                      <p:cBhvr>
                                        <p:cTn id="19" dur="500"/>
                                        <p:tgtEl>
                                          <p:spTgt spid="17"/>
                                        </p:tgtEl>
                                      </p:cBhvr>
                                    </p:animEffect>
                                  </p:childTnLst>
                                </p:cTn>
                              </p:par>
                            </p:childTnLst>
                          </p:cTn>
                        </p:par>
                        <p:par>
                          <p:cTn id="20" fill="hold">
                            <p:stCondLst>
                              <p:cond delay="5000"/>
                            </p:stCondLst>
                            <p:childTnLst>
                              <p:par>
                                <p:cTn id="21" presetID="22" presetClass="entr" presetSubtype="1" fill="hold" grpId="0" nodeType="afterEffect">
                                  <p:stCondLst>
                                    <p:cond delay="0"/>
                                  </p:stCondLst>
                                  <p:childTnLst>
                                    <p:set>
                                      <p:cBhvr>
                                        <p:cTn id="22" dur="1" fill="hold">
                                          <p:stCondLst>
                                            <p:cond delay="0"/>
                                          </p:stCondLst>
                                        </p:cTn>
                                        <p:tgtEl>
                                          <p:spTgt spid="24"/>
                                        </p:tgtEl>
                                        <p:attrNameLst>
                                          <p:attrName>style.visibility</p:attrName>
                                        </p:attrNameLst>
                                      </p:cBhvr>
                                      <p:to>
                                        <p:strVal val="visible"/>
                                      </p:to>
                                    </p:set>
                                    <p:animEffect transition="in" filter="wipe(up)">
                                      <p:cBhvr>
                                        <p:cTn id="23" dur="500"/>
                                        <p:tgtEl>
                                          <p:spTgt spid="24"/>
                                        </p:tgtEl>
                                      </p:cBhvr>
                                    </p:animEffect>
                                  </p:childTnLst>
                                </p:cTn>
                              </p:par>
                            </p:childTnLst>
                          </p:cTn>
                        </p:par>
                        <p:par>
                          <p:cTn id="24" fill="hold">
                            <p:stCondLst>
                              <p:cond delay="5500"/>
                            </p:stCondLst>
                            <p:childTnLst>
                              <p:par>
                                <p:cTn id="25" presetID="22" presetClass="entr" presetSubtype="8" fill="hold" grpId="0" nodeType="afterEffect">
                                  <p:stCondLst>
                                    <p:cond delay="0"/>
                                  </p:stCondLst>
                                  <p:childTnLst>
                                    <p:set>
                                      <p:cBhvr>
                                        <p:cTn id="26" dur="1" fill="hold">
                                          <p:stCondLst>
                                            <p:cond delay="0"/>
                                          </p:stCondLst>
                                        </p:cTn>
                                        <p:tgtEl>
                                          <p:spTgt spid="23"/>
                                        </p:tgtEl>
                                        <p:attrNameLst>
                                          <p:attrName>style.visibility</p:attrName>
                                        </p:attrNameLst>
                                      </p:cBhvr>
                                      <p:to>
                                        <p:strVal val="visible"/>
                                      </p:to>
                                    </p:set>
                                    <p:animEffect transition="in" filter="wipe(left)">
                                      <p:cBhvr>
                                        <p:cTn id="27" dur="500"/>
                                        <p:tgtEl>
                                          <p:spTgt spid="23"/>
                                        </p:tgtEl>
                                      </p:cBhvr>
                                    </p:animEffect>
                                  </p:childTnLst>
                                </p:cTn>
                              </p:par>
                            </p:childTnLst>
                          </p:cTn>
                        </p:par>
                        <p:par>
                          <p:cTn id="28" fill="hold">
                            <p:stCondLst>
                              <p:cond delay="6000"/>
                            </p:stCondLst>
                            <p:childTnLst>
                              <p:par>
                                <p:cTn id="29" presetID="22" presetClass="entr" presetSubtype="1" fill="hold" nodeType="afterEffect">
                                  <p:stCondLst>
                                    <p:cond delay="0"/>
                                  </p:stCondLst>
                                  <p:childTnLst>
                                    <p:set>
                                      <p:cBhvr>
                                        <p:cTn id="30" dur="1" fill="hold">
                                          <p:stCondLst>
                                            <p:cond delay="0"/>
                                          </p:stCondLst>
                                        </p:cTn>
                                        <p:tgtEl>
                                          <p:spTgt spid="19"/>
                                        </p:tgtEl>
                                        <p:attrNameLst>
                                          <p:attrName>style.visibility</p:attrName>
                                        </p:attrNameLst>
                                      </p:cBhvr>
                                      <p:to>
                                        <p:strVal val="visible"/>
                                      </p:to>
                                    </p:set>
                                    <p:animEffect transition="in" filter="wipe(up)">
                                      <p:cBhvr>
                                        <p:cTn id="31" dur="500"/>
                                        <p:tgtEl>
                                          <p:spTgt spid="19"/>
                                        </p:tgtEl>
                                      </p:cBhvr>
                                    </p:animEffect>
                                  </p:childTnLst>
                                </p:cTn>
                              </p:par>
                            </p:childTnLst>
                          </p:cTn>
                        </p:par>
                        <p:par>
                          <p:cTn id="32" fill="hold">
                            <p:stCondLst>
                              <p:cond delay="6500"/>
                            </p:stCondLst>
                            <p:childTnLst>
                              <p:par>
                                <p:cTn id="33" presetID="10" presetClass="entr" presetSubtype="0" fill="hold" grpId="0" nodeType="afterEffect">
                                  <p:stCondLst>
                                    <p:cond delay="0"/>
                                  </p:stCondLst>
                                  <p:childTnLst>
                                    <p:set>
                                      <p:cBhvr>
                                        <p:cTn id="34" dur="1" fill="hold">
                                          <p:stCondLst>
                                            <p:cond delay="0"/>
                                          </p:stCondLst>
                                        </p:cTn>
                                        <p:tgtEl>
                                          <p:spTgt spid="22"/>
                                        </p:tgtEl>
                                        <p:attrNameLst>
                                          <p:attrName>style.visibility</p:attrName>
                                        </p:attrNameLst>
                                      </p:cBhvr>
                                      <p:to>
                                        <p:strVal val="visible"/>
                                      </p:to>
                                    </p:set>
                                    <p:animEffect transition="in" filter="fade">
                                      <p:cBhvr>
                                        <p:cTn id="35" dur="500"/>
                                        <p:tgtEl>
                                          <p:spTgt spid="22"/>
                                        </p:tgtEl>
                                      </p:cBhvr>
                                    </p:animEffect>
                                  </p:childTnLst>
                                </p:cTn>
                              </p:par>
                            </p:childTnLst>
                          </p:cTn>
                        </p:par>
                        <p:par>
                          <p:cTn id="36" fill="hold">
                            <p:stCondLst>
                              <p:cond delay="7000"/>
                            </p:stCondLst>
                            <p:childTnLst>
                              <p:par>
                                <p:cTn id="37" presetID="22" presetClass="entr" presetSubtype="1" fill="hold" grpId="0" nodeType="afterEffect">
                                  <p:stCondLst>
                                    <p:cond delay="0"/>
                                  </p:stCondLst>
                                  <p:childTnLst>
                                    <p:set>
                                      <p:cBhvr>
                                        <p:cTn id="38" dur="1" fill="hold">
                                          <p:stCondLst>
                                            <p:cond delay="0"/>
                                          </p:stCondLst>
                                        </p:cTn>
                                        <p:tgtEl>
                                          <p:spTgt spid="30"/>
                                        </p:tgtEl>
                                        <p:attrNameLst>
                                          <p:attrName>style.visibility</p:attrName>
                                        </p:attrNameLst>
                                      </p:cBhvr>
                                      <p:to>
                                        <p:strVal val="visible"/>
                                      </p:to>
                                    </p:set>
                                    <p:animEffect transition="in" filter="wipe(up)">
                                      <p:cBhvr>
                                        <p:cTn id="39" dur="500"/>
                                        <p:tgtEl>
                                          <p:spTgt spid="30"/>
                                        </p:tgtEl>
                                      </p:cBhvr>
                                    </p:animEffect>
                                  </p:childTnLst>
                                </p:cTn>
                              </p:par>
                            </p:childTnLst>
                          </p:cTn>
                        </p:par>
                        <p:par>
                          <p:cTn id="40" fill="hold">
                            <p:stCondLst>
                              <p:cond delay="7500"/>
                            </p:stCondLst>
                            <p:childTnLst>
                              <p:par>
                                <p:cTn id="41" presetID="22" presetClass="entr" presetSubtype="8" fill="hold" grpId="0" nodeType="afterEffect">
                                  <p:stCondLst>
                                    <p:cond delay="0"/>
                                  </p:stCondLst>
                                  <p:childTnLst>
                                    <p:set>
                                      <p:cBhvr>
                                        <p:cTn id="42" dur="1" fill="hold">
                                          <p:stCondLst>
                                            <p:cond delay="0"/>
                                          </p:stCondLst>
                                        </p:cTn>
                                        <p:tgtEl>
                                          <p:spTgt spid="29"/>
                                        </p:tgtEl>
                                        <p:attrNameLst>
                                          <p:attrName>style.visibility</p:attrName>
                                        </p:attrNameLst>
                                      </p:cBhvr>
                                      <p:to>
                                        <p:strVal val="visible"/>
                                      </p:to>
                                    </p:set>
                                    <p:animEffect transition="in" filter="wipe(left)">
                                      <p:cBhvr>
                                        <p:cTn id="43" dur="500"/>
                                        <p:tgtEl>
                                          <p:spTgt spid="29"/>
                                        </p:tgtEl>
                                      </p:cBhvr>
                                    </p:animEffect>
                                  </p:childTnLst>
                                </p:cTn>
                              </p:par>
                            </p:childTnLst>
                          </p:cTn>
                        </p:par>
                        <p:par>
                          <p:cTn id="44" fill="hold">
                            <p:stCondLst>
                              <p:cond delay="8000"/>
                            </p:stCondLst>
                            <p:childTnLst>
                              <p:par>
                                <p:cTn id="45" presetID="22" presetClass="entr" presetSubtype="1" fill="hold" nodeType="afterEffect">
                                  <p:stCondLst>
                                    <p:cond delay="0"/>
                                  </p:stCondLst>
                                  <p:childTnLst>
                                    <p:set>
                                      <p:cBhvr>
                                        <p:cTn id="46" dur="1" fill="hold">
                                          <p:stCondLst>
                                            <p:cond delay="0"/>
                                          </p:stCondLst>
                                        </p:cTn>
                                        <p:tgtEl>
                                          <p:spTgt spid="20"/>
                                        </p:tgtEl>
                                        <p:attrNameLst>
                                          <p:attrName>style.visibility</p:attrName>
                                        </p:attrNameLst>
                                      </p:cBhvr>
                                      <p:to>
                                        <p:strVal val="visible"/>
                                      </p:to>
                                    </p:set>
                                    <p:animEffect transition="in" filter="wipe(up)">
                                      <p:cBhvr>
                                        <p:cTn id="47" dur="500"/>
                                        <p:tgtEl>
                                          <p:spTgt spid="20"/>
                                        </p:tgtEl>
                                      </p:cBhvr>
                                    </p:animEffect>
                                  </p:childTnLst>
                                </p:cTn>
                              </p:par>
                            </p:childTnLst>
                          </p:cTn>
                        </p:par>
                        <p:par>
                          <p:cTn id="48" fill="hold">
                            <p:stCondLst>
                              <p:cond delay="8500"/>
                            </p:stCondLst>
                            <p:childTnLst>
                              <p:par>
                                <p:cTn id="49" presetID="10" presetClass="entr" presetSubtype="0" fill="hold" grpId="0" nodeType="afterEffect">
                                  <p:stCondLst>
                                    <p:cond delay="0"/>
                                  </p:stCondLst>
                                  <p:childTnLst>
                                    <p:set>
                                      <p:cBhvr>
                                        <p:cTn id="50" dur="1" fill="hold">
                                          <p:stCondLst>
                                            <p:cond delay="0"/>
                                          </p:stCondLst>
                                        </p:cTn>
                                        <p:tgtEl>
                                          <p:spTgt spid="25"/>
                                        </p:tgtEl>
                                        <p:attrNameLst>
                                          <p:attrName>style.visibility</p:attrName>
                                        </p:attrNameLst>
                                      </p:cBhvr>
                                      <p:to>
                                        <p:strVal val="visible"/>
                                      </p:to>
                                    </p:set>
                                    <p:animEffect transition="in" filter="fade">
                                      <p:cBhvr>
                                        <p:cTn id="51" dur="500"/>
                                        <p:tgtEl>
                                          <p:spTgt spid="25"/>
                                        </p:tgtEl>
                                      </p:cBhvr>
                                    </p:animEffect>
                                  </p:childTnLst>
                                </p:cTn>
                              </p:par>
                            </p:childTnLst>
                          </p:cTn>
                        </p:par>
                        <p:par>
                          <p:cTn id="52" fill="hold">
                            <p:stCondLst>
                              <p:cond delay="9000"/>
                            </p:stCondLst>
                            <p:childTnLst>
                              <p:par>
                                <p:cTn id="53" presetID="22" presetClass="entr" presetSubtype="1" fill="hold" grpId="0" nodeType="afterEffect">
                                  <p:stCondLst>
                                    <p:cond delay="0"/>
                                  </p:stCondLst>
                                  <p:childTnLst>
                                    <p:set>
                                      <p:cBhvr>
                                        <p:cTn id="54" dur="1" fill="hold">
                                          <p:stCondLst>
                                            <p:cond delay="0"/>
                                          </p:stCondLst>
                                        </p:cTn>
                                        <p:tgtEl>
                                          <p:spTgt spid="32"/>
                                        </p:tgtEl>
                                        <p:attrNameLst>
                                          <p:attrName>style.visibility</p:attrName>
                                        </p:attrNameLst>
                                      </p:cBhvr>
                                      <p:to>
                                        <p:strVal val="visible"/>
                                      </p:to>
                                    </p:set>
                                    <p:animEffect transition="in" filter="wipe(up)">
                                      <p:cBhvr>
                                        <p:cTn id="55" dur="500"/>
                                        <p:tgtEl>
                                          <p:spTgt spid="32"/>
                                        </p:tgtEl>
                                      </p:cBhvr>
                                    </p:animEffect>
                                  </p:childTnLst>
                                </p:cTn>
                              </p:par>
                            </p:childTnLst>
                          </p:cTn>
                        </p:par>
                        <p:par>
                          <p:cTn id="56" fill="hold">
                            <p:stCondLst>
                              <p:cond delay="9500"/>
                            </p:stCondLst>
                            <p:childTnLst>
                              <p:par>
                                <p:cTn id="57" presetID="22" presetClass="entr" presetSubtype="8" fill="hold" grpId="0" nodeType="afterEffect">
                                  <p:stCondLst>
                                    <p:cond delay="0"/>
                                  </p:stCondLst>
                                  <p:childTnLst>
                                    <p:set>
                                      <p:cBhvr>
                                        <p:cTn id="58" dur="1" fill="hold">
                                          <p:stCondLst>
                                            <p:cond delay="0"/>
                                          </p:stCondLst>
                                        </p:cTn>
                                        <p:tgtEl>
                                          <p:spTgt spid="31"/>
                                        </p:tgtEl>
                                        <p:attrNameLst>
                                          <p:attrName>style.visibility</p:attrName>
                                        </p:attrNameLst>
                                      </p:cBhvr>
                                      <p:to>
                                        <p:strVal val="visible"/>
                                      </p:to>
                                    </p:set>
                                    <p:animEffect transition="in" filter="wipe(left)">
                                      <p:cBhvr>
                                        <p:cTn id="59" dur="500"/>
                                        <p:tgtEl>
                                          <p:spTgt spid="31"/>
                                        </p:tgtEl>
                                      </p:cBhvr>
                                    </p:animEffect>
                                  </p:childTnLst>
                                </p:cTn>
                              </p:par>
                            </p:childTnLst>
                          </p:cTn>
                        </p:par>
                        <p:par>
                          <p:cTn id="60" fill="hold">
                            <p:stCondLst>
                              <p:cond delay="10000"/>
                            </p:stCondLst>
                            <p:childTnLst>
                              <p:par>
                                <p:cTn id="61" presetID="22" presetClass="entr" presetSubtype="1" fill="hold" nodeType="afterEffect">
                                  <p:stCondLst>
                                    <p:cond delay="0"/>
                                  </p:stCondLst>
                                  <p:childTnLst>
                                    <p:set>
                                      <p:cBhvr>
                                        <p:cTn id="62" dur="1" fill="hold">
                                          <p:stCondLst>
                                            <p:cond delay="0"/>
                                          </p:stCondLst>
                                        </p:cTn>
                                        <p:tgtEl>
                                          <p:spTgt spid="21"/>
                                        </p:tgtEl>
                                        <p:attrNameLst>
                                          <p:attrName>style.visibility</p:attrName>
                                        </p:attrNameLst>
                                      </p:cBhvr>
                                      <p:to>
                                        <p:strVal val="visible"/>
                                      </p:to>
                                    </p:set>
                                    <p:animEffect transition="in" filter="wipe(up)">
                                      <p:cBhvr>
                                        <p:cTn id="63" dur="500"/>
                                        <p:tgtEl>
                                          <p:spTgt spid="21"/>
                                        </p:tgtEl>
                                      </p:cBhvr>
                                    </p:animEffect>
                                  </p:childTnLst>
                                </p:cTn>
                              </p:par>
                            </p:childTnLst>
                          </p:cTn>
                        </p:par>
                        <p:par>
                          <p:cTn id="64" fill="hold">
                            <p:stCondLst>
                              <p:cond delay="10500"/>
                            </p:stCondLst>
                            <p:childTnLst>
                              <p:par>
                                <p:cTn id="65" presetID="10" presetClass="entr" presetSubtype="0" fill="hold" grpId="0" nodeType="afterEffect">
                                  <p:stCondLst>
                                    <p:cond delay="0"/>
                                  </p:stCondLst>
                                  <p:childTnLst>
                                    <p:set>
                                      <p:cBhvr>
                                        <p:cTn id="66" dur="1" fill="hold">
                                          <p:stCondLst>
                                            <p:cond delay="0"/>
                                          </p:stCondLst>
                                        </p:cTn>
                                        <p:tgtEl>
                                          <p:spTgt spid="26"/>
                                        </p:tgtEl>
                                        <p:attrNameLst>
                                          <p:attrName>style.visibility</p:attrName>
                                        </p:attrNameLst>
                                      </p:cBhvr>
                                      <p:to>
                                        <p:strVal val="visible"/>
                                      </p:to>
                                    </p:set>
                                    <p:animEffect transition="in" filter="fade">
                                      <p:cBhvr>
                                        <p:cTn id="67" dur="500"/>
                                        <p:tgtEl>
                                          <p:spTgt spid="26"/>
                                        </p:tgtEl>
                                      </p:cBhvr>
                                    </p:animEffect>
                                  </p:childTnLst>
                                </p:cTn>
                              </p:par>
                            </p:childTnLst>
                          </p:cTn>
                        </p:par>
                        <p:par>
                          <p:cTn id="68" fill="hold">
                            <p:stCondLst>
                              <p:cond delay="11000"/>
                            </p:stCondLst>
                            <p:childTnLst>
                              <p:par>
                                <p:cTn id="69" presetID="22" presetClass="entr" presetSubtype="1" fill="hold" grpId="0" nodeType="afterEffect">
                                  <p:stCondLst>
                                    <p:cond delay="0"/>
                                  </p:stCondLst>
                                  <p:childTnLst>
                                    <p:set>
                                      <p:cBhvr>
                                        <p:cTn id="70" dur="1" fill="hold">
                                          <p:stCondLst>
                                            <p:cond delay="0"/>
                                          </p:stCondLst>
                                        </p:cTn>
                                        <p:tgtEl>
                                          <p:spTgt spid="33"/>
                                        </p:tgtEl>
                                        <p:attrNameLst>
                                          <p:attrName>style.visibility</p:attrName>
                                        </p:attrNameLst>
                                      </p:cBhvr>
                                      <p:to>
                                        <p:strVal val="visible"/>
                                      </p:to>
                                    </p:set>
                                    <p:animEffect transition="in" filter="wipe(up)">
                                      <p:cBhvr>
                                        <p:cTn id="71" dur="500"/>
                                        <p:tgtEl>
                                          <p:spTgt spid="33"/>
                                        </p:tgtEl>
                                      </p:cBhvr>
                                    </p:animEffect>
                                  </p:childTnLst>
                                </p:cTn>
                              </p:par>
                            </p:childTnLst>
                          </p:cTn>
                        </p:par>
                        <p:par>
                          <p:cTn id="72" fill="hold">
                            <p:stCondLst>
                              <p:cond delay="11500"/>
                            </p:stCondLst>
                            <p:childTnLst>
                              <p:par>
                                <p:cTn id="73" presetID="22" presetClass="entr" presetSubtype="8" fill="hold" grpId="0" nodeType="afterEffect">
                                  <p:stCondLst>
                                    <p:cond delay="0"/>
                                  </p:stCondLst>
                                  <p:childTnLst>
                                    <p:set>
                                      <p:cBhvr>
                                        <p:cTn id="74" dur="1" fill="hold">
                                          <p:stCondLst>
                                            <p:cond delay="0"/>
                                          </p:stCondLst>
                                        </p:cTn>
                                        <p:tgtEl>
                                          <p:spTgt spid="38"/>
                                        </p:tgtEl>
                                        <p:attrNameLst>
                                          <p:attrName>style.visibility</p:attrName>
                                        </p:attrNameLst>
                                      </p:cBhvr>
                                      <p:to>
                                        <p:strVal val="visible"/>
                                      </p:to>
                                    </p:set>
                                    <p:animEffect transition="in" filter="wipe(left)">
                                      <p:cBhvr>
                                        <p:cTn id="75" dur="500"/>
                                        <p:tgtEl>
                                          <p:spTgt spid="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22" grpId="0" animBg="1"/>
      <p:bldP spid="25" grpId="0" animBg="1"/>
      <p:bldP spid="26" grpId="0" animBg="1"/>
      <p:bldP spid="23" grpId="0" animBg="1"/>
      <p:bldP spid="24" grpId="0" animBg="1"/>
      <p:bldP spid="29" grpId="0" animBg="1"/>
      <p:bldP spid="30" grpId="0" animBg="1"/>
      <p:bldP spid="31" grpId="0" animBg="1"/>
      <p:bldP spid="32" grpId="0" animBg="1"/>
      <p:bldP spid="33" grpId="0" animBg="1"/>
      <p:bldP spid="38"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38"/>
        <p:cNvGrpSpPr/>
        <p:nvPr/>
      </p:nvGrpSpPr>
      <p:grpSpPr>
        <a:xfrm>
          <a:off x="0" y="0"/>
          <a:ext cx="0" cy="0"/>
          <a:chOff x="0" y="0"/>
          <a:chExt cx="0" cy="0"/>
        </a:xfrm>
      </p:grpSpPr>
      <p:sp>
        <p:nvSpPr>
          <p:cNvPr id="6" name="Title 8"/>
          <p:cNvSpPr>
            <a:spLocks noGrp="1"/>
          </p:cNvSpPr>
          <p:nvPr>
            <p:ph type="title"/>
          </p:nvPr>
        </p:nvSpPr>
        <p:spPr>
          <a:xfrm>
            <a:off x="1889420" y="116700"/>
            <a:ext cx="8451298" cy="1053326"/>
          </a:xfrm>
          <a:prstGeom prst="round2DiagRect">
            <a:avLst/>
          </a:prstGeom>
          <a:scene3d>
            <a:camera prst="orthographicFront"/>
            <a:lightRig rig="threePt" dir="t"/>
          </a:scene3d>
          <a:sp3d>
            <a:bevelT w="139700" prst="cross"/>
          </a:sp3d>
        </p:spPr>
        <p:style>
          <a:lnRef idx="1">
            <a:schemeClr val="dk1"/>
          </a:lnRef>
          <a:fillRef idx="2">
            <a:schemeClr val="dk1"/>
          </a:fillRef>
          <a:effectRef idx="1">
            <a:schemeClr val="dk1"/>
          </a:effectRef>
          <a:fontRef idx="minor">
            <a:schemeClr val="dk1"/>
          </a:fontRef>
        </p:style>
        <p:txBody>
          <a:bodyPr rtlCol="0" anchor="ctr">
            <a:normAutofit/>
          </a:bodyPr>
          <a:lstStyle/>
          <a:p>
            <a:pPr algn="ctr"/>
            <a:r>
              <a:rPr lang="en-US" dirty="0">
                <a:ln w="0"/>
                <a:solidFill>
                  <a:schemeClr val="accent6">
                    <a:lumMod val="50000"/>
                  </a:schemeClr>
                </a:solidFill>
                <a:effectLst>
                  <a:outerShdw blurRad="38100" dist="25400" dir="5400000" algn="ctr" rotWithShape="0">
                    <a:srgbClr val="6E747A">
                      <a:alpha val="43000"/>
                    </a:srgbClr>
                  </a:outerShdw>
                </a:effectLst>
                <a:latin typeface="Calibri (Heading)"/>
              </a:rPr>
              <a:t>Modal Verbs – a few examples</a:t>
            </a:r>
            <a:endParaRPr lang="en-IN" dirty="0">
              <a:ln w="0"/>
              <a:solidFill>
                <a:schemeClr val="accent6">
                  <a:lumMod val="50000"/>
                </a:schemeClr>
              </a:solidFill>
              <a:effectLst>
                <a:outerShdw blurRad="38100" dist="25400" dir="5400000" algn="ctr" rotWithShape="0">
                  <a:srgbClr val="6E747A">
                    <a:alpha val="43000"/>
                  </a:srgbClr>
                </a:outerShdw>
              </a:effectLst>
              <a:latin typeface="Calibri (Heading)"/>
            </a:endParaRPr>
          </a:p>
        </p:txBody>
      </p:sp>
      <p:sp>
        <p:nvSpPr>
          <p:cNvPr id="3" name="TextBox 2"/>
          <p:cNvSpPr txBox="1"/>
          <p:nvPr/>
        </p:nvSpPr>
        <p:spPr>
          <a:xfrm>
            <a:off x="1812467" y="2318655"/>
            <a:ext cx="6415539" cy="523220"/>
          </a:xfrm>
          <a:prstGeom prst="rect">
            <a:avLst/>
          </a:prstGeom>
          <a:solidFill>
            <a:schemeClr val="accent4">
              <a:lumMod val="20000"/>
              <a:lumOff val="80000"/>
            </a:schemeClr>
          </a:solidFill>
        </p:spPr>
        <p:txBody>
          <a:bodyPr wrap="none" rtlCol="0">
            <a:spAutoFit/>
          </a:bodyPr>
          <a:lstStyle/>
          <a:p>
            <a:r>
              <a:rPr lang="en-IE" sz="2800" dirty="0">
                <a:latin typeface="Calibri" panose="020F0502020204030204" pitchFamily="34" charset="0"/>
                <a:cs typeface="Calibri" panose="020F0502020204030204" pitchFamily="34" charset="0"/>
              </a:rPr>
              <a:t>I </a:t>
            </a:r>
            <a:r>
              <a:rPr lang="en-IE" sz="2800" b="1" u="sng" dirty="0">
                <a:ln w="12700" cmpd="sng">
                  <a:solidFill>
                    <a:schemeClr val="accent4"/>
                  </a:solidFill>
                  <a:prstDash val="solid"/>
                </a:ln>
                <a:solidFill>
                  <a:srgbClr val="7030A0"/>
                </a:solidFill>
                <a:latin typeface="Calibri" panose="020F0502020204030204" pitchFamily="34" charset="0"/>
                <a:cs typeface="Calibri" panose="020F0502020204030204" pitchFamily="34" charset="0"/>
              </a:rPr>
              <a:t>will</a:t>
            </a:r>
            <a:r>
              <a:rPr lang="en-IE" sz="2800" dirty="0">
                <a:latin typeface="Calibri" panose="020F0502020204030204" pitchFamily="34" charset="0"/>
                <a:cs typeface="Calibri" panose="020F0502020204030204" pitchFamily="34" charset="0"/>
              </a:rPr>
              <a:t> always stand by you, no matter what.</a:t>
            </a:r>
            <a:endParaRPr lang="en-IN" sz="2800" b="1" spc="50" dirty="0">
              <a:ln w="0"/>
              <a:solidFill>
                <a:schemeClr val="bg2"/>
              </a:solidFill>
              <a:effectLst>
                <a:innerShdw blurRad="63500" dist="50800" dir="13500000">
                  <a:srgbClr val="000000">
                    <a:alpha val="50000"/>
                  </a:srgbClr>
                </a:innerShdw>
              </a:effectLst>
              <a:latin typeface="Calibri" panose="020F0502020204030204" pitchFamily="34" charset="0"/>
              <a:cs typeface="Calibri" panose="020F0502020204030204" pitchFamily="34" charset="0"/>
            </a:endParaRPr>
          </a:p>
        </p:txBody>
      </p:sp>
      <p:sp>
        <p:nvSpPr>
          <p:cNvPr id="5" name="TextBox 4"/>
          <p:cNvSpPr txBox="1"/>
          <p:nvPr/>
        </p:nvSpPr>
        <p:spPr>
          <a:xfrm>
            <a:off x="5740623" y="1469568"/>
            <a:ext cx="859531" cy="584775"/>
          </a:xfrm>
          <a:prstGeom prst="rect">
            <a:avLst/>
          </a:prstGeom>
          <a:solidFill>
            <a:schemeClr val="accent4">
              <a:lumMod val="40000"/>
              <a:lumOff val="60000"/>
            </a:schemeClr>
          </a:solidFill>
          <a:scene3d>
            <a:camera prst="orthographicFront"/>
            <a:lightRig rig="threePt" dir="t"/>
          </a:scene3d>
          <a:sp3d>
            <a:bevelT prst="angle"/>
          </a:sp3d>
        </p:spPr>
        <p:txBody>
          <a:bodyPr wrap="none" rtlCol="0">
            <a:spAutoFit/>
          </a:bodyPr>
          <a:lstStyle/>
          <a:p>
            <a:r>
              <a:rPr lang="en-US" sz="3200" dirty="0">
                <a:ln w="0"/>
                <a:solidFill>
                  <a:schemeClr val="tx1"/>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Will</a:t>
            </a:r>
            <a:endParaRPr lang="en-IN" sz="3200" dirty="0">
              <a:ln w="0"/>
              <a:solidFill>
                <a:schemeClr val="tx1"/>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endParaRPr>
          </a:p>
        </p:txBody>
      </p:sp>
      <p:sp>
        <p:nvSpPr>
          <p:cNvPr id="7" name="TextBox 6"/>
          <p:cNvSpPr txBox="1"/>
          <p:nvPr/>
        </p:nvSpPr>
        <p:spPr>
          <a:xfrm>
            <a:off x="8588830" y="2318649"/>
            <a:ext cx="1590500" cy="523220"/>
          </a:xfrm>
          <a:prstGeom prst="rect">
            <a:avLst/>
          </a:prstGeom>
          <a:solidFill>
            <a:schemeClr val="accent4">
              <a:lumMod val="20000"/>
              <a:lumOff val="80000"/>
            </a:schemeClr>
          </a:solidFill>
        </p:spPr>
        <p:txBody>
          <a:bodyPr wrap="none" rtlCol="0">
            <a:spAutoFit/>
          </a:bodyPr>
          <a:lstStyle/>
          <a:p>
            <a:r>
              <a:rPr lang="en-US" sz="2800" dirty="0">
                <a:solidFill>
                  <a:schemeClr val="accent4">
                    <a:lumMod val="50000"/>
                  </a:schemeClr>
                </a:solidFill>
                <a:latin typeface="Calibri" panose="020F0502020204030204" pitchFamily="34" charset="0"/>
                <a:cs typeface="Calibri" panose="020F0502020204030204" pitchFamily="34" charset="0"/>
              </a:rPr>
              <a:t>(</a:t>
            </a:r>
            <a:r>
              <a:rPr lang="en-US" sz="2800" dirty="0">
                <a:solidFill>
                  <a:schemeClr val="accent4">
                    <a:lumMod val="75000"/>
                  </a:schemeClr>
                </a:solidFill>
                <a:latin typeface="Calibri" panose="020F0502020204030204" pitchFamily="34" charset="0"/>
                <a:cs typeface="Calibri" panose="020F0502020204030204" pitchFamily="34" charset="0"/>
              </a:rPr>
              <a:t>Promise</a:t>
            </a:r>
            <a:r>
              <a:rPr lang="en-US" sz="2800" dirty="0">
                <a:solidFill>
                  <a:schemeClr val="accent4">
                    <a:lumMod val="50000"/>
                  </a:schemeClr>
                </a:solidFill>
                <a:latin typeface="Calibri" panose="020F0502020204030204" pitchFamily="34" charset="0"/>
                <a:cs typeface="Calibri" panose="020F0502020204030204" pitchFamily="34" charset="0"/>
              </a:rPr>
              <a:t>)</a:t>
            </a:r>
            <a:endParaRPr lang="en-IN" sz="2800" dirty="0">
              <a:solidFill>
                <a:schemeClr val="accent4">
                  <a:lumMod val="50000"/>
                </a:schemeClr>
              </a:solidFill>
              <a:latin typeface="Calibri" panose="020F0502020204030204" pitchFamily="34" charset="0"/>
              <a:cs typeface="Calibri" panose="020F0502020204030204" pitchFamily="34" charset="0"/>
            </a:endParaRPr>
          </a:p>
        </p:txBody>
      </p:sp>
      <p:sp>
        <p:nvSpPr>
          <p:cNvPr id="9" name="TextBox 8"/>
          <p:cNvSpPr txBox="1"/>
          <p:nvPr/>
        </p:nvSpPr>
        <p:spPr>
          <a:xfrm>
            <a:off x="1763483" y="3210602"/>
            <a:ext cx="5851282" cy="523220"/>
          </a:xfrm>
          <a:prstGeom prst="rect">
            <a:avLst/>
          </a:prstGeom>
          <a:solidFill>
            <a:schemeClr val="bg1">
              <a:lumMod val="85000"/>
            </a:schemeClr>
          </a:solidFill>
        </p:spPr>
        <p:txBody>
          <a:bodyPr wrap="none" rtlCol="0">
            <a:spAutoFit/>
          </a:bodyPr>
          <a:lstStyle/>
          <a:p>
            <a:r>
              <a:rPr lang="en-US" sz="2800" dirty="0">
                <a:latin typeface="Calibri" panose="020F0502020204030204" pitchFamily="34" charset="0"/>
                <a:cs typeface="Calibri" panose="020F0502020204030204" pitchFamily="34" charset="0"/>
              </a:rPr>
              <a:t>I </a:t>
            </a:r>
            <a:r>
              <a:rPr lang="en-US" sz="2800" b="1" u="sng" dirty="0">
                <a:ln/>
                <a:solidFill>
                  <a:schemeClr val="bg2"/>
                </a:solidFill>
                <a:effectLst>
                  <a:outerShdw blurRad="38100" dist="19050" dir="2700000" algn="tl" rotWithShape="0">
                    <a:schemeClr val="dk1">
                      <a:lumMod val="50000"/>
                      <a:alpha val="40000"/>
                    </a:schemeClr>
                  </a:outerShdw>
                </a:effectLst>
                <a:latin typeface="Calibri" panose="020F0502020204030204" pitchFamily="34" charset="0"/>
                <a:cs typeface="Calibri" panose="020F0502020204030204" pitchFamily="34" charset="0"/>
              </a:rPr>
              <a:t>will</a:t>
            </a:r>
            <a:r>
              <a:rPr lang="en-US" sz="2800" dirty="0">
                <a:latin typeface="Calibri" panose="020F0502020204030204" pitchFamily="34" charset="0"/>
                <a:cs typeface="Calibri" panose="020F0502020204030204" pitchFamily="34" charset="0"/>
              </a:rPr>
              <a:t> become a doctor when I grow up.</a:t>
            </a:r>
            <a:endParaRPr lang="en-IN" sz="2800" dirty="0">
              <a:latin typeface="Calibri" panose="020F0502020204030204" pitchFamily="34" charset="0"/>
              <a:cs typeface="Calibri" panose="020F0502020204030204" pitchFamily="34" charset="0"/>
            </a:endParaRPr>
          </a:p>
        </p:txBody>
      </p:sp>
      <p:sp>
        <p:nvSpPr>
          <p:cNvPr id="10" name="TextBox 9"/>
          <p:cNvSpPr txBox="1"/>
          <p:nvPr/>
        </p:nvSpPr>
        <p:spPr>
          <a:xfrm>
            <a:off x="8228006" y="3194273"/>
            <a:ext cx="2198038" cy="523220"/>
          </a:xfrm>
          <a:prstGeom prst="rect">
            <a:avLst/>
          </a:prstGeom>
          <a:solidFill>
            <a:schemeClr val="bg1">
              <a:lumMod val="85000"/>
            </a:schemeClr>
          </a:solidFill>
        </p:spPr>
        <p:txBody>
          <a:bodyPr wrap="none" rtlCol="0">
            <a:spAutoFit/>
          </a:bodyPr>
          <a:lstStyle/>
          <a:p>
            <a:r>
              <a:rPr lang="en-US" sz="2800" dirty="0">
                <a:solidFill>
                  <a:schemeClr val="tx1">
                    <a:lumMod val="95000"/>
                    <a:lumOff val="5000"/>
                  </a:schemeClr>
                </a:solidFill>
                <a:latin typeface="Calibri" panose="020F0502020204030204" pitchFamily="34" charset="0"/>
                <a:cs typeface="Calibri" panose="020F0502020204030204" pitchFamily="34" charset="0"/>
              </a:rPr>
              <a:t>(</a:t>
            </a:r>
            <a:r>
              <a:rPr lang="en-US" sz="2800" dirty="0">
                <a:solidFill>
                  <a:schemeClr val="tx1"/>
                </a:solidFill>
                <a:latin typeface="Calibri" panose="020F0502020204030204" pitchFamily="34" charset="0"/>
                <a:cs typeface="Calibri" panose="020F0502020204030204" pitchFamily="34" charset="0"/>
              </a:rPr>
              <a:t>Wish/Desire</a:t>
            </a:r>
            <a:r>
              <a:rPr lang="en-US" sz="2800" dirty="0">
                <a:solidFill>
                  <a:schemeClr val="tx1">
                    <a:lumMod val="95000"/>
                    <a:lumOff val="5000"/>
                  </a:schemeClr>
                </a:solidFill>
                <a:latin typeface="Calibri" panose="020F0502020204030204" pitchFamily="34" charset="0"/>
                <a:cs typeface="Calibri" panose="020F0502020204030204" pitchFamily="34" charset="0"/>
              </a:rPr>
              <a:t>)</a:t>
            </a:r>
            <a:endParaRPr lang="en-IN" sz="2800" dirty="0">
              <a:solidFill>
                <a:schemeClr val="tx1">
                  <a:lumMod val="95000"/>
                  <a:lumOff val="5000"/>
                </a:schemeClr>
              </a:solidFill>
              <a:latin typeface="Calibri" panose="020F0502020204030204" pitchFamily="34" charset="0"/>
              <a:cs typeface="Calibri" panose="020F0502020204030204" pitchFamily="34" charset="0"/>
            </a:endParaRPr>
          </a:p>
        </p:txBody>
      </p:sp>
      <p:sp>
        <p:nvSpPr>
          <p:cNvPr id="11" name="TextBox 10"/>
          <p:cNvSpPr txBox="1"/>
          <p:nvPr/>
        </p:nvSpPr>
        <p:spPr>
          <a:xfrm>
            <a:off x="1730827" y="4180111"/>
            <a:ext cx="3847528" cy="523220"/>
          </a:xfrm>
          <a:prstGeom prst="rect">
            <a:avLst/>
          </a:prstGeom>
          <a:solidFill>
            <a:schemeClr val="tx2">
              <a:lumMod val="90000"/>
            </a:schemeClr>
          </a:solidFill>
          <a:ln>
            <a:solidFill>
              <a:srgbClr val="002060"/>
            </a:solidFill>
          </a:ln>
        </p:spPr>
        <p:txBody>
          <a:bodyPr wrap="none" rtlCol="0">
            <a:spAutoFit/>
          </a:bodyPr>
          <a:lstStyle/>
          <a:p>
            <a:r>
              <a:rPr lang="en-US" sz="2800" u="sng" dirty="0">
                <a:ln w="12700">
                  <a:solidFill>
                    <a:schemeClr val="accent3">
                      <a:lumMod val="50000"/>
                    </a:schemeClr>
                  </a:solidFill>
                  <a:prstDash val="solid"/>
                </a:ln>
                <a:solidFill>
                  <a:schemeClr val="tx2">
                    <a:lumMod val="25000"/>
                  </a:schemeClr>
                </a:solidFill>
                <a:effectLst>
                  <a:innerShdw blurRad="177800">
                    <a:schemeClr val="accent3">
                      <a:lumMod val="50000"/>
                    </a:schemeClr>
                  </a:innerShdw>
                </a:effectLst>
                <a:latin typeface="Calibri" panose="020F0502020204030204" pitchFamily="34" charset="0"/>
                <a:cs typeface="Calibri" panose="020F0502020204030204" pitchFamily="34" charset="0"/>
              </a:rPr>
              <a:t>Will</a:t>
            </a:r>
            <a:r>
              <a:rPr lang="en-US" sz="2800" dirty="0">
                <a:latin typeface="Calibri" panose="020F0502020204030204" pitchFamily="34" charset="0"/>
                <a:cs typeface="Calibri" panose="020F0502020204030204" pitchFamily="34" charset="0"/>
              </a:rPr>
              <a:t> you be quiet please?</a:t>
            </a:r>
            <a:endParaRPr lang="en-IN" sz="2800" dirty="0">
              <a:latin typeface="Calibri" panose="020F0502020204030204" pitchFamily="34" charset="0"/>
              <a:cs typeface="Calibri" panose="020F0502020204030204" pitchFamily="34" charset="0"/>
            </a:endParaRPr>
          </a:p>
        </p:txBody>
      </p:sp>
      <p:sp>
        <p:nvSpPr>
          <p:cNvPr id="12" name="TextBox 11"/>
          <p:cNvSpPr txBox="1"/>
          <p:nvPr/>
        </p:nvSpPr>
        <p:spPr>
          <a:xfrm>
            <a:off x="6600154" y="4163779"/>
            <a:ext cx="1593706" cy="523220"/>
          </a:xfrm>
          <a:prstGeom prst="rect">
            <a:avLst/>
          </a:prstGeom>
          <a:solidFill>
            <a:schemeClr val="bg1">
              <a:lumMod val="85000"/>
            </a:schemeClr>
          </a:solidFill>
        </p:spPr>
        <p:txBody>
          <a:bodyPr wrap="none" rtlCol="0">
            <a:spAutoFit/>
          </a:bodyPr>
          <a:lstStyle/>
          <a:p>
            <a:r>
              <a:rPr lang="en-US" sz="2800" dirty="0">
                <a:latin typeface="Calibri" panose="020F0502020204030204" pitchFamily="34" charset="0"/>
                <a:cs typeface="Calibri" panose="020F0502020204030204" pitchFamily="34" charset="0"/>
              </a:rPr>
              <a:t>(</a:t>
            </a:r>
            <a:r>
              <a:rPr lang="en-US" sz="2800" dirty="0">
                <a:solidFill>
                  <a:schemeClr val="tx2">
                    <a:lumMod val="25000"/>
                  </a:schemeClr>
                </a:solidFill>
                <a:latin typeface="Calibri" panose="020F0502020204030204" pitchFamily="34" charset="0"/>
                <a:cs typeface="Calibri" panose="020F0502020204030204" pitchFamily="34" charset="0"/>
              </a:rPr>
              <a:t>Request</a:t>
            </a:r>
            <a:r>
              <a:rPr lang="en-US" sz="2800" dirty="0">
                <a:latin typeface="Calibri" panose="020F0502020204030204" pitchFamily="34" charset="0"/>
                <a:cs typeface="Calibri" panose="020F0502020204030204" pitchFamily="34" charset="0"/>
              </a:rPr>
              <a:t>)</a:t>
            </a:r>
            <a:endParaRPr lang="en-IN" sz="2800" dirty="0">
              <a:latin typeface="Calibri" panose="020F0502020204030204" pitchFamily="34" charset="0"/>
              <a:cs typeface="Calibri" panose="020F0502020204030204" pitchFamily="34" charset="0"/>
            </a:endParaRPr>
          </a:p>
        </p:txBody>
      </p:sp>
      <p:sp>
        <p:nvSpPr>
          <p:cNvPr id="13" name="TextBox 12"/>
          <p:cNvSpPr txBox="1"/>
          <p:nvPr/>
        </p:nvSpPr>
        <p:spPr>
          <a:xfrm>
            <a:off x="1747154" y="4996543"/>
            <a:ext cx="5161991" cy="523220"/>
          </a:xfrm>
          <a:prstGeom prst="rect">
            <a:avLst/>
          </a:prstGeom>
          <a:solidFill>
            <a:schemeClr val="accent1">
              <a:lumMod val="20000"/>
              <a:lumOff val="80000"/>
            </a:schemeClr>
          </a:solidFill>
          <a:ln>
            <a:solidFill>
              <a:schemeClr val="tx1">
                <a:lumMod val="85000"/>
                <a:lumOff val="15000"/>
              </a:schemeClr>
            </a:solidFill>
          </a:ln>
        </p:spPr>
        <p:txBody>
          <a:bodyPr wrap="none" rtlCol="0">
            <a:spAutoFit/>
          </a:bodyPr>
          <a:lstStyle/>
          <a:p>
            <a:r>
              <a:rPr lang="en-US" sz="2800" dirty="0">
                <a:ln w="0"/>
                <a:solidFill>
                  <a:schemeClr val="tx1"/>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It looks like it </a:t>
            </a:r>
            <a:r>
              <a:rPr lang="en-US" sz="2800" u="sng" dirty="0">
                <a:ln w="0"/>
                <a:solidFill>
                  <a:schemeClr val="tx1"/>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will</a:t>
            </a:r>
            <a:r>
              <a:rPr lang="en-US" sz="2800" dirty="0">
                <a:ln w="0"/>
                <a:solidFill>
                  <a:schemeClr val="tx1"/>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 rain tomorrow.</a:t>
            </a:r>
            <a:endParaRPr lang="en-IN" sz="2800" dirty="0">
              <a:ln w="0"/>
              <a:solidFill>
                <a:schemeClr val="tx1"/>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endParaRPr>
          </a:p>
        </p:txBody>
      </p:sp>
      <p:sp>
        <p:nvSpPr>
          <p:cNvPr id="14" name="TextBox 13"/>
          <p:cNvSpPr txBox="1"/>
          <p:nvPr/>
        </p:nvSpPr>
        <p:spPr>
          <a:xfrm>
            <a:off x="7053937" y="5018304"/>
            <a:ext cx="1895071" cy="523220"/>
          </a:xfrm>
          <a:prstGeom prst="rect">
            <a:avLst/>
          </a:prstGeom>
          <a:solidFill>
            <a:schemeClr val="accent5">
              <a:lumMod val="60000"/>
              <a:lumOff val="40000"/>
            </a:schemeClr>
          </a:solidFill>
        </p:spPr>
        <p:txBody>
          <a:bodyPr wrap="none" rtlCol="0">
            <a:spAutoFit/>
          </a:bodyPr>
          <a:lstStyle/>
          <a:p>
            <a:r>
              <a:rPr lang="en-US" sz="2800" dirty="0">
                <a:latin typeface="Calibri" panose="020F0502020204030204" pitchFamily="34" charset="0"/>
                <a:cs typeface="Calibri" panose="020F0502020204030204" pitchFamily="34" charset="0"/>
              </a:rPr>
              <a:t>(</a:t>
            </a:r>
            <a:r>
              <a:rPr lang="en-US" sz="2800" dirty="0">
                <a:solidFill>
                  <a:schemeClr val="bg2"/>
                </a:solidFill>
                <a:latin typeface="Calibri" panose="020F0502020204030204" pitchFamily="34" charset="0"/>
                <a:cs typeface="Calibri" panose="020F0502020204030204" pitchFamily="34" charset="0"/>
              </a:rPr>
              <a:t>Prediction</a:t>
            </a:r>
            <a:r>
              <a:rPr lang="en-US" sz="2800" dirty="0">
                <a:latin typeface="Calibri" panose="020F0502020204030204" pitchFamily="34" charset="0"/>
                <a:cs typeface="Calibri" panose="020F0502020204030204" pitchFamily="34" charset="0"/>
              </a:rPr>
              <a:t>)</a:t>
            </a:r>
            <a:endParaRPr lang="en-IN" sz="2800" dirty="0">
              <a:latin typeface="Calibri" panose="020F0502020204030204" pitchFamily="34" charset="0"/>
              <a:cs typeface="Calibri" panose="020F0502020204030204" pitchFamily="34" charset="0"/>
            </a:endParaRPr>
          </a:p>
        </p:txBody>
      </p:sp>
      <p:sp>
        <p:nvSpPr>
          <p:cNvPr id="2" name="TextBox 1"/>
          <p:cNvSpPr txBox="1"/>
          <p:nvPr/>
        </p:nvSpPr>
        <p:spPr>
          <a:xfrm>
            <a:off x="522812" y="2318649"/>
            <a:ext cx="505268" cy="523220"/>
          </a:xfrm>
          <a:prstGeom prst="rect">
            <a:avLst/>
          </a:prstGeom>
          <a:noFill/>
        </p:spPr>
        <p:txBody>
          <a:bodyPr wrap="none" rtlCol="0">
            <a:spAutoFit/>
          </a:bodyPr>
          <a:lstStyle/>
          <a:p>
            <a:pPr algn="ctr"/>
            <a:r>
              <a:rPr lang="en-US" sz="2800" dirty="0"/>
              <a:t>1)</a:t>
            </a:r>
            <a:endParaRPr lang="en-IN" sz="2800" dirty="0"/>
          </a:p>
        </p:txBody>
      </p:sp>
      <p:sp>
        <p:nvSpPr>
          <p:cNvPr id="15" name="TextBox 14"/>
          <p:cNvSpPr txBox="1"/>
          <p:nvPr/>
        </p:nvSpPr>
        <p:spPr>
          <a:xfrm>
            <a:off x="544581" y="3287478"/>
            <a:ext cx="505267" cy="523220"/>
          </a:xfrm>
          <a:prstGeom prst="rect">
            <a:avLst/>
          </a:prstGeom>
          <a:noFill/>
        </p:spPr>
        <p:txBody>
          <a:bodyPr wrap="none" rtlCol="0">
            <a:spAutoFit/>
          </a:bodyPr>
          <a:lstStyle/>
          <a:p>
            <a:pPr algn="ctr"/>
            <a:r>
              <a:rPr lang="en-US" sz="2800" dirty="0"/>
              <a:t>2)</a:t>
            </a:r>
            <a:endParaRPr lang="en-IN" sz="2800" dirty="0"/>
          </a:p>
        </p:txBody>
      </p:sp>
      <p:sp>
        <p:nvSpPr>
          <p:cNvPr id="16" name="TextBox 15"/>
          <p:cNvSpPr txBox="1"/>
          <p:nvPr/>
        </p:nvSpPr>
        <p:spPr>
          <a:xfrm>
            <a:off x="582679" y="4125678"/>
            <a:ext cx="505267" cy="523220"/>
          </a:xfrm>
          <a:prstGeom prst="rect">
            <a:avLst/>
          </a:prstGeom>
          <a:noFill/>
        </p:spPr>
        <p:txBody>
          <a:bodyPr wrap="none" rtlCol="0">
            <a:spAutoFit/>
          </a:bodyPr>
          <a:lstStyle/>
          <a:p>
            <a:pPr algn="ctr"/>
            <a:r>
              <a:rPr lang="en-US" sz="2800" dirty="0"/>
              <a:t>3)</a:t>
            </a:r>
            <a:endParaRPr lang="en-IN" sz="2800" dirty="0"/>
          </a:p>
        </p:txBody>
      </p:sp>
      <p:sp>
        <p:nvSpPr>
          <p:cNvPr id="17" name="TextBox 16"/>
          <p:cNvSpPr txBox="1"/>
          <p:nvPr/>
        </p:nvSpPr>
        <p:spPr>
          <a:xfrm>
            <a:off x="522810" y="4947551"/>
            <a:ext cx="505267" cy="523220"/>
          </a:xfrm>
          <a:prstGeom prst="rect">
            <a:avLst/>
          </a:prstGeom>
          <a:noFill/>
        </p:spPr>
        <p:txBody>
          <a:bodyPr wrap="none" rtlCol="0">
            <a:spAutoFit/>
          </a:bodyPr>
          <a:lstStyle/>
          <a:p>
            <a:pPr algn="ctr"/>
            <a:r>
              <a:rPr lang="en-US" sz="2800" dirty="0"/>
              <a:t>4)</a:t>
            </a:r>
            <a:endParaRPr lang="en-IN" sz="2800" dirty="0"/>
          </a:p>
        </p:txBody>
      </p:sp>
    </p:spTree>
    <p:extLst>
      <p:ext uri="{BB962C8B-B14F-4D97-AF65-F5344CB8AC3E}">
        <p14:creationId xmlns:p14="http://schemas.microsoft.com/office/powerpoint/2010/main" val="5640536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Effect transition="in" filter="fade">
                                      <p:cBhvr>
                                        <p:cTn id="12" dur="500"/>
                                        <p:tgtEl>
                                          <p:spTgt spid="7">
                                            <p:txEl>
                                              <p:pRg st="0" end="0"/>
                                            </p:txEl>
                                          </p:spTgt>
                                        </p:tgtEl>
                                      </p:cBhvr>
                                    </p:animEffect>
                                  </p:childTnLst>
                                </p:cTn>
                              </p:par>
                            </p:childTnLst>
                          </p:cTn>
                        </p:par>
                        <p:par>
                          <p:cTn id="13" fill="hold">
                            <p:stCondLst>
                              <p:cond delay="500"/>
                            </p:stCondLst>
                            <p:childTnLst>
                              <p:par>
                                <p:cTn id="14" presetID="10" presetClass="entr" presetSubtype="0" fill="hold" grpId="1" nodeType="afterEffect">
                                  <p:stCondLst>
                                    <p:cond delay="500"/>
                                  </p:stCondLst>
                                  <p:childTnLst>
                                    <p:set>
                                      <p:cBhvr>
                                        <p:cTn id="15" dur="1" fill="hold">
                                          <p:stCondLst>
                                            <p:cond delay="0"/>
                                          </p:stCondLst>
                                        </p:cTn>
                                        <p:tgtEl>
                                          <p:spTgt spid="7">
                                            <p:bg/>
                                          </p:spTgt>
                                        </p:tgtEl>
                                        <p:attrNameLst>
                                          <p:attrName>style.visibility</p:attrName>
                                        </p:attrNameLst>
                                      </p:cBhvr>
                                      <p:to>
                                        <p:strVal val="visible"/>
                                      </p:to>
                                    </p:set>
                                    <p:animEffect transition="in" filter="fade">
                                      <p:cBhvr>
                                        <p:cTn id="16" dur="2000"/>
                                        <p:tgtEl>
                                          <p:spTgt spid="7">
                                            <p:bg/>
                                          </p:spTgt>
                                        </p:tgtEl>
                                      </p:cBhvr>
                                    </p:animEffect>
                                  </p:childTnLst>
                                </p:cTn>
                              </p:par>
                            </p:childTnLst>
                          </p:cTn>
                        </p:par>
                        <p:par>
                          <p:cTn id="17" fill="hold">
                            <p:stCondLst>
                              <p:cond delay="3000"/>
                            </p:stCondLst>
                            <p:childTnLst>
                              <p:par>
                                <p:cTn id="18" presetID="10" presetClass="entr" presetSubtype="0" fill="hold" grpId="1" nodeType="afterEffect">
                                  <p:stCondLst>
                                    <p:cond delay="500"/>
                                  </p:stCondLst>
                                  <p:childTnLst>
                                    <p:set>
                                      <p:cBhvr>
                                        <p:cTn id="19" dur="1" fill="hold">
                                          <p:stCondLst>
                                            <p:cond delay="0"/>
                                          </p:stCondLst>
                                        </p:cTn>
                                        <p:tgtEl>
                                          <p:spTgt spid="7">
                                            <p:txEl>
                                              <p:pRg st="0" end="0"/>
                                            </p:txEl>
                                          </p:spTgt>
                                        </p:tgtEl>
                                        <p:attrNameLst>
                                          <p:attrName>style.visibility</p:attrName>
                                        </p:attrNameLst>
                                      </p:cBhvr>
                                      <p:to>
                                        <p:strVal val="visible"/>
                                      </p:to>
                                    </p:set>
                                    <p:animEffect transition="in" filter="fade">
                                      <p:cBhvr>
                                        <p:cTn id="20" dur="2000"/>
                                        <p:tgtEl>
                                          <p:spTgt spid="7">
                                            <p:txEl>
                                              <p:pRg st="0" end="0"/>
                                            </p:txEl>
                                          </p:spTgt>
                                        </p:tgtEl>
                                      </p:cBhvr>
                                    </p:animEffect>
                                  </p:childTnLst>
                                </p:cTn>
                              </p:par>
                            </p:childTnLst>
                          </p:cTn>
                        </p:par>
                        <p:par>
                          <p:cTn id="21" fill="hold">
                            <p:stCondLst>
                              <p:cond delay="5500"/>
                            </p:stCondLst>
                            <p:childTnLst>
                              <p:par>
                                <p:cTn id="22" presetID="26" presetClass="emph" presetSubtype="0" fill="hold" grpId="0" nodeType="afterEffect">
                                  <p:stCondLst>
                                    <p:cond delay="0"/>
                                  </p:stCondLst>
                                  <p:childTnLst>
                                    <p:animEffect transition="out" filter="fade">
                                      <p:cBhvr>
                                        <p:cTn id="23" dur="500" tmFilter="0, 0; .2, .5; .8, .5; 1, 0"/>
                                        <p:tgtEl>
                                          <p:spTgt spid="7">
                                            <p:bg/>
                                          </p:spTgt>
                                        </p:tgtEl>
                                      </p:cBhvr>
                                    </p:animEffect>
                                    <p:animScale>
                                      <p:cBhvr>
                                        <p:cTn id="24" dur="250" autoRev="1" fill="hold"/>
                                        <p:tgtEl>
                                          <p:spTgt spid="7">
                                            <p:bg/>
                                          </p:spTgt>
                                        </p:tgtEl>
                                      </p:cBhvr>
                                      <p:by x="105000" y="105000"/>
                                    </p:animScale>
                                  </p:childTnLst>
                                </p:cTn>
                              </p:par>
                              <p:par>
                                <p:cTn id="25" presetID="26" presetClass="emph" presetSubtype="0" fill="hold" grpId="0" nodeType="withEffect">
                                  <p:stCondLst>
                                    <p:cond delay="0"/>
                                  </p:stCondLst>
                                  <p:childTnLst>
                                    <p:animEffect transition="out" filter="fade">
                                      <p:cBhvr>
                                        <p:cTn id="26" dur="500" tmFilter="0, 0; .2, .5; .8, .5; 1, 0"/>
                                        <p:tgtEl>
                                          <p:spTgt spid="7">
                                            <p:txEl>
                                              <p:pRg st="0" end="0"/>
                                            </p:txEl>
                                          </p:spTgt>
                                        </p:tgtEl>
                                      </p:cBhvr>
                                    </p:animEffect>
                                    <p:animScale>
                                      <p:cBhvr>
                                        <p:cTn id="27" dur="250" autoRev="1" fill="hold"/>
                                        <p:tgtEl>
                                          <p:spTgt spid="7">
                                            <p:txEl>
                                              <p:pRg st="0" end="0"/>
                                            </p:txEl>
                                          </p:spTgt>
                                        </p:tgtEl>
                                      </p:cBhvr>
                                      <p:by x="105000" y="105000"/>
                                    </p:animScale>
                                  </p:childTnLst>
                                </p:cTn>
                              </p:par>
                            </p:childTnLst>
                          </p:cTn>
                        </p:par>
                        <p:par>
                          <p:cTn id="28" fill="hold">
                            <p:stCondLst>
                              <p:cond delay="6000"/>
                            </p:stCondLst>
                            <p:childTnLst>
                              <p:par>
                                <p:cTn id="29" presetID="10" presetClass="entr" presetSubtype="0" fill="hold" grpId="0" nodeType="afterEffect">
                                  <p:stCondLst>
                                    <p:cond delay="1000"/>
                                  </p:stCondLst>
                                  <p:childTnLst>
                                    <p:set>
                                      <p:cBhvr>
                                        <p:cTn id="30" dur="1" fill="hold">
                                          <p:stCondLst>
                                            <p:cond delay="0"/>
                                          </p:stCondLst>
                                        </p:cTn>
                                        <p:tgtEl>
                                          <p:spTgt spid="15"/>
                                        </p:tgtEl>
                                        <p:attrNameLst>
                                          <p:attrName>style.visibility</p:attrName>
                                        </p:attrNameLst>
                                      </p:cBhvr>
                                      <p:to>
                                        <p:strVal val="visible"/>
                                      </p:to>
                                    </p:set>
                                    <p:animEffect transition="in" filter="fade">
                                      <p:cBhvr>
                                        <p:cTn id="31" dur="2000"/>
                                        <p:tgtEl>
                                          <p:spTgt spid="15"/>
                                        </p:tgtEl>
                                      </p:cBhvr>
                                    </p:animEffect>
                                  </p:childTnLst>
                                </p:cTn>
                              </p:par>
                            </p:childTnLst>
                          </p:cTn>
                        </p:par>
                        <p:par>
                          <p:cTn id="32" fill="hold">
                            <p:stCondLst>
                              <p:cond delay="9000"/>
                            </p:stCondLst>
                            <p:childTnLst>
                              <p:par>
                                <p:cTn id="33" presetID="10" presetClass="entr" presetSubtype="0" fill="hold" grpId="0" nodeType="afterEffect">
                                  <p:stCondLst>
                                    <p:cond delay="0"/>
                                  </p:stCondLst>
                                  <p:childTnLst>
                                    <p:set>
                                      <p:cBhvr>
                                        <p:cTn id="34" dur="1" fill="hold">
                                          <p:stCondLst>
                                            <p:cond delay="0"/>
                                          </p:stCondLst>
                                        </p:cTn>
                                        <p:tgtEl>
                                          <p:spTgt spid="9"/>
                                        </p:tgtEl>
                                        <p:attrNameLst>
                                          <p:attrName>style.visibility</p:attrName>
                                        </p:attrNameLst>
                                      </p:cBhvr>
                                      <p:to>
                                        <p:strVal val="visible"/>
                                      </p:to>
                                    </p:set>
                                    <p:animEffect transition="in" filter="fade">
                                      <p:cBhvr>
                                        <p:cTn id="35" dur="2000"/>
                                        <p:tgtEl>
                                          <p:spTgt spid="9"/>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nodeType="clickEffect">
                                  <p:stCondLst>
                                    <p:cond delay="0"/>
                                  </p:stCondLst>
                                  <p:childTnLst>
                                    <p:set>
                                      <p:cBhvr>
                                        <p:cTn id="39" dur="1" fill="hold">
                                          <p:stCondLst>
                                            <p:cond delay="0"/>
                                          </p:stCondLst>
                                        </p:cTn>
                                        <p:tgtEl>
                                          <p:spTgt spid="10">
                                            <p:txEl>
                                              <p:pRg st="0" end="0"/>
                                            </p:txEl>
                                          </p:spTgt>
                                        </p:tgtEl>
                                        <p:attrNameLst>
                                          <p:attrName>style.visibility</p:attrName>
                                        </p:attrNameLst>
                                      </p:cBhvr>
                                      <p:to>
                                        <p:strVal val="visible"/>
                                      </p:to>
                                    </p:set>
                                    <p:animEffect transition="in" filter="fade">
                                      <p:cBhvr>
                                        <p:cTn id="40" dur="500"/>
                                        <p:tgtEl>
                                          <p:spTgt spid="10">
                                            <p:txEl>
                                              <p:pRg st="0" end="0"/>
                                            </p:txEl>
                                          </p:spTgt>
                                        </p:tgtEl>
                                      </p:cBhvr>
                                    </p:animEffect>
                                  </p:childTnLst>
                                </p:cTn>
                              </p:par>
                            </p:childTnLst>
                          </p:cTn>
                        </p:par>
                        <p:par>
                          <p:cTn id="41" fill="hold">
                            <p:stCondLst>
                              <p:cond delay="500"/>
                            </p:stCondLst>
                            <p:childTnLst>
                              <p:par>
                                <p:cTn id="42" presetID="10" presetClass="entr" presetSubtype="0" fill="hold" grpId="0" nodeType="afterEffect">
                                  <p:stCondLst>
                                    <p:cond delay="0"/>
                                  </p:stCondLst>
                                  <p:childTnLst>
                                    <p:set>
                                      <p:cBhvr>
                                        <p:cTn id="43" dur="1" fill="hold">
                                          <p:stCondLst>
                                            <p:cond delay="0"/>
                                          </p:stCondLst>
                                        </p:cTn>
                                        <p:tgtEl>
                                          <p:spTgt spid="10">
                                            <p:bg/>
                                          </p:spTgt>
                                        </p:tgtEl>
                                        <p:attrNameLst>
                                          <p:attrName>style.visibility</p:attrName>
                                        </p:attrNameLst>
                                      </p:cBhvr>
                                      <p:to>
                                        <p:strVal val="visible"/>
                                      </p:to>
                                    </p:set>
                                    <p:animEffect transition="in" filter="fade">
                                      <p:cBhvr>
                                        <p:cTn id="44" dur="500"/>
                                        <p:tgtEl>
                                          <p:spTgt spid="10">
                                            <p:bg/>
                                          </p:spTgt>
                                        </p:tgtEl>
                                      </p:cBhvr>
                                    </p:animEffect>
                                  </p:childTnLst>
                                </p:cTn>
                              </p:par>
                            </p:childTnLst>
                          </p:cTn>
                        </p:par>
                        <p:par>
                          <p:cTn id="45" fill="hold">
                            <p:stCondLst>
                              <p:cond delay="1000"/>
                            </p:stCondLst>
                            <p:childTnLst>
                              <p:par>
                                <p:cTn id="46" presetID="10" presetClass="entr" presetSubtype="0" fill="hold" grpId="0" nodeType="afterEffect">
                                  <p:stCondLst>
                                    <p:cond delay="0"/>
                                  </p:stCondLst>
                                  <p:childTnLst>
                                    <p:set>
                                      <p:cBhvr>
                                        <p:cTn id="47" dur="1" fill="hold">
                                          <p:stCondLst>
                                            <p:cond delay="0"/>
                                          </p:stCondLst>
                                        </p:cTn>
                                        <p:tgtEl>
                                          <p:spTgt spid="10">
                                            <p:txEl>
                                              <p:pRg st="0" end="0"/>
                                            </p:txEl>
                                          </p:spTgt>
                                        </p:tgtEl>
                                        <p:attrNameLst>
                                          <p:attrName>style.visibility</p:attrName>
                                        </p:attrNameLst>
                                      </p:cBhvr>
                                      <p:to>
                                        <p:strVal val="visible"/>
                                      </p:to>
                                    </p:set>
                                    <p:animEffect transition="in" filter="fade">
                                      <p:cBhvr>
                                        <p:cTn id="48" dur="500"/>
                                        <p:tgtEl>
                                          <p:spTgt spid="10">
                                            <p:txEl>
                                              <p:pRg st="0" end="0"/>
                                            </p:txEl>
                                          </p:spTgt>
                                        </p:tgtEl>
                                      </p:cBhvr>
                                    </p:animEffect>
                                  </p:childTnLst>
                                </p:cTn>
                              </p:par>
                            </p:childTnLst>
                          </p:cTn>
                        </p:par>
                        <p:par>
                          <p:cTn id="49" fill="hold">
                            <p:stCondLst>
                              <p:cond delay="1500"/>
                            </p:stCondLst>
                            <p:childTnLst>
                              <p:par>
                                <p:cTn id="50" presetID="27" presetClass="emph" presetSubtype="0" fill="remove" nodeType="afterEffect">
                                  <p:stCondLst>
                                    <p:cond delay="0"/>
                                  </p:stCondLst>
                                  <p:childTnLst>
                                    <p:animClr clrSpc="rgb" dir="cw">
                                      <p:cBhvr override="childStyle">
                                        <p:cTn id="51" dur="250" autoRev="1" fill="remove"/>
                                        <p:tgtEl>
                                          <p:spTgt spid="10">
                                            <p:txEl>
                                              <p:pRg st="0" end="0"/>
                                            </p:txEl>
                                          </p:spTgt>
                                        </p:tgtEl>
                                        <p:attrNameLst>
                                          <p:attrName>style.color</p:attrName>
                                        </p:attrNameLst>
                                      </p:cBhvr>
                                      <p:to>
                                        <a:schemeClr val="bg1"/>
                                      </p:to>
                                    </p:animClr>
                                    <p:animClr clrSpc="rgb" dir="cw">
                                      <p:cBhvr>
                                        <p:cTn id="52" dur="250" autoRev="1" fill="remove"/>
                                        <p:tgtEl>
                                          <p:spTgt spid="10">
                                            <p:txEl>
                                              <p:pRg st="0" end="0"/>
                                            </p:txEl>
                                          </p:spTgt>
                                        </p:tgtEl>
                                        <p:attrNameLst>
                                          <p:attrName>fillcolor</p:attrName>
                                        </p:attrNameLst>
                                      </p:cBhvr>
                                      <p:to>
                                        <a:schemeClr val="bg1"/>
                                      </p:to>
                                    </p:animClr>
                                    <p:set>
                                      <p:cBhvr>
                                        <p:cTn id="53" dur="250" autoRev="1" fill="remove"/>
                                        <p:tgtEl>
                                          <p:spTgt spid="10">
                                            <p:txEl>
                                              <p:pRg st="0" end="0"/>
                                            </p:txEl>
                                          </p:spTgt>
                                        </p:tgtEl>
                                        <p:attrNameLst>
                                          <p:attrName>fill.type</p:attrName>
                                        </p:attrNameLst>
                                      </p:cBhvr>
                                      <p:to>
                                        <p:strVal val="solid"/>
                                      </p:to>
                                    </p:set>
                                    <p:set>
                                      <p:cBhvr>
                                        <p:cTn id="54" dur="250" autoRev="1" fill="remove"/>
                                        <p:tgtEl>
                                          <p:spTgt spid="10">
                                            <p:txEl>
                                              <p:pRg st="0" end="0"/>
                                            </p:txEl>
                                          </p:spTgt>
                                        </p:tgtEl>
                                        <p:attrNameLst>
                                          <p:attrName>fill.on</p:attrName>
                                        </p:attrNameLst>
                                      </p:cBhvr>
                                      <p:to>
                                        <p:strVal val="true"/>
                                      </p:to>
                                    </p:set>
                                  </p:childTnLst>
                                </p:cTn>
                              </p:par>
                            </p:childTnLst>
                          </p:cTn>
                        </p:par>
                        <p:par>
                          <p:cTn id="55" fill="hold">
                            <p:stCondLst>
                              <p:cond delay="2000"/>
                            </p:stCondLst>
                            <p:childTnLst>
                              <p:par>
                                <p:cTn id="56" presetID="10" presetClass="entr" presetSubtype="0" fill="hold" grpId="0" nodeType="afterEffect">
                                  <p:stCondLst>
                                    <p:cond delay="1000"/>
                                  </p:stCondLst>
                                  <p:childTnLst>
                                    <p:set>
                                      <p:cBhvr>
                                        <p:cTn id="57" dur="1" fill="hold">
                                          <p:stCondLst>
                                            <p:cond delay="0"/>
                                          </p:stCondLst>
                                        </p:cTn>
                                        <p:tgtEl>
                                          <p:spTgt spid="16"/>
                                        </p:tgtEl>
                                        <p:attrNameLst>
                                          <p:attrName>style.visibility</p:attrName>
                                        </p:attrNameLst>
                                      </p:cBhvr>
                                      <p:to>
                                        <p:strVal val="visible"/>
                                      </p:to>
                                    </p:set>
                                    <p:animEffect transition="in" filter="fade">
                                      <p:cBhvr>
                                        <p:cTn id="58" dur="2000"/>
                                        <p:tgtEl>
                                          <p:spTgt spid="16"/>
                                        </p:tgtEl>
                                      </p:cBhvr>
                                    </p:animEffect>
                                  </p:childTnLst>
                                </p:cTn>
                              </p:par>
                            </p:childTnLst>
                          </p:cTn>
                        </p:par>
                        <p:par>
                          <p:cTn id="59" fill="hold">
                            <p:stCondLst>
                              <p:cond delay="5000"/>
                            </p:stCondLst>
                            <p:childTnLst>
                              <p:par>
                                <p:cTn id="60" presetID="10" presetClass="entr" presetSubtype="0" fill="hold" grpId="0" nodeType="afterEffect">
                                  <p:stCondLst>
                                    <p:cond delay="0"/>
                                  </p:stCondLst>
                                  <p:childTnLst>
                                    <p:set>
                                      <p:cBhvr>
                                        <p:cTn id="61" dur="1" fill="hold">
                                          <p:stCondLst>
                                            <p:cond delay="0"/>
                                          </p:stCondLst>
                                        </p:cTn>
                                        <p:tgtEl>
                                          <p:spTgt spid="11"/>
                                        </p:tgtEl>
                                        <p:attrNameLst>
                                          <p:attrName>style.visibility</p:attrName>
                                        </p:attrNameLst>
                                      </p:cBhvr>
                                      <p:to>
                                        <p:strVal val="visible"/>
                                      </p:to>
                                    </p:set>
                                    <p:animEffect transition="in" filter="fade">
                                      <p:cBhvr>
                                        <p:cTn id="62" dur="2000"/>
                                        <p:tgtEl>
                                          <p:spTgt spid="11"/>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grpId="0" nodeType="clickEffect">
                                  <p:stCondLst>
                                    <p:cond delay="1000"/>
                                  </p:stCondLst>
                                  <p:childTnLst>
                                    <p:set>
                                      <p:cBhvr>
                                        <p:cTn id="66" dur="1" fill="hold">
                                          <p:stCondLst>
                                            <p:cond delay="0"/>
                                          </p:stCondLst>
                                        </p:cTn>
                                        <p:tgtEl>
                                          <p:spTgt spid="12"/>
                                        </p:tgtEl>
                                        <p:attrNameLst>
                                          <p:attrName>style.visibility</p:attrName>
                                        </p:attrNameLst>
                                      </p:cBhvr>
                                      <p:to>
                                        <p:strVal val="visible"/>
                                      </p:to>
                                    </p:set>
                                    <p:animEffect transition="in" filter="fade">
                                      <p:cBhvr>
                                        <p:cTn id="67" dur="2000"/>
                                        <p:tgtEl>
                                          <p:spTgt spid="12"/>
                                        </p:tgtEl>
                                      </p:cBhvr>
                                    </p:animEffect>
                                  </p:childTnLst>
                                </p:cTn>
                              </p:par>
                            </p:childTnLst>
                          </p:cTn>
                        </p:par>
                        <p:par>
                          <p:cTn id="68" fill="hold">
                            <p:stCondLst>
                              <p:cond delay="3000"/>
                            </p:stCondLst>
                            <p:childTnLst>
                              <p:par>
                                <p:cTn id="69" presetID="27" presetClass="emph" presetSubtype="0" fill="remove" grpId="1" nodeType="afterEffect">
                                  <p:stCondLst>
                                    <p:cond delay="0"/>
                                  </p:stCondLst>
                                  <p:childTnLst>
                                    <p:animClr clrSpc="rgb" dir="cw">
                                      <p:cBhvr override="childStyle">
                                        <p:cTn id="70" dur="250" autoRev="1" fill="remove"/>
                                        <p:tgtEl>
                                          <p:spTgt spid="12"/>
                                        </p:tgtEl>
                                        <p:attrNameLst>
                                          <p:attrName>style.color</p:attrName>
                                        </p:attrNameLst>
                                      </p:cBhvr>
                                      <p:to>
                                        <a:schemeClr val="bg1"/>
                                      </p:to>
                                    </p:animClr>
                                    <p:animClr clrSpc="rgb" dir="cw">
                                      <p:cBhvr>
                                        <p:cTn id="71" dur="250" autoRev="1" fill="remove"/>
                                        <p:tgtEl>
                                          <p:spTgt spid="12"/>
                                        </p:tgtEl>
                                        <p:attrNameLst>
                                          <p:attrName>fillcolor</p:attrName>
                                        </p:attrNameLst>
                                      </p:cBhvr>
                                      <p:to>
                                        <a:schemeClr val="bg1"/>
                                      </p:to>
                                    </p:animClr>
                                    <p:set>
                                      <p:cBhvr>
                                        <p:cTn id="72" dur="250" autoRev="1" fill="remove"/>
                                        <p:tgtEl>
                                          <p:spTgt spid="12"/>
                                        </p:tgtEl>
                                        <p:attrNameLst>
                                          <p:attrName>fill.type</p:attrName>
                                        </p:attrNameLst>
                                      </p:cBhvr>
                                      <p:to>
                                        <p:strVal val="solid"/>
                                      </p:to>
                                    </p:set>
                                    <p:set>
                                      <p:cBhvr>
                                        <p:cTn id="73" dur="250" autoRev="1" fill="remove"/>
                                        <p:tgtEl>
                                          <p:spTgt spid="12"/>
                                        </p:tgtEl>
                                        <p:attrNameLst>
                                          <p:attrName>fill.on</p:attrName>
                                        </p:attrNameLst>
                                      </p:cBhvr>
                                      <p:to>
                                        <p:strVal val="true"/>
                                      </p:to>
                                    </p:set>
                                  </p:childTnLst>
                                </p:cTn>
                              </p:par>
                            </p:childTnLst>
                          </p:cTn>
                        </p:par>
                        <p:par>
                          <p:cTn id="74" fill="hold">
                            <p:stCondLst>
                              <p:cond delay="3500"/>
                            </p:stCondLst>
                            <p:childTnLst>
                              <p:par>
                                <p:cTn id="75" presetID="10" presetClass="entr" presetSubtype="0" fill="hold" grpId="0" nodeType="afterEffect">
                                  <p:stCondLst>
                                    <p:cond delay="1000"/>
                                  </p:stCondLst>
                                  <p:childTnLst>
                                    <p:set>
                                      <p:cBhvr>
                                        <p:cTn id="76" dur="1" fill="hold">
                                          <p:stCondLst>
                                            <p:cond delay="0"/>
                                          </p:stCondLst>
                                        </p:cTn>
                                        <p:tgtEl>
                                          <p:spTgt spid="17"/>
                                        </p:tgtEl>
                                        <p:attrNameLst>
                                          <p:attrName>style.visibility</p:attrName>
                                        </p:attrNameLst>
                                      </p:cBhvr>
                                      <p:to>
                                        <p:strVal val="visible"/>
                                      </p:to>
                                    </p:set>
                                    <p:animEffect transition="in" filter="fade">
                                      <p:cBhvr>
                                        <p:cTn id="77" dur="500"/>
                                        <p:tgtEl>
                                          <p:spTgt spid="17"/>
                                        </p:tgtEl>
                                      </p:cBhvr>
                                    </p:animEffect>
                                  </p:childTnLst>
                                </p:cTn>
                              </p:par>
                            </p:childTnLst>
                          </p:cTn>
                        </p:par>
                        <p:par>
                          <p:cTn id="78" fill="hold">
                            <p:stCondLst>
                              <p:cond delay="5000"/>
                            </p:stCondLst>
                            <p:childTnLst>
                              <p:par>
                                <p:cTn id="79" presetID="10" presetClass="entr" presetSubtype="0" fill="hold" grpId="0" nodeType="afterEffect">
                                  <p:stCondLst>
                                    <p:cond delay="0"/>
                                  </p:stCondLst>
                                  <p:childTnLst>
                                    <p:set>
                                      <p:cBhvr>
                                        <p:cTn id="80" dur="1" fill="hold">
                                          <p:stCondLst>
                                            <p:cond delay="0"/>
                                          </p:stCondLst>
                                        </p:cTn>
                                        <p:tgtEl>
                                          <p:spTgt spid="13"/>
                                        </p:tgtEl>
                                        <p:attrNameLst>
                                          <p:attrName>style.visibility</p:attrName>
                                        </p:attrNameLst>
                                      </p:cBhvr>
                                      <p:to>
                                        <p:strVal val="visible"/>
                                      </p:to>
                                    </p:set>
                                    <p:animEffect transition="in" filter="fade">
                                      <p:cBhvr>
                                        <p:cTn id="81" dur="2000"/>
                                        <p:tgtEl>
                                          <p:spTgt spid="13"/>
                                        </p:tgtEl>
                                      </p:cBhvr>
                                    </p:animEffect>
                                  </p:childTnLst>
                                </p:cTn>
                              </p:par>
                            </p:childTnLst>
                          </p:cTn>
                        </p:par>
                      </p:childTnLst>
                    </p:cTn>
                  </p:par>
                  <p:par>
                    <p:cTn id="82" fill="hold">
                      <p:stCondLst>
                        <p:cond delay="indefinite"/>
                      </p:stCondLst>
                      <p:childTnLst>
                        <p:par>
                          <p:cTn id="83" fill="hold">
                            <p:stCondLst>
                              <p:cond delay="0"/>
                            </p:stCondLst>
                            <p:childTnLst>
                              <p:par>
                                <p:cTn id="84" presetID="10" presetClass="entr" presetSubtype="0" fill="hold" nodeType="clickEffect">
                                  <p:stCondLst>
                                    <p:cond delay="1000"/>
                                  </p:stCondLst>
                                  <p:childTnLst>
                                    <p:set>
                                      <p:cBhvr>
                                        <p:cTn id="85" dur="1" fill="hold">
                                          <p:stCondLst>
                                            <p:cond delay="0"/>
                                          </p:stCondLst>
                                        </p:cTn>
                                        <p:tgtEl>
                                          <p:spTgt spid="14">
                                            <p:txEl>
                                              <p:pRg st="0" end="0"/>
                                            </p:txEl>
                                          </p:spTgt>
                                        </p:tgtEl>
                                        <p:attrNameLst>
                                          <p:attrName>style.visibility</p:attrName>
                                        </p:attrNameLst>
                                      </p:cBhvr>
                                      <p:to>
                                        <p:strVal val="visible"/>
                                      </p:to>
                                    </p:set>
                                    <p:animEffect transition="in" filter="fade">
                                      <p:cBhvr>
                                        <p:cTn id="86" dur="2000"/>
                                        <p:tgtEl>
                                          <p:spTgt spid="14">
                                            <p:txEl>
                                              <p:pRg st="0" end="0"/>
                                            </p:txEl>
                                          </p:spTgt>
                                        </p:tgtEl>
                                      </p:cBhvr>
                                    </p:animEffect>
                                  </p:childTnLst>
                                </p:cTn>
                              </p:par>
                            </p:childTnLst>
                          </p:cTn>
                        </p:par>
                        <p:par>
                          <p:cTn id="87" fill="hold">
                            <p:stCondLst>
                              <p:cond delay="3000"/>
                            </p:stCondLst>
                            <p:childTnLst>
                              <p:par>
                                <p:cTn id="88" presetID="10" presetClass="entr" presetSubtype="0" fill="hold" grpId="0" nodeType="afterEffect">
                                  <p:stCondLst>
                                    <p:cond delay="0"/>
                                  </p:stCondLst>
                                  <p:childTnLst>
                                    <p:set>
                                      <p:cBhvr>
                                        <p:cTn id="89" dur="1" fill="hold">
                                          <p:stCondLst>
                                            <p:cond delay="0"/>
                                          </p:stCondLst>
                                        </p:cTn>
                                        <p:tgtEl>
                                          <p:spTgt spid="14">
                                            <p:bg/>
                                          </p:spTgt>
                                        </p:tgtEl>
                                        <p:attrNameLst>
                                          <p:attrName>style.visibility</p:attrName>
                                        </p:attrNameLst>
                                      </p:cBhvr>
                                      <p:to>
                                        <p:strVal val="visible"/>
                                      </p:to>
                                    </p:set>
                                    <p:animEffect transition="in" filter="fade">
                                      <p:cBhvr>
                                        <p:cTn id="90" dur="500"/>
                                        <p:tgtEl>
                                          <p:spTgt spid="14">
                                            <p:bg/>
                                          </p:spTgt>
                                        </p:tgtEl>
                                      </p:cBhvr>
                                    </p:animEffect>
                                  </p:childTnLst>
                                </p:cTn>
                              </p:par>
                            </p:childTnLst>
                          </p:cTn>
                        </p:par>
                        <p:par>
                          <p:cTn id="91" fill="hold">
                            <p:stCondLst>
                              <p:cond delay="3500"/>
                            </p:stCondLst>
                            <p:childTnLst>
                              <p:par>
                                <p:cTn id="92" presetID="10" presetClass="entr" presetSubtype="0" fill="hold" grpId="0" nodeType="afterEffect">
                                  <p:stCondLst>
                                    <p:cond delay="0"/>
                                  </p:stCondLst>
                                  <p:childTnLst>
                                    <p:set>
                                      <p:cBhvr>
                                        <p:cTn id="93" dur="1" fill="hold">
                                          <p:stCondLst>
                                            <p:cond delay="0"/>
                                          </p:stCondLst>
                                        </p:cTn>
                                        <p:tgtEl>
                                          <p:spTgt spid="14">
                                            <p:txEl>
                                              <p:pRg st="0" end="0"/>
                                            </p:txEl>
                                          </p:spTgt>
                                        </p:tgtEl>
                                        <p:attrNameLst>
                                          <p:attrName>style.visibility</p:attrName>
                                        </p:attrNameLst>
                                      </p:cBhvr>
                                      <p:to>
                                        <p:strVal val="visible"/>
                                      </p:to>
                                    </p:set>
                                    <p:animEffect transition="in" filter="fade">
                                      <p:cBhvr>
                                        <p:cTn id="94" dur="500"/>
                                        <p:tgtEl>
                                          <p:spTgt spid="14">
                                            <p:txEl>
                                              <p:pRg st="0" end="0"/>
                                            </p:txEl>
                                          </p:spTgt>
                                        </p:tgtEl>
                                      </p:cBhvr>
                                    </p:animEffect>
                                  </p:childTnLst>
                                </p:cTn>
                              </p:par>
                              <p:par>
                                <p:cTn id="95" presetID="27" presetClass="emph" presetSubtype="0" fill="remove" nodeType="withEffect">
                                  <p:stCondLst>
                                    <p:cond delay="0"/>
                                  </p:stCondLst>
                                  <p:childTnLst>
                                    <p:animClr clrSpc="rgb" dir="cw">
                                      <p:cBhvr override="childStyle">
                                        <p:cTn id="96" dur="250" autoRev="1" fill="remove"/>
                                        <p:tgtEl>
                                          <p:spTgt spid="14">
                                            <p:txEl>
                                              <p:pRg st="0" end="0"/>
                                            </p:txEl>
                                          </p:spTgt>
                                        </p:tgtEl>
                                        <p:attrNameLst>
                                          <p:attrName>style.color</p:attrName>
                                        </p:attrNameLst>
                                      </p:cBhvr>
                                      <p:to>
                                        <a:schemeClr val="bg1"/>
                                      </p:to>
                                    </p:animClr>
                                    <p:animClr clrSpc="rgb" dir="cw">
                                      <p:cBhvr>
                                        <p:cTn id="97" dur="250" autoRev="1" fill="remove"/>
                                        <p:tgtEl>
                                          <p:spTgt spid="14">
                                            <p:txEl>
                                              <p:pRg st="0" end="0"/>
                                            </p:txEl>
                                          </p:spTgt>
                                        </p:tgtEl>
                                        <p:attrNameLst>
                                          <p:attrName>fillcolor</p:attrName>
                                        </p:attrNameLst>
                                      </p:cBhvr>
                                      <p:to>
                                        <a:schemeClr val="bg1"/>
                                      </p:to>
                                    </p:animClr>
                                    <p:set>
                                      <p:cBhvr>
                                        <p:cTn id="98" dur="250" autoRev="1" fill="remove"/>
                                        <p:tgtEl>
                                          <p:spTgt spid="14">
                                            <p:txEl>
                                              <p:pRg st="0" end="0"/>
                                            </p:txEl>
                                          </p:spTgt>
                                        </p:tgtEl>
                                        <p:attrNameLst>
                                          <p:attrName>fill.type</p:attrName>
                                        </p:attrNameLst>
                                      </p:cBhvr>
                                      <p:to>
                                        <p:strVal val="solid"/>
                                      </p:to>
                                    </p:set>
                                    <p:set>
                                      <p:cBhvr>
                                        <p:cTn id="99" dur="250" autoRev="1" fill="remove"/>
                                        <p:tgtEl>
                                          <p:spTgt spid="14">
                                            <p:txEl>
                                              <p:pRg st="0" end="0"/>
                                            </p:txEl>
                                          </p:spTgt>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allAtOnce" animBg="1"/>
      <p:bldP spid="7" grpId="1" build="allAtOnce" animBg="1"/>
      <p:bldP spid="9" grpId="0" animBg="1"/>
      <p:bldP spid="10" grpId="0" build="allAtOnce" animBg="1"/>
      <p:bldP spid="11" grpId="0" animBg="1"/>
      <p:bldP spid="12" grpId="0" animBg="1"/>
      <p:bldP spid="12" grpId="1" animBg="1"/>
      <p:bldP spid="13" grpId="0" animBg="1"/>
      <p:bldP spid="14" grpId="0" build="allAtOnce" animBg="1"/>
      <p:bldP spid="15" grpId="0"/>
      <p:bldP spid="16" grpId="0"/>
      <p:bldP spid="17"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38"/>
        <p:cNvGrpSpPr/>
        <p:nvPr/>
      </p:nvGrpSpPr>
      <p:grpSpPr>
        <a:xfrm>
          <a:off x="0" y="0"/>
          <a:ext cx="0" cy="0"/>
          <a:chOff x="0" y="0"/>
          <a:chExt cx="0" cy="0"/>
        </a:xfrm>
      </p:grpSpPr>
      <p:sp>
        <p:nvSpPr>
          <p:cNvPr id="4" name="Title 8"/>
          <p:cNvSpPr>
            <a:spLocks noGrp="1"/>
          </p:cNvSpPr>
          <p:nvPr>
            <p:ph type="title"/>
          </p:nvPr>
        </p:nvSpPr>
        <p:spPr>
          <a:xfrm>
            <a:off x="1922072" y="40863"/>
            <a:ext cx="8451273" cy="791401"/>
          </a:xfrm>
          <a:prstGeom prst="round2DiagRect">
            <a:avLst/>
          </a:prstGeom>
          <a:scene3d>
            <a:camera prst="orthographicFront"/>
            <a:lightRig rig="threePt" dir="t"/>
          </a:scene3d>
          <a:sp3d>
            <a:bevelT w="139700" prst="cross"/>
          </a:sp3d>
        </p:spPr>
        <p:style>
          <a:lnRef idx="1">
            <a:schemeClr val="dk1"/>
          </a:lnRef>
          <a:fillRef idx="2">
            <a:schemeClr val="dk1"/>
          </a:fillRef>
          <a:effectRef idx="1">
            <a:schemeClr val="dk1"/>
          </a:effectRef>
          <a:fontRef idx="minor">
            <a:schemeClr val="dk1"/>
          </a:fontRef>
        </p:style>
        <p:txBody>
          <a:bodyPr rtlCol="0" anchor="ctr">
            <a:noAutofit/>
          </a:bodyPr>
          <a:lstStyle/>
          <a:p>
            <a:pPr algn="ctr"/>
            <a:r>
              <a:rPr lang="en-US" dirty="0">
                <a:ln w="0"/>
                <a:solidFill>
                  <a:schemeClr val="accent6">
                    <a:lumMod val="50000"/>
                  </a:schemeClr>
                </a:solidFill>
                <a:effectLst>
                  <a:outerShdw blurRad="38100" dist="25400" dir="5400000" algn="ctr" rotWithShape="0">
                    <a:srgbClr val="6E747A">
                      <a:alpha val="43000"/>
                    </a:srgbClr>
                  </a:outerShdw>
                </a:effectLst>
                <a:latin typeface="Calibri (Heading)"/>
              </a:rPr>
              <a:t>Modal Verbs – a few examples</a:t>
            </a:r>
            <a:endParaRPr lang="en-IN" dirty="0">
              <a:ln w="0"/>
              <a:solidFill>
                <a:schemeClr val="accent6">
                  <a:lumMod val="50000"/>
                </a:schemeClr>
              </a:solidFill>
              <a:effectLst>
                <a:outerShdw blurRad="38100" dist="25400" dir="5400000" algn="ctr" rotWithShape="0">
                  <a:srgbClr val="6E747A">
                    <a:alpha val="43000"/>
                  </a:srgbClr>
                </a:outerShdw>
              </a:effectLst>
              <a:latin typeface="Calibri (Heading)"/>
            </a:endParaRPr>
          </a:p>
        </p:txBody>
      </p:sp>
      <p:sp>
        <p:nvSpPr>
          <p:cNvPr id="2" name="TextBox 1"/>
          <p:cNvSpPr txBox="1"/>
          <p:nvPr/>
        </p:nvSpPr>
        <p:spPr>
          <a:xfrm>
            <a:off x="5715004" y="1240971"/>
            <a:ext cx="817853" cy="584775"/>
          </a:xfrm>
          <a:prstGeom prst="rect">
            <a:avLst/>
          </a:prstGeom>
          <a:solidFill>
            <a:schemeClr val="accent6">
              <a:lumMod val="60000"/>
              <a:lumOff val="40000"/>
            </a:schemeClr>
          </a:solidFill>
          <a:scene3d>
            <a:camera prst="orthographicFront"/>
            <a:lightRig rig="threePt" dir="t"/>
          </a:scene3d>
          <a:sp3d>
            <a:bevelT prst="angle"/>
          </a:sp3d>
        </p:spPr>
        <p:txBody>
          <a:bodyPr wrap="none" rtlCol="0">
            <a:spAutoFit/>
          </a:bodyPr>
          <a:lstStyle/>
          <a:p>
            <a:r>
              <a:rPr lang="en-US" sz="3200" b="1" dirty="0">
                <a:ln w="22225">
                  <a:solidFill>
                    <a:schemeClr val="accent2"/>
                  </a:solidFill>
                  <a:prstDash val="solid"/>
                </a:ln>
                <a:solidFill>
                  <a:schemeClr val="accent2"/>
                </a:solidFill>
                <a:latin typeface="Calibri" panose="020F0502020204030204" pitchFamily="34" charset="0"/>
                <a:cs typeface="Calibri" panose="020F0502020204030204" pitchFamily="34" charset="0"/>
              </a:rPr>
              <a:t>Can</a:t>
            </a:r>
            <a:endParaRPr lang="en-IN" sz="3200" b="1" dirty="0">
              <a:ln w="22225">
                <a:solidFill>
                  <a:schemeClr val="accent2"/>
                </a:solidFill>
                <a:prstDash val="solid"/>
              </a:ln>
              <a:solidFill>
                <a:schemeClr val="accent2"/>
              </a:solidFill>
              <a:latin typeface="Calibri" panose="020F0502020204030204" pitchFamily="34" charset="0"/>
              <a:cs typeface="Calibri" panose="020F0502020204030204" pitchFamily="34" charset="0"/>
            </a:endParaRPr>
          </a:p>
        </p:txBody>
      </p:sp>
      <p:sp>
        <p:nvSpPr>
          <p:cNvPr id="3" name="TextBox 2"/>
          <p:cNvSpPr txBox="1"/>
          <p:nvPr/>
        </p:nvSpPr>
        <p:spPr>
          <a:xfrm>
            <a:off x="1779814" y="2155370"/>
            <a:ext cx="2884123" cy="553998"/>
          </a:xfrm>
          <a:prstGeom prst="rect">
            <a:avLst/>
          </a:prstGeom>
          <a:solidFill>
            <a:schemeClr val="accent6">
              <a:lumMod val="20000"/>
              <a:lumOff val="80000"/>
            </a:schemeClr>
          </a:solidFill>
        </p:spPr>
        <p:txBody>
          <a:bodyPr wrap="none" rtlCol="0">
            <a:spAutoFit/>
          </a:bodyPr>
          <a:lstStyle/>
          <a:p>
            <a:r>
              <a:rPr lang="en-US" sz="3000" dirty="0">
                <a:latin typeface="Calibri" panose="020F0502020204030204" pitchFamily="34" charset="0"/>
                <a:cs typeface="Calibri" panose="020F0502020204030204" pitchFamily="34" charset="0"/>
              </a:rPr>
              <a:t>I </a:t>
            </a:r>
            <a:r>
              <a:rPr lang="en-US" sz="3000" u="sng" dirty="0">
                <a:ln w="22225">
                  <a:solidFill>
                    <a:schemeClr val="accent2"/>
                  </a:solidFill>
                  <a:prstDash val="solid"/>
                </a:ln>
                <a:solidFill>
                  <a:schemeClr val="accent4">
                    <a:lumMod val="50000"/>
                  </a:schemeClr>
                </a:solidFill>
                <a:latin typeface="Calibri" panose="020F0502020204030204" pitchFamily="34" charset="0"/>
                <a:cs typeface="Calibri" panose="020F0502020204030204" pitchFamily="34" charset="0"/>
              </a:rPr>
              <a:t>can</a:t>
            </a:r>
            <a:r>
              <a:rPr lang="en-US" sz="3000" b="1" dirty="0">
                <a:ln w="22225">
                  <a:solidFill>
                    <a:schemeClr val="accent2"/>
                  </a:solidFill>
                  <a:prstDash val="solid"/>
                </a:ln>
                <a:solidFill>
                  <a:schemeClr val="accent2">
                    <a:lumMod val="40000"/>
                    <a:lumOff val="60000"/>
                  </a:schemeClr>
                </a:solidFill>
                <a:latin typeface="Calibri" panose="020F0502020204030204" pitchFamily="34" charset="0"/>
                <a:cs typeface="Calibri" panose="020F0502020204030204" pitchFamily="34" charset="0"/>
              </a:rPr>
              <a:t> </a:t>
            </a:r>
            <a:r>
              <a:rPr lang="en-US" sz="3000" dirty="0">
                <a:latin typeface="Calibri" panose="020F0502020204030204" pitchFamily="34" charset="0"/>
                <a:cs typeface="Calibri" panose="020F0502020204030204" pitchFamily="34" charset="0"/>
              </a:rPr>
              <a:t>play cricket.</a:t>
            </a:r>
            <a:endParaRPr lang="en-IN" sz="3000" dirty="0">
              <a:latin typeface="Calibri" panose="020F0502020204030204" pitchFamily="34" charset="0"/>
              <a:cs typeface="Calibri" panose="020F0502020204030204" pitchFamily="34" charset="0"/>
            </a:endParaRPr>
          </a:p>
        </p:txBody>
      </p:sp>
      <p:sp>
        <p:nvSpPr>
          <p:cNvPr id="5" name="TextBox 4"/>
          <p:cNvSpPr txBox="1"/>
          <p:nvPr/>
        </p:nvSpPr>
        <p:spPr>
          <a:xfrm>
            <a:off x="5470080" y="2151738"/>
            <a:ext cx="1410964" cy="553998"/>
          </a:xfrm>
          <a:prstGeom prst="rect">
            <a:avLst/>
          </a:prstGeom>
          <a:solidFill>
            <a:schemeClr val="accent6">
              <a:lumMod val="20000"/>
              <a:lumOff val="80000"/>
            </a:schemeClr>
          </a:solidFill>
        </p:spPr>
        <p:txBody>
          <a:bodyPr wrap="none" rtlCol="0">
            <a:spAutoFit/>
          </a:bodyPr>
          <a:lstStyle/>
          <a:p>
            <a:r>
              <a:rPr lang="en-US" sz="3000" dirty="0">
                <a:solidFill>
                  <a:schemeClr val="accent2">
                    <a:lumMod val="75000"/>
                  </a:schemeClr>
                </a:solidFill>
                <a:latin typeface="Calibri" panose="020F0502020204030204" pitchFamily="34" charset="0"/>
                <a:cs typeface="Calibri" panose="020F0502020204030204" pitchFamily="34" charset="0"/>
              </a:rPr>
              <a:t>(Ability)</a:t>
            </a:r>
            <a:endParaRPr lang="en-IN" sz="3000" dirty="0">
              <a:solidFill>
                <a:schemeClr val="accent2">
                  <a:lumMod val="75000"/>
                </a:schemeClr>
              </a:solidFill>
              <a:latin typeface="Calibri" panose="020F0502020204030204" pitchFamily="34" charset="0"/>
              <a:cs typeface="Calibri" panose="020F0502020204030204" pitchFamily="34" charset="0"/>
            </a:endParaRPr>
          </a:p>
        </p:txBody>
      </p:sp>
      <p:sp>
        <p:nvSpPr>
          <p:cNvPr id="6" name="TextBox 5"/>
          <p:cNvSpPr txBox="1"/>
          <p:nvPr/>
        </p:nvSpPr>
        <p:spPr>
          <a:xfrm>
            <a:off x="1779808" y="2965672"/>
            <a:ext cx="3456395" cy="553998"/>
          </a:xfrm>
          <a:prstGeom prst="rect">
            <a:avLst/>
          </a:prstGeom>
          <a:solidFill>
            <a:schemeClr val="accent6">
              <a:lumMod val="40000"/>
              <a:lumOff val="60000"/>
            </a:schemeClr>
          </a:solidFill>
        </p:spPr>
        <p:txBody>
          <a:bodyPr wrap="none" rtlCol="0">
            <a:spAutoFit/>
          </a:bodyPr>
          <a:lstStyle/>
          <a:p>
            <a:r>
              <a:rPr lang="en-US" sz="3000" u="sng" dirty="0">
                <a:ln w="22225">
                  <a:solidFill>
                    <a:schemeClr val="accent2"/>
                  </a:solidFill>
                  <a:prstDash val="solid"/>
                </a:ln>
                <a:solidFill>
                  <a:schemeClr val="accent6">
                    <a:lumMod val="50000"/>
                  </a:schemeClr>
                </a:solidFill>
                <a:latin typeface="Calibri" panose="020F0502020204030204" pitchFamily="34" charset="0"/>
                <a:cs typeface="Calibri" panose="020F0502020204030204" pitchFamily="34" charset="0"/>
              </a:rPr>
              <a:t>Can</a:t>
            </a:r>
            <a:r>
              <a:rPr lang="en-US" sz="3000" b="1" dirty="0">
                <a:ln w="6600">
                  <a:solidFill>
                    <a:schemeClr val="accent2"/>
                  </a:solidFill>
                  <a:prstDash val="solid"/>
                </a:ln>
                <a:solidFill>
                  <a:srgbClr val="FFFFFF"/>
                </a:solidFill>
                <a:effectLst>
                  <a:outerShdw dist="38100" dir="2700000" algn="tl" rotWithShape="0">
                    <a:schemeClr val="accent2"/>
                  </a:outerShdw>
                </a:effectLst>
                <a:latin typeface="Calibri" panose="020F0502020204030204" pitchFamily="34" charset="0"/>
                <a:cs typeface="Calibri" panose="020F0502020204030204" pitchFamily="34" charset="0"/>
              </a:rPr>
              <a:t> </a:t>
            </a:r>
            <a:r>
              <a:rPr lang="en-US" sz="3000" dirty="0">
                <a:latin typeface="Calibri" panose="020F0502020204030204" pitchFamily="34" charset="0"/>
                <a:cs typeface="Calibri" panose="020F0502020204030204" pitchFamily="34" charset="0"/>
              </a:rPr>
              <a:t>I go out tonight?</a:t>
            </a:r>
            <a:endParaRPr lang="en-IN" sz="3000" dirty="0">
              <a:latin typeface="Calibri" panose="020F0502020204030204" pitchFamily="34" charset="0"/>
              <a:cs typeface="Calibri" panose="020F0502020204030204" pitchFamily="34" charset="0"/>
            </a:endParaRPr>
          </a:p>
        </p:txBody>
      </p:sp>
      <p:sp>
        <p:nvSpPr>
          <p:cNvPr id="7" name="TextBox 6"/>
          <p:cNvSpPr txBox="1"/>
          <p:nvPr/>
        </p:nvSpPr>
        <p:spPr>
          <a:xfrm>
            <a:off x="6025241" y="2951843"/>
            <a:ext cx="2133918" cy="553998"/>
          </a:xfrm>
          <a:prstGeom prst="rect">
            <a:avLst/>
          </a:prstGeom>
          <a:solidFill>
            <a:schemeClr val="accent6">
              <a:lumMod val="40000"/>
              <a:lumOff val="60000"/>
            </a:schemeClr>
          </a:solidFill>
        </p:spPr>
        <p:txBody>
          <a:bodyPr wrap="none" rtlCol="0">
            <a:spAutoFit/>
          </a:bodyPr>
          <a:lstStyle/>
          <a:p>
            <a:r>
              <a:rPr lang="en-US" sz="3000" dirty="0">
                <a:solidFill>
                  <a:schemeClr val="accent2">
                    <a:lumMod val="50000"/>
                  </a:schemeClr>
                </a:solidFill>
                <a:latin typeface="Calibri" panose="020F0502020204030204" pitchFamily="34" charset="0"/>
                <a:cs typeface="Calibri" panose="020F0502020204030204" pitchFamily="34" charset="0"/>
              </a:rPr>
              <a:t>(Permission)</a:t>
            </a:r>
            <a:endParaRPr lang="en-IN" sz="3000" dirty="0">
              <a:solidFill>
                <a:schemeClr val="accent2">
                  <a:lumMod val="50000"/>
                </a:schemeClr>
              </a:solidFill>
              <a:latin typeface="Calibri" panose="020F0502020204030204" pitchFamily="34" charset="0"/>
              <a:cs typeface="Calibri" panose="020F0502020204030204" pitchFamily="34" charset="0"/>
            </a:endParaRPr>
          </a:p>
        </p:txBody>
      </p:sp>
      <p:sp>
        <p:nvSpPr>
          <p:cNvPr id="8" name="TextBox 7"/>
          <p:cNvSpPr txBox="1"/>
          <p:nvPr/>
        </p:nvSpPr>
        <p:spPr>
          <a:xfrm>
            <a:off x="1747150" y="3804550"/>
            <a:ext cx="6200736" cy="553998"/>
          </a:xfrm>
          <a:prstGeom prst="rect">
            <a:avLst/>
          </a:prstGeom>
          <a:solidFill>
            <a:schemeClr val="accent6">
              <a:lumMod val="20000"/>
              <a:lumOff val="80000"/>
            </a:schemeClr>
          </a:solidFill>
        </p:spPr>
        <p:txBody>
          <a:bodyPr wrap="none" rtlCol="0">
            <a:spAutoFit/>
          </a:bodyPr>
          <a:lstStyle/>
          <a:p>
            <a:r>
              <a:rPr lang="en-US" sz="3000" dirty="0">
                <a:latin typeface="Calibri" panose="020F0502020204030204" pitchFamily="34" charset="0"/>
                <a:cs typeface="Calibri" panose="020F0502020204030204" pitchFamily="34" charset="0"/>
              </a:rPr>
              <a:t>I </a:t>
            </a:r>
            <a:r>
              <a:rPr lang="en-US" sz="3000" u="sng" dirty="0">
                <a:ln w="22225">
                  <a:solidFill>
                    <a:schemeClr val="accent2"/>
                  </a:solidFill>
                  <a:prstDash val="solid"/>
                </a:ln>
                <a:solidFill>
                  <a:schemeClr val="accent6">
                    <a:lumMod val="50000"/>
                  </a:schemeClr>
                </a:solidFill>
                <a:latin typeface="Calibri" panose="020F0502020204030204" pitchFamily="34" charset="0"/>
                <a:cs typeface="Calibri" panose="020F0502020204030204" pitchFamily="34" charset="0"/>
              </a:rPr>
              <a:t>can</a:t>
            </a:r>
            <a:r>
              <a:rPr lang="en-US" sz="3000" b="1" dirty="0">
                <a:ln w="22225">
                  <a:solidFill>
                    <a:schemeClr val="accent2"/>
                  </a:solidFill>
                  <a:prstDash val="solid"/>
                </a:ln>
                <a:solidFill>
                  <a:schemeClr val="accent2">
                    <a:lumMod val="40000"/>
                    <a:lumOff val="60000"/>
                  </a:schemeClr>
                </a:solidFill>
                <a:latin typeface="Calibri" panose="020F0502020204030204" pitchFamily="34" charset="0"/>
                <a:cs typeface="Calibri" panose="020F0502020204030204" pitchFamily="34" charset="0"/>
              </a:rPr>
              <a:t> </a:t>
            </a:r>
            <a:r>
              <a:rPr lang="en-US" sz="3000" dirty="0">
                <a:latin typeface="Calibri" panose="020F0502020204030204" pitchFamily="34" charset="0"/>
                <a:cs typeface="Calibri" panose="020F0502020204030204" pitchFamily="34" charset="0"/>
              </a:rPr>
              <a:t>come tomorrow if it doesn’t rain.</a:t>
            </a:r>
            <a:endParaRPr lang="en-IN" sz="3000" dirty="0">
              <a:latin typeface="Calibri" panose="020F0502020204030204" pitchFamily="34" charset="0"/>
              <a:cs typeface="Calibri" panose="020F0502020204030204" pitchFamily="34" charset="0"/>
            </a:endParaRPr>
          </a:p>
        </p:txBody>
      </p:sp>
      <p:sp>
        <p:nvSpPr>
          <p:cNvPr id="9" name="TextBox 8"/>
          <p:cNvSpPr txBox="1"/>
          <p:nvPr/>
        </p:nvSpPr>
        <p:spPr>
          <a:xfrm>
            <a:off x="8588842" y="3817249"/>
            <a:ext cx="1980029" cy="553998"/>
          </a:xfrm>
          <a:prstGeom prst="rect">
            <a:avLst/>
          </a:prstGeom>
          <a:solidFill>
            <a:schemeClr val="accent6">
              <a:lumMod val="20000"/>
              <a:lumOff val="80000"/>
            </a:schemeClr>
          </a:solidFill>
        </p:spPr>
        <p:txBody>
          <a:bodyPr wrap="none" rtlCol="0">
            <a:spAutoFit/>
          </a:bodyPr>
          <a:lstStyle/>
          <a:p>
            <a:r>
              <a:rPr lang="en-US" sz="3000" dirty="0">
                <a:solidFill>
                  <a:schemeClr val="accent6">
                    <a:lumMod val="50000"/>
                  </a:schemeClr>
                </a:solidFill>
                <a:latin typeface="Calibri" panose="020F0502020204030204" pitchFamily="34" charset="0"/>
                <a:cs typeface="Calibri" panose="020F0502020204030204" pitchFamily="34" charset="0"/>
              </a:rPr>
              <a:t>(Possibility)</a:t>
            </a:r>
            <a:endParaRPr lang="en-IN" sz="3000" dirty="0">
              <a:solidFill>
                <a:schemeClr val="accent6">
                  <a:lumMod val="50000"/>
                </a:schemeClr>
              </a:solidFill>
              <a:latin typeface="Calibri" panose="020F0502020204030204" pitchFamily="34" charset="0"/>
              <a:cs typeface="Calibri" panose="020F0502020204030204" pitchFamily="34" charset="0"/>
            </a:endParaRPr>
          </a:p>
        </p:txBody>
      </p:sp>
      <p:sp>
        <p:nvSpPr>
          <p:cNvPr id="10" name="TextBox 9"/>
          <p:cNvSpPr txBox="1"/>
          <p:nvPr/>
        </p:nvSpPr>
        <p:spPr>
          <a:xfrm>
            <a:off x="1763478" y="4572001"/>
            <a:ext cx="5580374" cy="553998"/>
          </a:xfrm>
          <a:prstGeom prst="rect">
            <a:avLst/>
          </a:prstGeom>
          <a:solidFill>
            <a:schemeClr val="accent6">
              <a:lumMod val="40000"/>
              <a:lumOff val="60000"/>
            </a:schemeClr>
          </a:solidFill>
        </p:spPr>
        <p:txBody>
          <a:bodyPr wrap="none" rtlCol="0">
            <a:spAutoFit/>
          </a:bodyPr>
          <a:lstStyle/>
          <a:p>
            <a:r>
              <a:rPr lang="en-US" sz="3000" u="sng" dirty="0">
                <a:ln w="22225">
                  <a:solidFill>
                    <a:schemeClr val="accent2"/>
                  </a:solidFill>
                  <a:prstDash val="solid"/>
                </a:ln>
                <a:solidFill>
                  <a:schemeClr val="accent6">
                    <a:lumMod val="50000"/>
                  </a:schemeClr>
                </a:solidFill>
                <a:latin typeface="Calibri" panose="020F0502020204030204" pitchFamily="34" charset="0"/>
                <a:cs typeface="Calibri" panose="020F0502020204030204" pitchFamily="34" charset="0"/>
              </a:rPr>
              <a:t>Can</a:t>
            </a:r>
            <a:r>
              <a:rPr lang="en-US" sz="3000" b="1" dirty="0">
                <a:ln w="22225">
                  <a:solidFill>
                    <a:schemeClr val="accent2"/>
                  </a:solidFill>
                  <a:prstDash val="solid"/>
                </a:ln>
                <a:solidFill>
                  <a:schemeClr val="accent2">
                    <a:lumMod val="40000"/>
                    <a:lumOff val="60000"/>
                  </a:schemeClr>
                </a:solidFill>
                <a:latin typeface="Calibri" panose="020F0502020204030204" pitchFamily="34" charset="0"/>
                <a:cs typeface="Calibri" panose="020F0502020204030204" pitchFamily="34" charset="0"/>
              </a:rPr>
              <a:t> </a:t>
            </a:r>
            <a:r>
              <a:rPr lang="en-US" sz="3000" dirty="0">
                <a:latin typeface="Calibri" panose="020F0502020204030204" pitchFamily="34" charset="0"/>
                <a:cs typeface="Calibri" panose="020F0502020204030204" pitchFamily="34" charset="0"/>
              </a:rPr>
              <a:t>I go to the washroom, please?</a:t>
            </a:r>
            <a:endParaRPr lang="en-IN" sz="3000" dirty="0">
              <a:latin typeface="Calibri" panose="020F0502020204030204" pitchFamily="34" charset="0"/>
              <a:cs typeface="Calibri" panose="020F0502020204030204" pitchFamily="34" charset="0"/>
            </a:endParaRPr>
          </a:p>
        </p:txBody>
      </p:sp>
      <p:sp>
        <p:nvSpPr>
          <p:cNvPr id="11" name="TextBox 10"/>
          <p:cNvSpPr txBox="1"/>
          <p:nvPr/>
        </p:nvSpPr>
        <p:spPr>
          <a:xfrm>
            <a:off x="8179150" y="4584691"/>
            <a:ext cx="1691489" cy="553998"/>
          </a:xfrm>
          <a:prstGeom prst="rect">
            <a:avLst/>
          </a:prstGeom>
          <a:solidFill>
            <a:schemeClr val="accent6">
              <a:lumMod val="40000"/>
              <a:lumOff val="60000"/>
            </a:schemeClr>
          </a:solidFill>
        </p:spPr>
        <p:txBody>
          <a:bodyPr wrap="none" rtlCol="0">
            <a:spAutoFit/>
          </a:bodyPr>
          <a:lstStyle/>
          <a:p>
            <a:r>
              <a:rPr lang="en-US" sz="3000" dirty="0">
                <a:solidFill>
                  <a:schemeClr val="accent2">
                    <a:lumMod val="50000"/>
                  </a:schemeClr>
                </a:solidFill>
                <a:latin typeface="Calibri" panose="020F0502020204030204" pitchFamily="34" charset="0"/>
                <a:cs typeface="Calibri" panose="020F0502020204030204" pitchFamily="34" charset="0"/>
              </a:rPr>
              <a:t>(Request)</a:t>
            </a:r>
            <a:endParaRPr lang="en-IN" sz="3000" dirty="0">
              <a:solidFill>
                <a:schemeClr val="accent2">
                  <a:lumMod val="50000"/>
                </a:schemeClr>
              </a:solidFill>
              <a:latin typeface="Calibri" panose="020F0502020204030204" pitchFamily="34" charset="0"/>
              <a:cs typeface="Calibri" panose="020F0502020204030204" pitchFamily="34" charset="0"/>
            </a:endParaRPr>
          </a:p>
        </p:txBody>
      </p:sp>
      <p:sp>
        <p:nvSpPr>
          <p:cNvPr id="12" name="TextBox 11"/>
          <p:cNvSpPr txBox="1"/>
          <p:nvPr/>
        </p:nvSpPr>
        <p:spPr>
          <a:xfrm>
            <a:off x="489857" y="2139039"/>
            <a:ext cx="505267" cy="523220"/>
          </a:xfrm>
          <a:prstGeom prst="rect">
            <a:avLst/>
          </a:prstGeom>
          <a:noFill/>
        </p:spPr>
        <p:txBody>
          <a:bodyPr wrap="none" rtlCol="0">
            <a:spAutoFit/>
          </a:bodyPr>
          <a:lstStyle/>
          <a:p>
            <a:r>
              <a:rPr lang="en-US" sz="2800" dirty="0"/>
              <a:t>1)</a:t>
            </a:r>
            <a:endParaRPr lang="en-IN" sz="2800" dirty="0"/>
          </a:p>
        </p:txBody>
      </p:sp>
      <p:sp>
        <p:nvSpPr>
          <p:cNvPr id="13" name="TextBox 12"/>
          <p:cNvSpPr txBox="1"/>
          <p:nvPr/>
        </p:nvSpPr>
        <p:spPr>
          <a:xfrm>
            <a:off x="495297" y="2960920"/>
            <a:ext cx="505267" cy="523220"/>
          </a:xfrm>
          <a:prstGeom prst="rect">
            <a:avLst/>
          </a:prstGeom>
          <a:noFill/>
        </p:spPr>
        <p:txBody>
          <a:bodyPr wrap="none" rtlCol="0">
            <a:spAutoFit/>
          </a:bodyPr>
          <a:lstStyle/>
          <a:p>
            <a:r>
              <a:rPr lang="en-US" sz="2800" dirty="0"/>
              <a:t>2)</a:t>
            </a:r>
            <a:endParaRPr lang="en-IN" sz="2800" dirty="0"/>
          </a:p>
        </p:txBody>
      </p:sp>
      <p:sp>
        <p:nvSpPr>
          <p:cNvPr id="14" name="TextBox 13"/>
          <p:cNvSpPr txBox="1"/>
          <p:nvPr/>
        </p:nvSpPr>
        <p:spPr>
          <a:xfrm>
            <a:off x="500737" y="3782801"/>
            <a:ext cx="505267" cy="523220"/>
          </a:xfrm>
          <a:prstGeom prst="rect">
            <a:avLst/>
          </a:prstGeom>
          <a:noFill/>
        </p:spPr>
        <p:txBody>
          <a:bodyPr wrap="none" rtlCol="0">
            <a:spAutoFit/>
          </a:bodyPr>
          <a:lstStyle/>
          <a:p>
            <a:r>
              <a:rPr lang="en-US" sz="2800" dirty="0"/>
              <a:t>3)</a:t>
            </a:r>
            <a:endParaRPr lang="en-IN" sz="2800" dirty="0"/>
          </a:p>
        </p:txBody>
      </p:sp>
      <p:sp>
        <p:nvSpPr>
          <p:cNvPr id="15" name="TextBox 14"/>
          <p:cNvSpPr txBox="1"/>
          <p:nvPr/>
        </p:nvSpPr>
        <p:spPr>
          <a:xfrm>
            <a:off x="522505" y="4588344"/>
            <a:ext cx="505267" cy="523220"/>
          </a:xfrm>
          <a:prstGeom prst="rect">
            <a:avLst/>
          </a:prstGeom>
          <a:noFill/>
        </p:spPr>
        <p:txBody>
          <a:bodyPr wrap="none" rtlCol="0">
            <a:spAutoFit/>
          </a:bodyPr>
          <a:lstStyle/>
          <a:p>
            <a:r>
              <a:rPr lang="en-US" sz="2800" dirty="0"/>
              <a:t>4)</a:t>
            </a:r>
            <a:endParaRPr lang="en-IN" sz="2800" dirty="0"/>
          </a:p>
        </p:txBody>
      </p:sp>
    </p:spTree>
    <p:extLst>
      <p:ext uri="{BB962C8B-B14F-4D97-AF65-F5344CB8AC3E}">
        <p14:creationId xmlns:p14="http://schemas.microsoft.com/office/powerpoint/2010/main" val="41547979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par>
                                <p:cTn id="13" presetID="26" presetClass="emph" presetSubtype="0" fill="hold" grpId="1" nodeType="withEffect">
                                  <p:stCondLst>
                                    <p:cond delay="0"/>
                                  </p:stCondLst>
                                  <p:childTnLst>
                                    <p:animEffect transition="out" filter="fade">
                                      <p:cBhvr>
                                        <p:cTn id="14" dur="500" tmFilter="0, 0; .2, .5; .8, .5; 1, 0"/>
                                        <p:tgtEl>
                                          <p:spTgt spid="5"/>
                                        </p:tgtEl>
                                      </p:cBhvr>
                                    </p:animEffect>
                                    <p:animScale>
                                      <p:cBhvr>
                                        <p:cTn id="15" dur="250" autoRev="1" fill="hold"/>
                                        <p:tgtEl>
                                          <p:spTgt spid="5"/>
                                        </p:tgtEl>
                                      </p:cBhvr>
                                      <p:by x="105000" y="105000"/>
                                    </p:animScale>
                                  </p:childTnLst>
                                </p:cTn>
                              </p:par>
                            </p:childTnLst>
                          </p:cTn>
                        </p:par>
                        <p:par>
                          <p:cTn id="16" fill="hold">
                            <p:stCondLst>
                              <p:cond delay="500"/>
                            </p:stCondLst>
                            <p:childTnLst>
                              <p:par>
                                <p:cTn id="17" presetID="10" presetClass="entr" presetSubtype="0" fill="hold" grpId="0" nodeType="afterEffect">
                                  <p:stCondLst>
                                    <p:cond delay="1000"/>
                                  </p:stCondLst>
                                  <p:childTnLst>
                                    <p:set>
                                      <p:cBhvr>
                                        <p:cTn id="18" dur="1" fill="hold">
                                          <p:stCondLst>
                                            <p:cond delay="0"/>
                                          </p:stCondLst>
                                        </p:cTn>
                                        <p:tgtEl>
                                          <p:spTgt spid="13"/>
                                        </p:tgtEl>
                                        <p:attrNameLst>
                                          <p:attrName>style.visibility</p:attrName>
                                        </p:attrNameLst>
                                      </p:cBhvr>
                                      <p:to>
                                        <p:strVal val="visible"/>
                                      </p:to>
                                    </p:set>
                                    <p:animEffect transition="in" filter="fade">
                                      <p:cBhvr>
                                        <p:cTn id="19" dur="2000"/>
                                        <p:tgtEl>
                                          <p:spTgt spid="13"/>
                                        </p:tgtEl>
                                      </p:cBhvr>
                                    </p:animEffect>
                                  </p:childTnLst>
                                </p:cTn>
                              </p:par>
                            </p:childTnLst>
                          </p:cTn>
                        </p:par>
                        <p:par>
                          <p:cTn id="20" fill="hold">
                            <p:stCondLst>
                              <p:cond delay="3500"/>
                            </p:stCondLst>
                            <p:childTnLst>
                              <p:par>
                                <p:cTn id="21" presetID="22" presetClass="entr" presetSubtype="8" fill="hold" grpId="0" nodeType="afterEffect">
                                  <p:stCondLst>
                                    <p:cond delay="0"/>
                                  </p:stCondLst>
                                  <p:childTnLst>
                                    <p:set>
                                      <p:cBhvr>
                                        <p:cTn id="22" dur="1" fill="hold">
                                          <p:stCondLst>
                                            <p:cond delay="0"/>
                                          </p:stCondLst>
                                        </p:cTn>
                                        <p:tgtEl>
                                          <p:spTgt spid="6"/>
                                        </p:tgtEl>
                                        <p:attrNameLst>
                                          <p:attrName>style.visibility</p:attrName>
                                        </p:attrNameLst>
                                      </p:cBhvr>
                                      <p:to>
                                        <p:strVal val="visible"/>
                                      </p:to>
                                    </p:set>
                                    <p:animEffect transition="in" filter="wipe(left)">
                                      <p:cBhvr>
                                        <p:cTn id="23" dur="2000"/>
                                        <p:tgtEl>
                                          <p:spTgt spid="6"/>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7"/>
                                        </p:tgtEl>
                                        <p:attrNameLst>
                                          <p:attrName>style.visibility</p:attrName>
                                        </p:attrNameLst>
                                      </p:cBhvr>
                                      <p:to>
                                        <p:strVal val="visible"/>
                                      </p:to>
                                    </p:set>
                                    <p:animEffect transition="in" filter="fade">
                                      <p:cBhvr>
                                        <p:cTn id="28" dur="500"/>
                                        <p:tgtEl>
                                          <p:spTgt spid="7"/>
                                        </p:tgtEl>
                                      </p:cBhvr>
                                    </p:animEffect>
                                  </p:childTnLst>
                                </p:cTn>
                              </p:par>
                              <p:par>
                                <p:cTn id="29" presetID="26" presetClass="emph" presetSubtype="0" fill="hold" grpId="1" nodeType="withEffect">
                                  <p:stCondLst>
                                    <p:cond delay="0"/>
                                  </p:stCondLst>
                                  <p:childTnLst>
                                    <p:animEffect transition="out" filter="fade">
                                      <p:cBhvr>
                                        <p:cTn id="30" dur="500" tmFilter="0, 0; .2, .5; .8, .5; 1, 0"/>
                                        <p:tgtEl>
                                          <p:spTgt spid="7"/>
                                        </p:tgtEl>
                                      </p:cBhvr>
                                    </p:animEffect>
                                    <p:animScale>
                                      <p:cBhvr>
                                        <p:cTn id="31" dur="250" autoRev="1" fill="hold"/>
                                        <p:tgtEl>
                                          <p:spTgt spid="7"/>
                                        </p:tgtEl>
                                      </p:cBhvr>
                                      <p:by x="105000" y="105000"/>
                                    </p:animScale>
                                  </p:childTnLst>
                                </p:cTn>
                              </p:par>
                            </p:childTnLst>
                          </p:cTn>
                        </p:par>
                        <p:par>
                          <p:cTn id="32" fill="hold">
                            <p:stCondLst>
                              <p:cond delay="500"/>
                            </p:stCondLst>
                            <p:childTnLst>
                              <p:par>
                                <p:cTn id="33" presetID="10" presetClass="entr" presetSubtype="0" fill="hold" grpId="0" nodeType="afterEffect">
                                  <p:stCondLst>
                                    <p:cond delay="1000"/>
                                  </p:stCondLst>
                                  <p:childTnLst>
                                    <p:set>
                                      <p:cBhvr>
                                        <p:cTn id="34" dur="1" fill="hold">
                                          <p:stCondLst>
                                            <p:cond delay="0"/>
                                          </p:stCondLst>
                                        </p:cTn>
                                        <p:tgtEl>
                                          <p:spTgt spid="14"/>
                                        </p:tgtEl>
                                        <p:attrNameLst>
                                          <p:attrName>style.visibility</p:attrName>
                                        </p:attrNameLst>
                                      </p:cBhvr>
                                      <p:to>
                                        <p:strVal val="visible"/>
                                      </p:to>
                                    </p:set>
                                    <p:animEffect transition="in" filter="fade">
                                      <p:cBhvr>
                                        <p:cTn id="35" dur="2000"/>
                                        <p:tgtEl>
                                          <p:spTgt spid="14"/>
                                        </p:tgtEl>
                                      </p:cBhvr>
                                    </p:animEffect>
                                  </p:childTnLst>
                                </p:cTn>
                              </p:par>
                            </p:childTnLst>
                          </p:cTn>
                        </p:par>
                        <p:par>
                          <p:cTn id="36" fill="hold">
                            <p:stCondLst>
                              <p:cond delay="3500"/>
                            </p:stCondLst>
                            <p:childTnLst>
                              <p:par>
                                <p:cTn id="37" presetID="22" presetClass="entr" presetSubtype="8" fill="hold" grpId="0" nodeType="afterEffect">
                                  <p:stCondLst>
                                    <p:cond delay="0"/>
                                  </p:stCondLst>
                                  <p:childTnLst>
                                    <p:set>
                                      <p:cBhvr>
                                        <p:cTn id="38" dur="1" fill="hold">
                                          <p:stCondLst>
                                            <p:cond delay="0"/>
                                          </p:stCondLst>
                                        </p:cTn>
                                        <p:tgtEl>
                                          <p:spTgt spid="8"/>
                                        </p:tgtEl>
                                        <p:attrNameLst>
                                          <p:attrName>style.visibility</p:attrName>
                                        </p:attrNameLst>
                                      </p:cBhvr>
                                      <p:to>
                                        <p:strVal val="visible"/>
                                      </p:to>
                                    </p:set>
                                    <p:animEffect transition="in" filter="wipe(left)">
                                      <p:cBhvr>
                                        <p:cTn id="39" dur="2000"/>
                                        <p:tgtEl>
                                          <p:spTgt spid="8"/>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grpId="0" nodeType="clickEffect">
                                  <p:stCondLst>
                                    <p:cond delay="0"/>
                                  </p:stCondLst>
                                  <p:childTnLst>
                                    <p:set>
                                      <p:cBhvr>
                                        <p:cTn id="43" dur="1" fill="hold">
                                          <p:stCondLst>
                                            <p:cond delay="0"/>
                                          </p:stCondLst>
                                        </p:cTn>
                                        <p:tgtEl>
                                          <p:spTgt spid="9"/>
                                        </p:tgtEl>
                                        <p:attrNameLst>
                                          <p:attrName>style.visibility</p:attrName>
                                        </p:attrNameLst>
                                      </p:cBhvr>
                                      <p:to>
                                        <p:strVal val="visible"/>
                                      </p:to>
                                    </p:set>
                                    <p:animEffect transition="in" filter="fade">
                                      <p:cBhvr>
                                        <p:cTn id="44" dur="500"/>
                                        <p:tgtEl>
                                          <p:spTgt spid="9"/>
                                        </p:tgtEl>
                                      </p:cBhvr>
                                    </p:animEffect>
                                  </p:childTnLst>
                                </p:cTn>
                              </p:par>
                              <p:par>
                                <p:cTn id="45" presetID="26" presetClass="emph" presetSubtype="0" fill="hold" grpId="1" nodeType="withEffect">
                                  <p:stCondLst>
                                    <p:cond delay="0"/>
                                  </p:stCondLst>
                                  <p:childTnLst>
                                    <p:animEffect transition="out" filter="fade">
                                      <p:cBhvr>
                                        <p:cTn id="46" dur="500" tmFilter="0, 0; .2, .5; .8, .5; 1, 0"/>
                                        <p:tgtEl>
                                          <p:spTgt spid="9"/>
                                        </p:tgtEl>
                                      </p:cBhvr>
                                    </p:animEffect>
                                    <p:animScale>
                                      <p:cBhvr>
                                        <p:cTn id="47" dur="250" autoRev="1" fill="hold"/>
                                        <p:tgtEl>
                                          <p:spTgt spid="9"/>
                                        </p:tgtEl>
                                      </p:cBhvr>
                                      <p:by x="105000" y="105000"/>
                                    </p:animScale>
                                  </p:childTnLst>
                                </p:cTn>
                              </p:par>
                            </p:childTnLst>
                          </p:cTn>
                        </p:par>
                        <p:par>
                          <p:cTn id="48" fill="hold">
                            <p:stCondLst>
                              <p:cond delay="500"/>
                            </p:stCondLst>
                            <p:childTnLst>
                              <p:par>
                                <p:cTn id="49" presetID="10" presetClass="entr" presetSubtype="0" fill="hold" grpId="0" nodeType="afterEffect">
                                  <p:stCondLst>
                                    <p:cond delay="1000"/>
                                  </p:stCondLst>
                                  <p:childTnLst>
                                    <p:set>
                                      <p:cBhvr>
                                        <p:cTn id="50" dur="1" fill="hold">
                                          <p:stCondLst>
                                            <p:cond delay="0"/>
                                          </p:stCondLst>
                                        </p:cTn>
                                        <p:tgtEl>
                                          <p:spTgt spid="15"/>
                                        </p:tgtEl>
                                        <p:attrNameLst>
                                          <p:attrName>style.visibility</p:attrName>
                                        </p:attrNameLst>
                                      </p:cBhvr>
                                      <p:to>
                                        <p:strVal val="visible"/>
                                      </p:to>
                                    </p:set>
                                    <p:animEffect transition="in" filter="fade">
                                      <p:cBhvr>
                                        <p:cTn id="51" dur="2000"/>
                                        <p:tgtEl>
                                          <p:spTgt spid="15"/>
                                        </p:tgtEl>
                                      </p:cBhvr>
                                    </p:animEffect>
                                  </p:childTnLst>
                                </p:cTn>
                              </p:par>
                            </p:childTnLst>
                          </p:cTn>
                        </p:par>
                        <p:par>
                          <p:cTn id="52" fill="hold">
                            <p:stCondLst>
                              <p:cond delay="3500"/>
                            </p:stCondLst>
                            <p:childTnLst>
                              <p:par>
                                <p:cTn id="53" presetID="22" presetClass="entr" presetSubtype="8" fill="hold" grpId="0" nodeType="afterEffect">
                                  <p:stCondLst>
                                    <p:cond delay="0"/>
                                  </p:stCondLst>
                                  <p:childTnLst>
                                    <p:set>
                                      <p:cBhvr>
                                        <p:cTn id="54" dur="1" fill="hold">
                                          <p:stCondLst>
                                            <p:cond delay="0"/>
                                          </p:stCondLst>
                                        </p:cTn>
                                        <p:tgtEl>
                                          <p:spTgt spid="10"/>
                                        </p:tgtEl>
                                        <p:attrNameLst>
                                          <p:attrName>style.visibility</p:attrName>
                                        </p:attrNameLst>
                                      </p:cBhvr>
                                      <p:to>
                                        <p:strVal val="visible"/>
                                      </p:to>
                                    </p:set>
                                    <p:animEffect transition="in" filter="wipe(left)">
                                      <p:cBhvr>
                                        <p:cTn id="55" dur="2000"/>
                                        <p:tgtEl>
                                          <p:spTgt spid="10"/>
                                        </p:tgtEl>
                                      </p:cBhvr>
                                    </p:animEffect>
                                  </p:childTnLst>
                                </p:cTn>
                              </p:par>
                            </p:childTnLst>
                          </p:cTn>
                        </p:par>
                      </p:childTnLst>
                    </p:cTn>
                  </p:par>
                  <p:par>
                    <p:cTn id="56" fill="hold">
                      <p:stCondLst>
                        <p:cond delay="indefinite"/>
                      </p:stCondLst>
                      <p:childTnLst>
                        <p:par>
                          <p:cTn id="57" fill="hold">
                            <p:stCondLst>
                              <p:cond delay="0"/>
                            </p:stCondLst>
                            <p:childTnLst>
                              <p:par>
                                <p:cTn id="58" presetID="10" presetClass="entr" presetSubtype="0" fill="hold" grpId="0" nodeType="clickEffect">
                                  <p:stCondLst>
                                    <p:cond delay="0"/>
                                  </p:stCondLst>
                                  <p:childTnLst>
                                    <p:set>
                                      <p:cBhvr>
                                        <p:cTn id="59" dur="1" fill="hold">
                                          <p:stCondLst>
                                            <p:cond delay="0"/>
                                          </p:stCondLst>
                                        </p:cTn>
                                        <p:tgtEl>
                                          <p:spTgt spid="11"/>
                                        </p:tgtEl>
                                        <p:attrNameLst>
                                          <p:attrName>style.visibility</p:attrName>
                                        </p:attrNameLst>
                                      </p:cBhvr>
                                      <p:to>
                                        <p:strVal val="visible"/>
                                      </p:to>
                                    </p:set>
                                    <p:animEffect transition="in" filter="fade">
                                      <p:cBhvr>
                                        <p:cTn id="60" dur="500"/>
                                        <p:tgtEl>
                                          <p:spTgt spid="11"/>
                                        </p:tgtEl>
                                      </p:cBhvr>
                                    </p:animEffect>
                                  </p:childTnLst>
                                </p:cTn>
                              </p:par>
                              <p:par>
                                <p:cTn id="61" presetID="26" presetClass="emph" presetSubtype="0" fill="hold" grpId="1" nodeType="withEffect">
                                  <p:stCondLst>
                                    <p:cond delay="0"/>
                                  </p:stCondLst>
                                  <p:childTnLst>
                                    <p:animEffect transition="out" filter="fade">
                                      <p:cBhvr>
                                        <p:cTn id="62" dur="500" tmFilter="0, 0; .2, .5; .8, .5; 1, 0"/>
                                        <p:tgtEl>
                                          <p:spTgt spid="11"/>
                                        </p:tgtEl>
                                      </p:cBhvr>
                                    </p:animEffect>
                                    <p:animScale>
                                      <p:cBhvr>
                                        <p:cTn id="63" dur="250" autoRev="1" fill="hold"/>
                                        <p:tgtEl>
                                          <p:spTgt spid="11"/>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animBg="1"/>
      <p:bldP spid="5" grpId="1" animBg="1"/>
      <p:bldP spid="6" grpId="0" animBg="1"/>
      <p:bldP spid="7" grpId="0" animBg="1"/>
      <p:bldP spid="7" grpId="1" animBg="1"/>
      <p:bldP spid="8" grpId="0" animBg="1"/>
      <p:bldP spid="9" grpId="0" animBg="1"/>
      <p:bldP spid="9" grpId="1" animBg="1"/>
      <p:bldP spid="10" grpId="0" animBg="1"/>
      <p:bldP spid="11" grpId="0" animBg="1"/>
      <p:bldP spid="11" grpId="1" animBg="1"/>
      <p:bldP spid="13" grpId="0"/>
      <p:bldP spid="14" grpId="0"/>
      <p:bldP spid="1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38"/>
        <p:cNvGrpSpPr/>
        <p:nvPr/>
      </p:nvGrpSpPr>
      <p:grpSpPr>
        <a:xfrm>
          <a:off x="0" y="0"/>
          <a:ext cx="0" cy="0"/>
          <a:chOff x="0" y="0"/>
          <a:chExt cx="0" cy="0"/>
        </a:xfrm>
      </p:grpSpPr>
      <p:sp>
        <p:nvSpPr>
          <p:cNvPr id="4" name="Title 8"/>
          <p:cNvSpPr>
            <a:spLocks noGrp="1"/>
          </p:cNvSpPr>
          <p:nvPr>
            <p:ph type="title"/>
          </p:nvPr>
        </p:nvSpPr>
        <p:spPr>
          <a:xfrm>
            <a:off x="1466850" y="71438"/>
            <a:ext cx="9296400" cy="654050"/>
          </a:xfrm>
          <a:prstGeom prst="round2DiagRect">
            <a:avLst/>
          </a:prstGeom>
          <a:scene3d>
            <a:camera prst="orthographicFront"/>
            <a:lightRig rig="threePt" dir="t"/>
          </a:scene3d>
          <a:sp3d>
            <a:bevelT w="139700" prst="cross"/>
          </a:sp3d>
        </p:spPr>
        <p:style>
          <a:lnRef idx="1">
            <a:schemeClr val="dk1"/>
          </a:lnRef>
          <a:fillRef idx="2">
            <a:schemeClr val="dk1"/>
          </a:fillRef>
          <a:effectRef idx="1">
            <a:schemeClr val="dk1"/>
          </a:effectRef>
          <a:fontRef idx="minor">
            <a:schemeClr val="dk1"/>
          </a:fontRef>
        </p:style>
        <p:txBody>
          <a:bodyPr rtlCol="0" anchor="ctr">
            <a:normAutofit fontScale="90000"/>
          </a:bodyPr>
          <a:lstStyle/>
          <a:p>
            <a:pPr algn="ctr"/>
            <a:r>
              <a:rPr lang="en-US" dirty="0">
                <a:ln w="0"/>
                <a:solidFill>
                  <a:schemeClr val="accent6">
                    <a:lumMod val="50000"/>
                  </a:schemeClr>
                </a:solidFill>
                <a:effectLst>
                  <a:outerShdw blurRad="38100" dist="25400" dir="5400000" algn="ctr" rotWithShape="0">
                    <a:srgbClr val="6E747A">
                      <a:alpha val="43000"/>
                    </a:srgbClr>
                  </a:outerShdw>
                </a:effectLst>
                <a:latin typeface="Calibri (Heading)"/>
              </a:rPr>
              <a:t>Modal Verbs – a few examples</a:t>
            </a:r>
            <a:endParaRPr lang="en-IN" dirty="0">
              <a:ln w="0"/>
              <a:solidFill>
                <a:schemeClr val="accent6">
                  <a:lumMod val="50000"/>
                </a:schemeClr>
              </a:solidFill>
              <a:effectLst>
                <a:outerShdw blurRad="38100" dist="25400" dir="5400000" algn="ctr" rotWithShape="0">
                  <a:srgbClr val="6E747A">
                    <a:alpha val="43000"/>
                  </a:srgbClr>
                </a:outerShdw>
              </a:effectLst>
              <a:latin typeface="Calibri (Heading)"/>
            </a:endParaRPr>
          </a:p>
        </p:txBody>
      </p:sp>
      <p:sp>
        <p:nvSpPr>
          <p:cNvPr id="2" name="TextBox 1"/>
          <p:cNvSpPr txBox="1"/>
          <p:nvPr/>
        </p:nvSpPr>
        <p:spPr>
          <a:xfrm>
            <a:off x="4877466" y="1028692"/>
            <a:ext cx="2526654" cy="584775"/>
          </a:xfrm>
          <a:prstGeom prst="rect">
            <a:avLst/>
          </a:prstGeom>
          <a:solidFill>
            <a:schemeClr val="accent1">
              <a:lumMod val="40000"/>
              <a:lumOff val="60000"/>
            </a:schemeClr>
          </a:solidFill>
          <a:scene3d>
            <a:camera prst="orthographicFront"/>
            <a:lightRig rig="threePt" dir="t"/>
          </a:scene3d>
          <a:sp3d>
            <a:bevelT prst="angle"/>
          </a:sp3d>
        </p:spPr>
        <p:txBody>
          <a:bodyPr wrap="none" rtlCol="0" anchor="ctr">
            <a:spAutoFit/>
          </a:bodyPr>
          <a:lstStyle/>
          <a:p>
            <a:r>
              <a:rPr lang="en-US" sz="3200" dirty="0">
                <a:latin typeface="Calibri" panose="020F0502020204030204" pitchFamily="34" charset="0"/>
                <a:cs typeface="Calibri" panose="020F0502020204030204" pitchFamily="34" charset="0"/>
              </a:rPr>
              <a:t>May and Shall</a:t>
            </a:r>
            <a:endParaRPr lang="en-IN" sz="3200" dirty="0">
              <a:latin typeface="Calibri" panose="020F0502020204030204" pitchFamily="34" charset="0"/>
              <a:cs typeface="Calibri" panose="020F0502020204030204" pitchFamily="34" charset="0"/>
            </a:endParaRPr>
          </a:p>
        </p:txBody>
      </p:sp>
      <p:sp>
        <p:nvSpPr>
          <p:cNvPr id="3" name="TextBox 2"/>
          <p:cNvSpPr txBox="1"/>
          <p:nvPr/>
        </p:nvSpPr>
        <p:spPr>
          <a:xfrm>
            <a:off x="1826078" y="2073717"/>
            <a:ext cx="4020652" cy="523220"/>
          </a:xfrm>
          <a:prstGeom prst="rect">
            <a:avLst/>
          </a:prstGeom>
          <a:solidFill>
            <a:schemeClr val="accent1">
              <a:lumMod val="20000"/>
              <a:lumOff val="80000"/>
            </a:schemeClr>
          </a:solidFill>
        </p:spPr>
        <p:txBody>
          <a:bodyPr wrap="none" rtlCol="0">
            <a:spAutoFit/>
          </a:bodyPr>
          <a:lstStyle/>
          <a:p>
            <a:r>
              <a:rPr lang="en-US" sz="2800" u="sng" dirty="0">
                <a:latin typeface="Calibri" panose="020F0502020204030204" pitchFamily="34" charset="0"/>
                <a:cs typeface="Calibri" panose="020F0502020204030204" pitchFamily="34" charset="0"/>
              </a:rPr>
              <a:t>May</a:t>
            </a:r>
            <a:r>
              <a:rPr lang="en-US" sz="2800" dirty="0">
                <a:latin typeface="Calibri" panose="020F0502020204030204" pitchFamily="34" charset="0"/>
                <a:cs typeface="Calibri" panose="020F0502020204030204" pitchFamily="34" charset="0"/>
              </a:rPr>
              <a:t> I borrow your pencil?</a:t>
            </a:r>
            <a:endParaRPr lang="en-IN" sz="2800" dirty="0">
              <a:latin typeface="Calibri" panose="020F0502020204030204" pitchFamily="34" charset="0"/>
              <a:cs typeface="Calibri" panose="020F0502020204030204" pitchFamily="34" charset="0"/>
            </a:endParaRPr>
          </a:p>
        </p:txBody>
      </p:sp>
      <p:sp>
        <p:nvSpPr>
          <p:cNvPr id="5" name="TextBox 4"/>
          <p:cNvSpPr txBox="1"/>
          <p:nvPr/>
        </p:nvSpPr>
        <p:spPr>
          <a:xfrm>
            <a:off x="6515092" y="2057395"/>
            <a:ext cx="2002471" cy="523220"/>
          </a:xfrm>
          <a:prstGeom prst="rect">
            <a:avLst/>
          </a:prstGeom>
          <a:solidFill>
            <a:schemeClr val="accent1">
              <a:lumMod val="20000"/>
              <a:lumOff val="80000"/>
            </a:schemeClr>
          </a:solidFill>
        </p:spPr>
        <p:txBody>
          <a:bodyPr wrap="none" rtlCol="0">
            <a:spAutoFit/>
          </a:bodyPr>
          <a:lstStyle/>
          <a:p>
            <a:r>
              <a:rPr lang="en-US" sz="2800" dirty="0">
                <a:latin typeface="Calibri" panose="020F0502020204030204" pitchFamily="34" charset="0"/>
                <a:cs typeface="Calibri" panose="020F0502020204030204" pitchFamily="34" charset="0"/>
              </a:rPr>
              <a:t>(Permission)</a:t>
            </a:r>
            <a:endParaRPr lang="en-IN" sz="2800" dirty="0">
              <a:latin typeface="Calibri" panose="020F0502020204030204" pitchFamily="34" charset="0"/>
              <a:cs typeface="Calibri" panose="020F0502020204030204" pitchFamily="34" charset="0"/>
            </a:endParaRPr>
          </a:p>
        </p:txBody>
      </p:sp>
      <p:sp>
        <p:nvSpPr>
          <p:cNvPr id="6" name="TextBox 5"/>
          <p:cNvSpPr txBox="1"/>
          <p:nvPr/>
        </p:nvSpPr>
        <p:spPr>
          <a:xfrm>
            <a:off x="1796146" y="2775846"/>
            <a:ext cx="5117106" cy="523220"/>
          </a:xfrm>
          <a:prstGeom prst="rect">
            <a:avLst/>
          </a:prstGeom>
          <a:solidFill>
            <a:schemeClr val="accent6">
              <a:lumMod val="40000"/>
              <a:lumOff val="60000"/>
            </a:schemeClr>
          </a:solidFill>
        </p:spPr>
        <p:txBody>
          <a:bodyPr wrap="none" rtlCol="0">
            <a:spAutoFit/>
          </a:bodyPr>
          <a:lstStyle/>
          <a:p>
            <a:r>
              <a:rPr lang="en-US" sz="2800" dirty="0">
                <a:latin typeface="Calibri" panose="020F0502020204030204" pitchFamily="34" charset="0"/>
                <a:cs typeface="Calibri" panose="020F0502020204030204" pitchFamily="34" charset="0"/>
              </a:rPr>
              <a:t>It looks like it </a:t>
            </a:r>
            <a:r>
              <a:rPr lang="en-US" sz="2800" u="sng" dirty="0">
                <a:latin typeface="Calibri" panose="020F0502020204030204" pitchFamily="34" charset="0"/>
                <a:cs typeface="Calibri" panose="020F0502020204030204" pitchFamily="34" charset="0"/>
              </a:rPr>
              <a:t>may</a:t>
            </a:r>
            <a:r>
              <a:rPr lang="en-US" sz="2800" dirty="0">
                <a:latin typeface="Calibri" panose="020F0502020204030204" pitchFamily="34" charset="0"/>
                <a:cs typeface="Calibri" panose="020F0502020204030204" pitchFamily="34" charset="0"/>
              </a:rPr>
              <a:t> rain tomorrow.</a:t>
            </a:r>
            <a:endParaRPr lang="en-IN" sz="2800" dirty="0">
              <a:latin typeface="Calibri" panose="020F0502020204030204" pitchFamily="34" charset="0"/>
              <a:cs typeface="Calibri" panose="020F0502020204030204" pitchFamily="34" charset="0"/>
            </a:endParaRPr>
          </a:p>
        </p:txBody>
      </p:sp>
      <p:sp>
        <p:nvSpPr>
          <p:cNvPr id="7" name="TextBox 6"/>
          <p:cNvSpPr txBox="1"/>
          <p:nvPr/>
        </p:nvSpPr>
        <p:spPr>
          <a:xfrm>
            <a:off x="7630871" y="2741382"/>
            <a:ext cx="1858201" cy="523220"/>
          </a:xfrm>
          <a:prstGeom prst="rect">
            <a:avLst/>
          </a:prstGeom>
          <a:solidFill>
            <a:schemeClr val="accent6">
              <a:lumMod val="60000"/>
              <a:lumOff val="40000"/>
            </a:schemeClr>
          </a:solidFill>
        </p:spPr>
        <p:txBody>
          <a:bodyPr wrap="none" rtlCol="0">
            <a:spAutoFit/>
          </a:bodyPr>
          <a:lstStyle/>
          <a:p>
            <a:r>
              <a:rPr lang="en-US" sz="2800" dirty="0">
                <a:latin typeface="Calibri" panose="020F0502020204030204" pitchFamily="34" charset="0"/>
                <a:cs typeface="Calibri" panose="020F0502020204030204" pitchFamily="34" charset="0"/>
              </a:rPr>
              <a:t>(Possibility)</a:t>
            </a:r>
            <a:endParaRPr lang="en-IN" sz="2800" dirty="0">
              <a:latin typeface="Calibri" panose="020F0502020204030204" pitchFamily="34" charset="0"/>
              <a:cs typeface="Calibri" panose="020F0502020204030204" pitchFamily="34" charset="0"/>
            </a:endParaRPr>
          </a:p>
        </p:txBody>
      </p:sp>
      <p:sp>
        <p:nvSpPr>
          <p:cNvPr id="8" name="TextBox 7"/>
          <p:cNvSpPr txBox="1"/>
          <p:nvPr/>
        </p:nvSpPr>
        <p:spPr>
          <a:xfrm>
            <a:off x="1779822" y="3451680"/>
            <a:ext cx="6181500" cy="523220"/>
          </a:xfrm>
          <a:prstGeom prst="rect">
            <a:avLst/>
          </a:prstGeom>
          <a:solidFill>
            <a:schemeClr val="accent5">
              <a:lumMod val="40000"/>
              <a:lumOff val="60000"/>
            </a:schemeClr>
          </a:solidFill>
        </p:spPr>
        <p:txBody>
          <a:bodyPr wrap="none" rtlCol="0">
            <a:spAutoFit/>
          </a:bodyPr>
          <a:lstStyle/>
          <a:p>
            <a:r>
              <a:rPr lang="en-US" sz="2800" dirty="0">
                <a:latin typeface="Calibri" panose="020F0502020204030204" pitchFamily="34" charset="0"/>
                <a:cs typeface="Calibri" panose="020F0502020204030204" pitchFamily="34" charset="0"/>
              </a:rPr>
              <a:t>You </a:t>
            </a:r>
            <a:r>
              <a:rPr lang="en-US" sz="2800" u="sng" dirty="0">
                <a:latin typeface="Calibri" panose="020F0502020204030204" pitchFamily="34" charset="0"/>
                <a:cs typeface="Calibri" panose="020F0502020204030204" pitchFamily="34" charset="0"/>
              </a:rPr>
              <a:t>shall</a:t>
            </a:r>
            <a:r>
              <a:rPr lang="en-US" sz="2800" dirty="0">
                <a:latin typeface="Calibri" panose="020F0502020204030204" pitchFamily="34" charset="0"/>
                <a:cs typeface="Calibri" panose="020F0502020204030204" pitchFamily="34" charset="0"/>
              </a:rPr>
              <a:t> consult a doctor, if you are sick.</a:t>
            </a:r>
            <a:endParaRPr lang="en-IN" sz="2800" dirty="0">
              <a:latin typeface="Calibri" panose="020F0502020204030204" pitchFamily="34" charset="0"/>
              <a:cs typeface="Calibri" panose="020F0502020204030204" pitchFamily="34" charset="0"/>
            </a:endParaRPr>
          </a:p>
        </p:txBody>
      </p:sp>
      <p:sp>
        <p:nvSpPr>
          <p:cNvPr id="9" name="TextBox 8"/>
          <p:cNvSpPr txBox="1"/>
          <p:nvPr/>
        </p:nvSpPr>
        <p:spPr>
          <a:xfrm>
            <a:off x="8605156" y="3419020"/>
            <a:ext cx="1374094" cy="523220"/>
          </a:xfrm>
          <a:prstGeom prst="rect">
            <a:avLst/>
          </a:prstGeom>
          <a:solidFill>
            <a:schemeClr val="accent5">
              <a:lumMod val="60000"/>
              <a:lumOff val="40000"/>
            </a:schemeClr>
          </a:solidFill>
        </p:spPr>
        <p:txBody>
          <a:bodyPr wrap="none" rtlCol="0">
            <a:spAutoFit/>
          </a:bodyPr>
          <a:lstStyle/>
          <a:p>
            <a:r>
              <a:rPr lang="en-US" sz="2800" dirty="0">
                <a:latin typeface="Calibri" panose="020F0502020204030204" pitchFamily="34" charset="0"/>
                <a:cs typeface="Calibri" panose="020F0502020204030204" pitchFamily="34" charset="0"/>
              </a:rPr>
              <a:t>(Advice)</a:t>
            </a:r>
            <a:endParaRPr lang="en-IN" sz="2800" dirty="0">
              <a:latin typeface="Calibri" panose="020F0502020204030204" pitchFamily="34" charset="0"/>
              <a:cs typeface="Calibri" panose="020F0502020204030204" pitchFamily="34" charset="0"/>
            </a:endParaRPr>
          </a:p>
        </p:txBody>
      </p:sp>
      <p:sp>
        <p:nvSpPr>
          <p:cNvPr id="10" name="TextBox 9"/>
          <p:cNvSpPr txBox="1"/>
          <p:nvPr/>
        </p:nvSpPr>
        <p:spPr>
          <a:xfrm>
            <a:off x="1779816" y="4147459"/>
            <a:ext cx="7579319" cy="523220"/>
          </a:xfrm>
          <a:prstGeom prst="rect">
            <a:avLst/>
          </a:prstGeom>
          <a:solidFill>
            <a:schemeClr val="accent4">
              <a:lumMod val="40000"/>
              <a:lumOff val="60000"/>
            </a:schemeClr>
          </a:solidFill>
        </p:spPr>
        <p:txBody>
          <a:bodyPr wrap="none" rtlCol="0">
            <a:spAutoFit/>
          </a:bodyPr>
          <a:lstStyle/>
          <a:p>
            <a:r>
              <a:rPr lang="en-US" sz="2800" dirty="0">
                <a:latin typeface="Calibri" panose="020F0502020204030204" pitchFamily="34" charset="0"/>
                <a:cs typeface="Calibri" panose="020F0502020204030204" pitchFamily="34" charset="0"/>
              </a:rPr>
              <a:t>You </a:t>
            </a:r>
            <a:r>
              <a:rPr lang="en-US" sz="2800" u="sng" dirty="0">
                <a:latin typeface="Calibri" panose="020F0502020204030204" pitchFamily="34" charset="0"/>
                <a:cs typeface="Calibri" panose="020F0502020204030204" pitchFamily="34" charset="0"/>
              </a:rPr>
              <a:t>shall</a:t>
            </a:r>
            <a:r>
              <a:rPr lang="en-US" sz="2800" dirty="0">
                <a:latin typeface="Calibri" panose="020F0502020204030204" pitchFamily="34" charset="0"/>
                <a:cs typeface="Calibri" panose="020F0502020204030204" pitchFamily="34" charset="0"/>
              </a:rPr>
              <a:t> be playing on Sunday if the coach agrees.</a:t>
            </a:r>
            <a:endParaRPr lang="en-IN" sz="2800" dirty="0">
              <a:latin typeface="Calibri" panose="020F0502020204030204" pitchFamily="34" charset="0"/>
              <a:cs typeface="Calibri" panose="020F0502020204030204" pitchFamily="34" charset="0"/>
            </a:endParaRPr>
          </a:p>
        </p:txBody>
      </p:sp>
      <p:sp>
        <p:nvSpPr>
          <p:cNvPr id="11" name="TextBox 10"/>
          <p:cNvSpPr txBox="1"/>
          <p:nvPr/>
        </p:nvSpPr>
        <p:spPr>
          <a:xfrm>
            <a:off x="10011906" y="4180104"/>
            <a:ext cx="1858201" cy="523220"/>
          </a:xfrm>
          <a:prstGeom prst="rect">
            <a:avLst/>
          </a:prstGeom>
          <a:solidFill>
            <a:schemeClr val="accent4">
              <a:lumMod val="60000"/>
              <a:lumOff val="40000"/>
            </a:schemeClr>
          </a:solidFill>
        </p:spPr>
        <p:txBody>
          <a:bodyPr wrap="none" rtlCol="0">
            <a:spAutoFit/>
          </a:bodyPr>
          <a:lstStyle/>
          <a:p>
            <a:r>
              <a:rPr lang="en-US" sz="2800" dirty="0">
                <a:latin typeface="Calibri" panose="020F0502020204030204" pitchFamily="34" charset="0"/>
                <a:cs typeface="Calibri" panose="020F0502020204030204" pitchFamily="34" charset="0"/>
              </a:rPr>
              <a:t>(Possibility)</a:t>
            </a:r>
            <a:endParaRPr lang="en-IN" sz="2800" dirty="0">
              <a:latin typeface="Calibri" panose="020F0502020204030204" pitchFamily="34" charset="0"/>
              <a:cs typeface="Calibri" panose="020F0502020204030204" pitchFamily="34" charset="0"/>
            </a:endParaRPr>
          </a:p>
        </p:txBody>
      </p:sp>
      <p:sp>
        <p:nvSpPr>
          <p:cNvPr id="12" name="TextBox 11"/>
          <p:cNvSpPr txBox="1"/>
          <p:nvPr/>
        </p:nvSpPr>
        <p:spPr>
          <a:xfrm>
            <a:off x="1747157" y="4898563"/>
            <a:ext cx="5325497" cy="523220"/>
          </a:xfrm>
          <a:prstGeom prst="rect">
            <a:avLst/>
          </a:prstGeom>
          <a:solidFill>
            <a:schemeClr val="accent2">
              <a:lumMod val="40000"/>
              <a:lumOff val="60000"/>
            </a:schemeClr>
          </a:solidFill>
        </p:spPr>
        <p:txBody>
          <a:bodyPr wrap="none" rtlCol="0">
            <a:spAutoFit/>
          </a:bodyPr>
          <a:lstStyle/>
          <a:p>
            <a:r>
              <a:rPr lang="en-US" sz="2800" dirty="0">
                <a:latin typeface="Calibri" panose="020F0502020204030204" pitchFamily="34" charset="0"/>
                <a:cs typeface="Calibri" panose="020F0502020204030204" pitchFamily="34" charset="0"/>
              </a:rPr>
              <a:t>I </a:t>
            </a:r>
            <a:r>
              <a:rPr lang="en-US" sz="2800" u="sng" dirty="0">
                <a:latin typeface="Calibri" panose="020F0502020204030204" pitchFamily="34" charset="0"/>
                <a:cs typeface="Calibri" panose="020F0502020204030204" pitchFamily="34" charset="0"/>
              </a:rPr>
              <a:t>shall</a:t>
            </a:r>
            <a:r>
              <a:rPr lang="en-US" sz="2800" dirty="0">
                <a:latin typeface="Calibri" panose="020F0502020204030204" pitchFamily="34" charset="0"/>
                <a:cs typeface="Calibri" panose="020F0502020204030204" pitchFamily="34" charset="0"/>
              </a:rPr>
              <a:t> do my homework tomorrow.</a:t>
            </a:r>
            <a:endParaRPr lang="en-IN" sz="2800" dirty="0">
              <a:latin typeface="Calibri" panose="020F0502020204030204" pitchFamily="34" charset="0"/>
              <a:cs typeface="Calibri" panose="020F0502020204030204" pitchFamily="34" charset="0"/>
            </a:endParaRPr>
          </a:p>
        </p:txBody>
      </p:sp>
      <p:sp>
        <p:nvSpPr>
          <p:cNvPr id="13" name="TextBox 12"/>
          <p:cNvSpPr txBox="1"/>
          <p:nvPr/>
        </p:nvSpPr>
        <p:spPr>
          <a:xfrm>
            <a:off x="7739732" y="4914890"/>
            <a:ext cx="1749197" cy="523220"/>
          </a:xfrm>
          <a:prstGeom prst="rect">
            <a:avLst/>
          </a:prstGeom>
          <a:solidFill>
            <a:schemeClr val="accent2">
              <a:lumMod val="60000"/>
              <a:lumOff val="40000"/>
            </a:schemeClr>
          </a:solidFill>
        </p:spPr>
        <p:txBody>
          <a:bodyPr wrap="none" rtlCol="0">
            <a:spAutoFit/>
          </a:bodyPr>
          <a:lstStyle/>
          <a:p>
            <a:r>
              <a:rPr lang="en-US" sz="2800" dirty="0">
                <a:latin typeface="Calibri" panose="020F0502020204030204" pitchFamily="34" charset="0"/>
                <a:cs typeface="Calibri" panose="020F0502020204030204" pitchFamily="34" charset="0"/>
              </a:rPr>
              <a:t>(Intention)</a:t>
            </a:r>
            <a:endParaRPr lang="en-IN" sz="2800" dirty="0">
              <a:latin typeface="Calibri" panose="020F0502020204030204" pitchFamily="34" charset="0"/>
              <a:cs typeface="Calibri" panose="020F0502020204030204" pitchFamily="34" charset="0"/>
            </a:endParaRPr>
          </a:p>
        </p:txBody>
      </p:sp>
      <p:sp>
        <p:nvSpPr>
          <p:cNvPr id="14" name="TextBox 13"/>
          <p:cNvSpPr txBox="1"/>
          <p:nvPr/>
        </p:nvSpPr>
        <p:spPr>
          <a:xfrm>
            <a:off x="587826" y="2073721"/>
            <a:ext cx="505267" cy="523220"/>
          </a:xfrm>
          <a:prstGeom prst="rect">
            <a:avLst/>
          </a:prstGeom>
          <a:noFill/>
        </p:spPr>
        <p:txBody>
          <a:bodyPr wrap="none" rtlCol="0">
            <a:spAutoFit/>
          </a:bodyPr>
          <a:lstStyle/>
          <a:p>
            <a:r>
              <a:rPr lang="en-US" sz="2800" dirty="0"/>
              <a:t>1)</a:t>
            </a:r>
            <a:endParaRPr lang="en-IN" sz="2800" dirty="0"/>
          </a:p>
        </p:txBody>
      </p:sp>
      <p:sp>
        <p:nvSpPr>
          <p:cNvPr id="17" name="TextBox 16"/>
          <p:cNvSpPr txBox="1"/>
          <p:nvPr/>
        </p:nvSpPr>
        <p:spPr>
          <a:xfrm>
            <a:off x="593270" y="2715983"/>
            <a:ext cx="505267" cy="523220"/>
          </a:xfrm>
          <a:prstGeom prst="rect">
            <a:avLst/>
          </a:prstGeom>
          <a:noFill/>
        </p:spPr>
        <p:txBody>
          <a:bodyPr wrap="none" rtlCol="0">
            <a:spAutoFit/>
          </a:bodyPr>
          <a:lstStyle/>
          <a:p>
            <a:r>
              <a:rPr lang="en-US" sz="2800" dirty="0"/>
              <a:t>2)</a:t>
            </a:r>
            <a:endParaRPr lang="en-IN" sz="2800" dirty="0"/>
          </a:p>
        </p:txBody>
      </p:sp>
      <p:sp>
        <p:nvSpPr>
          <p:cNvPr id="18" name="TextBox 17"/>
          <p:cNvSpPr txBox="1"/>
          <p:nvPr/>
        </p:nvSpPr>
        <p:spPr>
          <a:xfrm>
            <a:off x="566051" y="3423563"/>
            <a:ext cx="505267" cy="523220"/>
          </a:xfrm>
          <a:prstGeom prst="rect">
            <a:avLst/>
          </a:prstGeom>
          <a:noFill/>
        </p:spPr>
        <p:txBody>
          <a:bodyPr wrap="none" rtlCol="0">
            <a:spAutoFit/>
          </a:bodyPr>
          <a:lstStyle/>
          <a:p>
            <a:r>
              <a:rPr lang="en-US" sz="2800" dirty="0"/>
              <a:t>3)</a:t>
            </a:r>
            <a:endParaRPr lang="en-IN" sz="2800" dirty="0"/>
          </a:p>
        </p:txBody>
      </p:sp>
      <p:sp>
        <p:nvSpPr>
          <p:cNvPr id="19" name="TextBox 18"/>
          <p:cNvSpPr txBox="1"/>
          <p:nvPr/>
        </p:nvSpPr>
        <p:spPr>
          <a:xfrm>
            <a:off x="571490" y="4180120"/>
            <a:ext cx="505267" cy="523220"/>
          </a:xfrm>
          <a:prstGeom prst="rect">
            <a:avLst/>
          </a:prstGeom>
          <a:noFill/>
        </p:spPr>
        <p:txBody>
          <a:bodyPr wrap="none" rtlCol="0">
            <a:spAutoFit/>
          </a:bodyPr>
          <a:lstStyle/>
          <a:p>
            <a:r>
              <a:rPr lang="en-US" sz="2800" dirty="0"/>
              <a:t>4)</a:t>
            </a:r>
            <a:endParaRPr lang="en-IN" sz="2800" dirty="0"/>
          </a:p>
        </p:txBody>
      </p:sp>
      <p:sp>
        <p:nvSpPr>
          <p:cNvPr id="20" name="TextBox 19"/>
          <p:cNvSpPr txBox="1"/>
          <p:nvPr/>
        </p:nvSpPr>
        <p:spPr>
          <a:xfrm>
            <a:off x="576929" y="4887692"/>
            <a:ext cx="505267" cy="523220"/>
          </a:xfrm>
          <a:prstGeom prst="rect">
            <a:avLst/>
          </a:prstGeom>
          <a:noFill/>
        </p:spPr>
        <p:txBody>
          <a:bodyPr wrap="none" rtlCol="0">
            <a:spAutoFit/>
          </a:bodyPr>
          <a:lstStyle/>
          <a:p>
            <a:r>
              <a:rPr lang="en-US" sz="2800" dirty="0"/>
              <a:t>5)</a:t>
            </a:r>
            <a:endParaRPr lang="en-IN" sz="2800" dirty="0"/>
          </a:p>
        </p:txBody>
      </p:sp>
    </p:spTree>
    <p:extLst>
      <p:ext uri="{BB962C8B-B14F-4D97-AF65-F5344CB8AC3E}">
        <p14:creationId xmlns:p14="http://schemas.microsoft.com/office/powerpoint/2010/main" val="36882674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1000"/>
                                        <p:tgtEl>
                                          <p:spTgt spid="5"/>
                                        </p:tgtEl>
                                      </p:cBhvr>
                                    </p:animEffect>
                                  </p:childTnLst>
                                </p:cTn>
                              </p:par>
                            </p:childTnLst>
                          </p:cTn>
                        </p:par>
                        <p:par>
                          <p:cTn id="13" fill="hold">
                            <p:stCondLst>
                              <p:cond delay="1000"/>
                            </p:stCondLst>
                            <p:childTnLst>
                              <p:par>
                                <p:cTn id="14" presetID="26" presetClass="emph" presetSubtype="0" fill="hold" grpId="1" nodeType="afterEffect">
                                  <p:stCondLst>
                                    <p:cond delay="0"/>
                                  </p:stCondLst>
                                  <p:childTnLst>
                                    <p:animEffect transition="out" filter="fade">
                                      <p:cBhvr>
                                        <p:cTn id="15" dur="500" tmFilter="0, 0; .2, .5; .8, .5; 1, 0"/>
                                        <p:tgtEl>
                                          <p:spTgt spid="5"/>
                                        </p:tgtEl>
                                      </p:cBhvr>
                                    </p:animEffect>
                                    <p:animScale>
                                      <p:cBhvr>
                                        <p:cTn id="16" dur="250" autoRev="1" fill="hold"/>
                                        <p:tgtEl>
                                          <p:spTgt spid="5"/>
                                        </p:tgtEl>
                                      </p:cBhvr>
                                      <p:by x="105000" y="105000"/>
                                    </p:animScale>
                                  </p:childTnLst>
                                </p:cTn>
                              </p:par>
                            </p:childTnLst>
                          </p:cTn>
                        </p:par>
                        <p:par>
                          <p:cTn id="17" fill="hold">
                            <p:stCondLst>
                              <p:cond delay="1500"/>
                            </p:stCondLst>
                            <p:childTnLst>
                              <p:par>
                                <p:cTn id="18" presetID="10" presetClass="entr" presetSubtype="0" fill="hold" grpId="0" nodeType="afterEffect">
                                  <p:stCondLst>
                                    <p:cond delay="0"/>
                                  </p:stCondLst>
                                  <p:childTnLst>
                                    <p:set>
                                      <p:cBhvr>
                                        <p:cTn id="19" dur="1" fill="hold">
                                          <p:stCondLst>
                                            <p:cond delay="0"/>
                                          </p:stCondLst>
                                        </p:cTn>
                                        <p:tgtEl>
                                          <p:spTgt spid="17"/>
                                        </p:tgtEl>
                                        <p:attrNameLst>
                                          <p:attrName>style.visibility</p:attrName>
                                        </p:attrNameLst>
                                      </p:cBhvr>
                                      <p:to>
                                        <p:strVal val="visible"/>
                                      </p:to>
                                    </p:set>
                                    <p:animEffect transition="in" filter="fade">
                                      <p:cBhvr>
                                        <p:cTn id="20" dur="2000"/>
                                        <p:tgtEl>
                                          <p:spTgt spid="17"/>
                                        </p:tgtEl>
                                      </p:cBhvr>
                                    </p:animEffect>
                                  </p:childTnLst>
                                </p:cTn>
                              </p:par>
                            </p:childTnLst>
                          </p:cTn>
                        </p:par>
                        <p:par>
                          <p:cTn id="21" fill="hold">
                            <p:stCondLst>
                              <p:cond delay="3500"/>
                            </p:stCondLst>
                            <p:childTnLst>
                              <p:par>
                                <p:cTn id="22" presetID="22" presetClass="entr" presetSubtype="8" fill="hold" grpId="0" nodeType="afterEffect">
                                  <p:stCondLst>
                                    <p:cond delay="500"/>
                                  </p:stCondLst>
                                  <p:childTnLst>
                                    <p:set>
                                      <p:cBhvr>
                                        <p:cTn id="23" dur="1" fill="hold">
                                          <p:stCondLst>
                                            <p:cond delay="0"/>
                                          </p:stCondLst>
                                        </p:cTn>
                                        <p:tgtEl>
                                          <p:spTgt spid="6"/>
                                        </p:tgtEl>
                                        <p:attrNameLst>
                                          <p:attrName>style.visibility</p:attrName>
                                        </p:attrNameLst>
                                      </p:cBhvr>
                                      <p:to>
                                        <p:strVal val="visible"/>
                                      </p:to>
                                    </p:set>
                                    <p:animEffect transition="in" filter="wipe(left)">
                                      <p:cBhvr>
                                        <p:cTn id="24" dur="2000"/>
                                        <p:tgtEl>
                                          <p:spTgt spid="6"/>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7"/>
                                        </p:tgtEl>
                                        <p:attrNameLst>
                                          <p:attrName>style.visibility</p:attrName>
                                        </p:attrNameLst>
                                      </p:cBhvr>
                                      <p:to>
                                        <p:strVal val="visible"/>
                                      </p:to>
                                    </p:set>
                                    <p:animEffect transition="in" filter="fade">
                                      <p:cBhvr>
                                        <p:cTn id="29" dur="1000"/>
                                        <p:tgtEl>
                                          <p:spTgt spid="7"/>
                                        </p:tgtEl>
                                      </p:cBhvr>
                                    </p:animEffect>
                                  </p:childTnLst>
                                </p:cTn>
                              </p:par>
                            </p:childTnLst>
                          </p:cTn>
                        </p:par>
                        <p:par>
                          <p:cTn id="30" fill="hold">
                            <p:stCondLst>
                              <p:cond delay="1000"/>
                            </p:stCondLst>
                            <p:childTnLst>
                              <p:par>
                                <p:cTn id="31" presetID="26" presetClass="emph" presetSubtype="0" fill="hold" grpId="1" nodeType="afterEffect">
                                  <p:stCondLst>
                                    <p:cond delay="0"/>
                                  </p:stCondLst>
                                  <p:childTnLst>
                                    <p:animEffect transition="out" filter="fade">
                                      <p:cBhvr>
                                        <p:cTn id="32" dur="500" tmFilter="0, 0; .2, .5; .8, .5; 1, 0"/>
                                        <p:tgtEl>
                                          <p:spTgt spid="7"/>
                                        </p:tgtEl>
                                      </p:cBhvr>
                                    </p:animEffect>
                                    <p:animScale>
                                      <p:cBhvr>
                                        <p:cTn id="33" dur="250" autoRev="1" fill="hold"/>
                                        <p:tgtEl>
                                          <p:spTgt spid="7"/>
                                        </p:tgtEl>
                                      </p:cBhvr>
                                      <p:by x="105000" y="105000"/>
                                    </p:animScale>
                                  </p:childTnLst>
                                </p:cTn>
                              </p:par>
                            </p:childTnLst>
                          </p:cTn>
                        </p:par>
                        <p:par>
                          <p:cTn id="34" fill="hold">
                            <p:stCondLst>
                              <p:cond delay="1500"/>
                            </p:stCondLst>
                            <p:childTnLst>
                              <p:par>
                                <p:cTn id="35" presetID="10" presetClass="entr" presetSubtype="0" fill="hold" grpId="0" nodeType="afterEffect">
                                  <p:stCondLst>
                                    <p:cond delay="0"/>
                                  </p:stCondLst>
                                  <p:childTnLst>
                                    <p:set>
                                      <p:cBhvr>
                                        <p:cTn id="36" dur="1" fill="hold">
                                          <p:stCondLst>
                                            <p:cond delay="0"/>
                                          </p:stCondLst>
                                        </p:cTn>
                                        <p:tgtEl>
                                          <p:spTgt spid="18"/>
                                        </p:tgtEl>
                                        <p:attrNameLst>
                                          <p:attrName>style.visibility</p:attrName>
                                        </p:attrNameLst>
                                      </p:cBhvr>
                                      <p:to>
                                        <p:strVal val="visible"/>
                                      </p:to>
                                    </p:set>
                                    <p:animEffect transition="in" filter="fade">
                                      <p:cBhvr>
                                        <p:cTn id="37" dur="2000"/>
                                        <p:tgtEl>
                                          <p:spTgt spid="18"/>
                                        </p:tgtEl>
                                      </p:cBhvr>
                                    </p:animEffect>
                                  </p:childTnLst>
                                </p:cTn>
                              </p:par>
                            </p:childTnLst>
                          </p:cTn>
                        </p:par>
                        <p:par>
                          <p:cTn id="38" fill="hold">
                            <p:stCondLst>
                              <p:cond delay="3500"/>
                            </p:stCondLst>
                            <p:childTnLst>
                              <p:par>
                                <p:cTn id="39" presetID="22" presetClass="entr" presetSubtype="8" fill="hold" grpId="0" nodeType="afterEffect">
                                  <p:stCondLst>
                                    <p:cond delay="500"/>
                                  </p:stCondLst>
                                  <p:childTnLst>
                                    <p:set>
                                      <p:cBhvr>
                                        <p:cTn id="40" dur="1" fill="hold">
                                          <p:stCondLst>
                                            <p:cond delay="0"/>
                                          </p:stCondLst>
                                        </p:cTn>
                                        <p:tgtEl>
                                          <p:spTgt spid="8"/>
                                        </p:tgtEl>
                                        <p:attrNameLst>
                                          <p:attrName>style.visibility</p:attrName>
                                        </p:attrNameLst>
                                      </p:cBhvr>
                                      <p:to>
                                        <p:strVal val="visible"/>
                                      </p:to>
                                    </p:set>
                                    <p:animEffect transition="in" filter="wipe(left)">
                                      <p:cBhvr>
                                        <p:cTn id="41" dur="2000"/>
                                        <p:tgtEl>
                                          <p:spTgt spid="8"/>
                                        </p:tgtEl>
                                      </p:cBhvr>
                                    </p:animEffect>
                                  </p:childTnLst>
                                </p:cTn>
                              </p:par>
                            </p:childTnLst>
                          </p:cTn>
                        </p:par>
                      </p:childTnLst>
                    </p:cTn>
                  </p:par>
                  <p:par>
                    <p:cTn id="42" fill="hold">
                      <p:stCondLst>
                        <p:cond delay="indefinite"/>
                      </p:stCondLst>
                      <p:childTnLst>
                        <p:par>
                          <p:cTn id="43" fill="hold">
                            <p:stCondLst>
                              <p:cond delay="0"/>
                            </p:stCondLst>
                            <p:childTnLst>
                              <p:par>
                                <p:cTn id="44" presetID="1" presetClass="entr" presetSubtype="0" fill="hold" grpId="0" nodeType="clickEffect">
                                  <p:stCondLst>
                                    <p:cond delay="0"/>
                                  </p:stCondLst>
                                  <p:childTnLst>
                                    <p:set>
                                      <p:cBhvr>
                                        <p:cTn id="45" dur="1" fill="hold">
                                          <p:stCondLst>
                                            <p:cond delay="0"/>
                                          </p:stCondLst>
                                        </p:cTn>
                                        <p:tgtEl>
                                          <p:spTgt spid="9"/>
                                        </p:tgtEl>
                                        <p:attrNameLst>
                                          <p:attrName>style.visibility</p:attrName>
                                        </p:attrNameLst>
                                      </p:cBhvr>
                                      <p:to>
                                        <p:strVal val="visible"/>
                                      </p:to>
                                    </p:set>
                                  </p:childTnLst>
                                </p:cTn>
                              </p:par>
                            </p:childTnLst>
                          </p:cTn>
                        </p:par>
                        <p:par>
                          <p:cTn id="46" fill="hold">
                            <p:stCondLst>
                              <p:cond delay="0"/>
                            </p:stCondLst>
                            <p:childTnLst>
                              <p:par>
                                <p:cTn id="47" presetID="26" presetClass="emph" presetSubtype="0" fill="hold" grpId="1" nodeType="afterEffect">
                                  <p:stCondLst>
                                    <p:cond delay="0"/>
                                  </p:stCondLst>
                                  <p:childTnLst>
                                    <p:animEffect transition="out" filter="fade">
                                      <p:cBhvr>
                                        <p:cTn id="48" dur="500" tmFilter="0, 0; .2, .5; .8, .5; 1, 0"/>
                                        <p:tgtEl>
                                          <p:spTgt spid="9"/>
                                        </p:tgtEl>
                                      </p:cBhvr>
                                    </p:animEffect>
                                    <p:animScale>
                                      <p:cBhvr>
                                        <p:cTn id="49" dur="250" autoRev="1" fill="hold"/>
                                        <p:tgtEl>
                                          <p:spTgt spid="9"/>
                                        </p:tgtEl>
                                      </p:cBhvr>
                                      <p:by x="105000" y="105000"/>
                                    </p:animScale>
                                  </p:childTnLst>
                                </p:cTn>
                              </p:par>
                            </p:childTnLst>
                          </p:cTn>
                        </p:par>
                        <p:par>
                          <p:cTn id="50" fill="hold">
                            <p:stCondLst>
                              <p:cond delay="500"/>
                            </p:stCondLst>
                            <p:childTnLst>
                              <p:par>
                                <p:cTn id="51" presetID="10" presetClass="entr" presetSubtype="0" fill="hold" grpId="0" nodeType="afterEffect">
                                  <p:stCondLst>
                                    <p:cond delay="0"/>
                                  </p:stCondLst>
                                  <p:childTnLst>
                                    <p:set>
                                      <p:cBhvr>
                                        <p:cTn id="52" dur="1" fill="hold">
                                          <p:stCondLst>
                                            <p:cond delay="0"/>
                                          </p:stCondLst>
                                        </p:cTn>
                                        <p:tgtEl>
                                          <p:spTgt spid="19"/>
                                        </p:tgtEl>
                                        <p:attrNameLst>
                                          <p:attrName>style.visibility</p:attrName>
                                        </p:attrNameLst>
                                      </p:cBhvr>
                                      <p:to>
                                        <p:strVal val="visible"/>
                                      </p:to>
                                    </p:set>
                                    <p:animEffect transition="in" filter="fade">
                                      <p:cBhvr>
                                        <p:cTn id="53" dur="2000"/>
                                        <p:tgtEl>
                                          <p:spTgt spid="19"/>
                                        </p:tgtEl>
                                      </p:cBhvr>
                                    </p:animEffect>
                                  </p:childTnLst>
                                </p:cTn>
                              </p:par>
                            </p:childTnLst>
                          </p:cTn>
                        </p:par>
                        <p:par>
                          <p:cTn id="54" fill="hold">
                            <p:stCondLst>
                              <p:cond delay="2500"/>
                            </p:stCondLst>
                            <p:childTnLst>
                              <p:par>
                                <p:cTn id="55" presetID="22" presetClass="entr" presetSubtype="8" fill="hold" grpId="0" nodeType="afterEffect">
                                  <p:stCondLst>
                                    <p:cond delay="500"/>
                                  </p:stCondLst>
                                  <p:childTnLst>
                                    <p:set>
                                      <p:cBhvr>
                                        <p:cTn id="56" dur="1" fill="hold">
                                          <p:stCondLst>
                                            <p:cond delay="0"/>
                                          </p:stCondLst>
                                        </p:cTn>
                                        <p:tgtEl>
                                          <p:spTgt spid="10"/>
                                        </p:tgtEl>
                                        <p:attrNameLst>
                                          <p:attrName>style.visibility</p:attrName>
                                        </p:attrNameLst>
                                      </p:cBhvr>
                                      <p:to>
                                        <p:strVal val="visible"/>
                                      </p:to>
                                    </p:set>
                                    <p:animEffect transition="in" filter="wipe(left)">
                                      <p:cBhvr>
                                        <p:cTn id="57" dur="2000"/>
                                        <p:tgtEl>
                                          <p:spTgt spid="10"/>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11"/>
                                        </p:tgtEl>
                                        <p:attrNameLst>
                                          <p:attrName>style.visibility</p:attrName>
                                        </p:attrNameLst>
                                      </p:cBhvr>
                                      <p:to>
                                        <p:strVal val="visible"/>
                                      </p:to>
                                    </p:set>
                                    <p:animEffect transition="in" filter="fade">
                                      <p:cBhvr>
                                        <p:cTn id="62" dur="1000"/>
                                        <p:tgtEl>
                                          <p:spTgt spid="11"/>
                                        </p:tgtEl>
                                      </p:cBhvr>
                                    </p:animEffect>
                                  </p:childTnLst>
                                </p:cTn>
                              </p:par>
                            </p:childTnLst>
                          </p:cTn>
                        </p:par>
                        <p:par>
                          <p:cTn id="63" fill="hold">
                            <p:stCondLst>
                              <p:cond delay="1000"/>
                            </p:stCondLst>
                            <p:childTnLst>
                              <p:par>
                                <p:cTn id="64" presetID="26" presetClass="emph" presetSubtype="0" fill="hold" grpId="1" nodeType="afterEffect">
                                  <p:stCondLst>
                                    <p:cond delay="0"/>
                                  </p:stCondLst>
                                  <p:childTnLst>
                                    <p:animEffect transition="out" filter="fade">
                                      <p:cBhvr>
                                        <p:cTn id="65" dur="500" tmFilter="0, 0; .2, .5; .8, .5; 1, 0"/>
                                        <p:tgtEl>
                                          <p:spTgt spid="11"/>
                                        </p:tgtEl>
                                      </p:cBhvr>
                                    </p:animEffect>
                                    <p:animScale>
                                      <p:cBhvr>
                                        <p:cTn id="66" dur="250" autoRev="1" fill="hold"/>
                                        <p:tgtEl>
                                          <p:spTgt spid="11"/>
                                        </p:tgtEl>
                                      </p:cBhvr>
                                      <p:by x="105000" y="105000"/>
                                    </p:animScale>
                                  </p:childTnLst>
                                </p:cTn>
                              </p:par>
                            </p:childTnLst>
                          </p:cTn>
                        </p:par>
                        <p:par>
                          <p:cTn id="67" fill="hold">
                            <p:stCondLst>
                              <p:cond delay="1500"/>
                            </p:stCondLst>
                            <p:childTnLst>
                              <p:par>
                                <p:cTn id="68" presetID="10" presetClass="entr" presetSubtype="0" fill="hold" grpId="0" nodeType="afterEffect">
                                  <p:stCondLst>
                                    <p:cond delay="0"/>
                                  </p:stCondLst>
                                  <p:childTnLst>
                                    <p:set>
                                      <p:cBhvr>
                                        <p:cTn id="69" dur="1" fill="hold">
                                          <p:stCondLst>
                                            <p:cond delay="0"/>
                                          </p:stCondLst>
                                        </p:cTn>
                                        <p:tgtEl>
                                          <p:spTgt spid="20"/>
                                        </p:tgtEl>
                                        <p:attrNameLst>
                                          <p:attrName>style.visibility</p:attrName>
                                        </p:attrNameLst>
                                      </p:cBhvr>
                                      <p:to>
                                        <p:strVal val="visible"/>
                                      </p:to>
                                    </p:set>
                                    <p:animEffect transition="in" filter="fade">
                                      <p:cBhvr>
                                        <p:cTn id="70" dur="2000"/>
                                        <p:tgtEl>
                                          <p:spTgt spid="20"/>
                                        </p:tgtEl>
                                      </p:cBhvr>
                                    </p:animEffect>
                                  </p:childTnLst>
                                </p:cTn>
                              </p:par>
                            </p:childTnLst>
                          </p:cTn>
                        </p:par>
                        <p:par>
                          <p:cTn id="71" fill="hold">
                            <p:stCondLst>
                              <p:cond delay="3500"/>
                            </p:stCondLst>
                            <p:childTnLst>
                              <p:par>
                                <p:cTn id="72" presetID="22" presetClass="entr" presetSubtype="8" fill="hold" grpId="0" nodeType="afterEffect">
                                  <p:stCondLst>
                                    <p:cond delay="500"/>
                                  </p:stCondLst>
                                  <p:childTnLst>
                                    <p:set>
                                      <p:cBhvr>
                                        <p:cTn id="73" dur="1" fill="hold">
                                          <p:stCondLst>
                                            <p:cond delay="0"/>
                                          </p:stCondLst>
                                        </p:cTn>
                                        <p:tgtEl>
                                          <p:spTgt spid="12"/>
                                        </p:tgtEl>
                                        <p:attrNameLst>
                                          <p:attrName>style.visibility</p:attrName>
                                        </p:attrNameLst>
                                      </p:cBhvr>
                                      <p:to>
                                        <p:strVal val="visible"/>
                                      </p:to>
                                    </p:set>
                                    <p:animEffect transition="in" filter="wipe(left)">
                                      <p:cBhvr>
                                        <p:cTn id="74" dur="2000"/>
                                        <p:tgtEl>
                                          <p:spTgt spid="12"/>
                                        </p:tgtEl>
                                      </p:cBhvr>
                                    </p:animEffect>
                                  </p:childTnLst>
                                </p:cTn>
                              </p:par>
                            </p:childTnLst>
                          </p:cTn>
                        </p:par>
                      </p:childTnLst>
                    </p:cTn>
                  </p:par>
                  <p:par>
                    <p:cTn id="75" fill="hold">
                      <p:stCondLst>
                        <p:cond delay="indefinite"/>
                      </p:stCondLst>
                      <p:childTnLst>
                        <p:par>
                          <p:cTn id="76" fill="hold">
                            <p:stCondLst>
                              <p:cond delay="0"/>
                            </p:stCondLst>
                            <p:childTnLst>
                              <p:par>
                                <p:cTn id="77" presetID="10" presetClass="entr" presetSubtype="0" fill="hold" grpId="0" nodeType="clickEffect">
                                  <p:stCondLst>
                                    <p:cond delay="0"/>
                                  </p:stCondLst>
                                  <p:childTnLst>
                                    <p:set>
                                      <p:cBhvr>
                                        <p:cTn id="78" dur="1" fill="hold">
                                          <p:stCondLst>
                                            <p:cond delay="0"/>
                                          </p:stCondLst>
                                        </p:cTn>
                                        <p:tgtEl>
                                          <p:spTgt spid="13"/>
                                        </p:tgtEl>
                                        <p:attrNameLst>
                                          <p:attrName>style.visibility</p:attrName>
                                        </p:attrNameLst>
                                      </p:cBhvr>
                                      <p:to>
                                        <p:strVal val="visible"/>
                                      </p:to>
                                    </p:set>
                                    <p:animEffect transition="in" filter="fade">
                                      <p:cBhvr>
                                        <p:cTn id="79" dur="500"/>
                                        <p:tgtEl>
                                          <p:spTgt spid="13"/>
                                        </p:tgtEl>
                                      </p:cBhvr>
                                    </p:animEffect>
                                  </p:childTnLst>
                                </p:cTn>
                              </p:par>
                            </p:childTnLst>
                          </p:cTn>
                        </p:par>
                        <p:par>
                          <p:cTn id="80" fill="hold">
                            <p:stCondLst>
                              <p:cond delay="500"/>
                            </p:stCondLst>
                            <p:childTnLst>
                              <p:par>
                                <p:cTn id="81" presetID="26" presetClass="emph" presetSubtype="0" fill="hold" grpId="1" nodeType="afterEffect">
                                  <p:stCondLst>
                                    <p:cond delay="500"/>
                                  </p:stCondLst>
                                  <p:childTnLst>
                                    <p:animEffect transition="out" filter="fade">
                                      <p:cBhvr>
                                        <p:cTn id="82" dur="500" tmFilter="0, 0; .2, .5; .8, .5; 1, 0"/>
                                        <p:tgtEl>
                                          <p:spTgt spid="13"/>
                                        </p:tgtEl>
                                      </p:cBhvr>
                                    </p:animEffect>
                                    <p:animScale>
                                      <p:cBhvr>
                                        <p:cTn id="83" dur="250" autoRev="1" fill="hold"/>
                                        <p:tgtEl>
                                          <p:spTgt spid="13"/>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animBg="1"/>
      <p:bldP spid="5" grpId="1" animBg="1"/>
      <p:bldP spid="6" grpId="0" animBg="1"/>
      <p:bldP spid="7" grpId="0" animBg="1"/>
      <p:bldP spid="7" grpId="1" animBg="1"/>
      <p:bldP spid="8" grpId="0" animBg="1"/>
      <p:bldP spid="9" grpId="0" animBg="1"/>
      <p:bldP spid="9" grpId="1" animBg="1"/>
      <p:bldP spid="10" grpId="0" animBg="1"/>
      <p:bldP spid="11" grpId="0" animBg="1"/>
      <p:bldP spid="11" grpId="1" animBg="1"/>
      <p:bldP spid="12" grpId="0" animBg="1"/>
      <p:bldP spid="13" grpId="0" animBg="1"/>
      <p:bldP spid="13" grpId="1" animBg="1"/>
      <p:bldP spid="17" grpId="0"/>
      <p:bldP spid="18" grpId="0"/>
      <p:bldP spid="19" grpId="0"/>
      <p:bldP spid="20"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45"/>
        <p:cNvGrpSpPr/>
        <p:nvPr/>
      </p:nvGrpSpPr>
      <p:grpSpPr>
        <a:xfrm>
          <a:off x="0" y="0"/>
          <a:ext cx="0" cy="0"/>
          <a:chOff x="0" y="0"/>
          <a:chExt cx="0" cy="0"/>
        </a:xfrm>
      </p:grpSpPr>
      <p:graphicFrame>
        <p:nvGraphicFramePr>
          <p:cNvPr id="46" name="Google Shape;46;p3"/>
          <p:cNvGraphicFramePr/>
          <p:nvPr>
            <p:extLst>
              <p:ext uri="{D42A27DB-BD31-4B8C-83A1-F6EECF244321}">
                <p14:modId xmlns:p14="http://schemas.microsoft.com/office/powerpoint/2010/main" val="679062804"/>
              </p:ext>
            </p:extLst>
          </p:nvPr>
        </p:nvGraphicFramePr>
        <p:xfrm>
          <a:off x="1127448" y="700345"/>
          <a:ext cx="9937100" cy="4540265"/>
        </p:xfrm>
        <a:graphic>
          <a:graphicData uri="http://schemas.openxmlformats.org/drawingml/2006/table">
            <a:tbl>
              <a:tblPr firstRow="1" bandRow="1">
                <a:noFill/>
                <a:tableStyleId>{0D4297A2-811B-47ED-8092-229EEA59F8F7}</a:tableStyleId>
              </a:tblPr>
              <a:tblGrid>
                <a:gridCol w="1008100">
                  <a:extLst>
                    <a:ext uri="{9D8B030D-6E8A-4147-A177-3AD203B41FA5}">
                      <a16:colId xmlns:a16="http://schemas.microsoft.com/office/drawing/2014/main" val="20000"/>
                    </a:ext>
                  </a:extLst>
                </a:gridCol>
                <a:gridCol w="1512175">
                  <a:extLst>
                    <a:ext uri="{9D8B030D-6E8A-4147-A177-3AD203B41FA5}">
                      <a16:colId xmlns:a16="http://schemas.microsoft.com/office/drawing/2014/main" val="20001"/>
                    </a:ext>
                  </a:extLst>
                </a:gridCol>
                <a:gridCol w="5832650">
                  <a:extLst>
                    <a:ext uri="{9D8B030D-6E8A-4147-A177-3AD203B41FA5}">
                      <a16:colId xmlns:a16="http://schemas.microsoft.com/office/drawing/2014/main" val="20002"/>
                    </a:ext>
                  </a:extLst>
                </a:gridCol>
                <a:gridCol w="1584175">
                  <a:extLst>
                    <a:ext uri="{9D8B030D-6E8A-4147-A177-3AD203B41FA5}">
                      <a16:colId xmlns:a16="http://schemas.microsoft.com/office/drawing/2014/main" val="20003"/>
                    </a:ext>
                  </a:extLst>
                </a:gridCol>
              </a:tblGrid>
              <a:tr h="389325">
                <a:tc>
                  <a:txBody>
                    <a:bodyPr/>
                    <a:lstStyle/>
                    <a:p>
                      <a:pPr marL="0" marR="0" lvl="0" indent="0" algn="ctr" rtl="0">
                        <a:spcBef>
                          <a:spcPts val="0"/>
                        </a:spcBef>
                        <a:spcAft>
                          <a:spcPts val="0"/>
                        </a:spcAft>
                        <a:buNone/>
                      </a:pPr>
                      <a:r>
                        <a:rPr lang="en-IN" sz="2000" u="none" strike="noStrike" cap="none" dirty="0"/>
                        <a:t>Slide #</a:t>
                      </a:r>
                      <a:endParaRPr sz="2000" u="none" strike="noStrike" cap="none" dirty="0"/>
                    </a:p>
                  </a:txBody>
                  <a:tcPr marL="91450" marR="91450" marT="45725" marB="45725"/>
                </a:tc>
                <a:tc>
                  <a:txBody>
                    <a:bodyPr/>
                    <a:lstStyle/>
                    <a:p>
                      <a:pPr marL="0" marR="0" lvl="0" indent="0" algn="ctr" rtl="0">
                        <a:spcBef>
                          <a:spcPts val="0"/>
                        </a:spcBef>
                        <a:spcAft>
                          <a:spcPts val="0"/>
                        </a:spcAft>
                        <a:buNone/>
                      </a:pPr>
                      <a:r>
                        <a:rPr lang="en-IN" sz="2000" u="none" strike="noStrike" cap="none" dirty="0"/>
                        <a:t>Thumbnail</a:t>
                      </a:r>
                      <a:endParaRPr dirty="0"/>
                    </a:p>
                  </a:txBody>
                  <a:tcPr marL="91450" marR="91450" marT="45725" marB="45725"/>
                </a:tc>
                <a:tc>
                  <a:txBody>
                    <a:bodyPr/>
                    <a:lstStyle/>
                    <a:p>
                      <a:pPr marL="0" marR="0" lvl="0" indent="0" algn="ctr" rtl="0">
                        <a:spcBef>
                          <a:spcPts val="0"/>
                        </a:spcBef>
                        <a:spcAft>
                          <a:spcPts val="0"/>
                        </a:spcAft>
                        <a:buNone/>
                      </a:pPr>
                      <a:r>
                        <a:rPr lang="en-IN" sz="2000" u="none" strike="noStrike" cap="none" dirty="0"/>
                        <a:t>Source link</a:t>
                      </a:r>
                      <a:endParaRPr dirty="0"/>
                    </a:p>
                  </a:txBody>
                  <a:tcPr marL="91450" marR="91450" marT="45725" marB="45725"/>
                </a:tc>
                <a:tc>
                  <a:txBody>
                    <a:bodyPr/>
                    <a:lstStyle/>
                    <a:p>
                      <a:pPr marL="0" marR="0" lvl="0" indent="0" algn="ctr" rtl="0">
                        <a:spcBef>
                          <a:spcPts val="0"/>
                        </a:spcBef>
                        <a:spcAft>
                          <a:spcPts val="0"/>
                        </a:spcAft>
                        <a:buNone/>
                      </a:pPr>
                      <a:r>
                        <a:rPr lang="en-IN" sz="2000" u="none" strike="noStrike" cap="none" dirty="0"/>
                        <a:t>Author </a:t>
                      </a:r>
                      <a:endParaRPr dirty="0"/>
                    </a:p>
                  </a:txBody>
                  <a:tcPr marL="91450" marR="91450" marT="45725" marB="45725"/>
                </a:tc>
                <a:extLst>
                  <a:ext uri="{0D108BD9-81ED-4DB2-BD59-A6C34878D82A}">
                    <a16:rowId xmlns:a16="http://schemas.microsoft.com/office/drawing/2014/main" val="10000"/>
                  </a:ext>
                </a:extLst>
              </a:tr>
              <a:tr h="389325">
                <a:tc>
                  <a:txBody>
                    <a:bodyPr/>
                    <a:lstStyle/>
                    <a:p>
                      <a:pPr marL="0" marR="0" lvl="0" indent="0" algn="ctr" rtl="0">
                        <a:spcBef>
                          <a:spcPts val="0"/>
                        </a:spcBef>
                        <a:spcAft>
                          <a:spcPts val="0"/>
                        </a:spcAft>
                        <a:buNone/>
                      </a:pPr>
                      <a:r>
                        <a:rPr lang="en-US" sz="900" dirty="0"/>
                        <a:t>1</a:t>
                      </a:r>
                      <a:endParaRPr sz="900" dirty="0"/>
                    </a:p>
                  </a:txBody>
                  <a:tcPr marL="91450" marR="91450" marT="45725" marB="45725" anchor="ctr"/>
                </a:tc>
                <a:tc>
                  <a:txBody>
                    <a:bodyPr/>
                    <a:lstStyle/>
                    <a:p>
                      <a:pPr marL="0" marR="0" lvl="0" indent="0" algn="l" rtl="0">
                        <a:spcBef>
                          <a:spcPts val="0"/>
                        </a:spcBef>
                        <a:spcAft>
                          <a:spcPts val="0"/>
                        </a:spcAft>
                        <a:buNone/>
                      </a:pPr>
                      <a:endParaRPr sz="900" dirty="0"/>
                    </a:p>
                  </a:txBody>
                  <a:tcPr marL="91450" marR="91450" marT="45725" marB="45725"/>
                </a:tc>
                <a:tc>
                  <a:txBody>
                    <a:bodyPr/>
                    <a:lstStyle/>
                    <a:p>
                      <a:pPr marL="171450" lvl="0" indent="-171450" algn="l" rtl="0">
                        <a:spcBef>
                          <a:spcPts val="0"/>
                        </a:spcBef>
                        <a:spcAft>
                          <a:spcPts val="0"/>
                        </a:spcAft>
                        <a:buFont typeface="Arial" panose="020B0604020202020204" pitchFamily="34" charset="0"/>
                        <a:buChar char="•"/>
                      </a:pPr>
                      <a:r>
                        <a:rPr lang="en-IN" sz="900" dirty="0"/>
                        <a:t>https://openclipart.org/detail/296645/skipping-rope </a:t>
                      </a:r>
                    </a:p>
                    <a:p>
                      <a:pPr marL="171450" lvl="0" indent="-171450" algn="l" rtl="0">
                        <a:spcBef>
                          <a:spcPts val="0"/>
                        </a:spcBef>
                        <a:spcAft>
                          <a:spcPts val="0"/>
                        </a:spcAft>
                        <a:buFont typeface="Arial" panose="020B0604020202020204" pitchFamily="34" charset="0"/>
                        <a:buChar char="•"/>
                      </a:pPr>
                      <a:r>
                        <a:rPr lang="en-IN" sz="900" dirty="0"/>
                        <a:t>https://www.freepik.com/free-vector/nice-guy-running_1113705.htm </a:t>
                      </a:r>
                    </a:p>
                    <a:p>
                      <a:pPr marL="171450" lvl="0" indent="-171450" algn="l" rtl="0">
                        <a:spcBef>
                          <a:spcPts val="0"/>
                        </a:spcBef>
                        <a:spcAft>
                          <a:spcPts val="0"/>
                        </a:spcAft>
                        <a:buFont typeface="Arial" panose="020B0604020202020204" pitchFamily="34" charset="0"/>
                        <a:buChar char="•"/>
                      </a:pPr>
                      <a:r>
                        <a:rPr lang="en-IN" sz="900" dirty="0"/>
                        <a:t>https://www.freepik.com/free-vector/long-jump-girl-jumping-sport-event_5072662.htm </a:t>
                      </a:r>
                    </a:p>
                    <a:p>
                      <a:pPr marL="0" marR="0" lvl="0" indent="0" algn="l" rtl="0">
                        <a:spcBef>
                          <a:spcPts val="0"/>
                        </a:spcBef>
                        <a:spcAft>
                          <a:spcPts val="0"/>
                        </a:spcAft>
                        <a:buNone/>
                      </a:pPr>
                      <a:endParaRPr sz="900" dirty="0"/>
                    </a:p>
                  </a:txBody>
                  <a:tcPr marL="91450" marR="91450" marT="45725" marB="45725"/>
                </a:tc>
                <a:tc>
                  <a:txBody>
                    <a:bodyPr/>
                    <a:lstStyle/>
                    <a:p>
                      <a:pPr marL="0" marR="0" lvl="0" indent="0" algn="ctr" rtl="0">
                        <a:spcBef>
                          <a:spcPts val="0"/>
                        </a:spcBef>
                        <a:spcAft>
                          <a:spcPts val="0"/>
                        </a:spcAft>
                        <a:buNone/>
                      </a:pPr>
                      <a:r>
                        <a:rPr lang="en-IN" sz="900" dirty="0"/>
                        <a:t>oksmith</a:t>
                      </a:r>
                    </a:p>
                    <a:p>
                      <a:pPr marL="0" marR="0" lvl="0" indent="0" algn="ctr" rtl="0">
                        <a:spcBef>
                          <a:spcPts val="0"/>
                        </a:spcBef>
                        <a:spcAft>
                          <a:spcPts val="0"/>
                        </a:spcAft>
                        <a:buNone/>
                      </a:pPr>
                      <a:r>
                        <a:rPr lang="en-IN" sz="900" dirty="0"/>
                        <a:t>Freepik</a:t>
                      </a:r>
                    </a:p>
                    <a:p>
                      <a:pPr marL="0" marR="0" lvl="0" indent="0" algn="ctr" rtl="0">
                        <a:spcBef>
                          <a:spcPts val="0"/>
                        </a:spcBef>
                        <a:spcAft>
                          <a:spcPts val="0"/>
                        </a:spcAft>
                        <a:buNone/>
                      </a:pPr>
                      <a:r>
                        <a:rPr lang="en-IN" sz="900" dirty="0"/>
                        <a:t>brgfx</a:t>
                      </a:r>
                      <a:endParaRPr sz="900" dirty="0"/>
                    </a:p>
                  </a:txBody>
                  <a:tcPr marL="91450" marR="91450" marT="45725" marB="45725"/>
                </a:tc>
                <a:extLst>
                  <a:ext uri="{0D108BD9-81ED-4DB2-BD59-A6C34878D82A}">
                    <a16:rowId xmlns:a16="http://schemas.microsoft.com/office/drawing/2014/main" val="10001"/>
                  </a:ext>
                </a:extLst>
              </a:tr>
              <a:tr h="389325">
                <a:tc>
                  <a:txBody>
                    <a:bodyPr/>
                    <a:lstStyle/>
                    <a:p>
                      <a:pPr marL="0" marR="0" lvl="0" indent="0" algn="ctr" rtl="0">
                        <a:spcBef>
                          <a:spcPts val="0"/>
                        </a:spcBef>
                        <a:spcAft>
                          <a:spcPts val="0"/>
                        </a:spcAft>
                        <a:buNone/>
                      </a:pPr>
                      <a:endParaRPr sz="900" dirty="0"/>
                    </a:p>
                  </a:txBody>
                  <a:tcPr marL="91450" marR="91450" marT="45725" marB="45725" anchor="ctr"/>
                </a:tc>
                <a:tc>
                  <a:txBody>
                    <a:bodyPr/>
                    <a:lstStyle/>
                    <a:p>
                      <a:pPr marL="0" marR="0" lvl="0" indent="0" algn="l" rtl="0">
                        <a:spcBef>
                          <a:spcPts val="0"/>
                        </a:spcBef>
                        <a:spcAft>
                          <a:spcPts val="0"/>
                        </a:spcAft>
                        <a:buNone/>
                      </a:pPr>
                      <a:endParaRPr sz="900" dirty="0"/>
                    </a:p>
                  </a:txBody>
                  <a:tcPr marL="91450" marR="91450" marT="45725" marB="45725"/>
                </a:tc>
                <a:tc>
                  <a:txBody>
                    <a:bodyPr/>
                    <a:lstStyle/>
                    <a:p>
                      <a:pPr marL="0" marR="0" lvl="0" indent="0" algn="l" rtl="0">
                        <a:spcBef>
                          <a:spcPts val="0"/>
                        </a:spcBef>
                        <a:spcAft>
                          <a:spcPts val="0"/>
                        </a:spcAft>
                        <a:buNone/>
                      </a:pPr>
                      <a:endParaRPr sz="900" dirty="0"/>
                    </a:p>
                  </a:txBody>
                  <a:tcPr marL="91450" marR="91450" marT="45725" marB="45725"/>
                </a:tc>
                <a:tc>
                  <a:txBody>
                    <a:bodyPr/>
                    <a:lstStyle/>
                    <a:p>
                      <a:pPr marL="0" marR="0" lvl="0" indent="0" algn="ctr" rtl="0">
                        <a:spcBef>
                          <a:spcPts val="0"/>
                        </a:spcBef>
                        <a:spcAft>
                          <a:spcPts val="0"/>
                        </a:spcAft>
                        <a:buNone/>
                      </a:pPr>
                      <a:endParaRPr sz="900" dirty="0"/>
                    </a:p>
                  </a:txBody>
                  <a:tcPr marL="91450" marR="91450" marT="45725" marB="45725"/>
                </a:tc>
                <a:extLst>
                  <a:ext uri="{0D108BD9-81ED-4DB2-BD59-A6C34878D82A}">
                    <a16:rowId xmlns:a16="http://schemas.microsoft.com/office/drawing/2014/main" val="10002"/>
                  </a:ext>
                </a:extLst>
              </a:tr>
              <a:tr h="389325">
                <a:tc>
                  <a:txBody>
                    <a:bodyPr/>
                    <a:lstStyle/>
                    <a:p>
                      <a:pPr marL="0" marR="0" lvl="0" indent="0" algn="l" rtl="0">
                        <a:spcBef>
                          <a:spcPts val="0"/>
                        </a:spcBef>
                        <a:spcAft>
                          <a:spcPts val="0"/>
                        </a:spcAft>
                        <a:buNone/>
                      </a:pPr>
                      <a:endParaRPr sz="900" dirty="0"/>
                    </a:p>
                  </a:txBody>
                  <a:tcPr marL="91450" marR="91450" marT="45725" marB="45725"/>
                </a:tc>
                <a:tc>
                  <a:txBody>
                    <a:bodyPr/>
                    <a:lstStyle/>
                    <a:p>
                      <a:pPr marL="0" marR="0" lvl="0" indent="0" algn="l" rtl="0">
                        <a:spcBef>
                          <a:spcPts val="0"/>
                        </a:spcBef>
                        <a:spcAft>
                          <a:spcPts val="0"/>
                        </a:spcAft>
                        <a:buNone/>
                      </a:pPr>
                      <a:endParaRPr sz="900" dirty="0"/>
                    </a:p>
                  </a:txBody>
                  <a:tcPr marL="91450" marR="91450" marT="45725" marB="45725"/>
                </a:tc>
                <a:tc>
                  <a:txBody>
                    <a:bodyPr/>
                    <a:lstStyle/>
                    <a:p>
                      <a:pPr marL="0" marR="0" lvl="0" indent="0" algn="l" rtl="0">
                        <a:spcBef>
                          <a:spcPts val="0"/>
                        </a:spcBef>
                        <a:spcAft>
                          <a:spcPts val="0"/>
                        </a:spcAft>
                        <a:buNone/>
                      </a:pPr>
                      <a:endParaRPr sz="900" dirty="0"/>
                    </a:p>
                  </a:txBody>
                  <a:tcPr marL="91450" marR="91450" marT="45725" marB="45725"/>
                </a:tc>
                <a:tc>
                  <a:txBody>
                    <a:bodyPr/>
                    <a:lstStyle/>
                    <a:p>
                      <a:pPr marL="0" marR="0" lvl="0" indent="0" algn="l" rtl="0">
                        <a:spcBef>
                          <a:spcPts val="0"/>
                        </a:spcBef>
                        <a:spcAft>
                          <a:spcPts val="0"/>
                        </a:spcAft>
                        <a:buNone/>
                      </a:pPr>
                      <a:endParaRPr sz="900" dirty="0"/>
                    </a:p>
                  </a:txBody>
                  <a:tcPr marL="91450" marR="91450" marT="45725" marB="45725"/>
                </a:tc>
                <a:extLst>
                  <a:ext uri="{0D108BD9-81ED-4DB2-BD59-A6C34878D82A}">
                    <a16:rowId xmlns:a16="http://schemas.microsoft.com/office/drawing/2014/main" val="10003"/>
                  </a:ext>
                </a:extLst>
              </a:tr>
              <a:tr h="389325">
                <a:tc>
                  <a:txBody>
                    <a:bodyPr/>
                    <a:lstStyle/>
                    <a:p>
                      <a:pPr marL="0" marR="0" lvl="0" indent="0" algn="l" rtl="0">
                        <a:spcBef>
                          <a:spcPts val="0"/>
                        </a:spcBef>
                        <a:spcAft>
                          <a:spcPts val="0"/>
                        </a:spcAft>
                        <a:buNone/>
                      </a:pPr>
                      <a:endParaRPr sz="900" dirty="0"/>
                    </a:p>
                  </a:txBody>
                  <a:tcPr marL="91450" marR="91450" marT="45725" marB="45725"/>
                </a:tc>
                <a:tc>
                  <a:txBody>
                    <a:bodyPr/>
                    <a:lstStyle/>
                    <a:p>
                      <a:pPr marL="0" marR="0" lvl="0" indent="0" algn="l" rtl="0">
                        <a:spcBef>
                          <a:spcPts val="0"/>
                        </a:spcBef>
                        <a:spcAft>
                          <a:spcPts val="0"/>
                        </a:spcAft>
                        <a:buNone/>
                      </a:pPr>
                      <a:endParaRPr sz="900" dirty="0"/>
                    </a:p>
                  </a:txBody>
                  <a:tcPr marL="91450" marR="91450" marT="45725" marB="45725"/>
                </a:tc>
                <a:tc>
                  <a:txBody>
                    <a:bodyPr/>
                    <a:lstStyle/>
                    <a:p>
                      <a:pPr marL="0" marR="0" lvl="0" indent="0" algn="l" rtl="0">
                        <a:spcBef>
                          <a:spcPts val="0"/>
                        </a:spcBef>
                        <a:spcAft>
                          <a:spcPts val="0"/>
                        </a:spcAft>
                        <a:buNone/>
                      </a:pPr>
                      <a:endParaRPr sz="900" dirty="0"/>
                    </a:p>
                  </a:txBody>
                  <a:tcPr marL="91450" marR="91450" marT="45725" marB="45725"/>
                </a:tc>
                <a:tc>
                  <a:txBody>
                    <a:bodyPr/>
                    <a:lstStyle/>
                    <a:p>
                      <a:pPr marL="0" marR="0" lvl="0" indent="0" algn="l" rtl="0">
                        <a:spcBef>
                          <a:spcPts val="0"/>
                        </a:spcBef>
                        <a:spcAft>
                          <a:spcPts val="0"/>
                        </a:spcAft>
                        <a:buNone/>
                      </a:pPr>
                      <a:endParaRPr sz="900" dirty="0"/>
                    </a:p>
                  </a:txBody>
                  <a:tcPr marL="91450" marR="91450" marT="45725" marB="45725"/>
                </a:tc>
                <a:extLst>
                  <a:ext uri="{0D108BD9-81ED-4DB2-BD59-A6C34878D82A}">
                    <a16:rowId xmlns:a16="http://schemas.microsoft.com/office/drawing/2014/main" val="10004"/>
                  </a:ext>
                </a:extLst>
              </a:tr>
              <a:tr h="389325">
                <a:tc>
                  <a:txBody>
                    <a:bodyPr/>
                    <a:lstStyle/>
                    <a:p>
                      <a:pPr marL="0" marR="0" lvl="0" indent="0" algn="l" rtl="0">
                        <a:spcBef>
                          <a:spcPts val="0"/>
                        </a:spcBef>
                        <a:spcAft>
                          <a:spcPts val="0"/>
                        </a:spcAft>
                        <a:buNone/>
                      </a:pPr>
                      <a:endParaRPr sz="900" dirty="0"/>
                    </a:p>
                  </a:txBody>
                  <a:tcPr marL="91450" marR="91450" marT="45725" marB="45725"/>
                </a:tc>
                <a:tc>
                  <a:txBody>
                    <a:bodyPr/>
                    <a:lstStyle/>
                    <a:p>
                      <a:pPr marL="0" marR="0" lvl="0" indent="0" algn="l" rtl="0">
                        <a:spcBef>
                          <a:spcPts val="0"/>
                        </a:spcBef>
                        <a:spcAft>
                          <a:spcPts val="0"/>
                        </a:spcAft>
                        <a:buNone/>
                      </a:pPr>
                      <a:endParaRPr sz="900" dirty="0"/>
                    </a:p>
                  </a:txBody>
                  <a:tcPr marL="91450" marR="91450" marT="45725" marB="45725"/>
                </a:tc>
                <a:tc>
                  <a:txBody>
                    <a:bodyPr/>
                    <a:lstStyle/>
                    <a:p>
                      <a:pPr marL="0" marR="0" lvl="0" indent="0" algn="l" rtl="0">
                        <a:spcBef>
                          <a:spcPts val="0"/>
                        </a:spcBef>
                        <a:spcAft>
                          <a:spcPts val="0"/>
                        </a:spcAft>
                        <a:buNone/>
                      </a:pPr>
                      <a:endParaRPr sz="900" dirty="0"/>
                    </a:p>
                  </a:txBody>
                  <a:tcPr marL="91450" marR="91450" marT="45725" marB="45725"/>
                </a:tc>
                <a:tc>
                  <a:txBody>
                    <a:bodyPr/>
                    <a:lstStyle/>
                    <a:p>
                      <a:pPr marL="0" marR="0" lvl="0" indent="0" algn="l" rtl="0">
                        <a:spcBef>
                          <a:spcPts val="0"/>
                        </a:spcBef>
                        <a:spcAft>
                          <a:spcPts val="0"/>
                        </a:spcAft>
                        <a:buNone/>
                      </a:pPr>
                      <a:endParaRPr sz="900" dirty="0"/>
                    </a:p>
                  </a:txBody>
                  <a:tcPr marL="91450" marR="91450" marT="45725" marB="45725"/>
                </a:tc>
                <a:extLst>
                  <a:ext uri="{0D108BD9-81ED-4DB2-BD59-A6C34878D82A}">
                    <a16:rowId xmlns:a16="http://schemas.microsoft.com/office/drawing/2014/main" val="10005"/>
                  </a:ext>
                </a:extLst>
              </a:tr>
              <a:tr h="389325">
                <a:tc>
                  <a:txBody>
                    <a:bodyPr/>
                    <a:lstStyle/>
                    <a:p>
                      <a:pPr marL="0" marR="0" lvl="0" indent="0" algn="l" rtl="0">
                        <a:spcBef>
                          <a:spcPts val="0"/>
                        </a:spcBef>
                        <a:spcAft>
                          <a:spcPts val="0"/>
                        </a:spcAft>
                        <a:buNone/>
                      </a:pPr>
                      <a:endParaRPr sz="900" dirty="0"/>
                    </a:p>
                  </a:txBody>
                  <a:tcPr marL="91450" marR="91450" marT="45725" marB="45725"/>
                </a:tc>
                <a:tc>
                  <a:txBody>
                    <a:bodyPr/>
                    <a:lstStyle/>
                    <a:p>
                      <a:pPr marL="0" marR="0" lvl="0" indent="0" algn="l" rtl="0">
                        <a:spcBef>
                          <a:spcPts val="0"/>
                        </a:spcBef>
                        <a:spcAft>
                          <a:spcPts val="0"/>
                        </a:spcAft>
                        <a:buNone/>
                      </a:pPr>
                      <a:endParaRPr sz="900" dirty="0"/>
                    </a:p>
                  </a:txBody>
                  <a:tcPr marL="91450" marR="91450" marT="45725" marB="45725"/>
                </a:tc>
                <a:tc>
                  <a:txBody>
                    <a:bodyPr/>
                    <a:lstStyle/>
                    <a:p>
                      <a:pPr marL="0" marR="0" lvl="0" indent="0" algn="l" rtl="0">
                        <a:spcBef>
                          <a:spcPts val="0"/>
                        </a:spcBef>
                        <a:spcAft>
                          <a:spcPts val="0"/>
                        </a:spcAft>
                        <a:buNone/>
                      </a:pPr>
                      <a:endParaRPr sz="900" dirty="0"/>
                    </a:p>
                  </a:txBody>
                  <a:tcPr marL="91450" marR="91450" marT="45725" marB="45725"/>
                </a:tc>
                <a:tc>
                  <a:txBody>
                    <a:bodyPr/>
                    <a:lstStyle/>
                    <a:p>
                      <a:pPr marL="0" marR="0" lvl="0" indent="0" algn="l" rtl="0">
                        <a:spcBef>
                          <a:spcPts val="0"/>
                        </a:spcBef>
                        <a:spcAft>
                          <a:spcPts val="0"/>
                        </a:spcAft>
                        <a:buNone/>
                      </a:pPr>
                      <a:endParaRPr sz="900" dirty="0"/>
                    </a:p>
                  </a:txBody>
                  <a:tcPr marL="91450" marR="91450" marT="45725" marB="45725"/>
                </a:tc>
                <a:extLst>
                  <a:ext uri="{0D108BD9-81ED-4DB2-BD59-A6C34878D82A}">
                    <a16:rowId xmlns:a16="http://schemas.microsoft.com/office/drawing/2014/main" val="10006"/>
                  </a:ext>
                </a:extLst>
              </a:tr>
              <a:tr h="389325">
                <a:tc>
                  <a:txBody>
                    <a:bodyPr/>
                    <a:lstStyle/>
                    <a:p>
                      <a:pPr marL="0" marR="0" lvl="0" indent="0" algn="l" rtl="0">
                        <a:spcBef>
                          <a:spcPts val="0"/>
                        </a:spcBef>
                        <a:spcAft>
                          <a:spcPts val="0"/>
                        </a:spcAft>
                        <a:buNone/>
                      </a:pPr>
                      <a:endParaRPr sz="900" dirty="0"/>
                    </a:p>
                  </a:txBody>
                  <a:tcPr marL="91450" marR="91450" marT="45725" marB="45725"/>
                </a:tc>
                <a:tc>
                  <a:txBody>
                    <a:bodyPr/>
                    <a:lstStyle/>
                    <a:p>
                      <a:pPr marL="0" marR="0" lvl="0" indent="0" algn="l" rtl="0">
                        <a:spcBef>
                          <a:spcPts val="0"/>
                        </a:spcBef>
                        <a:spcAft>
                          <a:spcPts val="0"/>
                        </a:spcAft>
                        <a:buNone/>
                      </a:pPr>
                      <a:endParaRPr sz="900" dirty="0"/>
                    </a:p>
                  </a:txBody>
                  <a:tcPr marL="91450" marR="91450" marT="45725" marB="45725"/>
                </a:tc>
                <a:tc>
                  <a:txBody>
                    <a:bodyPr/>
                    <a:lstStyle/>
                    <a:p>
                      <a:pPr marL="0" marR="0" lvl="0" indent="0" algn="l" rtl="0">
                        <a:spcBef>
                          <a:spcPts val="0"/>
                        </a:spcBef>
                        <a:spcAft>
                          <a:spcPts val="0"/>
                        </a:spcAft>
                        <a:buNone/>
                      </a:pPr>
                      <a:endParaRPr sz="900" dirty="0"/>
                    </a:p>
                  </a:txBody>
                  <a:tcPr marL="91450" marR="91450" marT="45725" marB="45725"/>
                </a:tc>
                <a:tc>
                  <a:txBody>
                    <a:bodyPr/>
                    <a:lstStyle/>
                    <a:p>
                      <a:pPr marL="0" marR="0" lvl="0" indent="0" algn="l" rtl="0">
                        <a:spcBef>
                          <a:spcPts val="0"/>
                        </a:spcBef>
                        <a:spcAft>
                          <a:spcPts val="0"/>
                        </a:spcAft>
                        <a:buNone/>
                      </a:pPr>
                      <a:endParaRPr sz="900" dirty="0"/>
                    </a:p>
                  </a:txBody>
                  <a:tcPr marL="91450" marR="91450" marT="45725" marB="45725"/>
                </a:tc>
                <a:extLst>
                  <a:ext uri="{0D108BD9-81ED-4DB2-BD59-A6C34878D82A}">
                    <a16:rowId xmlns:a16="http://schemas.microsoft.com/office/drawing/2014/main" val="10007"/>
                  </a:ext>
                </a:extLst>
              </a:tr>
              <a:tr h="389325">
                <a:tc>
                  <a:txBody>
                    <a:bodyPr/>
                    <a:lstStyle/>
                    <a:p>
                      <a:pPr marL="0" marR="0" lvl="0" indent="0" algn="l" rtl="0">
                        <a:spcBef>
                          <a:spcPts val="0"/>
                        </a:spcBef>
                        <a:spcAft>
                          <a:spcPts val="0"/>
                        </a:spcAft>
                        <a:buNone/>
                      </a:pPr>
                      <a:endParaRPr sz="900" dirty="0"/>
                    </a:p>
                  </a:txBody>
                  <a:tcPr marL="91450" marR="91450" marT="45725" marB="45725"/>
                </a:tc>
                <a:tc>
                  <a:txBody>
                    <a:bodyPr/>
                    <a:lstStyle/>
                    <a:p>
                      <a:pPr marL="0" marR="0" lvl="0" indent="0" algn="l" rtl="0">
                        <a:spcBef>
                          <a:spcPts val="0"/>
                        </a:spcBef>
                        <a:spcAft>
                          <a:spcPts val="0"/>
                        </a:spcAft>
                        <a:buNone/>
                      </a:pPr>
                      <a:endParaRPr sz="900" dirty="0"/>
                    </a:p>
                  </a:txBody>
                  <a:tcPr marL="91450" marR="91450" marT="45725" marB="45725"/>
                </a:tc>
                <a:tc>
                  <a:txBody>
                    <a:bodyPr/>
                    <a:lstStyle/>
                    <a:p>
                      <a:pPr marL="0" marR="0" lvl="0" indent="0" algn="l" rtl="0">
                        <a:spcBef>
                          <a:spcPts val="0"/>
                        </a:spcBef>
                        <a:spcAft>
                          <a:spcPts val="0"/>
                        </a:spcAft>
                        <a:buNone/>
                      </a:pPr>
                      <a:endParaRPr sz="900" dirty="0"/>
                    </a:p>
                  </a:txBody>
                  <a:tcPr marL="91450" marR="91450" marT="45725" marB="45725"/>
                </a:tc>
                <a:tc>
                  <a:txBody>
                    <a:bodyPr/>
                    <a:lstStyle/>
                    <a:p>
                      <a:pPr marL="0" marR="0" lvl="0" indent="0" algn="l" rtl="0">
                        <a:spcBef>
                          <a:spcPts val="0"/>
                        </a:spcBef>
                        <a:spcAft>
                          <a:spcPts val="0"/>
                        </a:spcAft>
                        <a:buNone/>
                      </a:pPr>
                      <a:endParaRPr sz="900" dirty="0"/>
                    </a:p>
                  </a:txBody>
                  <a:tcPr marL="91450" marR="91450" marT="45725" marB="45725"/>
                </a:tc>
                <a:extLst>
                  <a:ext uri="{0D108BD9-81ED-4DB2-BD59-A6C34878D82A}">
                    <a16:rowId xmlns:a16="http://schemas.microsoft.com/office/drawing/2014/main" val="10008"/>
                  </a:ext>
                </a:extLst>
              </a:tr>
              <a:tr h="389325">
                <a:tc>
                  <a:txBody>
                    <a:bodyPr/>
                    <a:lstStyle/>
                    <a:p>
                      <a:pPr marL="0" marR="0" lvl="0" indent="0" algn="l" rtl="0">
                        <a:spcBef>
                          <a:spcPts val="0"/>
                        </a:spcBef>
                        <a:spcAft>
                          <a:spcPts val="0"/>
                        </a:spcAft>
                        <a:buNone/>
                      </a:pPr>
                      <a:endParaRPr sz="900" dirty="0"/>
                    </a:p>
                  </a:txBody>
                  <a:tcPr marL="91450" marR="91450" marT="45725" marB="45725"/>
                </a:tc>
                <a:tc>
                  <a:txBody>
                    <a:bodyPr/>
                    <a:lstStyle/>
                    <a:p>
                      <a:pPr marL="0" marR="0" lvl="0" indent="0" algn="l" rtl="0">
                        <a:spcBef>
                          <a:spcPts val="0"/>
                        </a:spcBef>
                        <a:spcAft>
                          <a:spcPts val="0"/>
                        </a:spcAft>
                        <a:buNone/>
                      </a:pPr>
                      <a:endParaRPr sz="900" dirty="0"/>
                    </a:p>
                  </a:txBody>
                  <a:tcPr marL="91450" marR="91450" marT="45725" marB="45725"/>
                </a:tc>
                <a:tc>
                  <a:txBody>
                    <a:bodyPr/>
                    <a:lstStyle/>
                    <a:p>
                      <a:pPr marL="0" marR="0" lvl="0" indent="0" algn="l" rtl="0">
                        <a:spcBef>
                          <a:spcPts val="0"/>
                        </a:spcBef>
                        <a:spcAft>
                          <a:spcPts val="0"/>
                        </a:spcAft>
                        <a:buNone/>
                      </a:pPr>
                      <a:endParaRPr sz="900" dirty="0"/>
                    </a:p>
                  </a:txBody>
                  <a:tcPr marL="91450" marR="91450" marT="45725" marB="45725"/>
                </a:tc>
                <a:tc>
                  <a:txBody>
                    <a:bodyPr/>
                    <a:lstStyle/>
                    <a:p>
                      <a:pPr marL="0" marR="0" lvl="0" indent="0" algn="l" rtl="0">
                        <a:spcBef>
                          <a:spcPts val="0"/>
                        </a:spcBef>
                        <a:spcAft>
                          <a:spcPts val="0"/>
                        </a:spcAft>
                        <a:buNone/>
                      </a:pPr>
                      <a:endParaRPr sz="900" dirty="0"/>
                    </a:p>
                  </a:txBody>
                  <a:tcPr marL="91450" marR="91450" marT="45725" marB="45725"/>
                </a:tc>
                <a:extLst>
                  <a:ext uri="{0D108BD9-81ED-4DB2-BD59-A6C34878D82A}">
                    <a16:rowId xmlns:a16="http://schemas.microsoft.com/office/drawing/2014/main" val="10009"/>
                  </a:ext>
                </a:extLst>
              </a:tr>
              <a:tr h="389325">
                <a:tc>
                  <a:txBody>
                    <a:bodyPr/>
                    <a:lstStyle/>
                    <a:p>
                      <a:pPr marL="0" marR="0" lvl="0" indent="0" algn="l" rtl="0">
                        <a:spcBef>
                          <a:spcPts val="0"/>
                        </a:spcBef>
                        <a:spcAft>
                          <a:spcPts val="0"/>
                        </a:spcAft>
                        <a:buNone/>
                      </a:pPr>
                      <a:endParaRPr sz="900" dirty="0"/>
                    </a:p>
                  </a:txBody>
                  <a:tcPr marL="91450" marR="91450" marT="45725" marB="45725"/>
                </a:tc>
                <a:tc>
                  <a:txBody>
                    <a:bodyPr/>
                    <a:lstStyle/>
                    <a:p>
                      <a:pPr marL="0" marR="0" lvl="0" indent="0" algn="l" rtl="0">
                        <a:spcBef>
                          <a:spcPts val="0"/>
                        </a:spcBef>
                        <a:spcAft>
                          <a:spcPts val="0"/>
                        </a:spcAft>
                        <a:buNone/>
                      </a:pPr>
                      <a:endParaRPr sz="900" dirty="0"/>
                    </a:p>
                  </a:txBody>
                  <a:tcPr marL="91450" marR="91450" marT="45725" marB="45725"/>
                </a:tc>
                <a:tc>
                  <a:txBody>
                    <a:bodyPr/>
                    <a:lstStyle/>
                    <a:p>
                      <a:pPr marL="0" marR="0" lvl="0" indent="0" algn="l" rtl="0">
                        <a:spcBef>
                          <a:spcPts val="0"/>
                        </a:spcBef>
                        <a:spcAft>
                          <a:spcPts val="0"/>
                        </a:spcAft>
                        <a:buNone/>
                      </a:pPr>
                      <a:endParaRPr sz="900" dirty="0"/>
                    </a:p>
                  </a:txBody>
                  <a:tcPr marL="91450" marR="91450" marT="45725" marB="45725"/>
                </a:tc>
                <a:tc>
                  <a:txBody>
                    <a:bodyPr/>
                    <a:lstStyle/>
                    <a:p>
                      <a:pPr marL="0" marR="0" lvl="0" indent="0" algn="l" rtl="0">
                        <a:spcBef>
                          <a:spcPts val="0"/>
                        </a:spcBef>
                        <a:spcAft>
                          <a:spcPts val="0"/>
                        </a:spcAft>
                        <a:buNone/>
                      </a:pPr>
                      <a:endParaRPr sz="900" dirty="0"/>
                    </a:p>
                  </a:txBody>
                  <a:tcPr marL="91450" marR="91450" marT="45725" marB="45725"/>
                </a:tc>
                <a:extLst>
                  <a:ext uri="{0D108BD9-81ED-4DB2-BD59-A6C34878D82A}">
                    <a16:rowId xmlns:a16="http://schemas.microsoft.com/office/drawing/2014/main" val="10010"/>
                  </a:ext>
                </a:extLst>
              </a:tr>
            </a:tbl>
          </a:graphicData>
        </a:graphic>
      </p:graphicFrame>
      <p:sp>
        <p:nvSpPr>
          <p:cNvPr id="47" name="Google Shape;47;p3"/>
          <p:cNvSpPr txBox="1"/>
          <p:nvPr/>
        </p:nvSpPr>
        <p:spPr>
          <a:xfrm>
            <a:off x="3549975" y="116632"/>
            <a:ext cx="5092048" cy="500042"/>
          </a:xfrm>
          <a:prstGeom prst="rect">
            <a:avLst/>
          </a:prstGeom>
          <a:noFill/>
          <a:ln>
            <a:noFill/>
          </a:ln>
        </p:spPr>
        <p:txBody>
          <a:bodyPr spcFirstLastPara="1" wrap="square" lIns="91425" tIns="45700" rIns="91425" bIns="45700" anchor="t" anchorCtr="0">
            <a:normAutofit fontScale="75000" lnSpcReduction="20000"/>
          </a:bodyPr>
          <a:lstStyle/>
          <a:p>
            <a:pPr marL="0" marR="0" lvl="0" indent="0" algn="ctr" rtl="0">
              <a:spcBef>
                <a:spcPts val="0"/>
              </a:spcBef>
              <a:spcAft>
                <a:spcPts val="0"/>
              </a:spcAft>
              <a:buClr>
                <a:schemeClr val="dk1"/>
              </a:buClr>
              <a:buSzPct val="100000"/>
              <a:buFont typeface="Calibri"/>
              <a:buNone/>
            </a:pPr>
            <a:r>
              <a:rPr lang="en-IN" sz="4400" b="0" i="0" u="none" strike="noStrike" cap="none" dirty="0">
                <a:solidFill>
                  <a:schemeClr val="dk1"/>
                </a:solidFill>
                <a:latin typeface="Calibri"/>
                <a:ea typeface="Calibri"/>
                <a:cs typeface="Calibri"/>
                <a:sym typeface="Calibri"/>
              </a:rPr>
              <a:t>Attribution / Citation</a:t>
            </a:r>
            <a:endParaRPr sz="4400" b="0" i="0" u="none" strike="noStrike" cap="none" dirty="0">
              <a:solidFill>
                <a:schemeClr val="dk1"/>
              </a:solidFill>
              <a:latin typeface="Calibri"/>
              <a:ea typeface="Calibri"/>
              <a:cs typeface="Calibri"/>
              <a:sym typeface="Calibri"/>
            </a:endParaRPr>
          </a:p>
        </p:txBody>
      </p:sp>
      <p:pic>
        <p:nvPicPr>
          <p:cNvPr id="4" name="Picture 3"/>
          <p:cNvPicPr>
            <a:picLocks noChangeAspect="1"/>
          </p:cNvPicPr>
          <p:nvPr/>
        </p:nvPicPr>
        <p:blipFill>
          <a:blip r:embed="rId3"/>
          <a:stretch>
            <a:fillRect/>
          </a:stretch>
        </p:blipFill>
        <p:spPr>
          <a:xfrm>
            <a:off x="2169375" y="1220053"/>
            <a:ext cx="367220" cy="348359"/>
          </a:xfrm>
          <a:prstGeom prst="rect">
            <a:avLst/>
          </a:prstGeom>
          <a:ln>
            <a:noFill/>
          </a:ln>
          <a:effectLst>
            <a:outerShdw blurRad="292100" dist="139700" dir="2700000" algn="tl" rotWithShape="0">
              <a:srgbClr val="333333">
                <a:alpha val="65000"/>
              </a:srgbClr>
            </a:outerShdw>
          </a:effectLst>
        </p:spPr>
      </p:pic>
      <p:pic>
        <p:nvPicPr>
          <p:cNvPr id="5" name="Picture 4"/>
          <p:cNvPicPr>
            <a:picLocks noChangeAspect="1"/>
          </p:cNvPicPr>
          <p:nvPr/>
        </p:nvPicPr>
        <p:blipFill>
          <a:blip r:embed="rId4"/>
          <a:stretch>
            <a:fillRect/>
          </a:stretch>
        </p:blipFill>
        <p:spPr>
          <a:xfrm>
            <a:off x="2757654" y="1220053"/>
            <a:ext cx="253282" cy="347490"/>
          </a:xfrm>
          <a:prstGeom prst="rect">
            <a:avLst/>
          </a:prstGeom>
          <a:ln>
            <a:noFill/>
          </a:ln>
          <a:effectLst>
            <a:outerShdw blurRad="292100" dist="139700" dir="2700000" algn="tl" rotWithShape="0">
              <a:srgbClr val="333333">
                <a:alpha val="65000"/>
              </a:srgbClr>
            </a:outerShdw>
          </a:effectLst>
        </p:spPr>
      </p:pic>
      <p:pic>
        <p:nvPicPr>
          <p:cNvPr id="6" name="Picture 5"/>
          <p:cNvPicPr>
            <a:picLocks noChangeAspect="1"/>
          </p:cNvPicPr>
          <p:nvPr/>
        </p:nvPicPr>
        <p:blipFill>
          <a:blip r:embed="rId5"/>
          <a:stretch>
            <a:fillRect/>
          </a:stretch>
        </p:blipFill>
        <p:spPr>
          <a:xfrm>
            <a:off x="3170918" y="1276083"/>
            <a:ext cx="446615" cy="291460"/>
          </a:xfrm>
          <a:prstGeom prst="rect">
            <a:avLst/>
          </a:prstGeom>
          <a:ln>
            <a:noFill/>
          </a:ln>
          <a:effectLst>
            <a:outerShdw blurRad="292100" dist="139700" dir="2700000" algn="tl" rotWithShape="0">
              <a:srgbClr val="333333">
                <a:alpha val="65000"/>
              </a:srgbClr>
            </a:outerShdw>
          </a:effectLst>
        </p:spPr>
      </p:pic>
    </p:spTree>
  </p:cSld>
  <p:clrMapOvr>
    <a:masterClrMapping/>
  </p:clrMapOvr>
</p:sld>
</file>

<file path=ppt/theme/theme1.xml><?xml version="1.0" encoding="utf-8"?>
<a:theme xmlns:a="http://schemas.openxmlformats.org/drawingml/2006/main" name="DD">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3469</TotalTime>
  <Words>981</Words>
  <Application>Microsoft Macintosh PowerPoint</Application>
  <PresentationFormat>Widescreen</PresentationFormat>
  <Paragraphs>126</Paragraphs>
  <Slides>7</Slides>
  <Notes>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Calibri (Heading)</vt:lpstr>
      <vt:lpstr>Wingdings</vt:lpstr>
      <vt:lpstr>DD</vt:lpstr>
      <vt:lpstr>PowerPoint Presentation</vt:lpstr>
      <vt:lpstr>Modal verbs are auxiliary verbs</vt:lpstr>
      <vt:lpstr>Modal Verbs</vt:lpstr>
      <vt:lpstr>Modal Verbs – a few examples</vt:lpstr>
      <vt:lpstr>Modal Verbs – a few examples</vt:lpstr>
      <vt:lpstr>Modal Verbs – a few examples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sssvv</dc:creator>
  <cp:lastModifiedBy>Mahesh Mahadevan</cp:lastModifiedBy>
  <cp:revision>95</cp:revision>
  <dcterms:created xsi:type="dcterms:W3CDTF">2020-08-28T09:38:22Z</dcterms:created>
  <dcterms:modified xsi:type="dcterms:W3CDTF">2023-11-01T12:06:07Z</dcterms:modified>
</cp:coreProperties>
</file>