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3" r:id="rId5"/>
    <p:sldId id="266" r:id="rId6"/>
    <p:sldId id="264" r:id="rId7"/>
    <p:sldId id="270" r:id="rId8"/>
    <p:sldId id="268" r:id="rId9"/>
    <p:sldId id="269" r:id="rId10"/>
    <p:sldId id="25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Ewf4zKoSrI9VK0InNJqL5fYj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8989"/>
    <a:srgbClr val="FFEAA7"/>
    <a:srgbClr val="FFD54F"/>
    <a:srgbClr val="99EBE7"/>
    <a:srgbClr val="65E1DB"/>
    <a:srgbClr val="27C7BF"/>
    <a:srgbClr val="57DED6"/>
    <a:srgbClr val="FFAD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297A2-811B-47ED-8092-229EEA59F8F7}">
  <a:tblStyle styleId="{0D4297A2-811B-47ED-8092-229EEA59F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291" autoAdjust="0"/>
  </p:normalViewPr>
  <p:slideViewPr>
    <p:cSldViewPr snapToGrid="0">
      <p:cViewPr varScale="1">
        <p:scale>
          <a:sx n="38" d="100"/>
          <a:sy n="38" d="100"/>
        </p:scale>
        <p:origin x="111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verse.org/image/6fcbd5bb-594c-4ce3-967f-64c5e9d0f756?q=Garden%20with%20flowers%20and%20childr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Happy_Children_Playing_Kids.jp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verse.org/image/6fcbd5bb-594c-4ce3-967f-64c5e9d0f756?q=Garden%20with%20flowers%20and%20childr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Happy_Children_Playing_Kids.jp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aby-surprised-expression-shock-6618294/" TargetMode="External"/><Relationship Id="rId7" Type="http://schemas.openxmlformats.org/officeDocument/2006/relationships/hyperlink" Target="https://pixabay.com/illustrations/people-emotions-feelings-739808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vectors/graphic-horrified-smiley-emoji-4004029/" TargetMode="External"/><Relationship Id="rId5" Type="http://schemas.openxmlformats.org/officeDocument/2006/relationships/hyperlink" Target="https://pixabay.com/vectors/smile-emoji-happy-happiness-5865209/" TargetMode="External"/><Relationship Id="rId4" Type="http://schemas.openxmlformats.org/officeDocument/2006/relationships/hyperlink" Target="https://pixabay.com/illustrations/emoticon-smile-emoji-happy-2120024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emojis-smilie-whatsapp-emotions-2762567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https://openverse.org/image/6fcbd5bb-594c-4ce3-967f-64c5e9d0f756?q=Garden%20with%20flowers%20and%20children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https://commons.wikimedia.org/wiki/File:Happy_Children_Playing_Kids.jpg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https://openverse.org/image/6fcbd5bb-594c-4ce3-967f-64c5e9d0f756?q=Garden%20with%20flowers%20and%20children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https://commons.wikimedia.org/wiki/File:Happy_Children_Playing_Kids.jpg</a:t>
            </a: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43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66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04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https://pixabay.com/photos/baby-surprised-expression-shock-6618294/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https://pixabay.com/illustrations/wow-astonished-amazement-emotion-4860815/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https://pixabay.com/vectors/smiley-laughing-face-happy-laugh-304294/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https://pixabay.com/illustrations/emoticon-smile-emoji-happy-2120024/</a:t>
            </a:r>
            <a:r>
              <a:rPr lang="en-IN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https://pixabay.com/vectors/smile-emoji-happy-happiness-5865209/</a:t>
            </a:r>
            <a:r>
              <a:rPr lang="en-IN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https://pixabay.com/vectors/smiley-laughing-face-happy-laugh-304294/</a:t>
            </a: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https://pixabay.com/vectors/graphic-horrified-smiley-emoji-4004029/</a:t>
            </a:r>
            <a:r>
              <a:rPr lang="en-IN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https://pixabay.com/illustrations/people-emotions-feelings-7398080/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85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28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81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https://pixabay.com/vectors/emojis-smilie-whatsapp-emotions-2762567/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3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33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5"/>
            <a:extLst>
              <a:ext uri="{FF2B5EF4-FFF2-40B4-BE49-F238E27FC236}">
                <a16:creationId xmlns:a16="http://schemas.microsoft.com/office/drawing/2014/main" id="{14906773-AC2E-2445-97EC-73E7C0D61462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</a:t>
            </a:r>
            <a:r>
              <a:rPr lang="en-IN" sz="1100" b="1" i="0" u="none" strike="noStrike" cap="none" dirty="0" err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Prasanthi</a:t>
            </a: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3403076" y="2971624"/>
            <a:ext cx="5401559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b="1" dirty="0">
                <a:ln w="12700">
                  <a:solidFill>
                    <a:srgbClr val="3FAE9E"/>
                  </a:solidFill>
                  <a:prstDash val="solid"/>
                </a:ln>
                <a:solidFill>
                  <a:srgbClr val="26207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Express Yourself !</a:t>
            </a:r>
            <a:endParaRPr b="1" dirty="0">
              <a:ln w="12700">
                <a:solidFill>
                  <a:srgbClr val="3FAE9E"/>
                </a:solidFill>
                <a:prstDash val="solid"/>
              </a:ln>
              <a:solidFill>
                <a:srgbClr val="26207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Graphic 2" descr="Smiling face with no fill">
            <a:extLst>
              <a:ext uri="{FF2B5EF4-FFF2-40B4-BE49-F238E27FC236}">
                <a16:creationId xmlns:a16="http://schemas.microsoft.com/office/drawing/2014/main" id="{35B8C623-C071-4B3E-3E56-576088D0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6306" y="2308305"/>
            <a:ext cx="914400" cy="914400"/>
          </a:xfrm>
          <a:prstGeom prst="rect">
            <a:avLst/>
          </a:prstGeom>
        </p:spPr>
      </p:pic>
      <p:pic>
        <p:nvPicPr>
          <p:cNvPr id="5" name="Graphic 4" descr="Neutral face with no fill">
            <a:extLst>
              <a:ext uri="{FF2B5EF4-FFF2-40B4-BE49-F238E27FC236}">
                <a16:creationId xmlns:a16="http://schemas.microsoft.com/office/drawing/2014/main" id="{1D545354-8670-1E74-30FA-2EB5741F3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4445" y="2308305"/>
            <a:ext cx="914400" cy="914400"/>
          </a:xfrm>
          <a:prstGeom prst="rect">
            <a:avLst/>
          </a:prstGeom>
        </p:spPr>
      </p:pic>
      <p:pic>
        <p:nvPicPr>
          <p:cNvPr id="7" name="Graphic 6" descr="Sad face with no fill">
            <a:extLst>
              <a:ext uri="{FF2B5EF4-FFF2-40B4-BE49-F238E27FC236}">
                <a16:creationId xmlns:a16="http://schemas.microsoft.com/office/drawing/2014/main" id="{8006D921-DFDB-A822-CD58-4AB99E1E8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1396" y="4607708"/>
            <a:ext cx="914400" cy="914400"/>
          </a:xfrm>
          <a:prstGeom prst="rect">
            <a:avLst/>
          </a:prstGeom>
        </p:spPr>
      </p:pic>
      <p:pic>
        <p:nvPicPr>
          <p:cNvPr id="9" name="Graphic 8" descr="Grinning face with no fill">
            <a:extLst>
              <a:ext uri="{FF2B5EF4-FFF2-40B4-BE49-F238E27FC236}">
                <a16:creationId xmlns:a16="http://schemas.microsoft.com/office/drawing/2014/main" id="{8F9E1912-4352-77AC-3C28-9E3471A7B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6888" y="1317697"/>
            <a:ext cx="914400" cy="914400"/>
          </a:xfrm>
          <a:prstGeom prst="rect">
            <a:avLst/>
          </a:prstGeom>
        </p:spPr>
      </p:pic>
      <p:pic>
        <p:nvPicPr>
          <p:cNvPr id="11" name="Graphic 10" descr="Funny face with no fill">
            <a:extLst>
              <a:ext uri="{FF2B5EF4-FFF2-40B4-BE49-F238E27FC236}">
                <a16:creationId xmlns:a16="http://schemas.microsoft.com/office/drawing/2014/main" id="{C97C7DDE-9F3C-A86D-E0B9-1E6E31A073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42208" y="1317697"/>
            <a:ext cx="914400" cy="914400"/>
          </a:xfrm>
          <a:prstGeom prst="rect">
            <a:avLst/>
          </a:prstGeom>
        </p:spPr>
      </p:pic>
      <p:pic>
        <p:nvPicPr>
          <p:cNvPr id="13" name="Graphic 12" descr="Surprised face with no fill">
            <a:extLst>
              <a:ext uri="{FF2B5EF4-FFF2-40B4-BE49-F238E27FC236}">
                <a16:creationId xmlns:a16="http://schemas.microsoft.com/office/drawing/2014/main" id="{9A6898B9-B7D4-BACD-25B5-9AC5ED92CF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98030" y="1638299"/>
            <a:ext cx="914400" cy="914400"/>
          </a:xfrm>
          <a:prstGeom prst="rect">
            <a:avLst/>
          </a:prstGeom>
        </p:spPr>
      </p:pic>
      <p:pic>
        <p:nvPicPr>
          <p:cNvPr id="15" name="Graphic 14" descr="Nervous face with no fill">
            <a:extLst>
              <a:ext uri="{FF2B5EF4-FFF2-40B4-BE49-F238E27FC236}">
                <a16:creationId xmlns:a16="http://schemas.microsoft.com/office/drawing/2014/main" id="{D2819AD0-FC5F-5363-30E1-7A175FA655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00700" y="3744626"/>
            <a:ext cx="914400" cy="914400"/>
          </a:xfrm>
          <a:prstGeom prst="rect">
            <a:avLst/>
          </a:prstGeom>
        </p:spPr>
      </p:pic>
      <p:pic>
        <p:nvPicPr>
          <p:cNvPr id="17" name="Graphic 16" descr="Moustache face with no fill">
            <a:extLst>
              <a:ext uri="{FF2B5EF4-FFF2-40B4-BE49-F238E27FC236}">
                <a16:creationId xmlns:a16="http://schemas.microsoft.com/office/drawing/2014/main" id="{1AAC7579-432E-EFC7-5151-03F1B96A93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90052" y="3680758"/>
            <a:ext cx="914400" cy="914400"/>
          </a:xfrm>
          <a:prstGeom prst="rect">
            <a:avLst/>
          </a:prstGeom>
        </p:spPr>
      </p:pic>
      <p:pic>
        <p:nvPicPr>
          <p:cNvPr id="19" name="Graphic 18" descr="Crying face with no fill">
            <a:extLst>
              <a:ext uri="{FF2B5EF4-FFF2-40B4-BE49-F238E27FC236}">
                <a16:creationId xmlns:a16="http://schemas.microsoft.com/office/drawing/2014/main" id="{4A992300-7843-5E4A-60DB-0813612990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32692" y="4598281"/>
            <a:ext cx="914400" cy="914400"/>
          </a:xfrm>
          <a:prstGeom prst="rect">
            <a:avLst/>
          </a:prstGeom>
        </p:spPr>
      </p:pic>
      <p:pic>
        <p:nvPicPr>
          <p:cNvPr id="21" name="Graphic 20" descr="Worried face with no fill">
            <a:extLst>
              <a:ext uri="{FF2B5EF4-FFF2-40B4-BE49-F238E27FC236}">
                <a16:creationId xmlns:a16="http://schemas.microsoft.com/office/drawing/2014/main" id="{C969B5E3-0DC4-2F65-C29C-7534008245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50069" y="4168702"/>
            <a:ext cx="914400" cy="914400"/>
          </a:xfrm>
          <a:prstGeom prst="rect">
            <a:avLst/>
          </a:prstGeom>
        </p:spPr>
      </p:pic>
      <p:pic>
        <p:nvPicPr>
          <p:cNvPr id="23" name="Graphic 22" descr="Sunglasses face with no fill">
            <a:extLst>
              <a:ext uri="{FF2B5EF4-FFF2-40B4-BE49-F238E27FC236}">
                <a16:creationId xmlns:a16="http://schemas.microsoft.com/office/drawing/2014/main" id="{5882262B-5948-2657-609A-B360856601A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48184" y="1638299"/>
            <a:ext cx="914400" cy="914400"/>
          </a:xfrm>
          <a:prstGeom prst="rect">
            <a:avLst/>
          </a:prstGeom>
        </p:spPr>
      </p:pic>
      <p:pic>
        <p:nvPicPr>
          <p:cNvPr id="25" name="Graphic 24" descr="Angry face with no fill">
            <a:extLst>
              <a:ext uri="{FF2B5EF4-FFF2-40B4-BE49-F238E27FC236}">
                <a16:creationId xmlns:a16="http://schemas.microsoft.com/office/drawing/2014/main" id="{B3147E4A-AD5A-9D32-3D9C-5A707A48952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396117" y="44020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3572700202"/>
              </p:ext>
            </p:extLst>
          </p:nvPr>
        </p:nvGraphicFramePr>
        <p:xfrm>
          <a:off x="1127448" y="700345"/>
          <a:ext cx="9937100" cy="5585054"/>
        </p:xfrm>
        <a:graphic>
          <a:graphicData uri="http://schemas.openxmlformats.org/drawingml/2006/table">
            <a:tbl>
              <a:tblPr firstRow="1" bandRow="1">
                <a:noFill/>
                <a:tableStyleId>{0D4297A2-811B-47ED-8092-229EEA59F8F7}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760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strike="noStrike" cap="none" dirty="0"/>
                        <a:t>Slide #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u="none" strike="noStrike" cap="none"/>
                        <a:t>Source link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1, 2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https://openverse.org/image/6fcbd5bb-594c-4ce3-967f-64c5e9d0f756?q=Garden%20with%20flowers%20and%20children,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https://commons.wikimedia.org/wiki/File:Happy_Children_Playing_Kids.jpg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Adrian F, </a:t>
                      </a: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epSos.de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https://pixabay.com/photos/baby-surprised-expression-shock-6618294/, https://pixabay.com/illustrations/wow-astonished-amazement-emotion-4860815/, https://pixabay.com/vectors/smiley-laughing-face-happy-laugh-304294/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N-region,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DesignDrawArtes</a:t>
                      </a: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Mohamed_hassan</a:t>
                      </a: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https://pixabay.com/illustrations/emoticon-smile-emoji-happy-2120024/, https://pixabay.com/vectors/smile-emoji-happy-happiness-5865209/, https://pixabay.com/vectors/smiley-laughing-face-happy-laugh-304294/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95C</a:t>
                      </a: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95C</a:t>
                      </a:r>
                      <a:r>
                        <a:rPr lang="en-IN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Clker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-Free-Vector-Images</a:t>
                      </a: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https://pixabay.com/vectors/graphic-horrified-smiley-emoji-4004029/, https://pixabay.com/illustrations/people-emotions-feelings-7398080/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BilliTheCat</a:t>
                      </a:r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Bucarama_Pics</a:t>
                      </a: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3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9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/>
                        <a:t>https://pixabay.com/vectors/emojis-smilie-whatsapp-emotions-2762567/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Pixaline</a:t>
                      </a:r>
                      <a:endParaRPr lang="en-IN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16632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7AABD-79C7-88EF-6BDF-FBBDAD06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132" y="1892300"/>
            <a:ext cx="1264843" cy="333778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1056C-6EC2-8838-28AB-3886BF81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15" y="2641529"/>
            <a:ext cx="431060" cy="64836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332A3-0E47-96E4-B9F8-BE2A60480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525" y="2742583"/>
            <a:ext cx="334055" cy="548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50EC5-B8FE-361B-60E8-C96E0199DE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99" t="24914" r="25873" b="25543"/>
          <a:stretch/>
        </p:blipFill>
        <p:spPr>
          <a:xfrm>
            <a:off x="2285132" y="2587406"/>
            <a:ext cx="428632" cy="42962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52F3-B079-5CE0-0908-E57B71F5F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900" y="3544946"/>
            <a:ext cx="579096" cy="592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D9FEF-0A45-A57B-7160-6E48370FC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646" y="3618343"/>
            <a:ext cx="445253" cy="445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A52EC-9F2E-4D49-1D6C-2910D03368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1161" y="3974814"/>
            <a:ext cx="405344" cy="399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EB071-9F49-60AE-5255-6EF9B74A7C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132" y="4629997"/>
            <a:ext cx="371323" cy="386732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54FC1-25DD-BF06-E98B-7A3254F7CF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5464" y="4537633"/>
            <a:ext cx="521010" cy="5714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2DE07E-90B0-93F0-D02C-6A88DED101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7227" y="5478055"/>
            <a:ext cx="1013211" cy="737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17FB41-6D99-B5DB-A56F-502FEDDA016C}"/>
              </a:ext>
            </a:extLst>
          </p:cNvPr>
          <p:cNvSpPr txBox="1"/>
          <p:nvPr/>
        </p:nvSpPr>
        <p:spPr>
          <a:xfrm>
            <a:off x="2964440" y="5139377"/>
            <a:ext cx="6505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>
                <a:solidFill>
                  <a:srgbClr val="3FA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Describe the garden using adjectives.</a:t>
            </a:r>
            <a:endParaRPr lang="en-IN" sz="3200" b="1" dirty="0">
              <a:solidFill>
                <a:srgbClr val="3FAE9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Express Yourself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B69198-8368-53D9-EE6F-95DC248A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96" y="1790914"/>
            <a:ext cx="9878642" cy="2606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Examples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CA8494-2AD0-3D4B-0522-4C13722252C3}"/>
              </a:ext>
            </a:extLst>
          </p:cNvPr>
          <p:cNvGrpSpPr/>
          <p:nvPr/>
        </p:nvGrpSpPr>
        <p:grpSpPr>
          <a:xfrm>
            <a:off x="9029000" y="3077041"/>
            <a:ext cx="1836000" cy="1470096"/>
            <a:chOff x="8985148" y="2182683"/>
            <a:chExt cx="1805441" cy="1894017"/>
          </a:xfrm>
        </p:grpSpPr>
        <p:sp>
          <p:nvSpPr>
            <p:cNvPr id="36" name="Rectangle: Top Corners Rounded 22">
              <a:extLst>
                <a:ext uri="{FF2B5EF4-FFF2-40B4-BE49-F238E27FC236}">
                  <a16:creationId xmlns:a16="http://schemas.microsoft.com/office/drawing/2014/main" id="{68DEE5A3-E81B-7890-B8DE-7EC436751866}"/>
                </a:ext>
              </a:extLst>
            </p:cNvPr>
            <p:cNvSpPr/>
            <p:nvPr/>
          </p:nvSpPr>
          <p:spPr>
            <a:xfrm>
              <a:off x="909207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0A209D-31D4-3DC6-AE2F-A83D88B504CA}"/>
                </a:ext>
              </a:extLst>
            </p:cNvPr>
            <p:cNvSpPr txBox="1"/>
            <p:nvPr/>
          </p:nvSpPr>
          <p:spPr>
            <a:xfrm>
              <a:off x="9440652" y="2563852"/>
              <a:ext cx="894432" cy="1308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002793-8434-B7F7-F651-9A1A1BA2F496}"/>
                </a:ext>
              </a:extLst>
            </p:cNvPr>
            <p:cNvSpPr txBox="1"/>
            <p:nvPr/>
          </p:nvSpPr>
          <p:spPr>
            <a:xfrm>
              <a:off x="8985148" y="2182683"/>
              <a:ext cx="1805441" cy="59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/>
                  <a:sym typeface="Arial"/>
                </a:rPr>
                <a:t>Tall</a:t>
              </a:r>
              <a:endParaRPr lang="en-US" sz="36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8F5792-0639-A6F1-07BA-55F8FD311C09}"/>
              </a:ext>
            </a:extLst>
          </p:cNvPr>
          <p:cNvGrpSpPr/>
          <p:nvPr/>
        </p:nvGrpSpPr>
        <p:grpSpPr>
          <a:xfrm>
            <a:off x="6425194" y="3077041"/>
            <a:ext cx="1836000" cy="1470096"/>
            <a:chOff x="6381342" y="2182683"/>
            <a:chExt cx="1805441" cy="1894017"/>
          </a:xfrm>
        </p:grpSpPr>
        <p:sp>
          <p:nvSpPr>
            <p:cNvPr id="40" name="Rectangle: Top Corners Rounded 18">
              <a:extLst>
                <a:ext uri="{FF2B5EF4-FFF2-40B4-BE49-F238E27FC236}">
                  <a16:creationId xmlns:a16="http://schemas.microsoft.com/office/drawing/2014/main" id="{ADBD04C0-696F-C3AE-675F-933518142AF7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90F2CC-2803-9A39-9B07-A445C454E062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59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/>
                  <a:sym typeface="Arial"/>
                </a:rPr>
                <a:t>Lovely</a:t>
              </a:r>
              <a:endParaRPr lang="en-US" sz="36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D39C1E-4414-6A86-3D4C-C0501E0D77A7}"/>
                </a:ext>
              </a:extLst>
            </p:cNvPr>
            <p:cNvSpPr txBox="1"/>
            <p:nvPr/>
          </p:nvSpPr>
          <p:spPr>
            <a:xfrm>
              <a:off x="6836846" y="2563852"/>
              <a:ext cx="894432" cy="1308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746B0D-B32F-C684-915B-72BF5EE1E4C3}"/>
              </a:ext>
            </a:extLst>
          </p:cNvPr>
          <p:cNvGrpSpPr/>
          <p:nvPr/>
        </p:nvGrpSpPr>
        <p:grpSpPr>
          <a:xfrm>
            <a:off x="3928316" y="3077041"/>
            <a:ext cx="1921877" cy="1470096"/>
            <a:chOff x="3884465" y="2182683"/>
            <a:chExt cx="1889889" cy="1894017"/>
          </a:xfrm>
        </p:grpSpPr>
        <p:sp>
          <p:nvSpPr>
            <p:cNvPr id="44" name="Rectangle: Top Corners Rounded 14">
              <a:extLst>
                <a:ext uri="{FF2B5EF4-FFF2-40B4-BE49-F238E27FC236}">
                  <a16:creationId xmlns:a16="http://schemas.microsoft.com/office/drawing/2014/main" id="{000E27EF-D036-02F5-FA8B-8F6C47DE701A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880038-03D9-8344-7DA7-2AE719680EE3}"/>
                </a:ext>
              </a:extLst>
            </p:cNvPr>
            <p:cNvSpPr txBox="1"/>
            <p:nvPr/>
          </p:nvSpPr>
          <p:spPr>
            <a:xfrm>
              <a:off x="3884465" y="2182683"/>
              <a:ext cx="1889889" cy="178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/>
                  <a:sym typeface="Arial"/>
                </a:rPr>
                <a:t>Many varieties</a:t>
              </a:r>
            </a:p>
            <a:p>
              <a:pPr algn="ctr"/>
              <a:endParaRPr lang="en-US" sz="36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5EFBB3-65F3-56C8-B785-B739A85B5798}"/>
                </a:ext>
              </a:extLst>
            </p:cNvPr>
            <p:cNvSpPr txBox="1"/>
            <p:nvPr/>
          </p:nvSpPr>
          <p:spPr>
            <a:xfrm>
              <a:off x="4339969" y="2563852"/>
              <a:ext cx="894432" cy="1308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5FFAA2-E1F1-3529-4063-64F7E773CB52}"/>
              </a:ext>
            </a:extLst>
          </p:cNvPr>
          <p:cNvGrpSpPr/>
          <p:nvPr/>
        </p:nvGrpSpPr>
        <p:grpSpPr>
          <a:xfrm>
            <a:off x="1431440" y="3077041"/>
            <a:ext cx="1836000" cy="1470096"/>
            <a:chOff x="1387588" y="2182683"/>
            <a:chExt cx="1805441" cy="1894017"/>
          </a:xfrm>
        </p:grpSpPr>
        <p:sp>
          <p:nvSpPr>
            <p:cNvPr id="48" name="Rectangle: Top Corners Rounded 11">
              <a:extLst>
                <a:ext uri="{FF2B5EF4-FFF2-40B4-BE49-F238E27FC236}">
                  <a16:creationId xmlns:a16="http://schemas.microsoft.com/office/drawing/2014/main" id="{0EF799CC-3E58-970C-FC9E-D08F73CD814D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2CFF24-1096-CE7D-8AF1-869259BA41EC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59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IE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/>
                  <a:sym typeface="Arial"/>
                </a:rPr>
                <a:t>Beautiful</a:t>
              </a:r>
              <a:endParaRPr lang="en-US" sz="36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7183A0-B425-EE91-62E9-5437F6295A0B}"/>
                </a:ext>
              </a:extLst>
            </p:cNvPr>
            <p:cNvSpPr txBox="1"/>
            <p:nvPr/>
          </p:nvSpPr>
          <p:spPr>
            <a:xfrm>
              <a:off x="1843092" y="2563852"/>
              <a:ext cx="894432" cy="1308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1" name="Freeform: Shape 15">
            <a:extLst>
              <a:ext uri="{FF2B5EF4-FFF2-40B4-BE49-F238E27FC236}">
                <a16:creationId xmlns:a16="http://schemas.microsoft.com/office/drawing/2014/main" id="{E6EDF4C7-0AEB-5D8A-68E8-3708AF020660}"/>
              </a:ext>
            </a:extLst>
          </p:cNvPr>
          <p:cNvSpPr/>
          <p:nvPr/>
        </p:nvSpPr>
        <p:spPr>
          <a:xfrm flipV="1">
            <a:off x="4035247" y="4037607"/>
            <a:ext cx="1656000" cy="235336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9">
            <a:extLst>
              <a:ext uri="{FF2B5EF4-FFF2-40B4-BE49-F238E27FC236}">
                <a16:creationId xmlns:a16="http://schemas.microsoft.com/office/drawing/2014/main" id="{F4D5F236-6F6B-AA07-A2E3-59B773BAD374}"/>
              </a:ext>
            </a:extLst>
          </p:cNvPr>
          <p:cNvSpPr/>
          <p:nvPr/>
        </p:nvSpPr>
        <p:spPr>
          <a:xfrm flipV="1">
            <a:off x="6532124" y="4037607"/>
            <a:ext cx="1656000" cy="235336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23">
            <a:extLst>
              <a:ext uri="{FF2B5EF4-FFF2-40B4-BE49-F238E27FC236}">
                <a16:creationId xmlns:a16="http://schemas.microsoft.com/office/drawing/2014/main" id="{003E824C-E22A-7F95-62B1-CA8EF0728EE2}"/>
              </a:ext>
            </a:extLst>
          </p:cNvPr>
          <p:cNvSpPr/>
          <p:nvPr/>
        </p:nvSpPr>
        <p:spPr>
          <a:xfrm flipV="1">
            <a:off x="9135930" y="4037607"/>
            <a:ext cx="1656000" cy="235336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0">
            <a:extLst>
              <a:ext uri="{FF2B5EF4-FFF2-40B4-BE49-F238E27FC236}">
                <a16:creationId xmlns:a16="http://schemas.microsoft.com/office/drawing/2014/main" id="{DA4BF649-F71F-09C2-246A-7DE3035255C4}"/>
              </a:ext>
            </a:extLst>
          </p:cNvPr>
          <p:cNvSpPr/>
          <p:nvPr/>
        </p:nvSpPr>
        <p:spPr>
          <a:xfrm flipV="1">
            <a:off x="1538370" y="4037607"/>
            <a:ext cx="1656000" cy="2353364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4DD63B-627D-1B5A-539F-5FF95F50A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92" y="1188937"/>
            <a:ext cx="6758482" cy="17834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5534FA6-6251-B442-0196-6C1E2CBCBB4C}"/>
              </a:ext>
            </a:extLst>
          </p:cNvPr>
          <p:cNvSpPr txBox="1"/>
          <p:nvPr/>
        </p:nvSpPr>
        <p:spPr>
          <a:xfrm>
            <a:off x="1502271" y="4780526"/>
            <a:ext cx="1692099" cy="830997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The garden is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beautiful.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C88BA4-C94C-A2C8-B0FC-0FDF99D268A2}"/>
              </a:ext>
            </a:extLst>
          </p:cNvPr>
          <p:cNvSpPr txBox="1"/>
          <p:nvPr/>
        </p:nvSpPr>
        <p:spPr>
          <a:xfrm>
            <a:off x="3908727" y="4379629"/>
            <a:ext cx="1859993" cy="1938992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There are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many varieties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of flowers in the garden.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675B1C-4C61-ED14-31A9-0FC79EEB505F}"/>
              </a:ext>
            </a:extLst>
          </p:cNvPr>
          <p:cNvSpPr txBox="1"/>
          <p:nvPr/>
        </p:nvSpPr>
        <p:spPr>
          <a:xfrm>
            <a:off x="6399185" y="4595859"/>
            <a:ext cx="1921877" cy="1200329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There is 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lovely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lotus pond.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9913C3-D1E5-8852-51C8-FC2698A633F5}"/>
              </a:ext>
            </a:extLst>
          </p:cNvPr>
          <p:cNvSpPr txBox="1"/>
          <p:nvPr/>
        </p:nvSpPr>
        <p:spPr>
          <a:xfrm>
            <a:off x="9094163" y="4644741"/>
            <a:ext cx="1746927" cy="1200329"/>
          </a:xfrm>
          <a:prstGeom prst="rect">
            <a:avLst/>
          </a:prstGeom>
          <a:noFill/>
        </p:spPr>
        <p:txBody>
          <a:bodyPr wrap="square" spcCol="72000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There are tall trees in the garden.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350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31" grpId="0"/>
      <p:bldP spid="32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5D5CF9D3-9FCF-E23A-0C85-A9D412E4585B}"/>
              </a:ext>
            </a:extLst>
          </p:cNvPr>
          <p:cNvSpPr/>
          <p:nvPr/>
        </p:nvSpPr>
        <p:spPr>
          <a:xfrm rot="261009" flipH="1">
            <a:off x="6697891" y="4780181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CB0664-D08E-3543-96E4-49F72E082DF0}"/>
              </a:ext>
            </a:extLst>
          </p:cNvPr>
          <p:cNvSpPr/>
          <p:nvPr/>
        </p:nvSpPr>
        <p:spPr>
          <a:xfrm rot="21338991">
            <a:off x="1635780" y="4777347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Different Way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6F249F-4C43-45E6-70D5-DAE9AF038AEC}"/>
              </a:ext>
            </a:extLst>
          </p:cNvPr>
          <p:cNvSpPr/>
          <p:nvPr/>
        </p:nvSpPr>
        <p:spPr>
          <a:xfrm>
            <a:off x="5303912" y="1381536"/>
            <a:ext cx="1584176" cy="5223714"/>
          </a:xfrm>
          <a:prstGeom prst="roundRect">
            <a:avLst/>
          </a:prstGeom>
          <a:noFill/>
          <a:ln w="107950">
            <a:solidFill>
              <a:schemeClr val="bg1">
                <a:lumMod val="75000"/>
              </a:schemeClr>
            </a:solidFill>
          </a:ln>
          <a:effectLst>
            <a:outerShdw blurRad="50800" dist="177800" dir="5400000" algn="t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EA53A-6658-5B17-C3E1-A925E29E4D37}"/>
              </a:ext>
            </a:extLst>
          </p:cNvPr>
          <p:cNvSpPr/>
          <p:nvPr/>
        </p:nvSpPr>
        <p:spPr>
          <a:xfrm rot="21338991">
            <a:off x="1650533" y="2289698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F4B494-13BC-F3C3-C713-D6C3675A8742}"/>
              </a:ext>
            </a:extLst>
          </p:cNvPr>
          <p:cNvSpPr/>
          <p:nvPr/>
        </p:nvSpPr>
        <p:spPr>
          <a:xfrm>
            <a:off x="1415480" y="1566219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rgbClr val="FFC000"/>
              </a:gs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E9284D-8EAF-43B6-18AB-27DCF992CFBD}"/>
              </a:ext>
            </a:extLst>
          </p:cNvPr>
          <p:cNvSpPr/>
          <p:nvPr/>
        </p:nvSpPr>
        <p:spPr>
          <a:xfrm>
            <a:off x="1680338" y="1638227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80A8FEDB-496D-9C14-3D9A-8266D925B167}"/>
              </a:ext>
            </a:extLst>
          </p:cNvPr>
          <p:cNvSpPr/>
          <p:nvPr/>
        </p:nvSpPr>
        <p:spPr>
          <a:xfrm rot="5400000">
            <a:off x="4907868" y="1890255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6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rgbClr val="FFC000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4A09F-9463-E3DA-1714-5ED009B62B3D}"/>
              </a:ext>
            </a:extLst>
          </p:cNvPr>
          <p:cNvSpPr/>
          <p:nvPr/>
        </p:nvSpPr>
        <p:spPr>
          <a:xfrm rot="261009" flipH="1">
            <a:off x="6701869" y="2289698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BEC5C5-4085-495C-FEF9-8CEC2CA051EC}"/>
              </a:ext>
            </a:extLst>
          </p:cNvPr>
          <p:cNvSpPr/>
          <p:nvPr/>
        </p:nvSpPr>
        <p:spPr>
          <a:xfrm flipH="1">
            <a:off x="6600056" y="1566219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5"/>
              </a:gs>
              <a:gs pos="0">
                <a:schemeClr val="bg1"/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30D0E7-DB65-5EFC-D109-C189FE8849C9}"/>
              </a:ext>
            </a:extLst>
          </p:cNvPr>
          <p:cNvSpPr/>
          <p:nvPr/>
        </p:nvSpPr>
        <p:spPr>
          <a:xfrm flipH="1">
            <a:off x="6672064" y="1638227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75BCDFE2-A769-9DA9-6B93-F37BBA586663}"/>
              </a:ext>
            </a:extLst>
          </p:cNvPr>
          <p:cNvSpPr/>
          <p:nvPr/>
        </p:nvSpPr>
        <p:spPr>
          <a:xfrm rot="16200000" flipH="1">
            <a:off x="6420036" y="1890255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5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902A74-3F66-6730-5BE2-44F68C244543}"/>
              </a:ext>
            </a:extLst>
          </p:cNvPr>
          <p:cNvSpPr/>
          <p:nvPr/>
        </p:nvSpPr>
        <p:spPr>
          <a:xfrm rot="21338991">
            <a:off x="1650533" y="3543400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8D9BB9D-D06E-FD67-C7E5-78E2072B4BA8}"/>
              </a:ext>
            </a:extLst>
          </p:cNvPr>
          <p:cNvSpPr/>
          <p:nvPr/>
        </p:nvSpPr>
        <p:spPr>
          <a:xfrm>
            <a:off x="1415480" y="2819921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4"/>
              </a:gs>
              <a:gs pos="0">
                <a:schemeClr val="bg1"/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BD73B96-24CF-1BB2-4D1B-8717682BD26F}"/>
              </a:ext>
            </a:extLst>
          </p:cNvPr>
          <p:cNvSpPr/>
          <p:nvPr/>
        </p:nvSpPr>
        <p:spPr>
          <a:xfrm>
            <a:off x="1680338" y="2891929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2CFE4C68-CFBA-ECB0-41D1-9222E513BB72}"/>
              </a:ext>
            </a:extLst>
          </p:cNvPr>
          <p:cNvSpPr/>
          <p:nvPr/>
        </p:nvSpPr>
        <p:spPr>
          <a:xfrm rot="5400000">
            <a:off x="4907868" y="3143957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4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4007C9-590A-944C-9392-6B339883F2ED}"/>
              </a:ext>
            </a:extLst>
          </p:cNvPr>
          <p:cNvSpPr/>
          <p:nvPr/>
        </p:nvSpPr>
        <p:spPr>
          <a:xfrm rot="21338991">
            <a:off x="1794549" y="6022475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1AB080C-3922-A4BB-B4EC-84623A6A1D56}"/>
              </a:ext>
            </a:extLst>
          </p:cNvPr>
          <p:cNvSpPr/>
          <p:nvPr/>
        </p:nvSpPr>
        <p:spPr>
          <a:xfrm>
            <a:off x="1415480" y="5298996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2"/>
              </a:gs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3C17513-F011-E5CA-136F-AD4AB55FF94D}"/>
              </a:ext>
            </a:extLst>
          </p:cNvPr>
          <p:cNvSpPr/>
          <p:nvPr/>
        </p:nvSpPr>
        <p:spPr>
          <a:xfrm>
            <a:off x="1680338" y="5371004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D478E9AA-02FF-228F-5DDF-43C05F203869}"/>
              </a:ext>
            </a:extLst>
          </p:cNvPr>
          <p:cNvSpPr/>
          <p:nvPr/>
        </p:nvSpPr>
        <p:spPr>
          <a:xfrm rot="5400000">
            <a:off x="4907868" y="5623032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2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4D0220-7DAF-3033-0A9C-907FD211228B}"/>
              </a:ext>
            </a:extLst>
          </p:cNvPr>
          <p:cNvSpPr/>
          <p:nvPr/>
        </p:nvSpPr>
        <p:spPr>
          <a:xfrm rot="261009" flipH="1">
            <a:off x="6547078" y="6022475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386DD5-B3BC-CA8B-F18E-589D3E646F24}"/>
              </a:ext>
            </a:extLst>
          </p:cNvPr>
          <p:cNvSpPr/>
          <p:nvPr/>
        </p:nvSpPr>
        <p:spPr>
          <a:xfrm flipH="1">
            <a:off x="6600056" y="5298996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1"/>
              </a:gs>
              <a:gs pos="0">
                <a:schemeClr val="bg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00D5C31-8288-3673-E50C-0CA7FCB5F8F4}"/>
              </a:ext>
            </a:extLst>
          </p:cNvPr>
          <p:cNvSpPr/>
          <p:nvPr/>
        </p:nvSpPr>
        <p:spPr>
          <a:xfrm flipH="1">
            <a:off x="6672064" y="5371004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C67D234B-6C4C-FBF8-EAD9-06EB080519A5}"/>
              </a:ext>
            </a:extLst>
          </p:cNvPr>
          <p:cNvSpPr/>
          <p:nvPr/>
        </p:nvSpPr>
        <p:spPr>
          <a:xfrm rot="16200000" flipH="1">
            <a:off x="6420036" y="5623032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1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A1EB5F-251C-CCFD-D5AC-01DE784F0DD0}"/>
              </a:ext>
            </a:extLst>
          </p:cNvPr>
          <p:cNvSpPr/>
          <p:nvPr/>
        </p:nvSpPr>
        <p:spPr>
          <a:xfrm rot="261009" flipH="1">
            <a:off x="6712644" y="3546234"/>
            <a:ext cx="3911606" cy="650341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93000"/>
              </a:prstClr>
            </a:outerShdw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78C53E-A92A-4E17-8AB5-CC946FBE2663}"/>
              </a:ext>
            </a:extLst>
          </p:cNvPr>
          <p:cNvSpPr/>
          <p:nvPr/>
        </p:nvSpPr>
        <p:spPr>
          <a:xfrm flipH="1">
            <a:off x="6600056" y="2822755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3"/>
              </a:gs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51AE5F7-E9CD-A832-F917-A85097D728F0}"/>
              </a:ext>
            </a:extLst>
          </p:cNvPr>
          <p:cNvSpPr/>
          <p:nvPr/>
        </p:nvSpPr>
        <p:spPr>
          <a:xfrm flipH="1">
            <a:off x="6682839" y="2894763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IE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7A9FF764-DAC5-C40E-DCA5-B4E71437DC6A}"/>
              </a:ext>
            </a:extLst>
          </p:cNvPr>
          <p:cNvSpPr/>
          <p:nvPr/>
        </p:nvSpPr>
        <p:spPr>
          <a:xfrm rot="16200000" flipH="1">
            <a:off x="6430811" y="3146791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3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EBD2BAB-7B5E-5E1F-7AB1-BE29D302BFE1}"/>
              </a:ext>
            </a:extLst>
          </p:cNvPr>
          <p:cNvSpPr/>
          <p:nvPr/>
        </p:nvSpPr>
        <p:spPr>
          <a:xfrm>
            <a:off x="1400727" y="4053868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4"/>
              </a:gs>
              <a:gs pos="0">
                <a:schemeClr val="bg1"/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7261EE-F639-1307-FFE1-BD3CEE39B9A1}"/>
              </a:ext>
            </a:extLst>
          </p:cNvPr>
          <p:cNvSpPr/>
          <p:nvPr/>
        </p:nvSpPr>
        <p:spPr>
          <a:xfrm>
            <a:off x="1665585" y="4125876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8F67188B-7911-EC06-2E01-EF333873280E}"/>
              </a:ext>
            </a:extLst>
          </p:cNvPr>
          <p:cNvSpPr/>
          <p:nvPr/>
        </p:nvSpPr>
        <p:spPr>
          <a:xfrm rot="5400000">
            <a:off x="4893115" y="4377904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4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C5B6845-131F-0147-CED9-BC0ED172E7EA}"/>
              </a:ext>
            </a:extLst>
          </p:cNvPr>
          <p:cNvSpPr/>
          <p:nvPr/>
        </p:nvSpPr>
        <p:spPr>
          <a:xfrm flipH="1">
            <a:off x="6585303" y="4056702"/>
            <a:ext cx="4248472" cy="1080120"/>
          </a:xfrm>
          <a:prstGeom prst="roundRect">
            <a:avLst/>
          </a:prstGeom>
          <a:gradFill flip="none" rotWithShape="1">
            <a:gsLst>
              <a:gs pos="2000">
                <a:schemeClr val="accent3"/>
              </a:gs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200BB1E-334D-6E20-A2DA-28CB036DAC7E}"/>
              </a:ext>
            </a:extLst>
          </p:cNvPr>
          <p:cNvSpPr/>
          <p:nvPr/>
        </p:nvSpPr>
        <p:spPr>
          <a:xfrm flipH="1">
            <a:off x="6668086" y="4128710"/>
            <a:ext cx="3911606" cy="936104"/>
          </a:xfrm>
          <a:prstGeom prst="roundRect">
            <a:avLst>
              <a:gd name="adj" fmla="val 20009"/>
            </a:avLst>
          </a:prstGeom>
          <a:gradFill>
            <a:gsLst>
              <a:gs pos="2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2" name="Rectangle: Top Corners Rounded 61">
            <a:extLst>
              <a:ext uri="{FF2B5EF4-FFF2-40B4-BE49-F238E27FC236}">
                <a16:creationId xmlns:a16="http://schemas.microsoft.com/office/drawing/2014/main" id="{BC3A8B96-56EA-414D-FB1C-21947A63890E}"/>
              </a:ext>
            </a:extLst>
          </p:cNvPr>
          <p:cNvSpPr/>
          <p:nvPr/>
        </p:nvSpPr>
        <p:spPr>
          <a:xfrm rot="16200000" flipH="1">
            <a:off x="6416058" y="4380738"/>
            <a:ext cx="936104" cy="432048"/>
          </a:xfrm>
          <a:prstGeom prst="round2SameRect">
            <a:avLst/>
          </a:prstGeom>
          <a:gradFill flip="none" rotWithShape="1">
            <a:gsLst>
              <a:gs pos="32000">
                <a:schemeClr val="accent3">
                  <a:lumMod val="75000"/>
                </a:schemeClr>
              </a:gs>
              <a:gs pos="0">
                <a:srgbClr val="FFC000"/>
              </a:gs>
              <a:gs pos="0">
                <a:schemeClr val="tx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7B9C4B-FC9C-96F4-3ACE-7FBA64F2B7F0}"/>
              </a:ext>
            </a:extLst>
          </p:cNvPr>
          <p:cNvSpPr txBox="1"/>
          <p:nvPr/>
        </p:nvSpPr>
        <p:spPr>
          <a:xfrm>
            <a:off x="7019705" y="2925978"/>
            <a:ext cx="3612801" cy="830997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What varieties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of flowers are there in the garden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!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496CF8-535B-1F71-CAA1-2EF37DDBE3C3}"/>
              </a:ext>
            </a:extLst>
          </p:cNvPr>
          <p:cNvSpPr txBox="1"/>
          <p:nvPr/>
        </p:nvSpPr>
        <p:spPr>
          <a:xfrm>
            <a:off x="7209974" y="1885626"/>
            <a:ext cx="3328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What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beautiful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garden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!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BB60FD-62ED-E732-70E9-7C73CA69A1E0}"/>
              </a:ext>
            </a:extLst>
          </p:cNvPr>
          <p:cNvSpPr txBox="1"/>
          <p:nvPr/>
        </p:nvSpPr>
        <p:spPr>
          <a:xfrm>
            <a:off x="1665585" y="1869917"/>
            <a:ext cx="3567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The garden is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beautiful.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1DA4E4-DE50-553B-EBFD-708F520FE980}"/>
              </a:ext>
            </a:extLst>
          </p:cNvPr>
          <p:cNvSpPr txBox="1"/>
          <p:nvPr/>
        </p:nvSpPr>
        <p:spPr>
          <a:xfrm>
            <a:off x="1528802" y="2952929"/>
            <a:ext cx="3782631" cy="830997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There are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many varieties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of flowers in the garden.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E93B0-B829-6ADF-9CAE-F1F58B42D0AC}"/>
              </a:ext>
            </a:extLst>
          </p:cNvPr>
          <p:cNvSpPr txBox="1"/>
          <p:nvPr/>
        </p:nvSpPr>
        <p:spPr>
          <a:xfrm>
            <a:off x="1485132" y="5371003"/>
            <a:ext cx="3935772" cy="830997"/>
          </a:xfrm>
          <a:prstGeom prst="rect">
            <a:avLst/>
          </a:prstGeom>
          <a:noFill/>
        </p:spPr>
        <p:txBody>
          <a:bodyPr wrap="square" spcCol="72000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There are tall trees in the garden.</a:t>
            </a:r>
            <a:endParaRPr lang="en-I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318BE-328C-B725-89F4-9B75D20E063A}"/>
              </a:ext>
            </a:extLst>
          </p:cNvPr>
          <p:cNvSpPr txBox="1"/>
          <p:nvPr/>
        </p:nvSpPr>
        <p:spPr>
          <a:xfrm>
            <a:off x="1509728" y="4322173"/>
            <a:ext cx="3801705" cy="461665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There is 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lovely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lotus pond.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7E74C-7153-1EFA-91DC-45D0CC3DF44E}"/>
              </a:ext>
            </a:extLst>
          </p:cNvPr>
          <p:cNvSpPr txBox="1"/>
          <p:nvPr/>
        </p:nvSpPr>
        <p:spPr>
          <a:xfrm>
            <a:off x="7017888" y="5392279"/>
            <a:ext cx="3625393" cy="830997"/>
          </a:xfrm>
          <a:prstGeom prst="rect">
            <a:avLst/>
          </a:prstGeom>
          <a:noFill/>
        </p:spPr>
        <p:txBody>
          <a:bodyPr wrap="square" spcCol="72000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tall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trees are in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garden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0ADDC7-3636-3511-2D7B-6235C4C2E64E}"/>
              </a:ext>
            </a:extLst>
          </p:cNvPr>
          <p:cNvSpPr txBox="1"/>
          <p:nvPr/>
        </p:nvSpPr>
        <p:spPr>
          <a:xfrm>
            <a:off x="7137401" y="4363095"/>
            <a:ext cx="3584684" cy="461665"/>
          </a:xfrm>
          <a:prstGeom prst="rect">
            <a:avLst/>
          </a:prstGeom>
          <a:noFill/>
        </p:spPr>
        <p:txBody>
          <a:bodyPr wrap="square" spcCol="7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What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lovely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lotus pond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!</a:t>
            </a:r>
            <a:endParaRPr kumimoji="0" lang="en-IE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30B19-8DD3-B280-C169-D7DA4437CF5C}"/>
              </a:ext>
            </a:extLst>
          </p:cNvPr>
          <p:cNvSpPr txBox="1"/>
          <p:nvPr/>
        </p:nvSpPr>
        <p:spPr>
          <a:xfrm>
            <a:off x="7797155" y="1080667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Impact</a:t>
            </a:r>
          </a:p>
        </p:txBody>
      </p:sp>
    </p:spTree>
    <p:extLst>
      <p:ext uri="{BB962C8B-B14F-4D97-AF65-F5344CB8AC3E}">
        <p14:creationId xmlns:p14="http://schemas.microsoft.com/office/powerpoint/2010/main" val="35383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5" grpId="0"/>
      <p:bldP spid="67" grpId="0"/>
      <p:bldP spid="71" grpId="0"/>
      <p:bldP spid="24" grpId="0"/>
      <p:bldP spid="3" grpId="0"/>
      <p:bldP spid="28" grpId="0"/>
      <p:bldP spid="30" grpId="0"/>
      <p:bldP spid="3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B93FCA-7A75-C72C-430B-F7D11695303C}"/>
              </a:ext>
            </a:extLst>
          </p:cNvPr>
          <p:cNvGrpSpPr/>
          <p:nvPr/>
        </p:nvGrpSpPr>
        <p:grpSpPr>
          <a:xfrm>
            <a:off x="1007420" y="4999349"/>
            <a:ext cx="10616184" cy="1408203"/>
            <a:chOff x="1679846" y="5037812"/>
            <a:chExt cx="9188095" cy="1480705"/>
          </a:xfrm>
          <a:solidFill>
            <a:srgbClr val="99EBE7"/>
          </a:solidFill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56939E4A-B7EC-3922-8C55-687201EAC026}"/>
                </a:ext>
              </a:extLst>
            </p:cNvPr>
            <p:cNvSpPr/>
            <p:nvPr/>
          </p:nvSpPr>
          <p:spPr>
            <a:xfrm flipH="1">
              <a:off x="2687957" y="5430860"/>
              <a:ext cx="724077" cy="259565"/>
            </a:xfrm>
            <a:prstGeom prst="parallelogram">
              <a:avLst>
                <a:gd name="adj" fmla="val 647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 47">
              <a:extLst>
                <a:ext uri="{FF2B5EF4-FFF2-40B4-BE49-F238E27FC236}">
                  <a16:creationId xmlns:a16="http://schemas.microsoft.com/office/drawing/2014/main" id="{86C1D972-2EE7-9B91-1055-58258EEF8FA3}"/>
                </a:ext>
              </a:extLst>
            </p:cNvPr>
            <p:cNvSpPr/>
            <p:nvPr/>
          </p:nvSpPr>
          <p:spPr>
            <a:xfrm>
              <a:off x="1679846" y="5294381"/>
              <a:ext cx="1732190" cy="1224136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9F4310-3A49-EBFC-7B6A-A6DEBFD5CF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115" y="5438397"/>
              <a:ext cx="945598" cy="94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" name="Pentagon 49">
              <a:extLst>
                <a:ext uri="{FF2B5EF4-FFF2-40B4-BE49-F238E27FC236}">
                  <a16:creationId xmlns:a16="http://schemas.microsoft.com/office/drawing/2014/main" id="{7C5864EA-0C2A-3464-6D33-CB0EBDF4644B}"/>
                </a:ext>
              </a:extLst>
            </p:cNvPr>
            <p:cNvSpPr/>
            <p:nvPr/>
          </p:nvSpPr>
          <p:spPr>
            <a:xfrm>
              <a:off x="3374789" y="5037812"/>
              <a:ext cx="7493152" cy="1069421"/>
            </a:xfrm>
            <a:prstGeom prst="homePlate">
              <a:avLst/>
            </a:prstGeom>
            <a:grpFill/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14300" lvl="0">
                <a:lnSpc>
                  <a:spcPct val="114000"/>
                </a:lnSpc>
                <a:spcAft>
                  <a:spcPts val="0"/>
                </a:spcAft>
              </a:pPr>
              <a:endParaRPr lang="en-IN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Exclamatory Adjectives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644013B-D765-9659-22DF-CD40237F9EE9}"/>
              </a:ext>
            </a:extLst>
          </p:cNvPr>
          <p:cNvGrpSpPr/>
          <p:nvPr/>
        </p:nvGrpSpPr>
        <p:grpSpPr>
          <a:xfrm>
            <a:off x="1007420" y="1408912"/>
            <a:ext cx="10616184" cy="1408203"/>
            <a:chOff x="1679846" y="5037812"/>
            <a:chExt cx="9188095" cy="1480705"/>
          </a:xfrm>
          <a:solidFill>
            <a:srgbClr val="FFB7B7"/>
          </a:solidFill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C22146B1-B39F-93B6-6B42-877296C27F20}"/>
                </a:ext>
              </a:extLst>
            </p:cNvPr>
            <p:cNvSpPr/>
            <p:nvPr/>
          </p:nvSpPr>
          <p:spPr>
            <a:xfrm flipH="1">
              <a:off x="2687957" y="5430860"/>
              <a:ext cx="724077" cy="259565"/>
            </a:xfrm>
            <a:prstGeom prst="parallelogram">
              <a:avLst>
                <a:gd name="adj" fmla="val 647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B9FC3C99-D807-40C5-156E-DDC4A2CBB07C}"/>
                </a:ext>
              </a:extLst>
            </p:cNvPr>
            <p:cNvSpPr/>
            <p:nvPr/>
          </p:nvSpPr>
          <p:spPr>
            <a:xfrm>
              <a:off x="1679846" y="5294381"/>
              <a:ext cx="1732190" cy="1224136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B25424-96FA-DA9B-78A0-A1EDA4988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115" y="5438397"/>
              <a:ext cx="945598" cy="9455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Pentagon 49">
              <a:extLst>
                <a:ext uri="{FF2B5EF4-FFF2-40B4-BE49-F238E27FC236}">
                  <a16:creationId xmlns:a16="http://schemas.microsoft.com/office/drawing/2014/main" id="{2D8767A9-540B-BAB3-2BDF-ACF7B6B6A2C3}"/>
                </a:ext>
              </a:extLst>
            </p:cNvPr>
            <p:cNvSpPr/>
            <p:nvPr/>
          </p:nvSpPr>
          <p:spPr>
            <a:xfrm>
              <a:off x="3374789" y="5037812"/>
              <a:ext cx="7493152" cy="1069421"/>
            </a:xfrm>
            <a:prstGeom prst="homePlate">
              <a:avLst/>
            </a:prstGeom>
            <a:grpFill/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14300" lvl="0">
                <a:lnSpc>
                  <a:spcPct val="114000"/>
                </a:lnSpc>
                <a:spcAft>
                  <a:spcPts val="0"/>
                </a:spcAft>
              </a:pPr>
              <a:endParaRPr lang="en-IN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F054393-EDB8-C2F0-2B9F-07A0881747DC}"/>
              </a:ext>
            </a:extLst>
          </p:cNvPr>
          <p:cNvSpPr txBox="1"/>
          <p:nvPr/>
        </p:nvSpPr>
        <p:spPr>
          <a:xfrm>
            <a:off x="3088730" y="1489552"/>
            <a:ext cx="7756792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>
              <a:lnSpc>
                <a:spcPct val="114000"/>
              </a:lnSpc>
              <a:spcAft>
                <a:spcPts val="0"/>
              </a:spcAft>
            </a:pPr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Adjectives that express strong emotions are called exclamatory adjectives.</a:t>
            </a:r>
            <a:endParaRPr lang="en-IN" sz="24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09683F-0B4F-8902-599F-713EF1B4DE90}"/>
              </a:ext>
            </a:extLst>
          </p:cNvPr>
          <p:cNvSpPr txBox="1"/>
          <p:nvPr/>
        </p:nvSpPr>
        <p:spPr>
          <a:xfrm>
            <a:off x="3088730" y="5048452"/>
            <a:ext cx="8287001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>
              <a:lnSpc>
                <a:spcPct val="114000"/>
              </a:lnSpc>
              <a:spcAft>
                <a:spcPts val="0"/>
              </a:spcAft>
            </a:pPr>
            <a:r>
              <a:rPr lang="en-US" sz="24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are often used to express amazement, wonder, pleasure or disgust about a person, place, animal, thing or an idea.</a:t>
            </a:r>
            <a:endParaRPr lang="en-IN" sz="24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155003-8E7C-6FF5-EEFF-A49BAECFF705}"/>
              </a:ext>
            </a:extLst>
          </p:cNvPr>
          <p:cNvGrpSpPr/>
          <p:nvPr/>
        </p:nvGrpSpPr>
        <p:grpSpPr>
          <a:xfrm>
            <a:off x="1007420" y="3204131"/>
            <a:ext cx="10616184" cy="1408203"/>
            <a:chOff x="1679846" y="5037812"/>
            <a:chExt cx="9188095" cy="1480705"/>
          </a:xfrm>
          <a:solidFill>
            <a:srgbClr val="FFEAA7"/>
          </a:solidFill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9E23F69-5ADB-3EBC-18EE-888C115EFA09}"/>
                </a:ext>
              </a:extLst>
            </p:cNvPr>
            <p:cNvSpPr/>
            <p:nvPr/>
          </p:nvSpPr>
          <p:spPr>
            <a:xfrm flipH="1">
              <a:off x="2687957" y="5430860"/>
              <a:ext cx="724077" cy="259565"/>
            </a:xfrm>
            <a:prstGeom prst="parallelogram">
              <a:avLst>
                <a:gd name="adj" fmla="val 647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1EC6AD6B-E7A4-E7E7-1266-913CFC28228D}"/>
                </a:ext>
              </a:extLst>
            </p:cNvPr>
            <p:cNvSpPr/>
            <p:nvPr/>
          </p:nvSpPr>
          <p:spPr>
            <a:xfrm>
              <a:off x="1679846" y="5294381"/>
              <a:ext cx="1732190" cy="1224136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E2D417-81E2-273B-B121-B490E294B8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115" y="5438397"/>
              <a:ext cx="945598" cy="9455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Pentagon 49">
              <a:extLst>
                <a:ext uri="{FF2B5EF4-FFF2-40B4-BE49-F238E27FC236}">
                  <a16:creationId xmlns:a16="http://schemas.microsoft.com/office/drawing/2014/main" id="{8B750A78-2105-B9FA-3610-AFC98DC9A57B}"/>
                </a:ext>
              </a:extLst>
            </p:cNvPr>
            <p:cNvSpPr/>
            <p:nvPr/>
          </p:nvSpPr>
          <p:spPr>
            <a:xfrm>
              <a:off x="3374789" y="5037812"/>
              <a:ext cx="7493152" cy="1069421"/>
            </a:xfrm>
            <a:prstGeom prst="homePlate">
              <a:avLst/>
            </a:prstGeom>
            <a:grpFill/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14300" lvl="0">
                <a:lnSpc>
                  <a:spcPct val="114000"/>
                </a:lnSpc>
                <a:spcAft>
                  <a:spcPts val="0"/>
                </a:spcAft>
              </a:pPr>
              <a:endParaRPr lang="en-IN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D52228D-591C-F33A-59C0-8D8401D9EB56}"/>
              </a:ext>
            </a:extLst>
          </p:cNvPr>
          <p:cNvSpPr txBox="1"/>
          <p:nvPr/>
        </p:nvSpPr>
        <p:spPr>
          <a:xfrm>
            <a:off x="3088730" y="3261023"/>
            <a:ext cx="6774034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>
              <a:lnSpc>
                <a:spcPct val="114000"/>
              </a:lnSpc>
              <a:spcAft>
                <a:spcPts val="0"/>
              </a:spcAft>
            </a:pPr>
            <a:r>
              <a:rPr lang="en-IE" sz="24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express strong emotions about a noun or pronoun. </a:t>
            </a:r>
            <a:endParaRPr lang="en-IN" sz="24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Exclamatory Adjectives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B43A67-99F8-0AD4-010A-3E92B7755A7B}"/>
              </a:ext>
            </a:extLst>
          </p:cNvPr>
          <p:cNvSpPr txBox="1"/>
          <p:nvPr/>
        </p:nvSpPr>
        <p:spPr>
          <a:xfrm>
            <a:off x="1001346" y="1575438"/>
            <a:ext cx="2530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: ‘What’ </a:t>
            </a:r>
            <a:endParaRPr lang="en-I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5A756-3908-1FD3-8732-3B6BA11DFD72}"/>
              </a:ext>
            </a:extLst>
          </p:cNvPr>
          <p:cNvSpPr txBox="1"/>
          <p:nvPr/>
        </p:nvSpPr>
        <p:spPr>
          <a:xfrm>
            <a:off x="3680198" y="1879926"/>
            <a:ext cx="4837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: What a wonderful show!</a:t>
            </a:r>
            <a:endParaRPr lang="en-IN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B1DF48-B645-8FF6-6C25-E538236771B5}"/>
              </a:ext>
            </a:extLst>
          </p:cNvPr>
          <p:cNvSpPr txBox="1"/>
          <p:nvPr/>
        </p:nvSpPr>
        <p:spPr>
          <a:xfrm>
            <a:off x="9521395" y="1571002"/>
            <a:ext cx="1610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 : ‘!’ </a:t>
            </a:r>
            <a:endParaRPr lang="en-I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0DC6E6-0906-F479-6E1C-18EB7ACA01D8}"/>
              </a:ext>
            </a:extLst>
          </p:cNvPr>
          <p:cNvCxnSpPr>
            <a:cxnSpLocks/>
          </p:cNvCxnSpPr>
          <p:nvPr/>
        </p:nvCxnSpPr>
        <p:spPr>
          <a:xfrm>
            <a:off x="2246641" y="2775892"/>
            <a:ext cx="7079435" cy="1"/>
          </a:xfrm>
          <a:prstGeom prst="straightConnector1">
            <a:avLst/>
          </a:prstGeom>
          <a:ln w="76200">
            <a:solidFill>
              <a:srgbClr val="CE9455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A2506A-48AC-1A29-37D4-B73F99D442BC}"/>
              </a:ext>
            </a:extLst>
          </p:cNvPr>
          <p:cNvGrpSpPr/>
          <p:nvPr/>
        </p:nvGrpSpPr>
        <p:grpSpPr>
          <a:xfrm>
            <a:off x="1254839" y="2516957"/>
            <a:ext cx="2761277" cy="3961370"/>
            <a:chOff x="1173265" y="2256780"/>
            <a:chExt cx="3079208" cy="44174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3DC509-1527-A973-835F-E753CD1B86E3}"/>
                </a:ext>
              </a:extLst>
            </p:cNvPr>
            <p:cNvGrpSpPr/>
            <p:nvPr/>
          </p:nvGrpSpPr>
          <p:grpSpPr>
            <a:xfrm>
              <a:off x="1173265" y="2256780"/>
              <a:ext cx="3079208" cy="4417479"/>
              <a:chOff x="1526222" y="2266073"/>
              <a:chExt cx="3079208" cy="4417479"/>
            </a:xfrm>
          </p:grpSpPr>
          <p:sp>
            <p:nvSpPr>
              <p:cNvPr id="26" name="Freeform 115">
                <a:extLst>
                  <a:ext uri="{FF2B5EF4-FFF2-40B4-BE49-F238E27FC236}">
                    <a16:creationId xmlns:a16="http://schemas.microsoft.com/office/drawing/2014/main" id="{A16C5AFC-19A1-4BB5-8347-90A9C93D70E0}"/>
                  </a:ext>
                </a:extLst>
              </p:cNvPr>
              <p:cNvSpPr/>
              <p:nvPr/>
            </p:nvSpPr>
            <p:spPr>
              <a:xfrm>
                <a:off x="1844968" y="2266073"/>
                <a:ext cx="1594836" cy="954593"/>
              </a:xfrm>
              <a:custGeom>
                <a:avLst/>
                <a:gdLst>
                  <a:gd name="connsiteX0" fmla="*/ 84011 w 814390"/>
                  <a:gd name="connsiteY0" fmla="*/ 0 h 931071"/>
                  <a:gd name="connsiteX1" fmla="*/ 730379 w 814390"/>
                  <a:gd name="connsiteY1" fmla="*/ 0 h 931071"/>
                  <a:gd name="connsiteX2" fmla="*/ 814390 w 814390"/>
                  <a:gd name="connsiteY2" fmla="*/ 84011 h 931071"/>
                  <a:gd name="connsiteX3" fmla="*/ 814390 w 814390"/>
                  <a:gd name="connsiteY3" fmla="*/ 420045 h 931071"/>
                  <a:gd name="connsiteX4" fmla="*/ 730379 w 814390"/>
                  <a:gd name="connsiteY4" fmla="*/ 504056 h 931071"/>
                  <a:gd name="connsiteX5" fmla="*/ 515207 w 814390"/>
                  <a:gd name="connsiteY5" fmla="*/ 504056 h 931071"/>
                  <a:gd name="connsiteX6" fmla="*/ 515207 w 814390"/>
                  <a:gd name="connsiteY6" fmla="*/ 715047 h 931071"/>
                  <a:gd name="connsiteX7" fmla="*/ 623219 w 814390"/>
                  <a:gd name="connsiteY7" fmla="*/ 715047 h 931071"/>
                  <a:gd name="connsiteX8" fmla="*/ 407195 w 814390"/>
                  <a:gd name="connsiteY8" fmla="*/ 931071 h 931071"/>
                  <a:gd name="connsiteX9" fmla="*/ 191171 w 814390"/>
                  <a:gd name="connsiteY9" fmla="*/ 715047 h 931071"/>
                  <a:gd name="connsiteX10" fmla="*/ 299183 w 814390"/>
                  <a:gd name="connsiteY10" fmla="*/ 715047 h 931071"/>
                  <a:gd name="connsiteX11" fmla="*/ 299183 w 814390"/>
                  <a:gd name="connsiteY11" fmla="*/ 504056 h 931071"/>
                  <a:gd name="connsiteX12" fmla="*/ 84011 w 814390"/>
                  <a:gd name="connsiteY12" fmla="*/ 504056 h 931071"/>
                  <a:gd name="connsiteX13" fmla="*/ 0 w 814390"/>
                  <a:gd name="connsiteY13" fmla="*/ 420045 h 931071"/>
                  <a:gd name="connsiteX14" fmla="*/ 0 w 814390"/>
                  <a:gd name="connsiteY14" fmla="*/ 84011 h 931071"/>
                  <a:gd name="connsiteX15" fmla="*/ 84011 w 814390"/>
                  <a:gd name="connsiteY15" fmla="*/ 0 h 9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390" h="931071">
                    <a:moveTo>
                      <a:pt x="84011" y="0"/>
                    </a:moveTo>
                    <a:lnTo>
                      <a:pt x="730379" y="0"/>
                    </a:lnTo>
                    <a:cubicBezTo>
                      <a:pt x="776777" y="0"/>
                      <a:pt x="814390" y="37613"/>
                      <a:pt x="814390" y="84011"/>
                    </a:cubicBezTo>
                    <a:lnTo>
                      <a:pt x="814390" y="420045"/>
                    </a:lnTo>
                    <a:cubicBezTo>
                      <a:pt x="814390" y="466443"/>
                      <a:pt x="776777" y="504056"/>
                      <a:pt x="730379" y="504056"/>
                    </a:cubicBezTo>
                    <a:lnTo>
                      <a:pt x="515207" y="504056"/>
                    </a:lnTo>
                    <a:lnTo>
                      <a:pt x="515207" y="715047"/>
                    </a:lnTo>
                    <a:lnTo>
                      <a:pt x="623219" y="715047"/>
                    </a:lnTo>
                    <a:lnTo>
                      <a:pt x="407195" y="931071"/>
                    </a:lnTo>
                    <a:lnTo>
                      <a:pt x="191171" y="715047"/>
                    </a:lnTo>
                    <a:lnTo>
                      <a:pt x="299183" y="715047"/>
                    </a:lnTo>
                    <a:lnTo>
                      <a:pt x="299183" y="504056"/>
                    </a:lnTo>
                    <a:lnTo>
                      <a:pt x="84011" y="504056"/>
                    </a:lnTo>
                    <a:cubicBezTo>
                      <a:pt x="37613" y="504056"/>
                      <a:pt x="0" y="466443"/>
                      <a:pt x="0" y="420045"/>
                    </a:cubicBezTo>
                    <a:lnTo>
                      <a:pt x="0" y="84011"/>
                    </a:lnTo>
                    <a:cubicBezTo>
                      <a:pt x="0" y="37613"/>
                      <a:pt x="37613" y="0"/>
                      <a:pt x="84011" y="0"/>
                    </a:cubicBezTo>
                    <a:close/>
                  </a:path>
                </a:pathLst>
              </a:cu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F12E2EE-5FAB-00CE-D9E7-5A296E42B87E}"/>
                  </a:ext>
                </a:extLst>
              </p:cNvPr>
              <p:cNvGrpSpPr/>
              <p:nvPr/>
            </p:nvGrpSpPr>
            <p:grpSpPr>
              <a:xfrm>
                <a:off x="1526222" y="3217377"/>
                <a:ext cx="3079208" cy="3466175"/>
                <a:chOff x="1526222" y="3217377"/>
                <a:chExt cx="3079208" cy="3466175"/>
              </a:xfrm>
            </p:grpSpPr>
            <p:sp>
              <p:nvSpPr>
                <p:cNvPr id="28" name="Rounded Rectangle 118">
                  <a:extLst>
                    <a:ext uri="{FF2B5EF4-FFF2-40B4-BE49-F238E27FC236}">
                      <a16:creationId xmlns:a16="http://schemas.microsoft.com/office/drawing/2014/main" id="{EF2B6AD3-82D9-3032-14A0-12F925656C97}"/>
                    </a:ext>
                  </a:extLst>
                </p:cNvPr>
                <p:cNvSpPr/>
                <p:nvPr/>
              </p:nvSpPr>
              <p:spPr>
                <a:xfrm>
                  <a:off x="1526222" y="3217377"/>
                  <a:ext cx="2232248" cy="1368152"/>
                </a:xfrm>
                <a:prstGeom prst="roundRect">
                  <a:avLst/>
                </a:prstGeom>
                <a:solidFill>
                  <a:schemeClr val="bg1"/>
                </a:solidFill>
                <a:ln w="5715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Rounded Rectangle 119">
                  <a:extLst>
                    <a:ext uri="{FF2B5EF4-FFF2-40B4-BE49-F238E27FC236}">
                      <a16:creationId xmlns:a16="http://schemas.microsoft.com/office/drawing/2014/main" id="{F2F704F5-7CA0-9889-A5B3-AE855BAF30AA}"/>
                    </a:ext>
                  </a:extLst>
                </p:cNvPr>
                <p:cNvSpPr/>
                <p:nvPr/>
              </p:nvSpPr>
              <p:spPr>
                <a:xfrm>
                  <a:off x="1725110" y="4154350"/>
                  <a:ext cx="2880320" cy="2529202"/>
                </a:xfrm>
                <a:prstGeom prst="roundRect">
                  <a:avLst/>
                </a:prstGeom>
                <a:solidFill>
                  <a:srgbClr val="578ACA"/>
                </a:solidFill>
                <a:ln w="57150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DF8DCE3C-8706-DBBE-A084-8E3F2F3A3B7B}"/>
                </a:ext>
              </a:extLst>
            </p:cNvPr>
            <p:cNvSpPr txBox="1"/>
            <p:nvPr/>
          </p:nvSpPr>
          <p:spPr>
            <a:xfrm>
              <a:off x="1184980" y="3253136"/>
              <a:ext cx="2233171" cy="85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wonder and awe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93FE35-0F4E-80D3-0F6B-7367344E5D44}"/>
              </a:ext>
            </a:extLst>
          </p:cNvPr>
          <p:cNvGrpSpPr/>
          <p:nvPr/>
        </p:nvGrpSpPr>
        <p:grpSpPr>
          <a:xfrm>
            <a:off x="8013765" y="2516957"/>
            <a:ext cx="2799092" cy="3961370"/>
            <a:chOff x="7936557" y="2256780"/>
            <a:chExt cx="3121377" cy="44174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A2C880C-319B-A6FC-A739-752E3079D5D3}"/>
                </a:ext>
              </a:extLst>
            </p:cNvPr>
            <p:cNvGrpSpPr/>
            <p:nvPr/>
          </p:nvGrpSpPr>
          <p:grpSpPr>
            <a:xfrm>
              <a:off x="7936557" y="2256780"/>
              <a:ext cx="3121377" cy="4417479"/>
              <a:chOff x="1498924" y="2256780"/>
              <a:chExt cx="3121377" cy="4417479"/>
            </a:xfrm>
          </p:grpSpPr>
          <p:sp>
            <p:nvSpPr>
              <p:cNvPr id="56" name="Freeform 109">
                <a:extLst>
                  <a:ext uri="{FF2B5EF4-FFF2-40B4-BE49-F238E27FC236}">
                    <a16:creationId xmlns:a16="http://schemas.microsoft.com/office/drawing/2014/main" id="{D6801E9B-43B0-AC36-749B-922F3DAC03D1}"/>
                  </a:ext>
                </a:extLst>
              </p:cNvPr>
              <p:cNvSpPr/>
              <p:nvPr/>
            </p:nvSpPr>
            <p:spPr>
              <a:xfrm>
                <a:off x="1821450" y="2256780"/>
                <a:ext cx="1665493" cy="954594"/>
              </a:xfrm>
              <a:custGeom>
                <a:avLst/>
                <a:gdLst>
                  <a:gd name="connsiteX0" fmla="*/ 84011 w 814390"/>
                  <a:gd name="connsiteY0" fmla="*/ 0 h 931071"/>
                  <a:gd name="connsiteX1" fmla="*/ 730379 w 814390"/>
                  <a:gd name="connsiteY1" fmla="*/ 0 h 931071"/>
                  <a:gd name="connsiteX2" fmla="*/ 814390 w 814390"/>
                  <a:gd name="connsiteY2" fmla="*/ 84011 h 931071"/>
                  <a:gd name="connsiteX3" fmla="*/ 814390 w 814390"/>
                  <a:gd name="connsiteY3" fmla="*/ 420045 h 931071"/>
                  <a:gd name="connsiteX4" fmla="*/ 730379 w 814390"/>
                  <a:gd name="connsiteY4" fmla="*/ 504056 h 931071"/>
                  <a:gd name="connsiteX5" fmla="*/ 515207 w 814390"/>
                  <a:gd name="connsiteY5" fmla="*/ 504056 h 931071"/>
                  <a:gd name="connsiteX6" fmla="*/ 515207 w 814390"/>
                  <a:gd name="connsiteY6" fmla="*/ 715047 h 931071"/>
                  <a:gd name="connsiteX7" fmla="*/ 623219 w 814390"/>
                  <a:gd name="connsiteY7" fmla="*/ 715047 h 931071"/>
                  <a:gd name="connsiteX8" fmla="*/ 407195 w 814390"/>
                  <a:gd name="connsiteY8" fmla="*/ 931071 h 931071"/>
                  <a:gd name="connsiteX9" fmla="*/ 191171 w 814390"/>
                  <a:gd name="connsiteY9" fmla="*/ 715047 h 931071"/>
                  <a:gd name="connsiteX10" fmla="*/ 299183 w 814390"/>
                  <a:gd name="connsiteY10" fmla="*/ 715047 h 931071"/>
                  <a:gd name="connsiteX11" fmla="*/ 299183 w 814390"/>
                  <a:gd name="connsiteY11" fmla="*/ 504056 h 931071"/>
                  <a:gd name="connsiteX12" fmla="*/ 84011 w 814390"/>
                  <a:gd name="connsiteY12" fmla="*/ 504056 h 931071"/>
                  <a:gd name="connsiteX13" fmla="*/ 0 w 814390"/>
                  <a:gd name="connsiteY13" fmla="*/ 420045 h 931071"/>
                  <a:gd name="connsiteX14" fmla="*/ 0 w 814390"/>
                  <a:gd name="connsiteY14" fmla="*/ 84011 h 931071"/>
                  <a:gd name="connsiteX15" fmla="*/ 84011 w 814390"/>
                  <a:gd name="connsiteY15" fmla="*/ 0 h 9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390" h="931071">
                    <a:moveTo>
                      <a:pt x="84011" y="0"/>
                    </a:moveTo>
                    <a:lnTo>
                      <a:pt x="730379" y="0"/>
                    </a:lnTo>
                    <a:cubicBezTo>
                      <a:pt x="776777" y="0"/>
                      <a:pt x="814390" y="37613"/>
                      <a:pt x="814390" y="84011"/>
                    </a:cubicBezTo>
                    <a:lnTo>
                      <a:pt x="814390" y="420045"/>
                    </a:lnTo>
                    <a:cubicBezTo>
                      <a:pt x="814390" y="466443"/>
                      <a:pt x="776777" y="504056"/>
                      <a:pt x="730379" y="504056"/>
                    </a:cubicBezTo>
                    <a:lnTo>
                      <a:pt x="515207" y="504056"/>
                    </a:lnTo>
                    <a:lnTo>
                      <a:pt x="515207" y="715047"/>
                    </a:lnTo>
                    <a:lnTo>
                      <a:pt x="623219" y="715047"/>
                    </a:lnTo>
                    <a:lnTo>
                      <a:pt x="407195" y="931071"/>
                    </a:lnTo>
                    <a:lnTo>
                      <a:pt x="191171" y="715047"/>
                    </a:lnTo>
                    <a:lnTo>
                      <a:pt x="299183" y="715047"/>
                    </a:lnTo>
                    <a:lnTo>
                      <a:pt x="299183" y="504056"/>
                    </a:lnTo>
                    <a:lnTo>
                      <a:pt x="84011" y="504056"/>
                    </a:lnTo>
                    <a:cubicBezTo>
                      <a:pt x="37613" y="504056"/>
                      <a:pt x="0" y="466443"/>
                      <a:pt x="0" y="420045"/>
                    </a:cubicBezTo>
                    <a:lnTo>
                      <a:pt x="0" y="84011"/>
                    </a:lnTo>
                    <a:cubicBezTo>
                      <a:pt x="0" y="37613"/>
                      <a:pt x="37613" y="0"/>
                      <a:pt x="84011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9C7F2AA-61D7-D1A0-A9CB-3369798084A7}"/>
                  </a:ext>
                </a:extLst>
              </p:cNvPr>
              <p:cNvGrpSpPr/>
              <p:nvPr/>
            </p:nvGrpSpPr>
            <p:grpSpPr>
              <a:xfrm>
                <a:off x="1498924" y="3208084"/>
                <a:ext cx="3121377" cy="3466175"/>
                <a:chOff x="1498924" y="3208084"/>
                <a:chExt cx="3121377" cy="3466175"/>
              </a:xfrm>
            </p:grpSpPr>
            <p:sp>
              <p:nvSpPr>
                <p:cNvPr id="58" name="Rounded Rectangle 111">
                  <a:extLst>
                    <a:ext uri="{FF2B5EF4-FFF2-40B4-BE49-F238E27FC236}">
                      <a16:creationId xmlns:a16="http://schemas.microsoft.com/office/drawing/2014/main" id="{703606AD-A3B5-3B93-53A4-DFAB49A86EEF}"/>
                    </a:ext>
                  </a:extLst>
                </p:cNvPr>
                <p:cNvSpPr/>
                <p:nvPr/>
              </p:nvSpPr>
              <p:spPr>
                <a:xfrm>
                  <a:off x="1498924" y="3208084"/>
                  <a:ext cx="2232248" cy="1368152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1" name="Rounded Rectangle 112">
                  <a:extLst>
                    <a:ext uri="{FF2B5EF4-FFF2-40B4-BE49-F238E27FC236}">
                      <a16:creationId xmlns:a16="http://schemas.microsoft.com/office/drawing/2014/main" id="{5A6ABD6D-95D3-3292-8021-4CBCF308A622}"/>
                    </a:ext>
                  </a:extLst>
                </p:cNvPr>
                <p:cNvSpPr/>
                <p:nvPr/>
              </p:nvSpPr>
              <p:spPr>
                <a:xfrm>
                  <a:off x="1739981" y="4145057"/>
                  <a:ext cx="2880320" cy="2529202"/>
                </a:xfrm>
                <a:prstGeom prst="roundRect">
                  <a:avLst/>
                </a:prstGeom>
                <a:solidFill>
                  <a:srgbClr val="7937AA"/>
                </a:solidFill>
                <a:ln w="5715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7227353E-A541-29F9-E013-868CE5E8B818}"/>
                </a:ext>
              </a:extLst>
            </p:cNvPr>
            <p:cNvSpPr txBox="1"/>
            <p:nvPr/>
          </p:nvSpPr>
          <p:spPr>
            <a:xfrm>
              <a:off x="7936557" y="3260946"/>
              <a:ext cx="2203326" cy="85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disgust and shock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8C2818-B3B4-76C3-8C17-8DE1B7811702}"/>
              </a:ext>
            </a:extLst>
          </p:cNvPr>
          <p:cNvGrpSpPr/>
          <p:nvPr/>
        </p:nvGrpSpPr>
        <p:grpSpPr>
          <a:xfrm>
            <a:off x="4632118" y="2517372"/>
            <a:ext cx="2765193" cy="3964978"/>
            <a:chOff x="4554911" y="2256780"/>
            <a:chExt cx="3083575" cy="442150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4932D0F-CB74-49FE-08ED-2DC4B49FDF31}"/>
                </a:ext>
              </a:extLst>
            </p:cNvPr>
            <p:cNvGrpSpPr/>
            <p:nvPr/>
          </p:nvGrpSpPr>
          <p:grpSpPr>
            <a:xfrm>
              <a:off x="4554911" y="2256780"/>
              <a:ext cx="3083575" cy="4421502"/>
              <a:chOff x="1512573" y="2256780"/>
              <a:chExt cx="3083575" cy="4421502"/>
            </a:xfrm>
          </p:grpSpPr>
          <p:sp>
            <p:nvSpPr>
              <p:cNvPr id="65" name="Freeform 102">
                <a:extLst>
                  <a:ext uri="{FF2B5EF4-FFF2-40B4-BE49-F238E27FC236}">
                    <a16:creationId xmlns:a16="http://schemas.microsoft.com/office/drawing/2014/main" id="{8CDF0497-E546-5268-4AD6-9CE090B48FC6}"/>
                  </a:ext>
                </a:extLst>
              </p:cNvPr>
              <p:cNvSpPr/>
              <p:nvPr/>
            </p:nvSpPr>
            <p:spPr>
              <a:xfrm>
                <a:off x="1890874" y="2256780"/>
                <a:ext cx="1594836" cy="954593"/>
              </a:xfrm>
              <a:custGeom>
                <a:avLst/>
                <a:gdLst>
                  <a:gd name="connsiteX0" fmla="*/ 84011 w 814390"/>
                  <a:gd name="connsiteY0" fmla="*/ 0 h 931071"/>
                  <a:gd name="connsiteX1" fmla="*/ 730379 w 814390"/>
                  <a:gd name="connsiteY1" fmla="*/ 0 h 931071"/>
                  <a:gd name="connsiteX2" fmla="*/ 814390 w 814390"/>
                  <a:gd name="connsiteY2" fmla="*/ 84011 h 931071"/>
                  <a:gd name="connsiteX3" fmla="*/ 814390 w 814390"/>
                  <a:gd name="connsiteY3" fmla="*/ 420045 h 931071"/>
                  <a:gd name="connsiteX4" fmla="*/ 730379 w 814390"/>
                  <a:gd name="connsiteY4" fmla="*/ 504056 h 931071"/>
                  <a:gd name="connsiteX5" fmla="*/ 515207 w 814390"/>
                  <a:gd name="connsiteY5" fmla="*/ 504056 h 931071"/>
                  <a:gd name="connsiteX6" fmla="*/ 515207 w 814390"/>
                  <a:gd name="connsiteY6" fmla="*/ 715047 h 931071"/>
                  <a:gd name="connsiteX7" fmla="*/ 623219 w 814390"/>
                  <a:gd name="connsiteY7" fmla="*/ 715047 h 931071"/>
                  <a:gd name="connsiteX8" fmla="*/ 407195 w 814390"/>
                  <a:gd name="connsiteY8" fmla="*/ 931071 h 931071"/>
                  <a:gd name="connsiteX9" fmla="*/ 191171 w 814390"/>
                  <a:gd name="connsiteY9" fmla="*/ 715047 h 931071"/>
                  <a:gd name="connsiteX10" fmla="*/ 299183 w 814390"/>
                  <a:gd name="connsiteY10" fmla="*/ 715047 h 931071"/>
                  <a:gd name="connsiteX11" fmla="*/ 299183 w 814390"/>
                  <a:gd name="connsiteY11" fmla="*/ 504056 h 931071"/>
                  <a:gd name="connsiteX12" fmla="*/ 84011 w 814390"/>
                  <a:gd name="connsiteY12" fmla="*/ 504056 h 931071"/>
                  <a:gd name="connsiteX13" fmla="*/ 0 w 814390"/>
                  <a:gd name="connsiteY13" fmla="*/ 420045 h 931071"/>
                  <a:gd name="connsiteX14" fmla="*/ 0 w 814390"/>
                  <a:gd name="connsiteY14" fmla="*/ 84011 h 931071"/>
                  <a:gd name="connsiteX15" fmla="*/ 84011 w 814390"/>
                  <a:gd name="connsiteY15" fmla="*/ 0 h 9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14390" h="931071">
                    <a:moveTo>
                      <a:pt x="84011" y="0"/>
                    </a:moveTo>
                    <a:lnTo>
                      <a:pt x="730379" y="0"/>
                    </a:lnTo>
                    <a:cubicBezTo>
                      <a:pt x="776777" y="0"/>
                      <a:pt x="814390" y="37613"/>
                      <a:pt x="814390" y="84011"/>
                    </a:cubicBezTo>
                    <a:lnTo>
                      <a:pt x="814390" y="420045"/>
                    </a:lnTo>
                    <a:cubicBezTo>
                      <a:pt x="814390" y="466443"/>
                      <a:pt x="776777" y="504056"/>
                      <a:pt x="730379" y="504056"/>
                    </a:cubicBezTo>
                    <a:lnTo>
                      <a:pt x="515207" y="504056"/>
                    </a:lnTo>
                    <a:lnTo>
                      <a:pt x="515207" y="715047"/>
                    </a:lnTo>
                    <a:lnTo>
                      <a:pt x="623219" y="715047"/>
                    </a:lnTo>
                    <a:lnTo>
                      <a:pt x="407195" y="931071"/>
                    </a:lnTo>
                    <a:lnTo>
                      <a:pt x="191171" y="715047"/>
                    </a:lnTo>
                    <a:lnTo>
                      <a:pt x="299183" y="715047"/>
                    </a:lnTo>
                    <a:lnTo>
                      <a:pt x="299183" y="504056"/>
                    </a:lnTo>
                    <a:lnTo>
                      <a:pt x="84011" y="504056"/>
                    </a:lnTo>
                    <a:cubicBezTo>
                      <a:pt x="37613" y="504056"/>
                      <a:pt x="0" y="466443"/>
                      <a:pt x="0" y="420045"/>
                    </a:cubicBezTo>
                    <a:lnTo>
                      <a:pt x="0" y="84011"/>
                    </a:lnTo>
                    <a:cubicBezTo>
                      <a:pt x="0" y="37613"/>
                      <a:pt x="37613" y="0"/>
                      <a:pt x="84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849F024A-BAD9-384E-0DE5-F363400C2609}"/>
                  </a:ext>
                </a:extLst>
              </p:cNvPr>
              <p:cNvGrpSpPr/>
              <p:nvPr/>
            </p:nvGrpSpPr>
            <p:grpSpPr>
              <a:xfrm>
                <a:off x="1512573" y="3208084"/>
                <a:ext cx="3083575" cy="3470198"/>
                <a:chOff x="1512573" y="3208084"/>
                <a:chExt cx="3083575" cy="3470198"/>
              </a:xfrm>
            </p:grpSpPr>
            <p:sp>
              <p:nvSpPr>
                <p:cNvPr id="67" name="Rounded Rectangle 104">
                  <a:extLst>
                    <a:ext uri="{FF2B5EF4-FFF2-40B4-BE49-F238E27FC236}">
                      <a16:creationId xmlns:a16="http://schemas.microsoft.com/office/drawing/2014/main" id="{62FD7849-807C-AC18-4C2C-B87060C809BA}"/>
                    </a:ext>
                  </a:extLst>
                </p:cNvPr>
                <p:cNvSpPr/>
                <p:nvPr/>
              </p:nvSpPr>
              <p:spPr>
                <a:xfrm>
                  <a:off x="1512573" y="3208084"/>
                  <a:ext cx="2232248" cy="1368152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Rounded Rectangle 105">
                  <a:extLst>
                    <a:ext uri="{FF2B5EF4-FFF2-40B4-BE49-F238E27FC236}">
                      <a16:creationId xmlns:a16="http://schemas.microsoft.com/office/drawing/2014/main" id="{97E5A015-7726-79F5-AB2D-56CB336D01A7}"/>
                    </a:ext>
                  </a:extLst>
                </p:cNvPr>
                <p:cNvSpPr/>
                <p:nvPr/>
              </p:nvSpPr>
              <p:spPr>
                <a:xfrm>
                  <a:off x="1715828" y="4149080"/>
                  <a:ext cx="2880320" cy="2529202"/>
                </a:xfrm>
                <a:prstGeom prst="roundRect">
                  <a:avLst/>
                </a:prstGeom>
                <a:solidFill>
                  <a:srgbClr val="FFA04D"/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" name="TextBox 31">
              <a:extLst>
                <a:ext uri="{FF2B5EF4-FFF2-40B4-BE49-F238E27FC236}">
                  <a16:creationId xmlns:a16="http://schemas.microsoft.com/office/drawing/2014/main" id="{E6817C8A-E84E-2D21-975D-1B607886803F}"/>
                </a:ext>
              </a:extLst>
            </p:cNvPr>
            <p:cNvSpPr txBox="1"/>
            <p:nvPr/>
          </p:nvSpPr>
          <p:spPr>
            <a:xfrm>
              <a:off x="4583832" y="3251355"/>
              <a:ext cx="2203327" cy="85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pleasure and joy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99CC161-872C-4F60-CEE0-C4A10A0634D6}"/>
              </a:ext>
            </a:extLst>
          </p:cNvPr>
          <p:cNvSpPr txBox="1"/>
          <p:nvPr/>
        </p:nvSpPr>
        <p:spPr>
          <a:xfrm>
            <a:off x="8343158" y="2510113"/>
            <a:ext cx="1430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Horrible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9A5C16-BA43-5AF8-7230-E24D23F68F9C}"/>
              </a:ext>
            </a:extLst>
          </p:cNvPr>
          <p:cNvSpPr txBox="1"/>
          <p:nvPr/>
        </p:nvSpPr>
        <p:spPr>
          <a:xfrm>
            <a:off x="4962980" y="2496091"/>
            <a:ext cx="1430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Delicious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A5E2D3-8C23-79FD-49E9-8DE66AC31AE1}"/>
              </a:ext>
            </a:extLst>
          </p:cNvPr>
          <p:cNvSpPr txBox="1"/>
          <p:nvPr/>
        </p:nvSpPr>
        <p:spPr>
          <a:xfrm>
            <a:off x="1514983" y="2499040"/>
            <a:ext cx="1430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Amazing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56708CA4-27C7-1A51-D3A3-39DB6E43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095" y="4543484"/>
            <a:ext cx="1057952" cy="1591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5E7AC75-86FF-929E-78ED-4229F5E1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150" y="5026556"/>
            <a:ext cx="819872" cy="13471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92855A6-ECC2-31C6-3208-636B8C9CA0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99" t="24914" r="25873" b="25543"/>
          <a:stretch/>
        </p:blipFill>
        <p:spPr>
          <a:xfrm>
            <a:off x="1424490" y="4350202"/>
            <a:ext cx="1051992" cy="1054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D98FC3E-13DE-E0E7-6987-C070C32B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061" y="5026556"/>
            <a:ext cx="1510840" cy="154463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3116B8A-2F80-823B-4A52-77E7B19D5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249" y="5154211"/>
            <a:ext cx="1161649" cy="116164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5DFE5E9-34E8-3DB8-63FD-51E7308B6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6356" y="4239499"/>
            <a:ext cx="1057528" cy="104100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0EE6984-7E67-DDE9-8F07-064BBE796D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9359" y="5242170"/>
            <a:ext cx="1112036" cy="11581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33519A2-945C-C42E-4EA6-6EC5B728CF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190" y="4139484"/>
            <a:ext cx="1560320" cy="1711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6DC1FCE-0541-EEED-56BD-D17189D0D9A6}"/>
              </a:ext>
            </a:extLst>
          </p:cNvPr>
          <p:cNvSpPr/>
          <p:nvPr/>
        </p:nvSpPr>
        <p:spPr>
          <a:xfrm>
            <a:off x="1003492" y="1571002"/>
            <a:ext cx="2465571" cy="444943"/>
          </a:xfrm>
          <a:prstGeom prst="roundRect">
            <a:avLst/>
          </a:prstGeom>
          <a:noFill/>
          <a:ln>
            <a:solidFill>
              <a:srgbClr val="3FAE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879821B9-182A-8CDB-2A7E-389584798819}"/>
              </a:ext>
            </a:extLst>
          </p:cNvPr>
          <p:cNvSpPr/>
          <p:nvPr/>
        </p:nvSpPr>
        <p:spPr>
          <a:xfrm>
            <a:off x="8953218" y="1571002"/>
            <a:ext cx="2465571" cy="444943"/>
          </a:xfrm>
          <a:prstGeom prst="roundRect">
            <a:avLst/>
          </a:prstGeom>
          <a:noFill/>
          <a:ln>
            <a:solidFill>
              <a:srgbClr val="3FAE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D3C38D7-FB1F-F0E2-677E-C916492CBD3C}"/>
              </a:ext>
            </a:extLst>
          </p:cNvPr>
          <p:cNvCxnSpPr>
            <a:stCxn id="92" idx="3"/>
            <a:endCxn id="93" idx="1"/>
          </p:cNvCxnSpPr>
          <p:nvPr/>
        </p:nvCxnSpPr>
        <p:spPr>
          <a:xfrm>
            <a:off x="3469063" y="1793474"/>
            <a:ext cx="5484155" cy="0"/>
          </a:xfrm>
          <a:prstGeom prst="line">
            <a:avLst/>
          </a:prstGeom>
          <a:ln>
            <a:solidFill>
              <a:srgbClr val="3FAE9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1" grpId="0"/>
      <p:bldP spid="75" grpId="0"/>
      <p:bldP spid="74" grpId="0"/>
      <p:bldP spid="73" grpId="0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Exclamatory Adjectives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B43A67-99F8-0AD4-010A-3E92B7755A7B}"/>
              </a:ext>
            </a:extLst>
          </p:cNvPr>
          <p:cNvSpPr txBox="1"/>
          <p:nvPr/>
        </p:nvSpPr>
        <p:spPr>
          <a:xfrm>
            <a:off x="304082" y="2904854"/>
            <a:ext cx="1795126" cy="1200329"/>
          </a:xfrm>
          <a:prstGeom prst="rect">
            <a:avLst/>
          </a:prstGeom>
          <a:ln>
            <a:solidFill>
              <a:srgbClr val="3FAE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Nouns and Pronouns</a:t>
            </a:r>
            <a:endParaRPr lang="en-I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698D0A-D4F7-CC71-24D1-B26789A930D7}"/>
              </a:ext>
            </a:extLst>
          </p:cNvPr>
          <p:cNvGrpSpPr/>
          <p:nvPr/>
        </p:nvGrpSpPr>
        <p:grpSpPr>
          <a:xfrm>
            <a:off x="4203465" y="1717309"/>
            <a:ext cx="5941063" cy="1164196"/>
            <a:chOff x="3544554" y="1746476"/>
            <a:chExt cx="5074741" cy="1224136"/>
          </a:xfrm>
        </p:grpSpPr>
        <p:sp>
          <p:nvSpPr>
            <p:cNvPr id="5" name="Rounded Rectangle 28">
              <a:extLst>
                <a:ext uri="{FF2B5EF4-FFF2-40B4-BE49-F238E27FC236}">
                  <a16:creationId xmlns:a16="http://schemas.microsoft.com/office/drawing/2014/main" id="{58212D75-3D76-6282-2AF7-710B1A0E406A}"/>
                </a:ext>
              </a:extLst>
            </p:cNvPr>
            <p:cNvSpPr/>
            <p:nvPr/>
          </p:nvSpPr>
          <p:spPr>
            <a:xfrm>
              <a:off x="3544554" y="1746476"/>
              <a:ext cx="5074741" cy="12241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520606-2A18-ABB0-F036-8D073BCDEC37}"/>
                </a:ext>
              </a:extLst>
            </p:cNvPr>
            <p:cNvSpPr/>
            <p:nvPr/>
          </p:nvSpPr>
          <p:spPr>
            <a:xfrm>
              <a:off x="3563027" y="1951902"/>
              <a:ext cx="3285964" cy="813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114300">
                <a:lnSpc>
                  <a:spcPct val="114000"/>
                </a:lnSpc>
                <a:spcAft>
                  <a:spcPts val="0"/>
                </a:spcAft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What a lovely dress!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marR="114300">
                <a:lnSpc>
                  <a:spcPct val="114000"/>
                </a:lnSpc>
                <a:spcAft>
                  <a:spcPts val="0"/>
                </a:spcAft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What an ancient temple!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1B8CB-07C0-ECB4-B1C3-5CD68C8A3653}"/>
              </a:ext>
            </a:extLst>
          </p:cNvPr>
          <p:cNvGrpSpPr/>
          <p:nvPr/>
        </p:nvGrpSpPr>
        <p:grpSpPr>
          <a:xfrm>
            <a:off x="4200052" y="5251387"/>
            <a:ext cx="5941062" cy="1164196"/>
            <a:chOff x="3544554" y="5130676"/>
            <a:chExt cx="5074741" cy="1224136"/>
          </a:xfrm>
        </p:grpSpPr>
        <p:sp>
          <p:nvSpPr>
            <p:cNvPr id="9" name="Rounded Rectangle 45">
              <a:extLst>
                <a:ext uri="{FF2B5EF4-FFF2-40B4-BE49-F238E27FC236}">
                  <a16:creationId xmlns:a16="http://schemas.microsoft.com/office/drawing/2014/main" id="{9B6F4EBC-A24A-3D10-875D-6C454DE0BAB7}"/>
                </a:ext>
              </a:extLst>
            </p:cNvPr>
            <p:cNvSpPr/>
            <p:nvPr/>
          </p:nvSpPr>
          <p:spPr>
            <a:xfrm>
              <a:off x="3544554" y="5130676"/>
              <a:ext cx="5074741" cy="12241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6FEC3F-31A4-625A-1FD4-253BDF68674B}"/>
                </a:ext>
              </a:extLst>
            </p:cNvPr>
            <p:cNvSpPr/>
            <p:nvPr/>
          </p:nvSpPr>
          <p:spPr>
            <a:xfrm>
              <a:off x="3905465" y="5396938"/>
              <a:ext cx="3056759" cy="811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14300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What a galaxy of shining stars!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0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What a bunch of lovely roses!</a:t>
              </a:r>
              <a:endParaRPr lang="en-US" sz="20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4ED824-5C84-ADF8-F8B1-0C2C3CB00B67}"/>
              </a:ext>
            </a:extLst>
          </p:cNvPr>
          <p:cNvGrpSpPr/>
          <p:nvPr/>
        </p:nvGrpSpPr>
        <p:grpSpPr>
          <a:xfrm>
            <a:off x="2337795" y="4906719"/>
            <a:ext cx="9102522" cy="1508864"/>
            <a:chOff x="1679846" y="1384062"/>
            <a:chExt cx="7775198" cy="1586550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B903DA4-DE0E-4743-E922-54E61B774E5D}"/>
                </a:ext>
              </a:extLst>
            </p:cNvPr>
            <p:cNvSpPr/>
            <p:nvPr/>
          </p:nvSpPr>
          <p:spPr>
            <a:xfrm flipH="1">
              <a:off x="2687957" y="1882955"/>
              <a:ext cx="724077" cy="259565"/>
            </a:xfrm>
            <a:prstGeom prst="parallelogram">
              <a:avLst>
                <a:gd name="adj" fmla="val 64752"/>
              </a:avLst>
            </a:prstGeom>
            <a:solidFill>
              <a:srgbClr val="345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1D06A25-8995-13B7-34D8-E98A93320C97}"/>
                </a:ext>
              </a:extLst>
            </p:cNvPr>
            <p:cNvSpPr/>
            <p:nvPr/>
          </p:nvSpPr>
          <p:spPr>
            <a:xfrm>
              <a:off x="1679846" y="1746476"/>
              <a:ext cx="1732190" cy="1224136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0800000" scaled="1"/>
              <a:tileRect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DD1287-8A72-669B-2C0F-E2C6A46E0A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115" y="1890492"/>
              <a:ext cx="945598" cy="9455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" name="Pentagon 26">
              <a:extLst>
                <a:ext uri="{FF2B5EF4-FFF2-40B4-BE49-F238E27FC236}">
                  <a16:creationId xmlns:a16="http://schemas.microsoft.com/office/drawing/2014/main" id="{085A7EDA-440D-A21D-56A4-E36C44C5D4C7}"/>
                </a:ext>
              </a:extLst>
            </p:cNvPr>
            <p:cNvSpPr/>
            <p:nvPr/>
          </p:nvSpPr>
          <p:spPr>
            <a:xfrm>
              <a:off x="2643087" y="1384062"/>
              <a:ext cx="6811957" cy="498894"/>
            </a:xfrm>
            <a:prstGeom prst="homePlate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644013B-D765-9659-22DF-CD40237F9EE9}"/>
              </a:ext>
            </a:extLst>
          </p:cNvPr>
          <p:cNvGrpSpPr/>
          <p:nvPr/>
        </p:nvGrpSpPr>
        <p:grpSpPr>
          <a:xfrm>
            <a:off x="2335344" y="1385740"/>
            <a:ext cx="9107424" cy="1508864"/>
            <a:chOff x="1679846" y="4931967"/>
            <a:chExt cx="7200800" cy="1586550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C22146B1-B39F-93B6-6B42-877296C27F20}"/>
                </a:ext>
              </a:extLst>
            </p:cNvPr>
            <p:cNvSpPr/>
            <p:nvPr/>
          </p:nvSpPr>
          <p:spPr>
            <a:xfrm flipH="1">
              <a:off x="2687957" y="5430860"/>
              <a:ext cx="724077" cy="259565"/>
            </a:xfrm>
            <a:prstGeom prst="parallelogram">
              <a:avLst>
                <a:gd name="adj" fmla="val 64752"/>
              </a:avLst>
            </a:prstGeom>
            <a:solidFill>
              <a:srgbClr val="DF25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B9FC3C99-D807-40C5-156E-DDC4A2CBB07C}"/>
                </a:ext>
              </a:extLst>
            </p:cNvPr>
            <p:cNvSpPr/>
            <p:nvPr/>
          </p:nvSpPr>
          <p:spPr>
            <a:xfrm>
              <a:off x="1679846" y="5294381"/>
              <a:ext cx="1732190" cy="1224136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solidFill>
              <a:srgbClr val="E44A9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B25424-96FA-DA9B-78A0-A1EDA49883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115" y="5438397"/>
              <a:ext cx="945598" cy="9455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Pentagon 49">
              <a:extLst>
                <a:ext uri="{FF2B5EF4-FFF2-40B4-BE49-F238E27FC236}">
                  <a16:creationId xmlns:a16="http://schemas.microsoft.com/office/drawing/2014/main" id="{2D8767A9-540B-BAB3-2BDF-ACF7B6B6A2C3}"/>
                </a:ext>
              </a:extLst>
            </p:cNvPr>
            <p:cNvSpPr/>
            <p:nvPr/>
          </p:nvSpPr>
          <p:spPr>
            <a:xfrm>
              <a:off x="2687958" y="4931967"/>
              <a:ext cx="6192688" cy="498893"/>
            </a:xfrm>
            <a:prstGeom prst="homePlate">
              <a:avLst/>
            </a:prstGeom>
            <a:solidFill>
              <a:srgbClr val="E44A9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14300" lvl="0">
                <a:lnSpc>
                  <a:spcPct val="114000"/>
                </a:lnSpc>
                <a:spcAft>
                  <a:spcPts val="0"/>
                </a:spcAft>
              </a:pPr>
              <a:endParaRPr lang="en-IN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EF11CB-5F67-D3E6-72D6-6B6469CC2B49}"/>
              </a:ext>
            </a:extLst>
          </p:cNvPr>
          <p:cNvGrpSpPr/>
          <p:nvPr/>
        </p:nvGrpSpPr>
        <p:grpSpPr>
          <a:xfrm>
            <a:off x="4200052" y="3471494"/>
            <a:ext cx="5941063" cy="1164196"/>
            <a:chOff x="3525373" y="3431374"/>
            <a:chExt cx="5074741" cy="1224136"/>
          </a:xfrm>
        </p:grpSpPr>
        <p:sp>
          <p:nvSpPr>
            <p:cNvPr id="42" name="Rounded Rectangle 31">
              <a:extLst>
                <a:ext uri="{FF2B5EF4-FFF2-40B4-BE49-F238E27FC236}">
                  <a16:creationId xmlns:a16="http://schemas.microsoft.com/office/drawing/2014/main" id="{4D99F639-6387-AB17-439E-A0806F08CA9A}"/>
                </a:ext>
              </a:extLst>
            </p:cNvPr>
            <p:cNvSpPr/>
            <p:nvPr/>
          </p:nvSpPr>
          <p:spPr>
            <a:xfrm flipH="1">
              <a:off x="3525373" y="3431374"/>
              <a:ext cx="5074741" cy="12241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031548-BFD9-91D7-2D95-7DB16566E809}"/>
                </a:ext>
              </a:extLst>
            </p:cNvPr>
            <p:cNvSpPr/>
            <p:nvPr/>
          </p:nvSpPr>
          <p:spPr>
            <a:xfrm>
              <a:off x="3924787" y="3604265"/>
              <a:ext cx="2809035" cy="811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14300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What scary stories!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0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What delicious flavours!</a:t>
              </a:r>
              <a:endParaRPr lang="en-US" sz="2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CDB1A0-4273-2849-0451-DDBDCA2AB0C6}"/>
              </a:ext>
            </a:extLst>
          </p:cNvPr>
          <p:cNvGrpSpPr/>
          <p:nvPr/>
        </p:nvGrpSpPr>
        <p:grpSpPr>
          <a:xfrm flipH="1">
            <a:off x="2335344" y="3125492"/>
            <a:ext cx="9107424" cy="1508864"/>
            <a:chOff x="3264022" y="3068960"/>
            <a:chExt cx="7200800" cy="1586550"/>
          </a:xfrm>
        </p:grpSpPr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F3F46C01-CA4F-A071-BE89-3C7FC5366FC6}"/>
                </a:ext>
              </a:extLst>
            </p:cNvPr>
            <p:cNvSpPr/>
            <p:nvPr/>
          </p:nvSpPr>
          <p:spPr>
            <a:xfrm>
              <a:off x="8732634" y="3567853"/>
              <a:ext cx="724077" cy="259565"/>
            </a:xfrm>
            <a:prstGeom prst="parallelogram">
              <a:avLst>
                <a:gd name="adj" fmla="val 6475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5EC6A386-EFDA-F44D-CC14-3E0DB7EDBBB7}"/>
                </a:ext>
              </a:extLst>
            </p:cNvPr>
            <p:cNvSpPr/>
            <p:nvPr/>
          </p:nvSpPr>
          <p:spPr>
            <a:xfrm flipH="1">
              <a:off x="8732632" y="3431374"/>
              <a:ext cx="1732190" cy="1224136"/>
            </a:xfrm>
            <a:custGeom>
              <a:avLst/>
              <a:gdLst>
                <a:gd name="connsiteX0" fmla="*/ 612068 w 1732190"/>
                <a:gd name="connsiteY0" fmla="*/ 0 h 1224136"/>
                <a:gd name="connsiteX1" fmla="*/ 1176037 w 1732190"/>
                <a:gd name="connsiteY1" fmla="*/ 373824 h 1224136"/>
                <a:gd name="connsiteX2" fmla="*/ 1182934 w 1732190"/>
                <a:gd name="connsiteY2" fmla="*/ 396044 h 1224136"/>
                <a:gd name="connsiteX3" fmla="*/ 1732190 w 1732190"/>
                <a:gd name="connsiteY3" fmla="*/ 396044 h 1224136"/>
                <a:gd name="connsiteX4" fmla="*/ 1732190 w 1732190"/>
                <a:gd name="connsiteY4" fmla="*/ 828092 h 1224136"/>
                <a:gd name="connsiteX5" fmla="*/ 1182934 w 1732190"/>
                <a:gd name="connsiteY5" fmla="*/ 828092 h 1224136"/>
                <a:gd name="connsiteX6" fmla="*/ 1176037 w 1732190"/>
                <a:gd name="connsiteY6" fmla="*/ 850313 h 1224136"/>
                <a:gd name="connsiteX7" fmla="*/ 612068 w 1732190"/>
                <a:gd name="connsiteY7" fmla="*/ 1224136 h 1224136"/>
                <a:gd name="connsiteX8" fmla="*/ 0 w 1732190"/>
                <a:gd name="connsiteY8" fmla="*/ 612068 h 1224136"/>
                <a:gd name="connsiteX9" fmla="*/ 612068 w 1732190"/>
                <a:gd name="connsiteY9" fmla="*/ 0 h 122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190" h="1224136">
                  <a:moveTo>
                    <a:pt x="612068" y="0"/>
                  </a:moveTo>
                  <a:cubicBezTo>
                    <a:pt x="865595" y="0"/>
                    <a:pt x="1083120" y="154143"/>
                    <a:pt x="1176037" y="373824"/>
                  </a:cubicBezTo>
                  <a:lnTo>
                    <a:pt x="1182934" y="396044"/>
                  </a:lnTo>
                  <a:lnTo>
                    <a:pt x="1732190" y="396044"/>
                  </a:lnTo>
                  <a:lnTo>
                    <a:pt x="1732190" y="828092"/>
                  </a:lnTo>
                  <a:lnTo>
                    <a:pt x="1182934" y="828092"/>
                  </a:lnTo>
                  <a:lnTo>
                    <a:pt x="1176037" y="850313"/>
                  </a:lnTo>
                  <a:cubicBezTo>
                    <a:pt x="1083120" y="1069993"/>
                    <a:pt x="865595" y="1224136"/>
                    <a:pt x="612068" y="1224136"/>
                  </a:cubicBezTo>
                  <a:cubicBezTo>
                    <a:pt x="274032" y="1224136"/>
                    <a:pt x="0" y="950104"/>
                    <a:pt x="0" y="612068"/>
                  </a:cubicBezTo>
                  <a:cubicBezTo>
                    <a:pt x="0" y="274032"/>
                    <a:pt x="274032" y="0"/>
                    <a:pt x="612068" y="0"/>
                  </a:cubicBezTo>
                  <a:close/>
                </a:path>
              </a:pathLst>
            </a:custGeom>
            <a:gradFill flip="none" rotWithShape="1">
              <a:lin ang="13500000" scaled="1"/>
              <a:tileRect/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E863C5-3769-E6E6-47BB-18C5C9AE2F3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379955" y="3575390"/>
              <a:ext cx="945598" cy="94559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8" name="Pentagon 35">
              <a:extLst>
                <a:ext uri="{FF2B5EF4-FFF2-40B4-BE49-F238E27FC236}">
                  <a16:creationId xmlns:a16="http://schemas.microsoft.com/office/drawing/2014/main" id="{D0BBC3CA-C35C-5179-6007-B8F023A7CD9A}"/>
                </a:ext>
              </a:extLst>
            </p:cNvPr>
            <p:cNvSpPr/>
            <p:nvPr/>
          </p:nvSpPr>
          <p:spPr>
            <a:xfrm flipH="1">
              <a:off x="3264022" y="3068960"/>
              <a:ext cx="6192688" cy="498893"/>
            </a:xfrm>
            <a:prstGeom prst="homePlat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F054393-EDB8-C2F0-2B9F-07A0881747DC}"/>
              </a:ext>
            </a:extLst>
          </p:cNvPr>
          <p:cNvSpPr txBox="1"/>
          <p:nvPr/>
        </p:nvSpPr>
        <p:spPr>
          <a:xfrm>
            <a:off x="4395618" y="1400960"/>
            <a:ext cx="5297994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 algn="ctr">
              <a:lnSpc>
                <a:spcPct val="114000"/>
              </a:lnSpc>
              <a:spcAft>
                <a:spcPts val="0"/>
              </a:spcAft>
            </a:pPr>
            <a:r>
              <a:rPr lang="en-IE" sz="22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+ a/an + adjective + singular noun + !</a:t>
            </a:r>
            <a:endParaRPr lang="en-IN" sz="22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52228D-591C-F33A-59C0-8D8401D9EB56}"/>
              </a:ext>
            </a:extLst>
          </p:cNvPr>
          <p:cNvSpPr txBox="1"/>
          <p:nvPr/>
        </p:nvSpPr>
        <p:spPr>
          <a:xfrm>
            <a:off x="4349137" y="3152534"/>
            <a:ext cx="4206142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>
              <a:lnSpc>
                <a:spcPct val="114000"/>
              </a:lnSpc>
              <a:spcAft>
                <a:spcPts val="0"/>
              </a:spcAft>
            </a:pPr>
            <a:r>
              <a:rPr lang="en-IE" sz="2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+ adjective + plural noun + !</a:t>
            </a:r>
            <a:endParaRPr lang="en-IN" sz="22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09683F-0B4F-8902-599F-713EF1B4DE90}"/>
              </a:ext>
            </a:extLst>
          </p:cNvPr>
          <p:cNvSpPr txBox="1"/>
          <p:nvPr/>
        </p:nvSpPr>
        <p:spPr>
          <a:xfrm>
            <a:off x="3654703" y="4959715"/>
            <a:ext cx="7533637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lvl="0" algn="ctr">
              <a:lnSpc>
                <a:spcPct val="114000"/>
              </a:lnSpc>
              <a:spcAft>
                <a:spcPts val="0"/>
              </a:spcAft>
            </a:pPr>
            <a:r>
              <a:rPr lang="en-US" sz="22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+ a + collective noun + of + adjective + plural noun + !</a:t>
            </a:r>
            <a:endParaRPr lang="en-IN" sz="220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1438669" y="119440"/>
            <a:ext cx="9310910" cy="1293853"/>
            <a:chOff x="2121923" y="202739"/>
            <a:chExt cx="7694967" cy="12938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Exclamatory Adjectives with a verb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0B43A67-99F8-0AD4-010A-3E92B7755A7B}"/>
              </a:ext>
            </a:extLst>
          </p:cNvPr>
          <p:cNvSpPr txBox="1"/>
          <p:nvPr/>
        </p:nvSpPr>
        <p:spPr>
          <a:xfrm>
            <a:off x="190286" y="3405289"/>
            <a:ext cx="1795126" cy="461665"/>
          </a:xfrm>
          <a:prstGeom prst="rect">
            <a:avLst/>
          </a:prstGeom>
          <a:ln>
            <a:solidFill>
              <a:srgbClr val="3FAE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Verbs</a:t>
            </a:r>
            <a:endParaRPr lang="en-IN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FACE44-DF24-53F5-0820-4E8ACA43816B}"/>
              </a:ext>
            </a:extLst>
          </p:cNvPr>
          <p:cNvGrpSpPr/>
          <p:nvPr/>
        </p:nvGrpSpPr>
        <p:grpSpPr>
          <a:xfrm>
            <a:off x="2489254" y="2067038"/>
            <a:ext cx="8016315" cy="1139854"/>
            <a:chOff x="404831" y="1412776"/>
            <a:chExt cx="8931530" cy="8157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" name="Freeform 60">
              <a:extLst>
                <a:ext uri="{FF2B5EF4-FFF2-40B4-BE49-F238E27FC236}">
                  <a16:creationId xmlns:a16="http://schemas.microsoft.com/office/drawing/2014/main" id="{69527B6D-6FD4-E9AB-7641-A889619D54B5}"/>
                </a:ext>
              </a:extLst>
            </p:cNvPr>
            <p:cNvSpPr/>
            <p:nvPr/>
          </p:nvSpPr>
          <p:spPr>
            <a:xfrm>
              <a:off x="407369" y="1412776"/>
              <a:ext cx="8928992" cy="815701"/>
            </a:xfrm>
            <a:prstGeom prst="homePlate">
              <a:avLst/>
            </a:prstGeom>
            <a:solidFill>
              <a:srgbClr val="5CE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61">
              <a:extLst>
                <a:ext uri="{FF2B5EF4-FFF2-40B4-BE49-F238E27FC236}">
                  <a16:creationId xmlns:a16="http://schemas.microsoft.com/office/drawing/2014/main" id="{A239758E-D51B-4CE2-ABED-56A088C26B92}"/>
                </a:ext>
              </a:extLst>
            </p:cNvPr>
            <p:cNvSpPr/>
            <p:nvPr/>
          </p:nvSpPr>
          <p:spPr>
            <a:xfrm>
              <a:off x="549520" y="1495211"/>
              <a:ext cx="8268219" cy="6494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38100" dir="5400000" algn="t" rotWithShape="0">
                <a:srgbClr val="00A48A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FE7D24-0413-5C85-2BBF-48C215EC36A1}"/>
                </a:ext>
              </a:extLst>
            </p:cNvPr>
            <p:cNvSpPr/>
            <p:nvPr/>
          </p:nvSpPr>
          <p:spPr>
            <a:xfrm>
              <a:off x="404831" y="1412776"/>
              <a:ext cx="722618" cy="735510"/>
            </a:xfrm>
            <a:custGeom>
              <a:avLst/>
              <a:gdLst>
                <a:gd name="connsiteX0" fmla="*/ 1120068 w 1665859"/>
                <a:gd name="connsiteY0" fmla="*/ 0 h 1874458"/>
                <a:gd name="connsiteX1" fmla="*/ 1665859 w 1665859"/>
                <a:gd name="connsiteY1" fmla="*/ 0 h 1874458"/>
                <a:gd name="connsiteX2" fmla="*/ 0 w 1665859"/>
                <a:gd name="connsiteY2" fmla="*/ 1874458 h 1874458"/>
                <a:gd name="connsiteX3" fmla="*/ 0 w 1665859"/>
                <a:gd name="connsiteY3" fmla="*/ 1260323 h 1874458"/>
                <a:gd name="connsiteX4" fmla="*/ 1120068 w 1665859"/>
                <a:gd name="connsiteY4" fmla="*/ 0 h 18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859" h="1874458">
                  <a:moveTo>
                    <a:pt x="1120068" y="0"/>
                  </a:moveTo>
                  <a:lnTo>
                    <a:pt x="1665859" y="0"/>
                  </a:lnTo>
                  <a:lnTo>
                    <a:pt x="0" y="1874458"/>
                  </a:lnTo>
                  <a:lnTo>
                    <a:pt x="0" y="1260323"/>
                  </a:lnTo>
                  <a:lnTo>
                    <a:pt x="1120068" y="0"/>
                  </a:lnTo>
                  <a:close/>
                </a:path>
              </a:pathLst>
            </a:custGeom>
            <a:solidFill>
              <a:srgbClr val="5BE1D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12B1E34E-601E-63EB-A356-AB1982ED7775}"/>
                </a:ext>
              </a:extLst>
            </p:cNvPr>
            <p:cNvSpPr/>
            <p:nvPr/>
          </p:nvSpPr>
          <p:spPr>
            <a:xfrm rot="16200000">
              <a:off x="7965143" y="1784094"/>
              <a:ext cx="325403" cy="563363"/>
            </a:xfrm>
            <a:prstGeom prst="homePlate">
              <a:avLst/>
            </a:prstGeom>
            <a:solidFill>
              <a:srgbClr val="5BE1D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3E3DD5-9214-7FA9-4ABD-7E2F5AC219E2}"/>
                </a:ext>
              </a:extLst>
            </p:cNvPr>
            <p:cNvSpPr txBox="1"/>
            <p:nvPr/>
          </p:nvSpPr>
          <p:spPr>
            <a:xfrm>
              <a:off x="2247712" y="1554405"/>
              <a:ext cx="4365734" cy="50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1885950" algn="l"/>
                </a:tabLs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What cute puppies they are!</a:t>
              </a:r>
            </a:p>
            <a:p>
              <a:pPr lvl="0">
                <a:tabLst>
                  <a:tab pos="1885950" algn="l"/>
                </a:tabLs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What a boring book this is!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FF8465-D1CB-8447-2F4E-33182C3D45ED}"/>
              </a:ext>
            </a:extLst>
          </p:cNvPr>
          <p:cNvGrpSpPr/>
          <p:nvPr/>
        </p:nvGrpSpPr>
        <p:grpSpPr>
          <a:xfrm>
            <a:off x="2462665" y="4113682"/>
            <a:ext cx="7998690" cy="1145654"/>
            <a:chOff x="404831" y="1412776"/>
            <a:chExt cx="8931530" cy="8157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635BFE82-61D3-5A3B-D991-6418638E51DC}"/>
                </a:ext>
              </a:extLst>
            </p:cNvPr>
            <p:cNvSpPr/>
            <p:nvPr/>
          </p:nvSpPr>
          <p:spPr>
            <a:xfrm>
              <a:off x="407369" y="1412776"/>
              <a:ext cx="8928992" cy="815701"/>
            </a:xfrm>
            <a:prstGeom prst="homePlate">
              <a:avLst/>
            </a:prstGeom>
            <a:solidFill>
              <a:srgbClr val="FFA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61">
              <a:extLst>
                <a:ext uri="{FF2B5EF4-FFF2-40B4-BE49-F238E27FC236}">
                  <a16:creationId xmlns:a16="http://schemas.microsoft.com/office/drawing/2014/main" id="{755FD8C4-EADC-2310-8E8D-1B011BA72731}"/>
                </a:ext>
              </a:extLst>
            </p:cNvPr>
            <p:cNvSpPr/>
            <p:nvPr/>
          </p:nvSpPr>
          <p:spPr>
            <a:xfrm>
              <a:off x="549520" y="1495211"/>
              <a:ext cx="8268219" cy="6494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84DA1E-D691-C94A-7308-9D1A2D18A2AC}"/>
                </a:ext>
              </a:extLst>
            </p:cNvPr>
            <p:cNvSpPr/>
            <p:nvPr/>
          </p:nvSpPr>
          <p:spPr>
            <a:xfrm>
              <a:off x="404831" y="1412776"/>
              <a:ext cx="722618" cy="735510"/>
            </a:xfrm>
            <a:custGeom>
              <a:avLst/>
              <a:gdLst>
                <a:gd name="connsiteX0" fmla="*/ 1120068 w 1665859"/>
                <a:gd name="connsiteY0" fmla="*/ 0 h 1874458"/>
                <a:gd name="connsiteX1" fmla="*/ 1665859 w 1665859"/>
                <a:gd name="connsiteY1" fmla="*/ 0 h 1874458"/>
                <a:gd name="connsiteX2" fmla="*/ 0 w 1665859"/>
                <a:gd name="connsiteY2" fmla="*/ 1874458 h 1874458"/>
                <a:gd name="connsiteX3" fmla="*/ 0 w 1665859"/>
                <a:gd name="connsiteY3" fmla="*/ 1260323 h 1874458"/>
                <a:gd name="connsiteX4" fmla="*/ 1120068 w 1665859"/>
                <a:gd name="connsiteY4" fmla="*/ 0 h 18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859" h="1874458">
                  <a:moveTo>
                    <a:pt x="1120068" y="0"/>
                  </a:moveTo>
                  <a:lnTo>
                    <a:pt x="1665859" y="0"/>
                  </a:lnTo>
                  <a:lnTo>
                    <a:pt x="0" y="1874458"/>
                  </a:lnTo>
                  <a:lnTo>
                    <a:pt x="0" y="1260323"/>
                  </a:lnTo>
                  <a:lnTo>
                    <a:pt x="1120068" y="0"/>
                  </a:ln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4937D0A0-AE3C-59C1-3493-6DF53B4F3576}"/>
                </a:ext>
              </a:extLst>
            </p:cNvPr>
            <p:cNvSpPr/>
            <p:nvPr/>
          </p:nvSpPr>
          <p:spPr>
            <a:xfrm rot="16200000">
              <a:off x="7965143" y="1784094"/>
              <a:ext cx="325403" cy="563363"/>
            </a:xfrm>
            <a:prstGeom prst="homePlate">
              <a:avLst/>
            </a:prstGeom>
            <a:solidFill>
              <a:srgbClr val="FFADA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1724C5-564D-29B7-2277-5B4B6C1ED698}"/>
                </a:ext>
              </a:extLst>
            </p:cNvPr>
            <p:cNvSpPr txBox="1"/>
            <p:nvPr/>
          </p:nvSpPr>
          <p:spPr>
            <a:xfrm>
              <a:off x="2979298" y="1536495"/>
              <a:ext cx="2931459" cy="55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114300" lvl="0">
                <a:lnSpc>
                  <a:spcPct val="114000"/>
                </a:lnSpc>
              </a:pPr>
              <a:r>
                <a:rPr lang="en-IE" sz="20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How you have grown!</a:t>
              </a:r>
              <a:endParaRPr lang="en-IN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0" lvl="0">
                <a:lnSpc>
                  <a:spcPct val="114000"/>
                </a:lnSpc>
              </a:pPr>
              <a:r>
                <a:rPr lang="en-IE" sz="20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How she has changed!</a:t>
              </a:r>
              <a:endParaRPr lang="en-IN" sz="2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1AA81C-4C33-13CA-C2F9-BC8E4B969078}"/>
              </a:ext>
            </a:extLst>
          </p:cNvPr>
          <p:cNvSpPr/>
          <p:nvPr/>
        </p:nvSpPr>
        <p:spPr>
          <a:xfrm>
            <a:off x="3751865" y="1629314"/>
            <a:ext cx="5335571" cy="432634"/>
          </a:xfrm>
          <a:prstGeom prst="roundRect">
            <a:avLst>
              <a:gd name="adj" fmla="val 45514"/>
            </a:avLst>
          </a:prstGeom>
          <a:solidFill>
            <a:srgbClr val="57DED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13063-A99B-B534-1F4A-9521CF217808}"/>
              </a:ext>
            </a:extLst>
          </p:cNvPr>
          <p:cNvSpPr txBox="1"/>
          <p:nvPr/>
        </p:nvSpPr>
        <p:spPr>
          <a:xfrm>
            <a:off x="3683348" y="1607868"/>
            <a:ext cx="53355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+ a/an + adjective + subject + verb + !</a:t>
            </a:r>
            <a:endParaRPr lang="en-IN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CBFD80-0840-25DD-6C7D-B0B7D593F852}"/>
              </a:ext>
            </a:extLst>
          </p:cNvPr>
          <p:cNvSpPr/>
          <p:nvPr/>
        </p:nvSpPr>
        <p:spPr>
          <a:xfrm>
            <a:off x="3659169" y="3707344"/>
            <a:ext cx="5335571" cy="432634"/>
          </a:xfrm>
          <a:prstGeom prst="roundRect">
            <a:avLst>
              <a:gd name="adj" fmla="val 45514"/>
            </a:avLst>
          </a:prstGeom>
          <a:solidFill>
            <a:srgbClr val="FFADA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728382-C47B-2189-1A73-E8FEED5A022B}"/>
              </a:ext>
            </a:extLst>
          </p:cNvPr>
          <p:cNvSpPr txBox="1"/>
          <p:nvPr/>
        </p:nvSpPr>
        <p:spPr>
          <a:xfrm>
            <a:off x="4644436" y="3708147"/>
            <a:ext cx="31421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+ subject + verb + !</a:t>
            </a:r>
            <a:endParaRPr lang="en-IN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E6DCC9-A2D4-404D-2DCB-1AF78F7716BC}"/>
              </a:ext>
            </a:extLst>
          </p:cNvPr>
          <p:cNvGrpSpPr/>
          <p:nvPr/>
        </p:nvGrpSpPr>
        <p:grpSpPr>
          <a:xfrm>
            <a:off x="2246641" y="119440"/>
            <a:ext cx="7694967" cy="929876"/>
            <a:chOff x="2121923" y="202739"/>
            <a:chExt cx="7694967" cy="9298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1D115A-9C1A-8923-EF91-257C999FA6C1}"/>
                </a:ext>
              </a:extLst>
            </p:cNvPr>
            <p:cNvGrpSpPr/>
            <p:nvPr/>
          </p:nvGrpSpPr>
          <p:grpSpPr>
            <a:xfrm>
              <a:off x="2229935" y="202739"/>
              <a:ext cx="7470988" cy="929876"/>
              <a:chOff x="2491760" y="1566852"/>
              <a:chExt cx="7362976" cy="86416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9F30F1B-DF5F-410D-AAB9-10ECCAA4FF53}"/>
                  </a:ext>
                </a:extLst>
              </p:cNvPr>
              <p:cNvSpPr/>
              <p:nvPr/>
            </p:nvSpPr>
            <p:spPr>
              <a:xfrm>
                <a:off x="2491760" y="1566852"/>
                <a:ext cx="7362976" cy="413999"/>
              </a:xfrm>
              <a:custGeom>
                <a:avLst/>
                <a:gdLst>
                  <a:gd name="connsiteX0" fmla="*/ 414000 w 5760640"/>
                  <a:gd name="connsiteY0" fmla="*/ 0 h 413999"/>
                  <a:gd name="connsiteX1" fmla="*/ 5346640 w 5760640"/>
                  <a:gd name="connsiteY1" fmla="*/ 0 h 413999"/>
                  <a:gd name="connsiteX2" fmla="*/ 5728106 w 5760640"/>
                  <a:gd name="connsiteY2" fmla="*/ 252853 h 413999"/>
                  <a:gd name="connsiteX3" fmla="*/ 5760640 w 5760640"/>
                  <a:gd name="connsiteY3" fmla="*/ 413999 h 413999"/>
                  <a:gd name="connsiteX4" fmla="*/ 0 w 5760640"/>
                  <a:gd name="connsiteY4" fmla="*/ 413999 h 413999"/>
                  <a:gd name="connsiteX5" fmla="*/ 32534 w 5760640"/>
                  <a:gd name="connsiteY5" fmla="*/ 252853 h 413999"/>
                  <a:gd name="connsiteX6" fmla="*/ 414000 w 5760640"/>
                  <a:gd name="connsiteY6" fmla="*/ 0 h 41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3999">
                    <a:moveTo>
                      <a:pt x="414000" y="0"/>
                    </a:moveTo>
                    <a:lnTo>
                      <a:pt x="5346640" y="0"/>
                    </a:lnTo>
                    <a:cubicBezTo>
                      <a:pt x="5518125" y="0"/>
                      <a:pt x="5665257" y="104262"/>
                      <a:pt x="5728106" y="252853"/>
                    </a:cubicBezTo>
                    <a:lnTo>
                      <a:pt x="5760640" y="413999"/>
                    </a:lnTo>
                    <a:lnTo>
                      <a:pt x="0" y="413999"/>
                    </a:lnTo>
                    <a:lnTo>
                      <a:pt x="32534" y="252853"/>
                    </a:lnTo>
                    <a:cubicBezTo>
                      <a:pt x="95383" y="104262"/>
                      <a:pt x="242516" y="0"/>
                      <a:pt x="414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3FAE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D0D4745-B569-BD74-20BF-6B582632A26C}"/>
                  </a:ext>
                </a:extLst>
              </p:cNvPr>
              <p:cNvSpPr/>
              <p:nvPr/>
            </p:nvSpPr>
            <p:spPr>
              <a:xfrm>
                <a:off x="2491760" y="2017019"/>
                <a:ext cx="7362976" cy="414002"/>
              </a:xfrm>
              <a:custGeom>
                <a:avLst/>
                <a:gdLst>
                  <a:gd name="connsiteX0" fmla="*/ 0 w 5760640"/>
                  <a:gd name="connsiteY0" fmla="*/ 0 h 414002"/>
                  <a:gd name="connsiteX1" fmla="*/ 5760640 w 5760640"/>
                  <a:gd name="connsiteY1" fmla="*/ 0 h 414002"/>
                  <a:gd name="connsiteX2" fmla="*/ 5760640 w 5760640"/>
                  <a:gd name="connsiteY2" fmla="*/ 2 h 414002"/>
                  <a:gd name="connsiteX3" fmla="*/ 5346640 w 5760640"/>
                  <a:gd name="connsiteY3" fmla="*/ 414002 h 414002"/>
                  <a:gd name="connsiteX4" fmla="*/ 414000 w 5760640"/>
                  <a:gd name="connsiteY4" fmla="*/ 414002 h 414002"/>
                  <a:gd name="connsiteX5" fmla="*/ 0 w 5760640"/>
                  <a:gd name="connsiteY5" fmla="*/ 2 h 414002"/>
                  <a:gd name="connsiteX6" fmla="*/ 0 w 5760640"/>
                  <a:gd name="connsiteY6" fmla="*/ 0 h 41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0640" h="414002">
                    <a:moveTo>
                      <a:pt x="0" y="0"/>
                    </a:moveTo>
                    <a:lnTo>
                      <a:pt x="5760640" y="0"/>
                    </a:lnTo>
                    <a:lnTo>
                      <a:pt x="5760640" y="2"/>
                    </a:lnTo>
                    <a:cubicBezTo>
                      <a:pt x="5760640" y="228648"/>
                      <a:pt x="5575286" y="414002"/>
                      <a:pt x="5346640" y="414002"/>
                    </a:cubicBezTo>
                    <a:lnTo>
                      <a:pt x="414000" y="414002"/>
                    </a:lnTo>
                    <a:cubicBezTo>
                      <a:pt x="185354" y="414002"/>
                      <a:pt x="0" y="228648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3FAE9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B8A2030-41F8-90E4-70A1-CE32427F9815}"/>
                  </a:ext>
                </a:extLst>
              </p:cNvPr>
              <p:cNvSpPr/>
              <p:nvPr/>
            </p:nvSpPr>
            <p:spPr>
              <a:xfrm>
                <a:off x="2540709" y="1638810"/>
                <a:ext cx="7213819" cy="68408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9E483CB-9490-057A-F712-4E5145B29E89}"/>
                </a:ext>
              </a:extLst>
            </p:cNvPr>
            <p:cNvSpPr/>
            <p:nvPr/>
          </p:nvSpPr>
          <p:spPr>
            <a:xfrm>
              <a:off x="2364536" y="311215"/>
              <a:ext cx="7183273" cy="720000"/>
            </a:xfrm>
            <a:prstGeom prst="roundRect">
              <a:avLst>
                <a:gd name="adj" fmla="val 50000"/>
              </a:avLst>
            </a:prstGeom>
            <a:solidFill>
              <a:srgbClr val="3FAE9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3B448-AD59-9864-3B9F-634D5267A32A}"/>
                </a:ext>
              </a:extLst>
            </p:cNvPr>
            <p:cNvSpPr/>
            <p:nvPr/>
          </p:nvSpPr>
          <p:spPr>
            <a:xfrm>
              <a:off x="9600866" y="511140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0CE98E-E687-AC32-7F7B-0E24AFD2ADDD}"/>
                </a:ext>
              </a:extLst>
            </p:cNvPr>
            <p:cNvSpPr txBox="1"/>
            <p:nvPr/>
          </p:nvSpPr>
          <p:spPr>
            <a:xfrm>
              <a:off x="2953430" y="296263"/>
              <a:ext cx="6048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Points to remember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1ABD0F-2FB0-6B56-FE69-17AA2E6202DD}"/>
                </a:ext>
              </a:extLst>
            </p:cNvPr>
            <p:cNvSpPr/>
            <p:nvPr/>
          </p:nvSpPr>
          <p:spPr>
            <a:xfrm>
              <a:off x="2121923" y="544302"/>
              <a:ext cx="216024" cy="216024"/>
            </a:xfrm>
            <a:prstGeom prst="ellipse">
              <a:avLst/>
            </a:prstGeom>
            <a:solidFill>
              <a:srgbClr val="3FAE9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Relaxed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186852-ED5E-A75C-DC81-65F09DC1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10" y="1593130"/>
            <a:ext cx="4062842" cy="2958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00585-D4BE-0A80-2C83-CE4E70740140}"/>
              </a:ext>
            </a:extLst>
          </p:cNvPr>
          <p:cNvSpPr txBox="1"/>
          <p:nvPr/>
        </p:nvSpPr>
        <p:spPr>
          <a:xfrm>
            <a:off x="2358338" y="4991504"/>
            <a:ext cx="7512951" cy="954107"/>
          </a:xfrm>
          <a:prstGeom prst="rect">
            <a:avLst/>
          </a:prstGeom>
          <a:ln>
            <a:solidFill>
              <a:srgbClr val="3FAE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Exclamatory adjectives are used to express strong emotions and for </a:t>
            </a:r>
            <a:r>
              <a:rPr lang="en-US" sz="2800" b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dramatic effect.</a:t>
            </a:r>
            <a:endParaRPr lang="en-IN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1202</Words>
  <Application>Microsoft Office PowerPoint</Application>
  <PresentationFormat>Widescreen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DD</vt:lpstr>
      <vt:lpstr>Express Yourself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Anjali Mahesh</cp:lastModifiedBy>
  <cp:revision>80</cp:revision>
  <dcterms:created xsi:type="dcterms:W3CDTF">2020-08-28T09:38:22Z</dcterms:created>
  <dcterms:modified xsi:type="dcterms:W3CDTF">2023-10-15T13:15:46Z</dcterms:modified>
</cp:coreProperties>
</file>