
<file path=[Content_Types].xml><?xml version="1.0" encoding="utf-8"?>
<Types xmlns="http://schemas.openxmlformats.org/package/2006/content-types">
  <Default Extension="jpg" ContentType="image/jpeg"/>
  <Default Extension="mp3" ContentType="audio/m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961" r:id="rId2"/>
    <p:sldId id="962" r:id="rId3"/>
    <p:sldId id="963" r:id="rId4"/>
    <p:sldId id="964" r:id="rId5"/>
    <p:sldId id="969" r:id="rId6"/>
    <p:sldId id="970" r:id="rId7"/>
    <p:sldId id="971" r:id="rId8"/>
    <p:sldId id="258"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3" roundtripDataSignature="AMtx7mja3Q3gnXcyWhcH5MrUmYRn5B4Hd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66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E2AF88F-C742-4FD3-A5DA-7B6B7D15D2BF}">
  <a:tblStyle styleId="{EE2AF88F-C742-4FD3-A5DA-7B6B7D15D2BF}"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62"/>
    <p:restoredTop sz="79062" autoAdjust="0"/>
  </p:normalViewPr>
  <p:slideViewPr>
    <p:cSldViewPr snapToGrid="0">
      <p:cViewPr>
        <p:scale>
          <a:sx n="70" d="100"/>
          <a:sy n="70" d="100"/>
        </p:scale>
        <p:origin x="80" y="32"/>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endParaRPr lang="en-I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r>
              <a:rPr lang="en-IN" sz="1200" dirty="0">
                <a:effectLst/>
                <a:latin typeface="Calibri" panose="020F0502020204030204" pitchFamily="34" charset="0"/>
                <a:ea typeface="Calibri" panose="020F0502020204030204" pitchFamily="34" charset="0"/>
                <a:cs typeface="Times New Roman" panose="02020603050405020304" pitchFamily="18" charset="0"/>
              </a:rPr>
              <a:t>Giving - https://www.freepik.com/free-vector/drawn-clothing-donation-concept_12277184.htm</a:t>
            </a:r>
            <a:endParaRPr sz="1200" b="0"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extLst>
      <p:ext uri="{BB962C8B-B14F-4D97-AF65-F5344CB8AC3E}">
        <p14:creationId xmlns:p14="http://schemas.microsoft.com/office/powerpoint/2010/main" val="423956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extLst>
      <p:ext uri="{BB962C8B-B14F-4D97-AF65-F5344CB8AC3E}">
        <p14:creationId xmlns:p14="http://schemas.microsoft.com/office/powerpoint/2010/main" val="621343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The teacher must ensure that the system is connected to an audio output source and that volume is turned up. The teacher may sing along and follow up the song with questions in the upcoming slides.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E" sz="1200" u="none" strike="noStrike" dirty="0">
                <a:solidFill>
                  <a:srgbClr val="FF0000"/>
                </a:solidFill>
                <a:effectLst/>
                <a:latin typeface="Calibri" panose="020F0502020204030204" pitchFamily="34" charset="0"/>
                <a:ea typeface="Calibri" panose="020F0502020204030204" pitchFamily="34" charset="0"/>
              </a:rPr>
              <a:t>The teacher can have an extension of this activity where needed, by encouraging the children to make handmade gifts/thank you cards for the helpers at school or participate in any charity acts organized by the school or their neighbourhood.</a:t>
            </a:r>
            <a:endParaRPr lang="en-IN" sz="1200" u="none" strike="noStrike" dirty="0">
              <a:effectLst/>
              <a:latin typeface="Calibri" panose="020F0502020204030204" pitchFamily="34" charset="0"/>
              <a:ea typeface="Calibri" panose="020F0502020204030204" pitchFamily="34" charset="0"/>
            </a:endParaRPr>
          </a:p>
          <a:p>
            <a:pPr marL="0" lvl="0" indent="0" algn="l" rtl="0">
              <a:spcBef>
                <a:spcPts val="0"/>
              </a:spcBef>
              <a:spcAft>
                <a:spcPts val="0"/>
              </a:spcAft>
              <a:buNone/>
            </a:pP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US" sz="1200" b="0" dirty="0">
                <a:solidFill>
                  <a:srgbClr val="0070C0"/>
                </a:solidFill>
                <a:effectLst/>
                <a:latin typeface="Calibri" panose="020F0502020204030204" pitchFamily="34" charset="0"/>
                <a:ea typeface="Cambria" panose="02040503050406030204" pitchFamily="18" charset="0"/>
                <a:cs typeface="Cambria" panose="02040503050406030204" pitchFamily="18" charset="0"/>
              </a:rPr>
              <a:t>http://sssbpt.org/audio/EHV/Track28.mp3</a:t>
            </a:r>
            <a:endParaRPr lang="en-IN" sz="1200" b="0" i="0" u="none" strike="noStrike" dirty="0">
              <a:solidFill>
                <a:schemeClr val="dk1"/>
              </a:solidFill>
              <a:effectLst/>
              <a:latin typeface="Calibri"/>
              <a:ea typeface="Cambria" panose="02040503050406030204" pitchFamily="18" charset="0"/>
              <a:cs typeface="Calibri"/>
              <a:sym typeface="Calibri"/>
            </a:endParaRP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extLst>
      <p:ext uri="{BB962C8B-B14F-4D97-AF65-F5344CB8AC3E}">
        <p14:creationId xmlns:p14="http://schemas.microsoft.com/office/powerpoint/2010/main" val="7469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Hand with heart: PPT icon</a:t>
            </a:r>
          </a:p>
          <a:p>
            <a:pPr marL="0" lvl="0" indent="0" algn="l" rtl="0">
              <a:spcBef>
                <a:spcPts val="0"/>
              </a:spcBef>
              <a:spcAft>
                <a:spcPts val="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Giving money - https://pixabay.com/illustrations/rupees-giving-giving-money-donating-4698727/ - shatadip7</a:t>
            </a:r>
          </a:p>
          <a:p>
            <a:pPr marL="0" lvl="0" indent="0" algn="l" rtl="0">
              <a:spcBef>
                <a:spcPts val="0"/>
              </a:spcBef>
              <a:spcAft>
                <a:spcPts val="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Volunteer - https://pixabay.com/illustrations/volunteer-hands-help-colors-2055042/ -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Tumisu</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extLst>
      <p:ext uri="{BB962C8B-B14F-4D97-AF65-F5344CB8AC3E}">
        <p14:creationId xmlns:p14="http://schemas.microsoft.com/office/powerpoint/2010/main" val="174455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endParaRPr lang="en-IN" sz="1200" b="0" i="0" u="none" strike="noStrike" dirty="0">
              <a:solidFill>
                <a:schemeClr val="dk1"/>
              </a:solidFill>
              <a:effectLst/>
              <a:latin typeface="Calibri"/>
              <a:ea typeface="Calibri"/>
              <a:cs typeface="Calibri"/>
              <a:sym typeface="Calibri"/>
            </a:endParaRPr>
          </a:p>
          <a:p>
            <a:pPr marL="0" lvl="0" indent="0" algn="l" rtl="0">
              <a:spcBef>
                <a:spcPts val="0"/>
              </a:spcBef>
              <a:spcAft>
                <a:spcPts val="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Thank you - https://freesvg.org/thank-you-daisies -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OpenClipart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r>
              <a:rPr lang="en-IN" sz="1800" dirty="0">
                <a:effectLst/>
                <a:latin typeface="Calibri" panose="020F0502020204030204" pitchFamily="34" charset="0"/>
                <a:ea typeface="Calibri" panose="020F0502020204030204" pitchFamily="34" charset="0"/>
                <a:cs typeface="Times New Roman" panose="02020603050405020304" pitchFamily="18" charset="0"/>
              </a:rPr>
              <a:t>Cake - https://freesvg.org/birthday-cake-vector-illustration - </a:t>
            </a:r>
            <a:r>
              <a:rPr lang="en-IN" sz="1800" dirty="0" err="1">
                <a:effectLst/>
                <a:latin typeface="Calibri" panose="020F0502020204030204" pitchFamily="34" charset="0"/>
                <a:ea typeface="Calibri" panose="020F0502020204030204" pitchFamily="34" charset="0"/>
                <a:cs typeface="Times New Roman" panose="02020603050405020304" pitchFamily="18" charset="0"/>
              </a:rPr>
              <a:t>OpenClipart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extLst>
      <p:ext uri="{BB962C8B-B14F-4D97-AF65-F5344CB8AC3E}">
        <p14:creationId xmlns:p14="http://schemas.microsoft.com/office/powerpoint/2010/main" val="1017307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extLst>
      <p:ext uri="{BB962C8B-B14F-4D97-AF65-F5344CB8AC3E}">
        <p14:creationId xmlns:p14="http://schemas.microsoft.com/office/powerpoint/2010/main" val="3181803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PPT icons</a:t>
            </a:r>
          </a:p>
          <a:p>
            <a:pPr marL="0" lvl="0" indent="0" algn="l" rtl="0">
              <a:spcBef>
                <a:spcPts val="0"/>
              </a:spcBef>
              <a:spcAft>
                <a:spcPts val="0"/>
              </a:spcAft>
              <a:buNone/>
            </a:pPr>
            <a:endParaRPr lang="en-IN" sz="1200" b="0" i="0" u="none" strike="noStrike" dirty="0">
              <a:solidFill>
                <a:schemeClr val="dk1"/>
              </a:solidFill>
              <a:latin typeface="Calibri"/>
              <a:ea typeface="Calibri"/>
              <a:cs typeface="Calibri"/>
              <a:sym typeface="Calibri"/>
            </a:endParaRPr>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a:p>
        </p:txBody>
      </p:sp>
    </p:spTree>
    <p:extLst>
      <p:ext uri="{BB962C8B-B14F-4D97-AF65-F5344CB8AC3E}">
        <p14:creationId xmlns:p14="http://schemas.microsoft.com/office/powerpoint/2010/main" val="531238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879155" y="836582"/>
            <a:ext cx="10363200" cy="1512297"/>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785097"/>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40454" y="114113"/>
            <a:ext cx="678726" cy="720000"/>
          </a:xfrm>
          <a:prstGeom prst="rect">
            <a:avLst/>
          </a:prstGeom>
          <a:noFill/>
          <a:ln>
            <a:noFill/>
          </a:ln>
        </p:spPr>
      </p:pic>
      <p:pic>
        <p:nvPicPr>
          <p:cNvPr id="16" name="Google Shape;16;p5" descr="A picture containing text, night sky&#10;&#10;Description automatically generated"/>
          <p:cNvPicPr preferRelativeResize="0"/>
          <p:nvPr/>
        </p:nvPicPr>
        <p:blipFill rotWithShape="1">
          <a:blip r:embed="rId3">
            <a:alphaModFix/>
          </a:blip>
          <a:srcRect/>
          <a:stretch/>
        </p:blipFill>
        <p:spPr>
          <a:xfrm>
            <a:off x="11331546" y="604279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12845" y="116582"/>
            <a:ext cx="738701"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night sky&#10;&#10;Description automatically generated"/>
          <p:cNvPicPr preferRelativeResize="0"/>
          <p:nvPr/>
        </p:nvPicPr>
        <p:blipFill rotWithShape="1">
          <a:blip r:embed="rId2">
            <a:alphaModFix/>
          </a:blip>
          <a:srcRect/>
          <a:stretch/>
        </p:blipFill>
        <p:spPr>
          <a:xfrm>
            <a:off x="11331546" y="604279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12845" y="116582"/>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night sky&#10;&#10;Description automatically generated"/>
          <p:cNvPicPr preferRelativeResize="0"/>
          <p:nvPr/>
        </p:nvPicPr>
        <p:blipFill rotWithShape="1">
          <a:blip r:embed="rId2">
            <a:alphaModFix/>
          </a:blip>
          <a:srcRect/>
          <a:stretch/>
        </p:blipFill>
        <p:spPr>
          <a:xfrm>
            <a:off x="11331546" y="604279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12845" y="116582"/>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3" name="Google Shape;13;p5">
            <a:hlinkClick r:id="rId5"/>
            <a:extLst>
              <a:ext uri="{FF2B5EF4-FFF2-40B4-BE49-F238E27FC236}">
                <a16:creationId xmlns:a16="http://schemas.microsoft.com/office/drawing/2014/main" id="{3CD65BF3-A12D-3948-BF91-BAC3681E2FF8}"/>
              </a:ext>
            </a:extLst>
          </p:cNvPr>
          <p:cNvSpPr/>
          <p:nvPr userDrawn="1"/>
        </p:nvSpPr>
        <p:spPr>
          <a:xfrm>
            <a:off x="-406400" y="6488116"/>
            <a:ext cx="394208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dirty="0">
                <a:solidFill>
                  <a:srgbClr val="0000CC"/>
                </a:solidFill>
                <a:latin typeface="Calibri"/>
                <a:ea typeface="Calibri"/>
                <a:cs typeface="Calibri"/>
                <a:sym typeface="Calibri"/>
              </a:rPr>
              <a:t>©Sri Sathya Sai Central Trust, </a:t>
            </a:r>
            <a:r>
              <a:rPr lang="en-IN" sz="1100" b="1" i="0" u="none" strike="noStrike" cap="none" dirty="0" err="1">
                <a:solidFill>
                  <a:srgbClr val="0000CC"/>
                </a:solidFill>
                <a:latin typeface="Calibri"/>
                <a:ea typeface="Calibri"/>
                <a:cs typeface="Calibri"/>
                <a:sym typeface="Calibri"/>
              </a:rPr>
              <a:t>Prasanthi</a:t>
            </a:r>
            <a:r>
              <a:rPr lang="en-IN" sz="1100" b="1" i="0" u="none" strike="noStrike" cap="none" dirty="0">
                <a:solidFill>
                  <a:srgbClr val="0000CC"/>
                </a:solidFill>
                <a:latin typeface="Calibri"/>
                <a:ea typeface="Calibri"/>
                <a:cs typeface="Calibri"/>
                <a:sym typeface="Calibri"/>
              </a:rPr>
              <a:t> Nilayam, 2023  </a:t>
            </a:r>
            <a:endParaRPr sz="1100" b="1" i="0" u="none" strike="noStrike" cap="none" dirty="0">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5.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6.png"/><Relationship Id="rId7"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grpSp>
        <p:nvGrpSpPr>
          <p:cNvPr id="4" name="Group 3">
            <a:extLst>
              <a:ext uri="{FF2B5EF4-FFF2-40B4-BE49-F238E27FC236}">
                <a16:creationId xmlns:a16="http://schemas.microsoft.com/office/drawing/2014/main" id="{F0F8D57A-B768-CC9E-5E95-AF5EAEA686FB}"/>
              </a:ext>
            </a:extLst>
          </p:cNvPr>
          <p:cNvGrpSpPr/>
          <p:nvPr/>
        </p:nvGrpSpPr>
        <p:grpSpPr>
          <a:xfrm>
            <a:off x="1811828" y="103686"/>
            <a:ext cx="8568345" cy="999864"/>
            <a:chOff x="1757518" y="211996"/>
            <a:chExt cx="7362818" cy="836712"/>
          </a:xfrm>
          <a:solidFill>
            <a:srgbClr val="FF7271"/>
          </a:solidFill>
          <a:effectLst>
            <a:outerShdw blurRad="50800" dist="38100" dir="5400000" algn="t" rotWithShape="0">
              <a:prstClr val="black">
                <a:alpha val="40000"/>
              </a:prstClr>
            </a:outerShdw>
          </a:effectLst>
        </p:grpSpPr>
        <p:sp>
          <p:nvSpPr>
            <p:cNvPr id="5" name="Arrow: Chevron 4">
              <a:extLst>
                <a:ext uri="{FF2B5EF4-FFF2-40B4-BE49-F238E27FC236}">
                  <a16:creationId xmlns:a16="http://schemas.microsoft.com/office/drawing/2014/main" id="{B5349CCC-0613-DE25-AC5F-E5DD1C6FEA8E}"/>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6" name="Arrow: Pentagon 5">
              <a:extLst>
                <a:ext uri="{FF2B5EF4-FFF2-40B4-BE49-F238E27FC236}">
                  <a16:creationId xmlns:a16="http://schemas.microsoft.com/office/drawing/2014/main" id="{339C98C8-4AD9-D1AE-C145-A0ACA9B6FFEB}"/>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Calibri" panose="020F0502020204030204" pitchFamily="34" charset="0"/>
                  <a:cs typeface="Calibri" panose="020F0502020204030204" pitchFamily="34" charset="0"/>
                </a:rPr>
                <a:t>The Joy of Giving</a:t>
              </a:r>
              <a:endParaRPr lang="en-IN" sz="5400" dirty="0">
                <a:latin typeface="Calibri" panose="020F0502020204030204" pitchFamily="34" charset="0"/>
                <a:cs typeface="Calibri" panose="020F0502020204030204" pitchFamily="34" charset="0"/>
              </a:endParaRPr>
            </a:p>
          </p:txBody>
        </p:sp>
        <p:sp>
          <p:nvSpPr>
            <p:cNvPr id="7" name="Arrow: Chevron 6">
              <a:extLst>
                <a:ext uri="{FF2B5EF4-FFF2-40B4-BE49-F238E27FC236}">
                  <a16:creationId xmlns:a16="http://schemas.microsoft.com/office/drawing/2014/main" id="{9B4E2A0A-DF16-0F95-0C4D-FBBA908C6C07}"/>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pic>
        <p:nvPicPr>
          <p:cNvPr id="3" name="Picture 2">
            <a:extLst>
              <a:ext uri="{FF2B5EF4-FFF2-40B4-BE49-F238E27FC236}">
                <a16:creationId xmlns:a16="http://schemas.microsoft.com/office/drawing/2014/main" id="{44956470-4E6A-B520-9C6F-2111BEEE4F55}"/>
              </a:ext>
            </a:extLst>
          </p:cNvPr>
          <p:cNvPicPr>
            <a:picLocks noChangeAspect="1"/>
          </p:cNvPicPr>
          <p:nvPr/>
        </p:nvPicPr>
        <p:blipFill rotWithShape="1">
          <a:blip r:embed="rId3"/>
          <a:srcRect t="9752" b="13492"/>
          <a:stretch/>
        </p:blipFill>
        <p:spPr>
          <a:xfrm>
            <a:off x="2578004" y="1203425"/>
            <a:ext cx="6981398" cy="5358726"/>
          </a:xfrm>
          <a:prstGeom prst="rect">
            <a:avLst/>
          </a:prstGeom>
        </p:spPr>
      </p:pic>
    </p:spTree>
    <p:extLst>
      <p:ext uri="{BB962C8B-B14F-4D97-AF65-F5344CB8AC3E}">
        <p14:creationId xmlns:p14="http://schemas.microsoft.com/office/powerpoint/2010/main" val="88912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7" name="Group 26">
            <a:extLst>
              <a:ext uri="{FF2B5EF4-FFF2-40B4-BE49-F238E27FC236}">
                <a16:creationId xmlns:a16="http://schemas.microsoft.com/office/drawing/2014/main" id="{8F7EB967-BE78-E5CA-C7F9-79DE8E30D759}"/>
              </a:ext>
            </a:extLst>
          </p:cNvPr>
          <p:cNvGrpSpPr/>
          <p:nvPr/>
        </p:nvGrpSpPr>
        <p:grpSpPr>
          <a:xfrm>
            <a:off x="298676" y="4077072"/>
            <a:ext cx="4105074" cy="1498990"/>
            <a:chOff x="4137226" y="4377856"/>
            <a:chExt cx="3565005" cy="1301781"/>
          </a:xfrm>
        </p:grpSpPr>
        <p:sp>
          <p:nvSpPr>
            <p:cNvPr id="28" name="Flowchart: Decision 27">
              <a:extLst>
                <a:ext uri="{FF2B5EF4-FFF2-40B4-BE49-F238E27FC236}">
                  <a16:creationId xmlns:a16="http://schemas.microsoft.com/office/drawing/2014/main" id="{1EC91BAB-357C-65BE-4687-88D8D66F47CC}"/>
                </a:ext>
              </a:extLst>
            </p:cNvPr>
            <p:cNvSpPr/>
            <p:nvPr/>
          </p:nvSpPr>
          <p:spPr>
            <a:xfrm>
              <a:off x="4137226" y="4377856"/>
              <a:ext cx="3565002" cy="587495"/>
            </a:xfrm>
            <a:prstGeom prst="flowChartDecisi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29" name="Parallelogram 28">
              <a:extLst>
                <a:ext uri="{FF2B5EF4-FFF2-40B4-BE49-F238E27FC236}">
                  <a16:creationId xmlns:a16="http://schemas.microsoft.com/office/drawing/2014/main" id="{3E71D738-7DDC-03B5-9C25-64C00E0FBEE9}"/>
                </a:ext>
              </a:extLst>
            </p:cNvPr>
            <p:cNvSpPr/>
            <p:nvPr/>
          </p:nvSpPr>
          <p:spPr>
            <a:xfrm rot="5400000">
              <a:off x="4524461" y="4284371"/>
              <a:ext cx="1008031" cy="1782501"/>
            </a:xfrm>
            <a:prstGeom prst="parallelogram">
              <a:avLst>
                <a:gd name="adj" fmla="val 29132"/>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30" name="Parallelogram 29">
              <a:extLst>
                <a:ext uri="{FF2B5EF4-FFF2-40B4-BE49-F238E27FC236}">
                  <a16:creationId xmlns:a16="http://schemas.microsoft.com/office/drawing/2014/main" id="{C005C5DE-E1E3-EC26-92B2-5B7E9CA54035}"/>
                </a:ext>
              </a:extLst>
            </p:cNvPr>
            <p:cNvSpPr/>
            <p:nvPr/>
          </p:nvSpPr>
          <p:spPr>
            <a:xfrm rot="5400000" flipV="1">
              <a:off x="6306965" y="4284371"/>
              <a:ext cx="1008032" cy="1782500"/>
            </a:xfrm>
            <a:prstGeom prst="parallelogram">
              <a:avLst>
                <a:gd name="adj" fmla="val 2917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grpSp>
      <p:grpSp>
        <p:nvGrpSpPr>
          <p:cNvPr id="31" name="Group 30">
            <a:extLst>
              <a:ext uri="{FF2B5EF4-FFF2-40B4-BE49-F238E27FC236}">
                <a16:creationId xmlns:a16="http://schemas.microsoft.com/office/drawing/2014/main" id="{4DDDD85C-B924-3A7C-624E-CF8B46090631}"/>
              </a:ext>
            </a:extLst>
          </p:cNvPr>
          <p:cNvGrpSpPr/>
          <p:nvPr/>
        </p:nvGrpSpPr>
        <p:grpSpPr>
          <a:xfrm>
            <a:off x="832083" y="3393769"/>
            <a:ext cx="3038262" cy="1109437"/>
            <a:chOff x="4137226" y="4377856"/>
            <a:chExt cx="3565005" cy="1301781"/>
          </a:xfrm>
        </p:grpSpPr>
        <p:sp>
          <p:nvSpPr>
            <p:cNvPr id="32" name="Flowchart: Decision 31">
              <a:extLst>
                <a:ext uri="{FF2B5EF4-FFF2-40B4-BE49-F238E27FC236}">
                  <a16:creationId xmlns:a16="http://schemas.microsoft.com/office/drawing/2014/main" id="{A60510D6-7B64-4EFC-DDE4-C073D7CA4473}"/>
                </a:ext>
              </a:extLst>
            </p:cNvPr>
            <p:cNvSpPr/>
            <p:nvPr/>
          </p:nvSpPr>
          <p:spPr>
            <a:xfrm>
              <a:off x="4137226" y="4377856"/>
              <a:ext cx="3565002" cy="587495"/>
            </a:xfrm>
            <a:prstGeom prst="flowChartDecisi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33" name="Parallelogram 32">
              <a:extLst>
                <a:ext uri="{FF2B5EF4-FFF2-40B4-BE49-F238E27FC236}">
                  <a16:creationId xmlns:a16="http://schemas.microsoft.com/office/drawing/2014/main" id="{5AE2CD97-CFF0-2A0E-8860-C6BD7B57FB11}"/>
                </a:ext>
              </a:extLst>
            </p:cNvPr>
            <p:cNvSpPr/>
            <p:nvPr/>
          </p:nvSpPr>
          <p:spPr>
            <a:xfrm rot="5400000">
              <a:off x="4524461" y="4284371"/>
              <a:ext cx="1008031" cy="1782501"/>
            </a:xfrm>
            <a:prstGeom prst="parallelogram">
              <a:avLst>
                <a:gd name="adj" fmla="val 29132"/>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34" name="Parallelogram 33">
              <a:extLst>
                <a:ext uri="{FF2B5EF4-FFF2-40B4-BE49-F238E27FC236}">
                  <a16:creationId xmlns:a16="http://schemas.microsoft.com/office/drawing/2014/main" id="{F33B2123-6BC5-272F-8462-26C37B2D55B3}"/>
                </a:ext>
              </a:extLst>
            </p:cNvPr>
            <p:cNvSpPr/>
            <p:nvPr/>
          </p:nvSpPr>
          <p:spPr>
            <a:xfrm rot="5400000" flipV="1">
              <a:off x="6306965" y="4284371"/>
              <a:ext cx="1008032" cy="1782500"/>
            </a:xfrm>
            <a:prstGeom prst="parallelogram">
              <a:avLst>
                <a:gd name="adj" fmla="val 2917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grpSp>
      <p:grpSp>
        <p:nvGrpSpPr>
          <p:cNvPr id="35" name="Group 34">
            <a:extLst>
              <a:ext uri="{FF2B5EF4-FFF2-40B4-BE49-F238E27FC236}">
                <a16:creationId xmlns:a16="http://schemas.microsoft.com/office/drawing/2014/main" id="{E49131CF-B9BE-4171-FE93-62BDE0F0F81E}"/>
              </a:ext>
            </a:extLst>
          </p:cNvPr>
          <p:cNvGrpSpPr/>
          <p:nvPr/>
        </p:nvGrpSpPr>
        <p:grpSpPr>
          <a:xfrm>
            <a:off x="1153811" y="2723056"/>
            <a:ext cx="2394806" cy="874475"/>
            <a:chOff x="4137226" y="4377856"/>
            <a:chExt cx="3565005" cy="1301781"/>
          </a:xfrm>
        </p:grpSpPr>
        <p:sp>
          <p:nvSpPr>
            <p:cNvPr id="36" name="Flowchart: Decision 35">
              <a:extLst>
                <a:ext uri="{FF2B5EF4-FFF2-40B4-BE49-F238E27FC236}">
                  <a16:creationId xmlns:a16="http://schemas.microsoft.com/office/drawing/2014/main" id="{57E7508B-CBE2-DAE8-AB0E-BBBFB4E85446}"/>
                </a:ext>
              </a:extLst>
            </p:cNvPr>
            <p:cNvSpPr/>
            <p:nvPr/>
          </p:nvSpPr>
          <p:spPr>
            <a:xfrm>
              <a:off x="4137226" y="4377856"/>
              <a:ext cx="3565002" cy="587495"/>
            </a:xfrm>
            <a:prstGeom prst="flowChartDecision">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37" name="Parallelogram 36">
              <a:extLst>
                <a:ext uri="{FF2B5EF4-FFF2-40B4-BE49-F238E27FC236}">
                  <a16:creationId xmlns:a16="http://schemas.microsoft.com/office/drawing/2014/main" id="{164D66E1-050C-6036-DF27-0DB70D43D3B1}"/>
                </a:ext>
              </a:extLst>
            </p:cNvPr>
            <p:cNvSpPr/>
            <p:nvPr/>
          </p:nvSpPr>
          <p:spPr>
            <a:xfrm rot="5400000">
              <a:off x="4524461" y="4284371"/>
              <a:ext cx="1008031" cy="1782501"/>
            </a:xfrm>
            <a:prstGeom prst="parallelogram">
              <a:avLst>
                <a:gd name="adj" fmla="val 29132"/>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38" name="Parallelogram 37">
              <a:extLst>
                <a:ext uri="{FF2B5EF4-FFF2-40B4-BE49-F238E27FC236}">
                  <a16:creationId xmlns:a16="http://schemas.microsoft.com/office/drawing/2014/main" id="{C414890E-D357-BF8F-D80D-885A4EEDF531}"/>
                </a:ext>
              </a:extLst>
            </p:cNvPr>
            <p:cNvSpPr/>
            <p:nvPr/>
          </p:nvSpPr>
          <p:spPr>
            <a:xfrm rot="5400000" flipV="1">
              <a:off x="6306965" y="4284371"/>
              <a:ext cx="1008032" cy="1782500"/>
            </a:xfrm>
            <a:prstGeom prst="parallelogram">
              <a:avLst>
                <a:gd name="adj" fmla="val 2917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grpSp>
      <p:grpSp>
        <p:nvGrpSpPr>
          <p:cNvPr id="40" name="Group 39">
            <a:extLst>
              <a:ext uri="{FF2B5EF4-FFF2-40B4-BE49-F238E27FC236}">
                <a16:creationId xmlns:a16="http://schemas.microsoft.com/office/drawing/2014/main" id="{5A77D8BD-7338-C648-1737-25F71D59607B}"/>
              </a:ext>
            </a:extLst>
          </p:cNvPr>
          <p:cNvGrpSpPr/>
          <p:nvPr/>
        </p:nvGrpSpPr>
        <p:grpSpPr>
          <a:xfrm>
            <a:off x="1419889" y="2166497"/>
            <a:ext cx="1862651" cy="680156"/>
            <a:chOff x="4137226" y="4377856"/>
            <a:chExt cx="3565005" cy="1301781"/>
          </a:xfrm>
        </p:grpSpPr>
        <p:sp>
          <p:nvSpPr>
            <p:cNvPr id="41" name="Flowchart: Decision 40">
              <a:extLst>
                <a:ext uri="{FF2B5EF4-FFF2-40B4-BE49-F238E27FC236}">
                  <a16:creationId xmlns:a16="http://schemas.microsoft.com/office/drawing/2014/main" id="{F9A92AB6-CA0D-E48D-DD87-DA05B4D7428C}"/>
                </a:ext>
              </a:extLst>
            </p:cNvPr>
            <p:cNvSpPr/>
            <p:nvPr/>
          </p:nvSpPr>
          <p:spPr>
            <a:xfrm>
              <a:off x="4137226" y="4377856"/>
              <a:ext cx="3565002" cy="587495"/>
            </a:xfrm>
            <a:prstGeom prst="flowChartDecision">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42" name="Parallelogram 41">
              <a:extLst>
                <a:ext uri="{FF2B5EF4-FFF2-40B4-BE49-F238E27FC236}">
                  <a16:creationId xmlns:a16="http://schemas.microsoft.com/office/drawing/2014/main" id="{69244B1C-53E0-B5BE-42A0-471C40E6BFB2}"/>
                </a:ext>
              </a:extLst>
            </p:cNvPr>
            <p:cNvSpPr/>
            <p:nvPr/>
          </p:nvSpPr>
          <p:spPr>
            <a:xfrm rot="5400000">
              <a:off x="4524461" y="4284371"/>
              <a:ext cx="1008031" cy="1782501"/>
            </a:xfrm>
            <a:prstGeom prst="parallelogram">
              <a:avLst>
                <a:gd name="adj" fmla="val 29132"/>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latin typeface="Calibri" panose="020F0502020204030204"/>
              </a:endParaRPr>
            </a:p>
          </p:txBody>
        </p:sp>
        <p:sp>
          <p:nvSpPr>
            <p:cNvPr id="43" name="Parallelogram 42">
              <a:extLst>
                <a:ext uri="{FF2B5EF4-FFF2-40B4-BE49-F238E27FC236}">
                  <a16:creationId xmlns:a16="http://schemas.microsoft.com/office/drawing/2014/main" id="{F251F898-9D14-9E1E-05F2-3DE5632E0EB6}"/>
                </a:ext>
              </a:extLst>
            </p:cNvPr>
            <p:cNvSpPr/>
            <p:nvPr/>
          </p:nvSpPr>
          <p:spPr>
            <a:xfrm rot="5400000" flipV="1">
              <a:off x="6306965" y="4284371"/>
              <a:ext cx="1008032" cy="1782500"/>
            </a:xfrm>
            <a:prstGeom prst="parallelogram">
              <a:avLst>
                <a:gd name="adj" fmla="val 2917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grpSp>
      <p:grpSp>
        <p:nvGrpSpPr>
          <p:cNvPr id="44" name="Group 43">
            <a:extLst>
              <a:ext uri="{FF2B5EF4-FFF2-40B4-BE49-F238E27FC236}">
                <a16:creationId xmlns:a16="http://schemas.microsoft.com/office/drawing/2014/main" id="{07F7AA52-2FA1-B258-A8DB-03730487829B}"/>
              </a:ext>
            </a:extLst>
          </p:cNvPr>
          <p:cNvGrpSpPr/>
          <p:nvPr/>
        </p:nvGrpSpPr>
        <p:grpSpPr>
          <a:xfrm>
            <a:off x="1811889" y="1786947"/>
            <a:ext cx="1078651" cy="393875"/>
            <a:chOff x="4137226" y="4377856"/>
            <a:chExt cx="3565005" cy="1301781"/>
          </a:xfrm>
        </p:grpSpPr>
        <p:sp>
          <p:nvSpPr>
            <p:cNvPr id="45" name="Flowchart: Decision 44">
              <a:extLst>
                <a:ext uri="{FF2B5EF4-FFF2-40B4-BE49-F238E27FC236}">
                  <a16:creationId xmlns:a16="http://schemas.microsoft.com/office/drawing/2014/main" id="{14A4A7ED-6B95-5EF9-F111-BA3FE3433DF7}"/>
                </a:ext>
              </a:extLst>
            </p:cNvPr>
            <p:cNvSpPr/>
            <p:nvPr/>
          </p:nvSpPr>
          <p:spPr>
            <a:xfrm>
              <a:off x="4137226" y="4377856"/>
              <a:ext cx="3565002" cy="587495"/>
            </a:xfrm>
            <a:prstGeom prst="flowChartDecision">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sp>
          <p:nvSpPr>
            <p:cNvPr id="46" name="Parallelogram 45">
              <a:extLst>
                <a:ext uri="{FF2B5EF4-FFF2-40B4-BE49-F238E27FC236}">
                  <a16:creationId xmlns:a16="http://schemas.microsoft.com/office/drawing/2014/main" id="{F72692BF-A651-1D30-8908-DBD81DF31EC9}"/>
                </a:ext>
              </a:extLst>
            </p:cNvPr>
            <p:cNvSpPr/>
            <p:nvPr/>
          </p:nvSpPr>
          <p:spPr>
            <a:xfrm rot="5400000">
              <a:off x="4524461" y="4284371"/>
              <a:ext cx="1008031" cy="1782501"/>
            </a:xfrm>
            <a:prstGeom prst="parallelogram">
              <a:avLst>
                <a:gd name="adj" fmla="val 2913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sp>
          <p:nvSpPr>
            <p:cNvPr id="47" name="Parallelogram 46">
              <a:extLst>
                <a:ext uri="{FF2B5EF4-FFF2-40B4-BE49-F238E27FC236}">
                  <a16:creationId xmlns:a16="http://schemas.microsoft.com/office/drawing/2014/main" id="{13ABF17D-28B9-0EBA-78BA-1EEF8D134425}"/>
                </a:ext>
              </a:extLst>
            </p:cNvPr>
            <p:cNvSpPr/>
            <p:nvPr/>
          </p:nvSpPr>
          <p:spPr>
            <a:xfrm rot="5400000" flipV="1">
              <a:off x="6306965" y="4284371"/>
              <a:ext cx="1008032" cy="1782500"/>
            </a:xfrm>
            <a:prstGeom prst="parallelogram">
              <a:avLst>
                <a:gd name="adj" fmla="val 29179"/>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latin typeface="Calibri" panose="020F0502020204030204"/>
              </a:endParaRPr>
            </a:p>
          </p:txBody>
        </p:sp>
      </p:grpSp>
      <p:grpSp>
        <p:nvGrpSpPr>
          <p:cNvPr id="53" name="Group 52">
            <a:extLst>
              <a:ext uri="{FF2B5EF4-FFF2-40B4-BE49-F238E27FC236}">
                <a16:creationId xmlns:a16="http://schemas.microsoft.com/office/drawing/2014/main" id="{56A061B8-A089-0CD8-98B4-7AC78A1BC826}"/>
              </a:ext>
            </a:extLst>
          </p:cNvPr>
          <p:cNvGrpSpPr/>
          <p:nvPr/>
        </p:nvGrpSpPr>
        <p:grpSpPr>
          <a:xfrm>
            <a:off x="1776000" y="72000"/>
            <a:ext cx="8640000" cy="655200"/>
            <a:chOff x="1757518" y="211996"/>
            <a:chExt cx="7362818" cy="836712"/>
          </a:xfrm>
          <a:solidFill>
            <a:srgbClr val="FF7271"/>
          </a:solidFill>
          <a:effectLst>
            <a:outerShdw blurRad="50800" dist="38100" dir="5400000" algn="t" rotWithShape="0">
              <a:prstClr val="black">
                <a:alpha val="40000"/>
              </a:prstClr>
            </a:outerShdw>
          </a:effectLst>
        </p:grpSpPr>
        <p:sp>
          <p:nvSpPr>
            <p:cNvPr id="54" name="Arrow: Chevron 53">
              <a:extLst>
                <a:ext uri="{FF2B5EF4-FFF2-40B4-BE49-F238E27FC236}">
                  <a16:creationId xmlns:a16="http://schemas.microsoft.com/office/drawing/2014/main" id="{D9D7159F-9AA0-B667-04E2-98FD5BF53F6A}"/>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5" name="Arrow: Pentagon 54">
              <a:extLst>
                <a:ext uri="{FF2B5EF4-FFF2-40B4-BE49-F238E27FC236}">
                  <a16:creationId xmlns:a16="http://schemas.microsoft.com/office/drawing/2014/main" id="{896755A6-C90F-D35B-789D-A5569AAA461C}"/>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panose="020F0502020204030204" pitchFamily="34" charset="0"/>
                  <a:cs typeface="Calibri" panose="020F0502020204030204" pitchFamily="34" charset="0"/>
                </a:rPr>
                <a:t>Value Connection</a:t>
              </a:r>
              <a:endParaRPr lang="en-IN" sz="3600" dirty="0">
                <a:latin typeface="Calibri" panose="020F0502020204030204" pitchFamily="34" charset="0"/>
                <a:cs typeface="Calibri" panose="020F0502020204030204" pitchFamily="34" charset="0"/>
              </a:endParaRPr>
            </a:p>
          </p:txBody>
        </p:sp>
        <p:sp>
          <p:nvSpPr>
            <p:cNvPr id="56" name="Arrow: Chevron 55">
              <a:extLst>
                <a:ext uri="{FF2B5EF4-FFF2-40B4-BE49-F238E27FC236}">
                  <a16:creationId xmlns:a16="http://schemas.microsoft.com/office/drawing/2014/main" id="{CA48884E-7077-A0FC-1DF2-1B7BFD99622E}"/>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nvGrpSpPr>
          <p:cNvPr id="2" name="Group 1">
            <a:extLst>
              <a:ext uri="{FF2B5EF4-FFF2-40B4-BE49-F238E27FC236}">
                <a16:creationId xmlns:a16="http://schemas.microsoft.com/office/drawing/2014/main" id="{7C0CEA99-C860-7CAA-B8B2-1F7AEF6679D5}"/>
              </a:ext>
            </a:extLst>
          </p:cNvPr>
          <p:cNvGrpSpPr/>
          <p:nvPr/>
        </p:nvGrpSpPr>
        <p:grpSpPr>
          <a:xfrm>
            <a:off x="4911405" y="1671391"/>
            <a:ext cx="7195752" cy="506366"/>
            <a:chOff x="4967967" y="1671391"/>
            <a:chExt cx="7195752" cy="506366"/>
          </a:xfrm>
        </p:grpSpPr>
        <p:sp>
          <p:nvSpPr>
            <p:cNvPr id="48" name="Oval 47">
              <a:extLst>
                <a:ext uri="{FF2B5EF4-FFF2-40B4-BE49-F238E27FC236}">
                  <a16:creationId xmlns:a16="http://schemas.microsoft.com/office/drawing/2014/main" id="{23E03E85-810E-F5B1-0633-147A0C30E321}"/>
                </a:ext>
              </a:extLst>
            </p:cNvPr>
            <p:cNvSpPr/>
            <p:nvPr/>
          </p:nvSpPr>
          <p:spPr>
            <a:xfrm>
              <a:off x="4967967" y="1671391"/>
              <a:ext cx="506366" cy="50636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b="1" dirty="0">
                  <a:solidFill>
                    <a:srgbClr val="FFFFFF"/>
                  </a:solidFill>
                  <a:latin typeface="Calibri" panose="020F0502020204030204"/>
                </a:rPr>
                <a:t>1</a:t>
              </a:r>
            </a:p>
          </p:txBody>
        </p:sp>
        <p:sp>
          <p:nvSpPr>
            <p:cNvPr id="57" name="TextBox 56">
              <a:extLst>
                <a:ext uri="{FF2B5EF4-FFF2-40B4-BE49-F238E27FC236}">
                  <a16:creationId xmlns:a16="http://schemas.microsoft.com/office/drawing/2014/main" id="{1141C423-FA0B-A3FE-CE7C-5FA6301DC2C0}"/>
                </a:ext>
              </a:extLst>
            </p:cNvPr>
            <p:cNvSpPr txBox="1"/>
            <p:nvPr/>
          </p:nvSpPr>
          <p:spPr>
            <a:xfrm>
              <a:off x="5615737" y="1693741"/>
              <a:ext cx="6547982"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Prepositions show the relationship between words.</a:t>
              </a:r>
              <a:endParaRPr lang="en-IN" sz="2400" dirty="0">
                <a:latin typeface="Calibri" panose="020F0502020204030204" pitchFamily="34" charset="0"/>
                <a:cs typeface="Calibri" panose="020F0502020204030204" pitchFamily="34" charset="0"/>
              </a:endParaRPr>
            </a:p>
          </p:txBody>
        </p:sp>
      </p:grpSp>
      <p:grpSp>
        <p:nvGrpSpPr>
          <p:cNvPr id="3" name="Group 2">
            <a:extLst>
              <a:ext uri="{FF2B5EF4-FFF2-40B4-BE49-F238E27FC236}">
                <a16:creationId xmlns:a16="http://schemas.microsoft.com/office/drawing/2014/main" id="{C7B58CEA-0B97-DEFF-C9A1-5870508FF7F8}"/>
              </a:ext>
            </a:extLst>
          </p:cNvPr>
          <p:cNvGrpSpPr/>
          <p:nvPr/>
        </p:nvGrpSpPr>
        <p:grpSpPr>
          <a:xfrm>
            <a:off x="4911405" y="2520967"/>
            <a:ext cx="7195752" cy="506366"/>
            <a:chOff x="4967967" y="2520967"/>
            <a:chExt cx="7195752" cy="506366"/>
          </a:xfrm>
        </p:grpSpPr>
        <p:sp>
          <p:nvSpPr>
            <p:cNvPr id="49" name="Oval 48">
              <a:extLst>
                <a:ext uri="{FF2B5EF4-FFF2-40B4-BE49-F238E27FC236}">
                  <a16:creationId xmlns:a16="http://schemas.microsoft.com/office/drawing/2014/main" id="{B3EA7436-083B-7670-0D34-75CDC0106215}"/>
                </a:ext>
              </a:extLst>
            </p:cNvPr>
            <p:cNvSpPr/>
            <p:nvPr/>
          </p:nvSpPr>
          <p:spPr>
            <a:xfrm>
              <a:off x="4967967" y="2520967"/>
              <a:ext cx="506366" cy="5063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b="1" dirty="0">
                  <a:solidFill>
                    <a:srgbClr val="FFFFFF"/>
                  </a:solidFill>
                  <a:latin typeface="Calibri" panose="020F0502020204030204"/>
                </a:rPr>
                <a:t>2</a:t>
              </a:r>
            </a:p>
          </p:txBody>
        </p:sp>
        <p:sp>
          <p:nvSpPr>
            <p:cNvPr id="59" name="TextBox 58">
              <a:extLst>
                <a:ext uri="{FF2B5EF4-FFF2-40B4-BE49-F238E27FC236}">
                  <a16:creationId xmlns:a16="http://schemas.microsoft.com/office/drawing/2014/main" id="{F2B56A9C-2E52-5142-C2A5-546024618DCD}"/>
                </a:ext>
              </a:extLst>
            </p:cNvPr>
            <p:cNvSpPr txBox="1"/>
            <p:nvPr/>
          </p:nvSpPr>
          <p:spPr>
            <a:xfrm>
              <a:off x="5615737" y="2543317"/>
              <a:ext cx="6547982"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Prepositions of possession indicate ownership.</a:t>
              </a:r>
              <a:endParaRPr lang="en-IN" sz="2400" dirty="0">
                <a:latin typeface="Calibri" panose="020F0502020204030204" pitchFamily="34" charset="0"/>
                <a:cs typeface="Calibri" panose="020F0502020204030204" pitchFamily="34" charset="0"/>
              </a:endParaRPr>
            </a:p>
          </p:txBody>
        </p:sp>
      </p:grpSp>
      <p:grpSp>
        <p:nvGrpSpPr>
          <p:cNvPr id="4" name="Group 3">
            <a:extLst>
              <a:ext uri="{FF2B5EF4-FFF2-40B4-BE49-F238E27FC236}">
                <a16:creationId xmlns:a16="http://schemas.microsoft.com/office/drawing/2014/main" id="{59EA0AFF-4ABB-1819-4027-FEF1FCB17B18}"/>
              </a:ext>
            </a:extLst>
          </p:cNvPr>
          <p:cNvGrpSpPr/>
          <p:nvPr/>
        </p:nvGrpSpPr>
        <p:grpSpPr>
          <a:xfrm>
            <a:off x="4911405" y="3370543"/>
            <a:ext cx="7195752" cy="506366"/>
            <a:chOff x="4967967" y="3370543"/>
            <a:chExt cx="7195752" cy="506366"/>
          </a:xfrm>
        </p:grpSpPr>
        <p:sp>
          <p:nvSpPr>
            <p:cNvPr id="50" name="Oval 49">
              <a:extLst>
                <a:ext uri="{FF2B5EF4-FFF2-40B4-BE49-F238E27FC236}">
                  <a16:creationId xmlns:a16="http://schemas.microsoft.com/office/drawing/2014/main" id="{2C5D084A-66E9-1D57-DA24-F37F41F74F0D}"/>
                </a:ext>
              </a:extLst>
            </p:cNvPr>
            <p:cNvSpPr/>
            <p:nvPr/>
          </p:nvSpPr>
          <p:spPr>
            <a:xfrm>
              <a:off x="4967967" y="3370543"/>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b="1" dirty="0">
                  <a:solidFill>
                    <a:srgbClr val="FFFFFF"/>
                  </a:solidFill>
                  <a:latin typeface="Calibri" panose="020F0502020204030204"/>
                </a:rPr>
                <a:t>3</a:t>
              </a:r>
            </a:p>
          </p:txBody>
        </p:sp>
        <p:sp>
          <p:nvSpPr>
            <p:cNvPr id="60" name="TextBox 59">
              <a:extLst>
                <a:ext uri="{FF2B5EF4-FFF2-40B4-BE49-F238E27FC236}">
                  <a16:creationId xmlns:a16="http://schemas.microsoft.com/office/drawing/2014/main" id="{7561DD12-2E1E-5B0F-DEA6-11B9B11BBF75}"/>
                </a:ext>
              </a:extLst>
            </p:cNvPr>
            <p:cNvSpPr txBox="1"/>
            <p:nvPr/>
          </p:nvSpPr>
          <p:spPr>
            <a:xfrm>
              <a:off x="5615737" y="3392893"/>
              <a:ext cx="6547982"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Prepositions of measure indicate quantity.</a:t>
              </a:r>
              <a:endParaRPr lang="en-IN" sz="2400" dirty="0">
                <a:latin typeface="Calibri" panose="020F0502020204030204" pitchFamily="34" charset="0"/>
                <a:cs typeface="Calibri" panose="020F0502020204030204" pitchFamily="34" charset="0"/>
              </a:endParaRPr>
            </a:p>
          </p:txBody>
        </p:sp>
      </p:grpSp>
      <p:grpSp>
        <p:nvGrpSpPr>
          <p:cNvPr id="5" name="Group 4">
            <a:extLst>
              <a:ext uri="{FF2B5EF4-FFF2-40B4-BE49-F238E27FC236}">
                <a16:creationId xmlns:a16="http://schemas.microsoft.com/office/drawing/2014/main" id="{6C7A12F2-563E-0A3E-008A-8066B404825B}"/>
              </a:ext>
            </a:extLst>
          </p:cNvPr>
          <p:cNvGrpSpPr/>
          <p:nvPr/>
        </p:nvGrpSpPr>
        <p:grpSpPr>
          <a:xfrm>
            <a:off x="4911405" y="4220119"/>
            <a:ext cx="7195752" cy="506366"/>
            <a:chOff x="4967967" y="4220119"/>
            <a:chExt cx="7195752" cy="506366"/>
          </a:xfrm>
        </p:grpSpPr>
        <p:sp>
          <p:nvSpPr>
            <p:cNvPr id="51" name="Oval 50">
              <a:extLst>
                <a:ext uri="{FF2B5EF4-FFF2-40B4-BE49-F238E27FC236}">
                  <a16:creationId xmlns:a16="http://schemas.microsoft.com/office/drawing/2014/main" id="{C0705F98-05BD-9DC1-798C-6AF53ADCBF33}"/>
                </a:ext>
              </a:extLst>
            </p:cNvPr>
            <p:cNvSpPr/>
            <p:nvPr/>
          </p:nvSpPr>
          <p:spPr>
            <a:xfrm>
              <a:off x="4967967" y="4220119"/>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sz="1600" b="1" dirty="0">
                  <a:solidFill>
                    <a:srgbClr val="FFFFFF"/>
                  </a:solidFill>
                  <a:latin typeface="Calibri" panose="020F0502020204030204"/>
                </a:rPr>
                <a:t>4</a:t>
              </a:r>
              <a:endParaRPr lang="en-US" sz="1600" b="1" dirty="0">
                <a:solidFill>
                  <a:srgbClr val="FFFFFF"/>
                </a:solidFill>
                <a:latin typeface="Calibri" panose="020F0502020204030204"/>
              </a:endParaRPr>
            </a:p>
          </p:txBody>
        </p:sp>
        <p:sp>
          <p:nvSpPr>
            <p:cNvPr id="61" name="TextBox 60">
              <a:extLst>
                <a:ext uri="{FF2B5EF4-FFF2-40B4-BE49-F238E27FC236}">
                  <a16:creationId xmlns:a16="http://schemas.microsoft.com/office/drawing/2014/main" id="{05D8555E-4A2A-D26B-5C69-1934587177FD}"/>
                </a:ext>
              </a:extLst>
            </p:cNvPr>
            <p:cNvSpPr txBox="1"/>
            <p:nvPr/>
          </p:nvSpPr>
          <p:spPr>
            <a:xfrm>
              <a:off x="5615737" y="4242469"/>
              <a:ext cx="6547982"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Possessions bring joy when we share with others.</a:t>
              </a:r>
              <a:endParaRPr lang="en-IN" sz="2400" dirty="0">
                <a:latin typeface="Calibri" panose="020F0502020204030204" pitchFamily="34" charset="0"/>
                <a:cs typeface="Calibri" panose="020F0502020204030204" pitchFamily="34" charset="0"/>
              </a:endParaRPr>
            </a:p>
          </p:txBody>
        </p:sp>
      </p:grpSp>
      <p:grpSp>
        <p:nvGrpSpPr>
          <p:cNvPr id="6" name="Group 5">
            <a:extLst>
              <a:ext uri="{FF2B5EF4-FFF2-40B4-BE49-F238E27FC236}">
                <a16:creationId xmlns:a16="http://schemas.microsoft.com/office/drawing/2014/main" id="{96893BDF-C0F3-0AAB-EE0E-16725C8FE3F2}"/>
              </a:ext>
            </a:extLst>
          </p:cNvPr>
          <p:cNvGrpSpPr/>
          <p:nvPr/>
        </p:nvGrpSpPr>
        <p:grpSpPr>
          <a:xfrm>
            <a:off x="4911405" y="5069696"/>
            <a:ext cx="7195752" cy="506366"/>
            <a:chOff x="4967967" y="5069696"/>
            <a:chExt cx="7195752" cy="506366"/>
          </a:xfrm>
        </p:grpSpPr>
        <p:sp>
          <p:nvSpPr>
            <p:cNvPr id="52" name="Oval 51">
              <a:extLst>
                <a:ext uri="{FF2B5EF4-FFF2-40B4-BE49-F238E27FC236}">
                  <a16:creationId xmlns:a16="http://schemas.microsoft.com/office/drawing/2014/main" id="{FA625CC6-22BA-C6A4-D0B5-0F954B581045}"/>
                </a:ext>
              </a:extLst>
            </p:cNvPr>
            <p:cNvSpPr/>
            <p:nvPr/>
          </p:nvSpPr>
          <p:spPr>
            <a:xfrm>
              <a:off x="4967967" y="5069696"/>
              <a:ext cx="506366" cy="5063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sz="1600" b="1" dirty="0">
                  <a:solidFill>
                    <a:srgbClr val="FFFFFF"/>
                  </a:solidFill>
                  <a:latin typeface="Calibri" panose="020F0502020204030204"/>
                </a:rPr>
                <a:t>5</a:t>
              </a:r>
              <a:endParaRPr lang="en-US" sz="1600" b="1" dirty="0">
                <a:solidFill>
                  <a:srgbClr val="FFFFFF"/>
                </a:solidFill>
                <a:latin typeface="Calibri" panose="020F0502020204030204"/>
              </a:endParaRPr>
            </a:p>
          </p:txBody>
        </p:sp>
        <p:sp>
          <p:nvSpPr>
            <p:cNvPr id="62" name="TextBox 61">
              <a:extLst>
                <a:ext uri="{FF2B5EF4-FFF2-40B4-BE49-F238E27FC236}">
                  <a16:creationId xmlns:a16="http://schemas.microsoft.com/office/drawing/2014/main" id="{F590E9E0-3C9C-99E5-46D8-65D950B99F0F}"/>
                </a:ext>
              </a:extLst>
            </p:cNvPr>
            <p:cNvSpPr txBox="1"/>
            <p:nvPr/>
          </p:nvSpPr>
          <p:spPr>
            <a:xfrm>
              <a:off x="5615737" y="5092046"/>
              <a:ext cx="6547982" cy="461665"/>
            </a:xfrm>
            <a:prstGeom prst="rect">
              <a:avLst/>
            </a:prstGeom>
            <a:noFill/>
          </p:spPr>
          <p:txBody>
            <a:bodyPr wrap="square" rtlCol="0">
              <a:spAutoFit/>
            </a:bodyPr>
            <a:lstStyle/>
            <a:p>
              <a:r>
                <a:rPr lang="en-US" sz="2400" dirty="0">
                  <a:latin typeface="Calibri" panose="020F0502020204030204" pitchFamily="34" charset="0"/>
                  <a:cs typeface="Calibri" panose="020F0502020204030204" pitchFamily="34" charset="0"/>
                </a:rPr>
                <a:t>We can spread love by giving as much as we can.</a:t>
              </a:r>
              <a:endParaRPr lang="en-IN" sz="24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53712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0-#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1+#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0-#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1+#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additive="base">
                                        <p:cTn id="37" dur="500" fill="hold"/>
                                        <p:tgtEl>
                                          <p:spTgt spid="40"/>
                                        </p:tgtEl>
                                        <p:attrNameLst>
                                          <p:attrName>ppt_x</p:attrName>
                                        </p:attrNameLst>
                                      </p:cBhvr>
                                      <p:tavLst>
                                        <p:tav tm="0">
                                          <p:val>
                                            <p:strVal val="0-#ppt_w/2"/>
                                          </p:val>
                                        </p:tav>
                                        <p:tav tm="100000">
                                          <p:val>
                                            <p:strVal val="#ppt_x"/>
                                          </p:val>
                                        </p:tav>
                                      </p:tavLst>
                                    </p:anim>
                                    <p:anim calcmode="lin" valueType="num">
                                      <p:cBhvr additive="base">
                                        <p:cTn id="38" dur="500" fill="hold"/>
                                        <p:tgtEl>
                                          <p:spTgt spid="40"/>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1+#ppt_w/2"/>
                                          </p:val>
                                        </p:tav>
                                        <p:tav tm="100000">
                                          <p:val>
                                            <p:strVal val="#ppt_x"/>
                                          </p:val>
                                        </p:tav>
                                      </p:tavLst>
                                    </p:anim>
                                    <p:anim calcmode="lin" valueType="num">
                                      <p:cBhvr additive="base">
                                        <p:cTn id="4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44"/>
                                        </p:tgtEl>
                                        <p:attrNameLst>
                                          <p:attrName>style.visibility</p:attrName>
                                        </p:attrNameLst>
                                      </p:cBhvr>
                                      <p:to>
                                        <p:strVal val="visible"/>
                                      </p:to>
                                    </p:set>
                                    <p:anim calcmode="lin" valueType="num">
                                      <p:cBhvr additive="base">
                                        <p:cTn id="47" dur="500" fill="hold"/>
                                        <p:tgtEl>
                                          <p:spTgt spid="44"/>
                                        </p:tgtEl>
                                        <p:attrNameLst>
                                          <p:attrName>ppt_x</p:attrName>
                                        </p:attrNameLst>
                                      </p:cBhvr>
                                      <p:tavLst>
                                        <p:tav tm="0">
                                          <p:val>
                                            <p:strVal val="0-#ppt_w/2"/>
                                          </p:val>
                                        </p:tav>
                                        <p:tav tm="100000">
                                          <p:val>
                                            <p:strVal val="#ppt_x"/>
                                          </p:val>
                                        </p:tav>
                                      </p:tavLst>
                                    </p:anim>
                                    <p:anim calcmode="lin" valueType="num">
                                      <p:cBhvr additive="base">
                                        <p:cTn id="48" dur="500" fill="hold"/>
                                        <p:tgtEl>
                                          <p:spTgt spid="44"/>
                                        </p:tgtEl>
                                        <p:attrNameLst>
                                          <p:attrName>ppt_y</p:attrName>
                                        </p:attrNameLst>
                                      </p:cBhvr>
                                      <p:tavLst>
                                        <p:tav tm="0">
                                          <p:val>
                                            <p:strVal val="#ppt_y"/>
                                          </p:val>
                                        </p:tav>
                                        <p:tav tm="100000">
                                          <p:val>
                                            <p:strVal val="#ppt_y"/>
                                          </p:val>
                                        </p:tav>
                                      </p:tavLst>
                                    </p:anim>
                                  </p:childTnLst>
                                </p:cTn>
                              </p:par>
                              <p:par>
                                <p:cTn id="49" presetID="2" presetClass="entr" presetSubtype="2"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1+#ppt_w/2"/>
                                          </p:val>
                                        </p:tav>
                                        <p:tav tm="100000">
                                          <p:val>
                                            <p:strVal val="#ppt_x"/>
                                          </p:val>
                                        </p:tav>
                                      </p:tavLst>
                                    </p:anim>
                                    <p:anim calcmode="lin" valueType="num">
                                      <p:cBhvr additive="base">
                                        <p:cTn id="52"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8A898CE9-5B3C-B3EF-C0C0-26D6EB3E38B9}"/>
              </a:ext>
            </a:extLst>
          </p:cNvPr>
          <p:cNvGrpSpPr/>
          <p:nvPr/>
        </p:nvGrpSpPr>
        <p:grpSpPr>
          <a:xfrm>
            <a:off x="1776000" y="72000"/>
            <a:ext cx="8640000" cy="655200"/>
            <a:chOff x="1757518" y="211996"/>
            <a:chExt cx="7362818" cy="836712"/>
          </a:xfrm>
          <a:solidFill>
            <a:srgbClr val="FF7271"/>
          </a:solidFill>
          <a:effectLst>
            <a:outerShdw blurRad="50800" dist="38100" dir="5400000" algn="t" rotWithShape="0">
              <a:prstClr val="black">
                <a:alpha val="40000"/>
              </a:prstClr>
            </a:outerShdw>
          </a:effectLst>
        </p:grpSpPr>
        <p:sp>
          <p:nvSpPr>
            <p:cNvPr id="3" name="Arrow: Chevron 2">
              <a:extLst>
                <a:ext uri="{FF2B5EF4-FFF2-40B4-BE49-F238E27FC236}">
                  <a16:creationId xmlns:a16="http://schemas.microsoft.com/office/drawing/2014/main" id="{6515CA0B-54F7-5B93-A71B-BC20967DC3B0}"/>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 name="Arrow: Pentagon 3">
              <a:extLst>
                <a:ext uri="{FF2B5EF4-FFF2-40B4-BE49-F238E27FC236}">
                  <a16:creationId xmlns:a16="http://schemas.microsoft.com/office/drawing/2014/main" id="{2440B055-CA3B-7F30-CB23-D98A1E1C9237}"/>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panose="020F0502020204030204" pitchFamily="34" charset="0"/>
                  <a:cs typeface="Calibri" panose="020F0502020204030204" pitchFamily="34" charset="0"/>
                </a:rPr>
                <a:t>Let’s Listen!</a:t>
              </a:r>
              <a:endParaRPr lang="en-IN" sz="3600" dirty="0">
                <a:latin typeface="Calibri" panose="020F0502020204030204" pitchFamily="34" charset="0"/>
                <a:cs typeface="Calibri" panose="020F0502020204030204" pitchFamily="34" charset="0"/>
              </a:endParaRPr>
            </a:p>
          </p:txBody>
        </p:sp>
        <p:sp>
          <p:nvSpPr>
            <p:cNvPr id="5" name="Arrow: Chevron 4">
              <a:extLst>
                <a:ext uri="{FF2B5EF4-FFF2-40B4-BE49-F238E27FC236}">
                  <a16:creationId xmlns:a16="http://schemas.microsoft.com/office/drawing/2014/main" id="{23DCF279-DC1C-56DF-608F-5DE97068A655}"/>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pic>
        <p:nvPicPr>
          <p:cNvPr id="6" name="Give a little bit of love evryday">
            <a:hlinkClick r:id="" action="ppaction://media"/>
            <a:extLst>
              <a:ext uri="{FF2B5EF4-FFF2-40B4-BE49-F238E27FC236}">
                <a16:creationId xmlns:a16="http://schemas.microsoft.com/office/drawing/2014/main" id="{663E96B9-0607-407C-5DAB-351E2A11AE82}"/>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369600" y="320800"/>
            <a:ext cx="406400" cy="406400"/>
          </a:xfrm>
          <a:prstGeom prst="rect">
            <a:avLst/>
          </a:prstGeom>
        </p:spPr>
      </p:pic>
      <p:sp>
        <p:nvSpPr>
          <p:cNvPr id="7" name="TextBox 6">
            <a:extLst>
              <a:ext uri="{FF2B5EF4-FFF2-40B4-BE49-F238E27FC236}">
                <a16:creationId xmlns:a16="http://schemas.microsoft.com/office/drawing/2014/main" id="{C8D9EEF3-FF46-A30A-3A4B-2CF185F78EFA}"/>
              </a:ext>
            </a:extLst>
          </p:cNvPr>
          <p:cNvSpPr txBox="1"/>
          <p:nvPr/>
        </p:nvSpPr>
        <p:spPr>
          <a:xfrm>
            <a:off x="4059527" y="1515088"/>
            <a:ext cx="502355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Give a little bit of love every day,</a:t>
            </a:r>
          </a:p>
        </p:txBody>
      </p:sp>
      <p:sp>
        <p:nvSpPr>
          <p:cNvPr id="8" name="TextBox 7">
            <a:extLst>
              <a:ext uri="{FF2B5EF4-FFF2-40B4-BE49-F238E27FC236}">
                <a16:creationId xmlns:a16="http://schemas.microsoft.com/office/drawing/2014/main" id="{4F3A65D9-3550-9765-E385-09DE53528835}"/>
              </a:ext>
            </a:extLst>
          </p:cNvPr>
          <p:cNvSpPr txBox="1"/>
          <p:nvPr/>
        </p:nvSpPr>
        <p:spPr>
          <a:xfrm>
            <a:off x="4010375" y="2570416"/>
            <a:ext cx="502355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If we learn how to give,</a:t>
            </a:r>
          </a:p>
        </p:txBody>
      </p:sp>
      <p:sp>
        <p:nvSpPr>
          <p:cNvPr id="11" name="TextBox 10">
            <a:extLst>
              <a:ext uri="{FF2B5EF4-FFF2-40B4-BE49-F238E27FC236}">
                <a16:creationId xmlns:a16="http://schemas.microsoft.com/office/drawing/2014/main" id="{8FD9780B-773C-6E0D-D6AF-D8B0EC3D6FD2}"/>
              </a:ext>
            </a:extLst>
          </p:cNvPr>
          <p:cNvSpPr txBox="1"/>
          <p:nvPr/>
        </p:nvSpPr>
        <p:spPr>
          <a:xfrm>
            <a:off x="3719685" y="4153408"/>
            <a:ext cx="560493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Give a little bit of kindness every day,</a:t>
            </a:r>
          </a:p>
        </p:txBody>
      </p:sp>
      <p:sp>
        <p:nvSpPr>
          <p:cNvPr id="12" name="TextBox 11">
            <a:extLst>
              <a:ext uri="{FF2B5EF4-FFF2-40B4-BE49-F238E27FC236}">
                <a16:creationId xmlns:a16="http://schemas.microsoft.com/office/drawing/2014/main" id="{D1E4F3C7-81AD-1852-A7CC-068BE997BDB4}"/>
              </a:ext>
            </a:extLst>
          </p:cNvPr>
          <p:cNvSpPr txBox="1"/>
          <p:nvPr/>
        </p:nvSpPr>
        <p:spPr>
          <a:xfrm>
            <a:off x="3719685" y="5208736"/>
            <a:ext cx="560493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If we learn how to give,</a:t>
            </a:r>
          </a:p>
        </p:txBody>
      </p:sp>
      <p:sp>
        <p:nvSpPr>
          <p:cNvPr id="13" name="TextBox 12">
            <a:extLst>
              <a:ext uri="{FF2B5EF4-FFF2-40B4-BE49-F238E27FC236}">
                <a16:creationId xmlns:a16="http://schemas.microsoft.com/office/drawing/2014/main" id="{7A339815-378B-6D23-D539-BEEB55D90139}"/>
              </a:ext>
            </a:extLst>
          </p:cNvPr>
          <p:cNvSpPr txBox="1"/>
          <p:nvPr/>
        </p:nvSpPr>
        <p:spPr>
          <a:xfrm>
            <a:off x="4010375" y="2042752"/>
            <a:ext cx="502355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Then the sun will come your way.</a:t>
            </a:r>
            <a:endParaRPr lang="en-IN" sz="2400" dirty="0">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F5F743FA-4161-30C3-C4A1-A84A675C2CCF}"/>
              </a:ext>
            </a:extLst>
          </p:cNvPr>
          <p:cNvSpPr txBox="1"/>
          <p:nvPr/>
        </p:nvSpPr>
        <p:spPr>
          <a:xfrm>
            <a:off x="1776000" y="913058"/>
            <a:ext cx="8760177" cy="461665"/>
          </a:xfrm>
          <a:prstGeom prst="rect">
            <a:avLst/>
          </a:prstGeom>
          <a:noFill/>
        </p:spPr>
        <p:txBody>
          <a:bodyPr wrap="square" rtlCol="0">
            <a:spAutoFit/>
          </a:bodyPr>
          <a:lstStyle/>
          <a:p>
            <a:pPr algn="ctr"/>
            <a:r>
              <a:rPr lang="en-US" sz="2400" u="sng" dirty="0">
                <a:solidFill>
                  <a:schemeClr val="tx1"/>
                </a:solidFill>
                <a:latin typeface="Calibri" panose="020F0502020204030204" pitchFamily="34" charset="0"/>
                <a:cs typeface="Calibri" panose="020F0502020204030204" pitchFamily="34" charset="0"/>
              </a:rPr>
              <a:t>‘Give A Little Bit Of Love Every Day’ by Mrs. Angela Loraine Burrows</a:t>
            </a:r>
            <a:endParaRPr lang="en-IN" sz="2400" u="sng" dirty="0">
              <a:solidFill>
                <a:schemeClr val="tx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30E974F6-249D-84A7-879B-A87C08A12814}"/>
              </a:ext>
            </a:extLst>
          </p:cNvPr>
          <p:cNvSpPr txBox="1"/>
          <p:nvPr/>
        </p:nvSpPr>
        <p:spPr>
          <a:xfrm>
            <a:off x="4010375" y="3098080"/>
            <a:ext cx="502355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This is how we should live,</a:t>
            </a:r>
          </a:p>
        </p:txBody>
      </p:sp>
      <p:sp>
        <p:nvSpPr>
          <p:cNvPr id="10" name="TextBox 9">
            <a:extLst>
              <a:ext uri="{FF2B5EF4-FFF2-40B4-BE49-F238E27FC236}">
                <a16:creationId xmlns:a16="http://schemas.microsoft.com/office/drawing/2014/main" id="{85AD9B65-644D-932C-CB23-8102CF79E6CD}"/>
              </a:ext>
            </a:extLst>
          </p:cNvPr>
          <p:cNvSpPr txBox="1"/>
          <p:nvPr/>
        </p:nvSpPr>
        <p:spPr>
          <a:xfrm>
            <a:off x="4010375" y="3625744"/>
            <a:ext cx="502355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Give a little bit of love every day.</a:t>
            </a:r>
            <a:endParaRPr lang="en-IN" sz="2400" dirty="0">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6E0C9007-FFC9-29AC-1CE8-1E864922253F}"/>
              </a:ext>
            </a:extLst>
          </p:cNvPr>
          <p:cNvSpPr txBox="1"/>
          <p:nvPr/>
        </p:nvSpPr>
        <p:spPr>
          <a:xfrm>
            <a:off x="3719685" y="4681072"/>
            <a:ext cx="560493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Then a smile will come your way.</a:t>
            </a:r>
            <a:endParaRPr lang="en-IN" sz="2400"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4016FC45-C56C-48F7-DEE4-D24C99367679}"/>
              </a:ext>
            </a:extLst>
          </p:cNvPr>
          <p:cNvSpPr txBox="1"/>
          <p:nvPr/>
        </p:nvSpPr>
        <p:spPr>
          <a:xfrm>
            <a:off x="3719685" y="6264067"/>
            <a:ext cx="560493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Give a little bit of kindness every day.</a:t>
            </a:r>
            <a:endParaRPr lang="en-IN" sz="2400"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FA65A5E9-E1D2-F957-0C84-733E20CFF552}"/>
              </a:ext>
            </a:extLst>
          </p:cNvPr>
          <p:cNvSpPr txBox="1"/>
          <p:nvPr/>
        </p:nvSpPr>
        <p:spPr>
          <a:xfrm>
            <a:off x="3719685" y="5736400"/>
            <a:ext cx="560493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This is how we should live,</a:t>
            </a:r>
          </a:p>
        </p:txBody>
      </p:sp>
    </p:spTree>
    <p:extLst>
      <p:ext uri="{BB962C8B-B14F-4D97-AF65-F5344CB8AC3E}">
        <p14:creationId xmlns:p14="http://schemas.microsoft.com/office/powerpoint/2010/main" val="403580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3632" fill="hold"/>
                                        <p:tgtEl>
                                          <p:spTgt spid="6"/>
                                        </p:tgtEl>
                                      </p:cBhvr>
                                    </p:cmd>
                                  </p:childTnLst>
                                </p:cTn>
                              </p:par>
                              <p:par>
                                <p:cTn id="7" presetID="3" presetClass="emph" presetSubtype="2" repeatCount="0" fill="hold" grpId="0" nodeType="withEffect">
                                  <p:stCondLst>
                                    <p:cond delay="21000"/>
                                  </p:stCondLst>
                                  <p:iterate type="wd">
                                    <p:tmPct val="10000"/>
                                  </p:iterate>
                                  <p:childTnLst>
                                    <p:animClr clrSpc="rgb" dir="cw">
                                      <p:cBhvr override="childStyle">
                                        <p:cTn id="8" dur="2000" fill="hold"/>
                                        <p:tgtEl>
                                          <p:spTgt spid="7"/>
                                        </p:tgtEl>
                                        <p:attrNameLst>
                                          <p:attrName>style.color</p:attrName>
                                        </p:attrNameLst>
                                      </p:cBhvr>
                                      <p:to>
                                        <a:schemeClr val="accent2"/>
                                      </p:to>
                                    </p:animClr>
                                  </p:childTnLst>
                                  <p:subTnLst>
                                    <p:animClr clrSpc="rgb" dir="cw">
                                      <p:cBhvr override="childStyle">
                                        <p:cTn dur="1" fill="hold" display="0" masterRel="nextClick" afterEffect="1"/>
                                        <p:tgtEl>
                                          <p:spTgt spid="7"/>
                                        </p:tgtEl>
                                        <p:attrNameLst>
                                          <p:attrName>ppt_c</p:attrName>
                                        </p:attrNameLst>
                                      </p:cBhvr>
                                      <p:to>
                                        <a:srgbClr val="000000"/>
                                      </p:to>
                                    </p:animClr>
                                  </p:subTnLst>
                                </p:cTn>
                              </p:par>
                              <p:par>
                                <p:cTn id="9" presetID="3" presetClass="emph" presetSubtype="2" repeatCount="0" fill="hold" grpId="0" nodeType="withEffect">
                                  <p:stCondLst>
                                    <p:cond delay="25000"/>
                                  </p:stCondLst>
                                  <p:iterate type="wd">
                                    <p:tmPct val="10000"/>
                                  </p:iterate>
                                  <p:childTnLst>
                                    <p:animClr clrSpc="rgb" dir="cw">
                                      <p:cBhvr override="childStyle">
                                        <p:cTn id="10" dur="2000" fill="hold"/>
                                        <p:tgtEl>
                                          <p:spTgt spid="13"/>
                                        </p:tgtEl>
                                        <p:attrNameLst>
                                          <p:attrName>style.color</p:attrName>
                                        </p:attrNameLst>
                                      </p:cBhvr>
                                      <p:to>
                                        <a:schemeClr val="hlink"/>
                                      </p:to>
                                    </p:animClr>
                                  </p:childTnLst>
                                  <p:subTnLst>
                                    <p:animClr clrSpc="rgb" dir="cw">
                                      <p:cBhvr override="childStyle">
                                        <p:cTn dur="1" fill="hold" display="0" masterRel="nextClick" afterEffect="1"/>
                                        <p:tgtEl>
                                          <p:spTgt spid="13"/>
                                        </p:tgtEl>
                                        <p:attrNameLst>
                                          <p:attrName>ppt_c</p:attrName>
                                        </p:attrNameLst>
                                      </p:cBhvr>
                                      <p:to>
                                        <a:srgbClr val="000000"/>
                                      </p:to>
                                    </p:animClr>
                                  </p:subTnLst>
                                </p:cTn>
                              </p:par>
                              <p:par>
                                <p:cTn id="11" presetID="3" presetClass="emph" presetSubtype="2" repeatCount="0" fill="hold" grpId="0" nodeType="withEffect">
                                  <p:stCondLst>
                                    <p:cond delay="28000"/>
                                  </p:stCondLst>
                                  <p:iterate type="wd">
                                    <p:tmPct val="10000"/>
                                  </p:iterate>
                                  <p:childTnLst>
                                    <p:animClr clrSpc="rgb" dir="cw">
                                      <p:cBhvr override="childStyle">
                                        <p:cTn id="12" dur="2000" fill="hold"/>
                                        <p:tgtEl>
                                          <p:spTgt spid="8"/>
                                        </p:tgtEl>
                                        <p:attrNameLst>
                                          <p:attrName>style.color</p:attrName>
                                        </p:attrNameLst>
                                      </p:cBhvr>
                                      <p:to>
                                        <a:schemeClr val="accent2"/>
                                      </p:to>
                                    </p:animClr>
                                  </p:childTnLst>
                                  <p:subTnLst>
                                    <p:animClr clrSpc="rgb" dir="cw">
                                      <p:cBhvr override="childStyle">
                                        <p:cTn dur="1" fill="hold" display="0" masterRel="nextClick" afterEffect="1"/>
                                        <p:tgtEl>
                                          <p:spTgt spid="8"/>
                                        </p:tgtEl>
                                        <p:attrNameLst>
                                          <p:attrName>ppt_c</p:attrName>
                                        </p:attrNameLst>
                                      </p:cBhvr>
                                      <p:to>
                                        <a:srgbClr val="000000"/>
                                      </p:to>
                                    </p:animClr>
                                  </p:subTnLst>
                                </p:cTn>
                              </p:par>
                              <p:par>
                                <p:cTn id="13" presetID="3" presetClass="emph" presetSubtype="2" repeatCount="0" fill="hold" grpId="0" nodeType="withEffect">
                                  <p:stCondLst>
                                    <p:cond delay="30000"/>
                                  </p:stCondLst>
                                  <p:iterate type="wd">
                                    <p:tmPct val="10000"/>
                                  </p:iterate>
                                  <p:childTnLst>
                                    <p:animClr clrSpc="rgb" dir="cw">
                                      <p:cBhvr override="childStyle">
                                        <p:cTn id="14" dur="2000" fill="hold"/>
                                        <p:tgtEl>
                                          <p:spTgt spid="9"/>
                                        </p:tgtEl>
                                        <p:attrNameLst>
                                          <p:attrName>style.color</p:attrName>
                                        </p:attrNameLst>
                                      </p:cBhvr>
                                      <p:to>
                                        <a:schemeClr val="hlink"/>
                                      </p:to>
                                    </p:animClr>
                                  </p:childTnLst>
                                  <p:subTnLst>
                                    <p:animClr clrSpc="rgb" dir="cw">
                                      <p:cBhvr override="childStyle">
                                        <p:cTn dur="1" fill="hold" display="0" masterRel="nextClick" afterEffect="1"/>
                                        <p:tgtEl>
                                          <p:spTgt spid="9"/>
                                        </p:tgtEl>
                                        <p:attrNameLst>
                                          <p:attrName>ppt_c</p:attrName>
                                        </p:attrNameLst>
                                      </p:cBhvr>
                                      <p:to>
                                        <a:srgbClr val="000000"/>
                                      </p:to>
                                    </p:animClr>
                                  </p:subTnLst>
                                </p:cTn>
                              </p:par>
                              <p:par>
                                <p:cTn id="15" presetID="3" presetClass="emph" presetSubtype="2" repeatCount="0" fill="hold" grpId="0" nodeType="withEffect">
                                  <p:stCondLst>
                                    <p:cond delay="32000"/>
                                  </p:stCondLst>
                                  <p:iterate type="wd">
                                    <p:tmPct val="10000"/>
                                  </p:iterate>
                                  <p:childTnLst>
                                    <p:animClr clrSpc="rgb" dir="cw">
                                      <p:cBhvr override="childStyle">
                                        <p:cTn id="16" dur="2000" fill="hold"/>
                                        <p:tgtEl>
                                          <p:spTgt spid="10"/>
                                        </p:tgtEl>
                                        <p:attrNameLst>
                                          <p:attrName>style.color</p:attrName>
                                        </p:attrNameLst>
                                      </p:cBhvr>
                                      <p:to>
                                        <a:schemeClr val="accent2"/>
                                      </p:to>
                                    </p:animClr>
                                  </p:childTnLst>
                                  <p:subTnLst>
                                    <p:animClr clrSpc="rgb" dir="cw">
                                      <p:cBhvr override="childStyle">
                                        <p:cTn dur="1" fill="hold" display="0" masterRel="nextClick" afterEffect="1"/>
                                        <p:tgtEl>
                                          <p:spTgt spid="10"/>
                                        </p:tgtEl>
                                        <p:attrNameLst>
                                          <p:attrName>ppt_c</p:attrName>
                                        </p:attrNameLst>
                                      </p:cBhvr>
                                      <p:to>
                                        <a:srgbClr val="000000"/>
                                      </p:to>
                                    </p:animClr>
                                  </p:subTnLst>
                                </p:cTn>
                              </p:par>
                              <p:par>
                                <p:cTn id="17" presetID="3" presetClass="emph" presetSubtype="2" repeatCount="0" fill="hold" grpId="0" nodeType="withEffect">
                                  <p:stCondLst>
                                    <p:cond delay="36000"/>
                                  </p:stCondLst>
                                  <p:iterate type="wd">
                                    <p:tmPct val="10000"/>
                                  </p:iterate>
                                  <p:childTnLst>
                                    <p:animClr clrSpc="rgb" dir="cw">
                                      <p:cBhvr override="childStyle">
                                        <p:cTn id="18" dur="2000" fill="hold"/>
                                        <p:tgtEl>
                                          <p:spTgt spid="11"/>
                                        </p:tgtEl>
                                        <p:attrNameLst>
                                          <p:attrName>style.color</p:attrName>
                                        </p:attrNameLst>
                                      </p:cBhvr>
                                      <p:to>
                                        <a:schemeClr val="hlink"/>
                                      </p:to>
                                    </p:animClr>
                                  </p:childTnLst>
                                  <p:subTnLst>
                                    <p:animClr clrSpc="rgb" dir="cw">
                                      <p:cBhvr override="childStyle">
                                        <p:cTn dur="1" fill="hold" display="0" masterRel="nextClick" afterEffect="1"/>
                                        <p:tgtEl>
                                          <p:spTgt spid="11"/>
                                        </p:tgtEl>
                                        <p:attrNameLst>
                                          <p:attrName>ppt_c</p:attrName>
                                        </p:attrNameLst>
                                      </p:cBhvr>
                                      <p:to>
                                        <a:srgbClr val="000000"/>
                                      </p:to>
                                    </p:animClr>
                                  </p:subTnLst>
                                </p:cTn>
                              </p:par>
                              <p:par>
                                <p:cTn id="19" presetID="3" presetClass="emph" presetSubtype="2" repeatCount="0" fill="hold" grpId="0" nodeType="withEffect">
                                  <p:stCondLst>
                                    <p:cond delay="39000"/>
                                  </p:stCondLst>
                                  <p:iterate type="wd">
                                    <p:tmPct val="10000"/>
                                  </p:iterate>
                                  <p:childTnLst>
                                    <p:animClr clrSpc="rgb" dir="cw">
                                      <p:cBhvr override="childStyle">
                                        <p:cTn id="20" dur="2000" fill="hold"/>
                                        <p:tgtEl>
                                          <p:spTgt spid="15"/>
                                        </p:tgtEl>
                                        <p:attrNameLst>
                                          <p:attrName>style.color</p:attrName>
                                        </p:attrNameLst>
                                      </p:cBhvr>
                                      <p:to>
                                        <a:schemeClr val="accent2"/>
                                      </p:to>
                                    </p:animClr>
                                  </p:childTnLst>
                                  <p:subTnLst>
                                    <p:animClr clrSpc="rgb" dir="cw">
                                      <p:cBhvr override="childStyle">
                                        <p:cTn dur="1" fill="hold" display="0" masterRel="nextClick" afterEffect="1"/>
                                        <p:tgtEl>
                                          <p:spTgt spid="15"/>
                                        </p:tgtEl>
                                        <p:attrNameLst>
                                          <p:attrName>ppt_c</p:attrName>
                                        </p:attrNameLst>
                                      </p:cBhvr>
                                      <p:to>
                                        <a:srgbClr val="000000"/>
                                      </p:to>
                                    </p:animClr>
                                  </p:subTnLst>
                                </p:cTn>
                              </p:par>
                              <p:par>
                                <p:cTn id="21" presetID="3" presetClass="emph" presetSubtype="2" repeatCount="0" fill="hold" grpId="0" nodeType="withEffect">
                                  <p:stCondLst>
                                    <p:cond delay="42000"/>
                                  </p:stCondLst>
                                  <p:iterate type="wd">
                                    <p:tmPct val="10000"/>
                                  </p:iterate>
                                  <p:childTnLst>
                                    <p:animClr clrSpc="rgb" dir="cw">
                                      <p:cBhvr override="childStyle">
                                        <p:cTn id="22" dur="2000" fill="hold"/>
                                        <p:tgtEl>
                                          <p:spTgt spid="12"/>
                                        </p:tgtEl>
                                        <p:attrNameLst>
                                          <p:attrName>style.color</p:attrName>
                                        </p:attrNameLst>
                                      </p:cBhvr>
                                      <p:to>
                                        <a:schemeClr val="hlink"/>
                                      </p:to>
                                    </p:animClr>
                                  </p:childTnLst>
                                  <p:subTnLst>
                                    <p:animClr clrSpc="rgb" dir="cw">
                                      <p:cBhvr override="childStyle">
                                        <p:cTn dur="1" fill="hold" display="0" masterRel="nextClick" afterEffect="1"/>
                                        <p:tgtEl>
                                          <p:spTgt spid="12"/>
                                        </p:tgtEl>
                                        <p:attrNameLst>
                                          <p:attrName>ppt_c</p:attrName>
                                        </p:attrNameLst>
                                      </p:cBhvr>
                                      <p:to>
                                        <a:srgbClr val="000000"/>
                                      </p:to>
                                    </p:animClr>
                                  </p:subTnLst>
                                </p:cTn>
                              </p:par>
                              <p:par>
                                <p:cTn id="23" presetID="3" presetClass="emph" presetSubtype="2" repeatCount="0" fill="hold" grpId="0" nodeType="withEffect">
                                  <p:stCondLst>
                                    <p:cond delay="44000"/>
                                  </p:stCondLst>
                                  <p:iterate type="wd">
                                    <p:tmPct val="10000"/>
                                  </p:iterate>
                                  <p:childTnLst>
                                    <p:animClr clrSpc="rgb" dir="cw">
                                      <p:cBhvr override="childStyle">
                                        <p:cTn id="24" dur="2000" fill="hold"/>
                                        <p:tgtEl>
                                          <p:spTgt spid="17"/>
                                        </p:tgtEl>
                                        <p:attrNameLst>
                                          <p:attrName>style.color</p:attrName>
                                        </p:attrNameLst>
                                      </p:cBhvr>
                                      <p:to>
                                        <a:schemeClr val="accent2"/>
                                      </p:to>
                                    </p:animClr>
                                  </p:childTnLst>
                                  <p:subTnLst>
                                    <p:animClr clrSpc="rgb" dir="cw">
                                      <p:cBhvr override="childStyle">
                                        <p:cTn dur="1" fill="hold" display="0" masterRel="nextClick" afterEffect="1"/>
                                        <p:tgtEl>
                                          <p:spTgt spid="17"/>
                                        </p:tgtEl>
                                        <p:attrNameLst>
                                          <p:attrName>ppt_c</p:attrName>
                                        </p:attrNameLst>
                                      </p:cBhvr>
                                      <p:to>
                                        <a:srgbClr val="000000"/>
                                      </p:to>
                                    </p:animClr>
                                  </p:subTnLst>
                                </p:cTn>
                              </p:par>
                              <p:par>
                                <p:cTn id="25" presetID="3" presetClass="emph" presetSubtype="2" repeatCount="0" fill="hold" grpId="0" nodeType="withEffect">
                                  <p:stCondLst>
                                    <p:cond delay="46000"/>
                                  </p:stCondLst>
                                  <p:iterate type="wd">
                                    <p:tmPct val="10000"/>
                                  </p:iterate>
                                  <p:childTnLst>
                                    <p:animClr clrSpc="rgb" dir="cw">
                                      <p:cBhvr override="childStyle">
                                        <p:cTn id="26" dur="2000" fill="hold"/>
                                        <p:tgtEl>
                                          <p:spTgt spid="16"/>
                                        </p:tgtEl>
                                        <p:attrNameLst>
                                          <p:attrName>style.color</p:attrName>
                                        </p:attrNameLst>
                                      </p:cBhvr>
                                      <p:to>
                                        <a:schemeClr val="hlink"/>
                                      </p:to>
                                    </p:animClr>
                                  </p:childTnLst>
                                  <p:subTnLst>
                                    <p:animClr clrSpc="rgb" dir="cw">
                                      <p:cBhvr override="childStyle">
                                        <p:cTn dur="1" fill="hold" display="0" masterRel="nextClick" afterEffect="1"/>
                                        <p:tgtEl>
                                          <p:spTgt spid="16"/>
                                        </p:tgtEl>
                                        <p:attrNameLst>
                                          <p:attrName>ppt_c</p:attrName>
                                        </p:attrNameLst>
                                      </p:cBhvr>
                                      <p:to>
                                        <a:srgbClr val="000000"/>
                                      </p:to>
                                    </p:animClr>
                                  </p:subTnLst>
                                </p:cTn>
                              </p:par>
                            </p:childTnLst>
                          </p:cTn>
                        </p:par>
                      </p:childTnLst>
                    </p:cTn>
                  </p:par>
                </p:childTnLst>
              </p:cTn>
              <p:prevCondLst>
                <p:cond evt="onPrev" delay="0">
                  <p:tgtEl>
                    <p:sldTgt/>
                  </p:tgtEl>
                </p:cond>
              </p:prevCondLst>
              <p:nextCondLst>
                <p:cond evt="onNext" delay="0">
                  <p:tgtEl>
                    <p:sldTgt/>
                  </p:tgtEl>
                </p:cond>
              </p:nextCondLst>
            </p:seq>
            <p:audio>
              <p:cMediaNode vol="100000" showWhenStopped="0">
                <p:cTn id="27" fill="hold" display="0">
                  <p:stCondLst>
                    <p:cond delay="indefinite"/>
                  </p:stCondLst>
                  <p:endCondLst>
                    <p:cond evt="onStopAudio" delay="0">
                      <p:tgtEl>
                        <p:sldTgt/>
                      </p:tgtEl>
                    </p:cond>
                  </p:endCondLst>
                </p:cTn>
                <p:tgtEl>
                  <p:spTgt spid="6"/>
                </p:tgtEl>
              </p:cMediaNode>
            </p:audio>
          </p:childTnLst>
        </p:cTn>
      </p:par>
    </p:tnLst>
    <p:bldLst>
      <p:bldP spid="7" grpId="0"/>
      <p:bldP spid="8" grpId="0"/>
      <p:bldP spid="11" grpId="0"/>
      <p:bldP spid="12" grpId="0"/>
      <p:bldP spid="13" grpId="0"/>
      <p:bldP spid="9" grpId="0"/>
      <p:bldP spid="10"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53" name="Group 52">
            <a:extLst>
              <a:ext uri="{FF2B5EF4-FFF2-40B4-BE49-F238E27FC236}">
                <a16:creationId xmlns:a16="http://schemas.microsoft.com/office/drawing/2014/main" id="{56A061B8-A089-0CD8-98B4-7AC78A1BC826}"/>
              </a:ext>
            </a:extLst>
          </p:cNvPr>
          <p:cNvGrpSpPr/>
          <p:nvPr/>
        </p:nvGrpSpPr>
        <p:grpSpPr>
          <a:xfrm>
            <a:off x="1776000" y="72000"/>
            <a:ext cx="8640000" cy="655200"/>
            <a:chOff x="1757518" y="211996"/>
            <a:chExt cx="7362818" cy="836712"/>
          </a:xfrm>
          <a:solidFill>
            <a:srgbClr val="FF7271"/>
          </a:solidFill>
          <a:effectLst>
            <a:outerShdw blurRad="50800" dist="38100" dir="5400000" algn="t" rotWithShape="0">
              <a:prstClr val="black">
                <a:alpha val="40000"/>
              </a:prstClr>
            </a:outerShdw>
          </a:effectLst>
        </p:grpSpPr>
        <p:sp>
          <p:nvSpPr>
            <p:cNvPr id="54" name="Arrow: Chevron 53">
              <a:extLst>
                <a:ext uri="{FF2B5EF4-FFF2-40B4-BE49-F238E27FC236}">
                  <a16:creationId xmlns:a16="http://schemas.microsoft.com/office/drawing/2014/main" id="{D9D7159F-9AA0-B667-04E2-98FD5BF53F6A}"/>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5" name="Arrow: Pentagon 54">
              <a:extLst>
                <a:ext uri="{FF2B5EF4-FFF2-40B4-BE49-F238E27FC236}">
                  <a16:creationId xmlns:a16="http://schemas.microsoft.com/office/drawing/2014/main" id="{896755A6-C90F-D35B-789D-A5569AAA461C}"/>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panose="020F0502020204030204" pitchFamily="34" charset="0"/>
                  <a:cs typeface="Calibri" panose="020F0502020204030204" pitchFamily="34" charset="0"/>
                </a:rPr>
                <a:t>Let’s Answer!</a:t>
              </a:r>
              <a:endParaRPr lang="en-IN" sz="3600" dirty="0">
                <a:latin typeface="Calibri" panose="020F0502020204030204" pitchFamily="34" charset="0"/>
                <a:cs typeface="Calibri" panose="020F0502020204030204" pitchFamily="34" charset="0"/>
              </a:endParaRPr>
            </a:p>
          </p:txBody>
        </p:sp>
        <p:sp>
          <p:nvSpPr>
            <p:cNvPr id="56" name="Arrow: Chevron 55">
              <a:extLst>
                <a:ext uri="{FF2B5EF4-FFF2-40B4-BE49-F238E27FC236}">
                  <a16:creationId xmlns:a16="http://schemas.microsoft.com/office/drawing/2014/main" id="{CA48884E-7077-A0FC-1DF2-1B7BFD99622E}"/>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2" name="TextBox 1">
            <a:extLst>
              <a:ext uri="{FF2B5EF4-FFF2-40B4-BE49-F238E27FC236}">
                <a16:creationId xmlns:a16="http://schemas.microsoft.com/office/drawing/2014/main" id="{146D7795-A432-DA7F-ACA9-4368B5544445}"/>
              </a:ext>
            </a:extLst>
          </p:cNvPr>
          <p:cNvSpPr txBox="1"/>
          <p:nvPr/>
        </p:nvSpPr>
        <p:spPr>
          <a:xfrm>
            <a:off x="2834143" y="1050379"/>
            <a:ext cx="6523715"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Q1. Why is the act of giving and sharing important?</a:t>
            </a:r>
            <a:endParaRPr lang="en-IN" sz="2400" dirty="0">
              <a:latin typeface="Calibri" panose="020F0502020204030204" pitchFamily="34" charset="0"/>
              <a:cs typeface="Calibri" panose="020F0502020204030204" pitchFamily="34" charset="0"/>
            </a:endParaRPr>
          </a:p>
        </p:txBody>
      </p:sp>
      <p:cxnSp>
        <p:nvCxnSpPr>
          <p:cNvPr id="38" name="Straight Connector 37">
            <a:extLst>
              <a:ext uri="{FF2B5EF4-FFF2-40B4-BE49-F238E27FC236}">
                <a16:creationId xmlns:a16="http://schemas.microsoft.com/office/drawing/2014/main" id="{C7F6E0FC-B790-79BB-295C-11918D617AA5}"/>
              </a:ext>
            </a:extLst>
          </p:cNvPr>
          <p:cNvCxnSpPr>
            <a:stCxn id="66" idx="3"/>
          </p:cNvCxnSpPr>
          <p:nvPr/>
        </p:nvCxnSpPr>
        <p:spPr>
          <a:xfrm flipH="1">
            <a:off x="4616377" y="2733478"/>
            <a:ext cx="674979" cy="910881"/>
          </a:xfrm>
          <a:prstGeom prst="line">
            <a:avLst/>
          </a:prstGeom>
          <a:noFill/>
          <a:ln w="12700" cap="flat" cmpd="sng" algn="ctr">
            <a:solidFill>
              <a:srgbClr val="A5A5A5"/>
            </a:solidFill>
            <a:prstDash val="solid"/>
            <a:miter lim="800000"/>
          </a:ln>
          <a:effectLst/>
        </p:spPr>
      </p:cxnSp>
      <p:cxnSp>
        <p:nvCxnSpPr>
          <p:cNvPr id="39" name="Straight Connector 38">
            <a:extLst>
              <a:ext uri="{FF2B5EF4-FFF2-40B4-BE49-F238E27FC236}">
                <a16:creationId xmlns:a16="http://schemas.microsoft.com/office/drawing/2014/main" id="{7172016E-9CFA-9401-7C2E-45E319641FF2}"/>
              </a:ext>
            </a:extLst>
          </p:cNvPr>
          <p:cNvCxnSpPr>
            <a:stCxn id="69" idx="3"/>
          </p:cNvCxnSpPr>
          <p:nvPr/>
        </p:nvCxnSpPr>
        <p:spPr>
          <a:xfrm flipH="1">
            <a:off x="6063760" y="3002001"/>
            <a:ext cx="2063" cy="1138424"/>
          </a:xfrm>
          <a:prstGeom prst="line">
            <a:avLst/>
          </a:prstGeom>
          <a:noFill/>
          <a:ln w="12700" cap="flat" cmpd="sng" algn="ctr">
            <a:solidFill>
              <a:srgbClr val="FFC000"/>
            </a:solidFill>
            <a:prstDash val="solid"/>
            <a:miter lim="800000"/>
          </a:ln>
          <a:effectLst/>
        </p:spPr>
      </p:cxnSp>
      <p:cxnSp>
        <p:nvCxnSpPr>
          <p:cNvPr id="40" name="Straight Connector 39">
            <a:extLst>
              <a:ext uri="{FF2B5EF4-FFF2-40B4-BE49-F238E27FC236}">
                <a16:creationId xmlns:a16="http://schemas.microsoft.com/office/drawing/2014/main" id="{69C1C00C-9134-B6C8-5966-E86542E60472}"/>
              </a:ext>
            </a:extLst>
          </p:cNvPr>
          <p:cNvCxnSpPr>
            <a:endCxn id="72" idx="3"/>
          </p:cNvCxnSpPr>
          <p:nvPr/>
        </p:nvCxnSpPr>
        <p:spPr>
          <a:xfrm flipH="1" flipV="1">
            <a:off x="6872559" y="2753074"/>
            <a:ext cx="663601" cy="930477"/>
          </a:xfrm>
          <a:prstGeom prst="line">
            <a:avLst/>
          </a:prstGeom>
          <a:noFill/>
          <a:ln w="12700" cap="flat" cmpd="sng" algn="ctr">
            <a:solidFill>
              <a:srgbClr val="5B9BD5"/>
            </a:solidFill>
            <a:prstDash val="solid"/>
            <a:miter lim="800000"/>
          </a:ln>
          <a:effectLst/>
        </p:spPr>
      </p:cxnSp>
      <p:cxnSp>
        <p:nvCxnSpPr>
          <p:cNvPr id="41" name="Straight Connector 40">
            <a:extLst>
              <a:ext uri="{FF2B5EF4-FFF2-40B4-BE49-F238E27FC236}">
                <a16:creationId xmlns:a16="http://schemas.microsoft.com/office/drawing/2014/main" id="{249B880D-1278-57C7-E3C3-BCF6350830FF}"/>
              </a:ext>
            </a:extLst>
          </p:cNvPr>
          <p:cNvCxnSpPr>
            <a:endCxn id="75" idx="3"/>
          </p:cNvCxnSpPr>
          <p:nvPr/>
        </p:nvCxnSpPr>
        <p:spPr>
          <a:xfrm flipH="1" flipV="1">
            <a:off x="7398003" y="2067992"/>
            <a:ext cx="1131059" cy="388663"/>
          </a:xfrm>
          <a:prstGeom prst="line">
            <a:avLst/>
          </a:prstGeom>
          <a:noFill/>
          <a:ln w="12700" cap="flat" cmpd="sng" algn="ctr">
            <a:solidFill>
              <a:srgbClr val="70AD47"/>
            </a:solidFill>
            <a:prstDash val="solid"/>
            <a:miter lim="800000"/>
          </a:ln>
          <a:effectLst/>
        </p:spPr>
      </p:cxnSp>
      <p:cxnSp>
        <p:nvCxnSpPr>
          <p:cNvPr id="42" name="Straight Connector 41">
            <a:extLst>
              <a:ext uri="{FF2B5EF4-FFF2-40B4-BE49-F238E27FC236}">
                <a16:creationId xmlns:a16="http://schemas.microsoft.com/office/drawing/2014/main" id="{7944A123-CFF8-2356-D0B8-8445BBBF7EFB}"/>
              </a:ext>
            </a:extLst>
          </p:cNvPr>
          <p:cNvCxnSpPr>
            <a:stCxn id="63" idx="3"/>
          </p:cNvCxnSpPr>
          <p:nvPr/>
        </p:nvCxnSpPr>
        <p:spPr>
          <a:xfrm flipH="1">
            <a:off x="3665365" y="2067994"/>
            <a:ext cx="1100546" cy="388661"/>
          </a:xfrm>
          <a:prstGeom prst="line">
            <a:avLst/>
          </a:prstGeom>
          <a:noFill/>
          <a:ln w="12700" cap="flat" cmpd="sng" algn="ctr">
            <a:solidFill>
              <a:srgbClr val="ED7D31"/>
            </a:solidFill>
            <a:prstDash val="solid"/>
            <a:miter lim="800000"/>
          </a:ln>
          <a:effectLst/>
        </p:spPr>
      </p:cxnSp>
      <p:grpSp>
        <p:nvGrpSpPr>
          <p:cNvPr id="43" name="Group 42">
            <a:extLst>
              <a:ext uri="{FF2B5EF4-FFF2-40B4-BE49-F238E27FC236}">
                <a16:creationId xmlns:a16="http://schemas.microsoft.com/office/drawing/2014/main" id="{72C3460E-1612-3D9F-94DC-DCB66CD6215F}"/>
              </a:ext>
            </a:extLst>
          </p:cNvPr>
          <p:cNvGrpSpPr/>
          <p:nvPr/>
        </p:nvGrpSpPr>
        <p:grpSpPr>
          <a:xfrm>
            <a:off x="3489728" y="2394556"/>
            <a:ext cx="228600" cy="228600"/>
            <a:chOff x="3029658" y="3836508"/>
            <a:chExt cx="228600" cy="228600"/>
          </a:xfrm>
        </p:grpSpPr>
        <p:sp>
          <p:nvSpPr>
            <p:cNvPr id="44" name="Oval 43">
              <a:extLst>
                <a:ext uri="{FF2B5EF4-FFF2-40B4-BE49-F238E27FC236}">
                  <a16:creationId xmlns:a16="http://schemas.microsoft.com/office/drawing/2014/main" id="{54940E50-BE52-99EE-5C20-3C6D5AF3ABFF}"/>
                </a:ext>
              </a:extLst>
            </p:cNvPr>
            <p:cNvSpPr/>
            <p:nvPr/>
          </p:nvSpPr>
          <p:spPr>
            <a:xfrm>
              <a:off x="3029658" y="3836508"/>
              <a:ext cx="228600" cy="228600"/>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006B72F1-A123-03B4-E868-86EE627AAA5A}"/>
                </a:ext>
              </a:extLst>
            </p:cNvPr>
            <p:cNvSpPr/>
            <p:nvPr/>
          </p:nvSpPr>
          <p:spPr>
            <a:xfrm rot="14632260">
              <a:off x="3079950" y="3886800"/>
              <a:ext cx="128016" cy="128016"/>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6" name="Group 45">
            <a:extLst>
              <a:ext uri="{FF2B5EF4-FFF2-40B4-BE49-F238E27FC236}">
                <a16:creationId xmlns:a16="http://schemas.microsoft.com/office/drawing/2014/main" id="{D06007FC-85BC-FD13-8B37-9C00DAF68DC8}"/>
              </a:ext>
            </a:extLst>
          </p:cNvPr>
          <p:cNvGrpSpPr/>
          <p:nvPr/>
        </p:nvGrpSpPr>
        <p:grpSpPr>
          <a:xfrm>
            <a:off x="4444068" y="3649586"/>
            <a:ext cx="228600" cy="228600"/>
            <a:chOff x="3029658" y="3836508"/>
            <a:chExt cx="228600" cy="228600"/>
          </a:xfrm>
        </p:grpSpPr>
        <p:sp>
          <p:nvSpPr>
            <p:cNvPr id="47" name="Oval 46">
              <a:extLst>
                <a:ext uri="{FF2B5EF4-FFF2-40B4-BE49-F238E27FC236}">
                  <a16:creationId xmlns:a16="http://schemas.microsoft.com/office/drawing/2014/main" id="{0CB2ADD9-FDC5-2A15-F1BB-C79CF50785CE}"/>
                </a:ext>
              </a:extLst>
            </p:cNvPr>
            <p:cNvSpPr/>
            <p:nvPr/>
          </p:nvSpPr>
          <p:spPr>
            <a:xfrm>
              <a:off x="3029658" y="3836508"/>
              <a:ext cx="228600" cy="228600"/>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C7E69248-DAC9-8FB4-36B8-A9D54FFAD48B}"/>
                </a:ext>
              </a:extLst>
            </p:cNvPr>
            <p:cNvSpPr/>
            <p:nvPr/>
          </p:nvSpPr>
          <p:spPr>
            <a:xfrm rot="14632260">
              <a:off x="3079950" y="3886800"/>
              <a:ext cx="128016" cy="128016"/>
            </a:xfrm>
            <a:prstGeom prst="ellipse">
              <a:avLst/>
            </a:prstGeom>
            <a:gradFill rotWithShape="1">
              <a:gsLst>
                <a:gs pos="0">
                  <a:srgbClr val="A5A5A5">
                    <a:satMod val="103000"/>
                    <a:lumMod val="102000"/>
                    <a:tint val="94000"/>
                  </a:srgbClr>
                </a:gs>
                <a:gs pos="50000">
                  <a:srgbClr val="A5A5A5">
                    <a:satMod val="110000"/>
                    <a:lumMod val="100000"/>
                    <a:shade val="100000"/>
                  </a:srgbClr>
                </a:gs>
                <a:gs pos="100000">
                  <a:srgbClr val="A5A5A5">
                    <a:lumMod val="99000"/>
                    <a:satMod val="120000"/>
                    <a:shade val="78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9" name="Group 48">
            <a:extLst>
              <a:ext uri="{FF2B5EF4-FFF2-40B4-BE49-F238E27FC236}">
                <a16:creationId xmlns:a16="http://schemas.microsoft.com/office/drawing/2014/main" id="{0A617150-C013-7350-5A42-172F4366150F}"/>
              </a:ext>
            </a:extLst>
          </p:cNvPr>
          <p:cNvGrpSpPr/>
          <p:nvPr/>
        </p:nvGrpSpPr>
        <p:grpSpPr>
          <a:xfrm>
            <a:off x="5949460" y="4140425"/>
            <a:ext cx="228600" cy="228600"/>
            <a:chOff x="3029658" y="3836508"/>
            <a:chExt cx="228600" cy="228600"/>
          </a:xfrm>
        </p:grpSpPr>
        <p:sp>
          <p:nvSpPr>
            <p:cNvPr id="50" name="Oval 49">
              <a:extLst>
                <a:ext uri="{FF2B5EF4-FFF2-40B4-BE49-F238E27FC236}">
                  <a16:creationId xmlns:a16="http://schemas.microsoft.com/office/drawing/2014/main" id="{FF1B47C7-7FE8-5681-0E27-5209A8D5317A}"/>
                </a:ext>
              </a:extLst>
            </p:cNvPr>
            <p:cNvSpPr/>
            <p:nvPr/>
          </p:nvSpPr>
          <p:spPr>
            <a:xfrm>
              <a:off x="3029658" y="3836508"/>
              <a:ext cx="228600" cy="228600"/>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Oval 50">
              <a:extLst>
                <a:ext uri="{FF2B5EF4-FFF2-40B4-BE49-F238E27FC236}">
                  <a16:creationId xmlns:a16="http://schemas.microsoft.com/office/drawing/2014/main" id="{13BD991D-18ED-6C77-F638-3A7FD7E3F889}"/>
                </a:ext>
              </a:extLst>
            </p:cNvPr>
            <p:cNvSpPr/>
            <p:nvPr/>
          </p:nvSpPr>
          <p:spPr>
            <a:xfrm rot="14632260">
              <a:off x="3079950" y="3886800"/>
              <a:ext cx="128016" cy="128016"/>
            </a:xfrm>
            <a:prstGeom prst="ellipse">
              <a:avLst/>
            </a:prstGeom>
            <a:gradFill rotWithShape="1">
              <a:gsLst>
                <a:gs pos="0">
                  <a:srgbClr val="FFC000">
                    <a:satMod val="103000"/>
                    <a:lumMod val="102000"/>
                    <a:tint val="94000"/>
                  </a:srgbClr>
                </a:gs>
                <a:gs pos="50000">
                  <a:srgbClr val="FFC000">
                    <a:satMod val="110000"/>
                    <a:lumMod val="100000"/>
                    <a:shade val="100000"/>
                  </a:srgbClr>
                </a:gs>
                <a:gs pos="100000">
                  <a:srgbClr val="FFC000">
                    <a:lumMod val="99000"/>
                    <a:satMod val="120000"/>
                    <a:shade val="78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2" name="Group 51">
            <a:extLst>
              <a:ext uri="{FF2B5EF4-FFF2-40B4-BE49-F238E27FC236}">
                <a16:creationId xmlns:a16="http://schemas.microsoft.com/office/drawing/2014/main" id="{33216795-4551-978E-3FB0-5465564FCFF9}"/>
              </a:ext>
            </a:extLst>
          </p:cNvPr>
          <p:cNvGrpSpPr/>
          <p:nvPr/>
        </p:nvGrpSpPr>
        <p:grpSpPr>
          <a:xfrm>
            <a:off x="7493868" y="3664628"/>
            <a:ext cx="228600" cy="228600"/>
            <a:chOff x="3029658" y="3836508"/>
            <a:chExt cx="228600" cy="228600"/>
          </a:xfrm>
        </p:grpSpPr>
        <p:sp>
          <p:nvSpPr>
            <p:cNvPr id="57" name="Oval 56">
              <a:extLst>
                <a:ext uri="{FF2B5EF4-FFF2-40B4-BE49-F238E27FC236}">
                  <a16:creationId xmlns:a16="http://schemas.microsoft.com/office/drawing/2014/main" id="{FA1109E6-1FD2-F2B9-4DA0-8357C262AC0B}"/>
                </a:ext>
              </a:extLst>
            </p:cNvPr>
            <p:cNvSpPr/>
            <p:nvPr/>
          </p:nvSpPr>
          <p:spPr>
            <a:xfrm>
              <a:off x="3029658" y="3836508"/>
              <a:ext cx="228600" cy="228600"/>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Oval 57">
              <a:extLst>
                <a:ext uri="{FF2B5EF4-FFF2-40B4-BE49-F238E27FC236}">
                  <a16:creationId xmlns:a16="http://schemas.microsoft.com/office/drawing/2014/main" id="{0DA9B2B3-FC56-E825-9B41-A3A7AA650940}"/>
                </a:ext>
              </a:extLst>
            </p:cNvPr>
            <p:cNvSpPr/>
            <p:nvPr/>
          </p:nvSpPr>
          <p:spPr>
            <a:xfrm rot="14632260">
              <a:off x="3079950" y="3886800"/>
              <a:ext cx="128016" cy="128016"/>
            </a:xfrm>
            <a:prstGeom prst="ellipse">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9" name="Group 58">
            <a:extLst>
              <a:ext uri="{FF2B5EF4-FFF2-40B4-BE49-F238E27FC236}">
                <a16:creationId xmlns:a16="http://schemas.microsoft.com/office/drawing/2014/main" id="{AFD7F9BF-D1AF-7FA0-13DD-A1FC7A8BA4C5}"/>
              </a:ext>
            </a:extLst>
          </p:cNvPr>
          <p:cNvGrpSpPr/>
          <p:nvPr/>
        </p:nvGrpSpPr>
        <p:grpSpPr>
          <a:xfrm>
            <a:off x="8521715" y="2371990"/>
            <a:ext cx="228600" cy="228600"/>
            <a:chOff x="3029658" y="3836508"/>
            <a:chExt cx="228600" cy="228600"/>
          </a:xfrm>
        </p:grpSpPr>
        <p:sp>
          <p:nvSpPr>
            <p:cNvPr id="60" name="Oval 59">
              <a:extLst>
                <a:ext uri="{FF2B5EF4-FFF2-40B4-BE49-F238E27FC236}">
                  <a16:creationId xmlns:a16="http://schemas.microsoft.com/office/drawing/2014/main" id="{C9CE68A8-A2EB-C5E4-66EB-2CDF530F1A70}"/>
                </a:ext>
              </a:extLst>
            </p:cNvPr>
            <p:cNvSpPr/>
            <p:nvPr/>
          </p:nvSpPr>
          <p:spPr>
            <a:xfrm>
              <a:off x="3029658" y="3836508"/>
              <a:ext cx="228600" cy="228600"/>
            </a:xfrm>
            <a:prstGeom prst="ellipse">
              <a:avLst/>
            </a:prstGeom>
            <a:solidFill>
              <a:sysClr val="window" lastClr="FFFFFF"/>
            </a:solidFill>
            <a:ln w="12700" cap="flat" cmpd="sng" algn="ctr">
              <a:noFill/>
              <a:prstDash val="solid"/>
              <a:miter lim="800000"/>
            </a:ln>
            <a:effectLst>
              <a:outerShdw blurRad="63500" sx="102000" sy="102000" algn="ctr" rotWithShape="0">
                <a:prstClr val="black">
                  <a:alpha val="40000"/>
                </a:prst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Oval 60">
              <a:extLst>
                <a:ext uri="{FF2B5EF4-FFF2-40B4-BE49-F238E27FC236}">
                  <a16:creationId xmlns:a16="http://schemas.microsoft.com/office/drawing/2014/main" id="{84D6E3BD-963E-6602-FA8F-07EF6E8F1A84}"/>
                </a:ext>
              </a:extLst>
            </p:cNvPr>
            <p:cNvSpPr/>
            <p:nvPr/>
          </p:nvSpPr>
          <p:spPr>
            <a:xfrm rot="14632260">
              <a:off x="3079950" y="3886800"/>
              <a:ext cx="128016" cy="128016"/>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oup 61">
            <a:extLst>
              <a:ext uri="{FF2B5EF4-FFF2-40B4-BE49-F238E27FC236}">
                <a16:creationId xmlns:a16="http://schemas.microsoft.com/office/drawing/2014/main" id="{9AD675A1-2E58-A0C1-F90E-4989D8B2E342}"/>
              </a:ext>
            </a:extLst>
          </p:cNvPr>
          <p:cNvGrpSpPr/>
          <p:nvPr/>
        </p:nvGrpSpPr>
        <p:grpSpPr>
          <a:xfrm>
            <a:off x="3994607" y="1778761"/>
            <a:ext cx="792088" cy="831692"/>
            <a:chOff x="3994607" y="3256683"/>
            <a:chExt cx="792088" cy="831692"/>
          </a:xfrm>
        </p:grpSpPr>
        <p:sp>
          <p:nvSpPr>
            <p:cNvPr id="63" name="Regular Pentagon 14">
              <a:extLst>
                <a:ext uri="{FF2B5EF4-FFF2-40B4-BE49-F238E27FC236}">
                  <a16:creationId xmlns:a16="http://schemas.microsoft.com/office/drawing/2014/main" id="{20388194-EC21-56AF-E29A-5CF30805D1BF}"/>
                </a:ext>
              </a:extLst>
            </p:cNvPr>
            <p:cNvSpPr/>
            <p:nvPr/>
          </p:nvSpPr>
          <p:spPr>
            <a:xfrm rot="4281335" flipH="1" flipV="1">
              <a:off x="3974805" y="3276485"/>
              <a:ext cx="831692" cy="792088"/>
            </a:xfrm>
            <a:prstGeom prst="pentagon">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TextBox 63">
              <a:extLst>
                <a:ext uri="{FF2B5EF4-FFF2-40B4-BE49-F238E27FC236}">
                  <a16:creationId xmlns:a16="http://schemas.microsoft.com/office/drawing/2014/main" id="{FB6108C0-86BD-E3C8-FF65-B6EF4E4F93AD}"/>
                </a:ext>
              </a:extLst>
            </p:cNvPr>
            <p:cNvSpPr txBox="1"/>
            <p:nvPr/>
          </p:nvSpPr>
          <p:spPr>
            <a:xfrm>
              <a:off x="4303582" y="3376867"/>
              <a:ext cx="237610" cy="523220"/>
            </a:xfrm>
            <a:prstGeom prst="rect">
              <a:avLst/>
            </a:prstGeom>
            <a:noFill/>
          </p:spPr>
          <p:txBody>
            <a:bodyPr wrap="square"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rPr>
                <a:t>1</a:t>
              </a:r>
            </a:p>
          </p:txBody>
        </p:sp>
      </p:grpSp>
      <p:grpSp>
        <p:nvGrpSpPr>
          <p:cNvPr id="65" name="Group 64">
            <a:extLst>
              <a:ext uri="{FF2B5EF4-FFF2-40B4-BE49-F238E27FC236}">
                <a16:creationId xmlns:a16="http://schemas.microsoft.com/office/drawing/2014/main" id="{E87667FC-11C7-B6B7-71BE-AEDD26F72BAA}"/>
              </a:ext>
            </a:extLst>
          </p:cNvPr>
          <p:cNvGrpSpPr/>
          <p:nvPr/>
        </p:nvGrpSpPr>
        <p:grpSpPr>
          <a:xfrm>
            <a:off x="4638142" y="2654463"/>
            <a:ext cx="831692" cy="792088"/>
            <a:chOff x="4638142" y="4132385"/>
            <a:chExt cx="831692" cy="792088"/>
          </a:xfrm>
        </p:grpSpPr>
        <p:sp>
          <p:nvSpPr>
            <p:cNvPr id="66" name="Regular Pentagon 13">
              <a:extLst>
                <a:ext uri="{FF2B5EF4-FFF2-40B4-BE49-F238E27FC236}">
                  <a16:creationId xmlns:a16="http://schemas.microsoft.com/office/drawing/2014/main" id="{195F656E-F6DA-620F-4EB7-E517BE9A854C}"/>
                </a:ext>
              </a:extLst>
            </p:cNvPr>
            <p:cNvSpPr/>
            <p:nvPr/>
          </p:nvSpPr>
          <p:spPr>
            <a:xfrm rot="2209388" flipH="1" flipV="1">
              <a:off x="4638142" y="4132385"/>
              <a:ext cx="831692" cy="792088"/>
            </a:xfrm>
            <a:prstGeom prst="pentagon">
              <a:avLst/>
            </a:prstGeom>
            <a:gradFill rotWithShape="1">
              <a:gsLst>
                <a:gs pos="0">
                  <a:srgbClr val="A5A5A5">
                    <a:satMod val="103000"/>
                    <a:lumMod val="102000"/>
                    <a:tint val="94000"/>
                  </a:srgbClr>
                </a:gs>
                <a:gs pos="50000">
                  <a:srgbClr val="A5A5A5">
                    <a:satMod val="110000"/>
                    <a:lumMod val="100000"/>
                    <a:shade val="100000"/>
                  </a:srgbClr>
                </a:gs>
                <a:gs pos="100000">
                  <a:srgbClr val="A5A5A5">
                    <a:lumMod val="99000"/>
                    <a:satMod val="120000"/>
                    <a:shade val="78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TextBox 66">
              <a:extLst>
                <a:ext uri="{FF2B5EF4-FFF2-40B4-BE49-F238E27FC236}">
                  <a16:creationId xmlns:a16="http://schemas.microsoft.com/office/drawing/2014/main" id="{C92800C1-A02B-7171-2F5C-9E55AC3E65D6}"/>
                </a:ext>
              </a:extLst>
            </p:cNvPr>
            <p:cNvSpPr txBox="1"/>
            <p:nvPr/>
          </p:nvSpPr>
          <p:spPr>
            <a:xfrm>
              <a:off x="4945759" y="4230996"/>
              <a:ext cx="237610" cy="523220"/>
            </a:xfrm>
            <a:prstGeom prst="rect">
              <a:avLst/>
            </a:prstGeom>
            <a:noFill/>
          </p:spPr>
          <p:txBody>
            <a:bodyPr wrap="square"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rPr>
                <a:t>2</a:t>
              </a:r>
            </a:p>
          </p:txBody>
        </p:sp>
      </p:grpSp>
      <p:grpSp>
        <p:nvGrpSpPr>
          <p:cNvPr id="68" name="Group 67">
            <a:extLst>
              <a:ext uri="{FF2B5EF4-FFF2-40B4-BE49-F238E27FC236}">
                <a16:creationId xmlns:a16="http://schemas.microsoft.com/office/drawing/2014/main" id="{8B753015-7425-FED0-6FD7-BBF386A83A1A}"/>
              </a:ext>
            </a:extLst>
          </p:cNvPr>
          <p:cNvGrpSpPr/>
          <p:nvPr/>
        </p:nvGrpSpPr>
        <p:grpSpPr>
          <a:xfrm>
            <a:off x="5649977" y="3002001"/>
            <a:ext cx="831692" cy="792088"/>
            <a:chOff x="5649977" y="4479923"/>
            <a:chExt cx="831692" cy="792088"/>
          </a:xfrm>
        </p:grpSpPr>
        <p:sp>
          <p:nvSpPr>
            <p:cNvPr id="69" name="Regular Pentagon 2">
              <a:extLst>
                <a:ext uri="{FF2B5EF4-FFF2-40B4-BE49-F238E27FC236}">
                  <a16:creationId xmlns:a16="http://schemas.microsoft.com/office/drawing/2014/main" id="{2F44172D-D3BA-155A-4735-018CBCD05749}"/>
                </a:ext>
              </a:extLst>
            </p:cNvPr>
            <p:cNvSpPr/>
            <p:nvPr/>
          </p:nvSpPr>
          <p:spPr>
            <a:xfrm flipV="1">
              <a:off x="5649977" y="4479923"/>
              <a:ext cx="831692" cy="792088"/>
            </a:xfrm>
            <a:prstGeom prst="pentagon">
              <a:avLst/>
            </a:prstGeom>
            <a:gradFill rotWithShape="1">
              <a:gsLst>
                <a:gs pos="0">
                  <a:srgbClr val="FFC000">
                    <a:satMod val="103000"/>
                    <a:lumMod val="102000"/>
                    <a:tint val="94000"/>
                  </a:srgbClr>
                </a:gs>
                <a:gs pos="50000">
                  <a:srgbClr val="FFC000">
                    <a:satMod val="110000"/>
                    <a:lumMod val="100000"/>
                    <a:shade val="100000"/>
                  </a:srgbClr>
                </a:gs>
                <a:gs pos="100000">
                  <a:srgbClr val="FFC000">
                    <a:lumMod val="99000"/>
                    <a:satMod val="120000"/>
                    <a:shade val="78000"/>
                  </a:srgbClr>
                </a:gs>
              </a:gsLst>
              <a:lin ang="5400000" scaled="0"/>
            </a:gradFill>
            <a:ln w="6350" cap="flat" cmpd="sng"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0" name="TextBox 69">
              <a:extLst>
                <a:ext uri="{FF2B5EF4-FFF2-40B4-BE49-F238E27FC236}">
                  <a16:creationId xmlns:a16="http://schemas.microsoft.com/office/drawing/2014/main" id="{770B63B5-358A-67F4-25EA-38BD6BF475F8}"/>
                </a:ext>
              </a:extLst>
            </p:cNvPr>
            <p:cNvSpPr txBox="1"/>
            <p:nvPr/>
          </p:nvSpPr>
          <p:spPr>
            <a:xfrm>
              <a:off x="5944954" y="4601674"/>
              <a:ext cx="237610" cy="523220"/>
            </a:xfrm>
            <a:prstGeom prst="rect">
              <a:avLst/>
            </a:prstGeom>
            <a:noFill/>
          </p:spPr>
          <p:txBody>
            <a:bodyPr wrap="square"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rPr>
                <a:t>3</a:t>
              </a:r>
            </a:p>
          </p:txBody>
        </p:sp>
      </p:grpSp>
      <p:grpSp>
        <p:nvGrpSpPr>
          <p:cNvPr id="71" name="Group 70">
            <a:extLst>
              <a:ext uri="{FF2B5EF4-FFF2-40B4-BE49-F238E27FC236}">
                <a16:creationId xmlns:a16="http://schemas.microsoft.com/office/drawing/2014/main" id="{0B26C94E-3378-03FE-E528-D86D8442719E}"/>
              </a:ext>
            </a:extLst>
          </p:cNvPr>
          <p:cNvGrpSpPr/>
          <p:nvPr/>
        </p:nvGrpSpPr>
        <p:grpSpPr>
          <a:xfrm>
            <a:off x="6694081" y="2674059"/>
            <a:ext cx="831692" cy="792088"/>
            <a:chOff x="6694081" y="4151981"/>
            <a:chExt cx="831692" cy="792088"/>
          </a:xfrm>
        </p:grpSpPr>
        <p:sp>
          <p:nvSpPr>
            <p:cNvPr id="72" name="Regular Pentagon 11">
              <a:extLst>
                <a:ext uri="{FF2B5EF4-FFF2-40B4-BE49-F238E27FC236}">
                  <a16:creationId xmlns:a16="http://schemas.microsoft.com/office/drawing/2014/main" id="{FEDA35DA-5101-9698-9304-4B302AF45C36}"/>
                </a:ext>
              </a:extLst>
            </p:cNvPr>
            <p:cNvSpPr/>
            <p:nvPr/>
          </p:nvSpPr>
          <p:spPr>
            <a:xfrm rot="19390612" flipV="1">
              <a:off x="6694081" y="4151981"/>
              <a:ext cx="831692" cy="792088"/>
            </a:xfrm>
            <a:prstGeom prst="pentagon">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TextBox 72">
              <a:extLst>
                <a:ext uri="{FF2B5EF4-FFF2-40B4-BE49-F238E27FC236}">
                  <a16:creationId xmlns:a16="http://schemas.microsoft.com/office/drawing/2014/main" id="{08719236-23F3-E41B-D8E0-973F4349B13B}"/>
                </a:ext>
              </a:extLst>
            </p:cNvPr>
            <p:cNvSpPr txBox="1"/>
            <p:nvPr/>
          </p:nvSpPr>
          <p:spPr>
            <a:xfrm>
              <a:off x="6955525" y="4261582"/>
              <a:ext cx="247238" cy="523220"/>
            </a:xfrm>
            <a:prstGeom prst="rect">
              <a:avLst/>
            </a:prstGeom>
            <a:noFill/>
          </p:spPr>
          <p:txBody>
            <a:bodyPr wrap="square"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rPr>
                <a:t>4</a:t>
              </a:r>
            </a:p>
          </p:txBody>
        </p:sp>
      </p:grpSp>
      <p:grpSp>
        <p:nvGrpSpPr>
          <p:cNvPr id="74" name="Group 73">
            <a:extLst>
              <a:ext uri="{FF2B5EF4-FFF2-40B4-BE49-F238E27FC236}">
                <a16:creationId xmlns:a16="http://schemas.microsoft.com/office/drawing/2014/main" id="{235089D6-20A2-FB5E-1FE8-3506DD3BA7EB}"/>
              </a:ext>
            </a:extLst>
          </p:cNvPr>
          <p:cNvGrpSpPr/>
          <p:nvPr/>
        </p:nvGrpSpPr>
        <p:grpSpPr>
          <a:xfrm>
            <a:off x="7377219" y="1778759"/>
            <a:ext cx="792088" cy="831692"/>
            <a:chOff x="7377219" y="3256681"/>
            <a:chExt cx="792088" cy="831692"/>
          </a:xfrm>
        </p:grpSpPr>
        <p:sp>
          <p:nvSpPr>
            <p:cNvPr id="75" name="Regular Pentagon 12">
              <a:extLst>
                <a:ext uri="{FF2B5EF4-FFF2-40B4-BE49-F238E27FC236}">
                  <a16:creationId xmlns:a16="http://schemas.microsoft.com/office/drawing/2014/main" id="{F24CE298-E0B6-0350-EB79-F22219170A48}"/>
                </a:ext>
              </a:extLst>
            </p:cNvPr>
            <p:cNvSpPr/>
            <p:nvPr/>
          </p:nvSpPr>
          <p:spPr>
            <a:xfrm rot="17318665" flipV="1">
              <a:off x="7357417" y="3276483"/>
              <a:ext cx="831692" cy="792088"/>
            </a:xfrm>
            <a:prstGeom prst="pentagon">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TextBox 75">
              <a:extLst>
                <a:ext uri="{FF2B5EF4-FFF2-40B4-BE49-F238E27FC236}">
                  <a16:creationId xmlns:a16="http://schemas.microsoft.com/office/drawing/2014/main" id="{A322DE23-6280-D3A1-7FB1-F210C804A229}"/>
                </a:ext>
              </a:extLst>
            </p:cNvPr>
            <p:cNvSpPr txBox="1"/>
            <p:nvPr/>
          </p:nvSpPr>
          <p:spPr>
            <a:xfrm>
              <a:off x="7616963" y="3380539"/>
              <a:ext cx="237610" cy="523220"/>
            </a:xfrm>
            <a:prstGeom prst="rect">
              <a:avLst/>
            </a:prstGeom>
            <a:noFill/>
          </p:spPr>
          <p:txBody>
            <a:bodyPr wrap="square"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rPr>
                <a:t>5</a:t>
              </a:r>
            </a:p>
          </p:txBody>
        </p:sp>
      </p:grpSp>
      <p:pic>
        <p:nvPicPr>
          <p:cNvPr id="80" name="Graphic 79" descr="Care with solid fill">
            <a:extLst>
              <a:ext uri="{FF2B5EF4-FFF2-40B4-BE49-F238E27FC236}">
                <a16:creationId xmlns:a16="http://schemas.microsoft.com/office/drawing/2014/main" id="{792C907A-EC3D-4533-14CB-62BA9C07CC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56448" y="1673968"/>
            <a:ext cx="1079105" cy="1079105"/>
          </a:xfrm>
          <a:prstGeom prst="rect">
            <a:avLst/>
          </a:prstGeom>
        </p:spPr>
      </p:pic>
      <p:sp>
        <p:nvSpPr>
          <p:cNvPr id="81" name="TextBox 80">
            <a:extLst>
              <a:ext uri="{FF2B5EF4-FFF2-40B4-BE49-F238E27FC236}">
                <a16:creationId xmlns:a16="http://schemas.microsoft.com/office/drawing/2014/main" id="{41794DEB-D535-9F4E-C6F0-FD7FC9BE32C6}"/>
              </a:ext>
            </a:extLst>
          </p:cNvPr>
          <p:cNvSpPr txBox="1"/>
          <p:nvPr/>
        </p:nvSpPr>
        <p:spPr>
          <a:xfrm>
            <a:off x="659219" y="2088338"/>
            <a:ext cx="2844590"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It makes us feel good about ourselves.</a:t>
            </a:r>
            <a:endParaRPr lang="en-IN" sz="2400" dirty="0">
              <a:latin typeface="Calibri" panose="020F0502020204030204" pitchFamily="34" charset="0"/>
              <a:cs typeface="Calibri" panose="020F0502020204030204" pitchFamily="34" charset="0"/>
            </a:endParaRPr>
          </a:p>
        </p:txBody>
      </p:sp>
      <p:sp>
        <p:nvSpPr>
          <p:cNvPr id="117" name="TextBox 116">
            <a:extLst>
              <a:ext uri="{FF2B5EF4-FFF2-40B4-BE49-F238E27FC236}">
                <a16:creationId xmlns:a16="http://schemas.microsoft.com/office/drawing/2014/main" id="{8B664AF4-9E52-F9C9-4260-0A76FF2FB421}"/>
              </a:ext>
            </a:extLst>
          </p:cNvPr>
          <p:cNvSpPr txBox="1"/>
          <p:nvPr/>
        </p:nvSpPr>
        <p:spPr>
          <a:xfrm>
            <a:off x="1470787" y="3449085"/>
            <a:ext cx="2969397"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It helps us understand others’ needs.</a:t>
            </a:r>
            <a:endParaRPr lang="en-IN" sz="2400" dirty="0">
              <a:latin typeface="Calibri" panose="020F0502020204030204" pitchFamily="34" charset="0"/>
              <a:cs typeface="Calibri" panose="020F0502020204030204" pitchFamily="34" charset="0"/>
            </a:endParaRPr>
          </a:p>
        </p:txBody>
      </p:sp>
      <p:sp>
        <p:nvSpPr>
          <p:cNvPr id="118" name="TextBox 117">
            <a:extLst>
              <a:ext uri="{FF2B5EF4-FFF2-40B4-BE49-F238E27FC236}">
                <a16:creationId xmlns:a16="http://schemas.microsoft.com/office/drawing/2014/main" id="{5292F0FB-A98E-75BB-6168-1E09E2B38501}"/>
              </a:ext>
            </a:extLst>
          </p:cNvPr>
          <p:cNvSpPr txBox="1"/>
          <p:nvPr/>
        </p:nvSpPr>
        <p:spPr>
          <a:xfrm>
            <a:off x="7722468" y="3448947"/>
            <a:ext cx="2969397"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It promotes kindness and compassion.</a:t>
            </a:r>
            <a:endParaRPr lang="en-IN" sz="2400" dirty="0">
              <a:latin typeface="Calibri" panose="020F0502020204030204" pitchFamily="34" charset="0"/>
              <a:cs typeface="Calibri" panose="020F0502020204030204" pitchFamily="34" charset="0"/>
            </a:endParaRPr>
          </a:p>
        </p:txBody>
      </p:sp>
      <p:sp>
        <p:nvSpPr>
          <p:cNvPr id="119" name="TextBox 118">
            <a:extLst>
              <a:ext uri="{FF2B5EF4-FFF2-40B4-BE49-F238E27FC236}">
                <a16:creationId xmlns:a16="http://schemas.microsoft.com/office/drawing/2014/main" id="{08BC2B81-0472-4F65-E792-29E9D1BF5CAA}"/>
              </a:ext>
            </a:extLst>
          </p:cNvPr>
          <p:cNvSpPr txBox="1"/>
          <p:nvPr/>
        </p:nvSpPr>
        <p:spPr>
          <a:xfrm>
            <a:off x="8778959" y="2088338"/>
            <a:ext cx="2969397"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It makes us appreciate what we have.</a:t>
            </a:r>
            <a:endParaRPr lang="en-IN" sz="2400" dirty="0">
              <a:latin typeface="Calibri" panose="020F0502020204030204" pitchFamily="34" charset="0"/>
              <a:cs typeface="Calibri" panose="020F0502020204030204" pitchFamily="34" charset="0"/>
            </a:endParaRPr>
          </a:p>
        </p:txBody>
      </p:sp>
      <p:sp>
        <p:nvSpPr>
          <p:cNvPr id="120" name="TextBox 119">
            <a:extLst>
              <a:ext uri="{FF2B5EF4-FFF2-40B4-BE49-F238E27FC236}">
                <a16:creationId xmlns:a16="http://schemas.microsoft.com/office/drawing/2014/main" id="{98B13F8B-AF40-636F-BE8A-36ACFC7A646F}"/>
              </a:ext>
            </a:extLst>
          </p:cNvPr>
          <p:cNvSpPr txBox="1"/>
          <p:nvPr/>
        </p:nvSpPr>
        <p:spPr>
          <a:xfrm>
            <a:off x="4363223" y="4356106"/>
            <a:ext cx="3465555" cy="1200329"/>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It helps build stronger relationships with</a:t>
            </a:r>
            <a:r>
              <a:rPr lang="en-IN" sz="2400" dirty="0">
                <a:latin typeface="Calibri" panose="020F0502020204030204" pitchFamily="34" charset="0"/>
                <a:cs typeface="Calibri" panose="020F0502020204030204" pitchFamily="34" charset="0"/>
              </a:rPr>
              <a:t> friends, family and community.</a:t>
            </a:r>
            <a:endParaRPr lang="en-US" sz="2400" dirty="0">
              <a:latin typeface="Calibri" panose="020F0502020204030204" pitchFamily="34" charset="0"/>
              <a:cs typeface="Calibri" panose="020F0502020204030204" pitchFamily="34" charset="0"/>
            </a:endParaRPr>
          </a:p>
        </p:txBody>
      </p:sp>
      <p:pic>
        <p:nvPicPr>
          <p:cNvPr id="121" name="Picture 120" descr="rupees-4698727_1280.png">
            <a:extLst>
              <a:ext uri="{FF2B5EF4-FFF2-40B4-BE49-F238E27FC236}">
                <a16:creationId xmlns:a16="http://schemas.microsoft.com/office/drawing/2014/main" id="{D9D85928-6569-6D6D-1851-CB6BEB5BFF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9420" y="3408915"/>
            <a:ext cx="3853673" cy="3853673"/>
          </a:xfrm>
          <a:prstGeom prst="rect">
            <a:avLst/>
          </a:prstGeom>
        </p:spPr>
      </p:pic>
      <p:pic>
        <p:nvPicPr>
          <p:cNvPr id="123" name="Picture 122" descr="Colorful hands in different colors&#10;&#10;Description automatically generated">
            <a:extLst>
              <a:ext uri="{FF2B5EF4-FFF2-40B4-BE49-F238E27FC236}">
                <a16:creationId xmlns:a16="http://schemas.microsoft.com/office/drawing/2014/main" id="{3EB61FCB-5E75-FBE9-E504-F1A656AFBB07}"/>
              </a:ext>
            </a:extLst>
          </p:cNvPr>
          <p:cNvPicPr>
            <a:picLocks noChangeAspect="1"/>
          </p:cNvPicPr>
          <p:nvPr/>
        </p:nvPicPr>
        <p:blipFill>
          <a:blip r:embed="rId6"/>
          <a:stretch>
            <a:fillRect/>
          </a:stretch>
        </p:blipFill>
        <p:spPr>
          <a:xfrm>
            <a:off x="8012395" y="4393558"/>
            <a:ext cx="3475281" cy="2394686"/>
          </a:xfrm>
          <a:prstGeom prst="rect">
            <a:avLst/>
          </a:prstGeom>
        </p:spPr>
      </p:pic>
    </p:spTree>
    <p:extLst>
      <p:ext uri="{BB962C8B-B14F-4D97-AF65-F5344CB8AC3E}">
        <p14:creationId xmlns:p14="http://schemas.microsoft.com/office/powerpoint/2010/main" val="10449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500" fill="hold"/>
                                        <p:tgtEl>
                                          <p:spTgt spid="80"/>
                                        </p:tgtEl>
                                        <p:attrNameLst>
                                          <p:attrName>ppt_w</p:attrName>
                                        </p:attrNameLst>
                                      </p:cBhvr>
                                      <p:tavLst>
                                        <p:tav tm="0">
                                          <p:val>
                                            <p:fltVal val="0"/>
                                          </p:val>
                                        </p:tav>
                                        <p:tav tm="100000">
                                          <p:val>
                                            <p:strVal val="#ppt_w"/>
                                          </p:val>
                                        </p:tav>
                                      </p:tavLst>
                                    </p:anim>
                                    <p:anim calcmode="lin" valueType="num">
                                      <p:cBhvr>
                                        <p:cTn id="8" dur="500" fill="hold"/>
                                        <p:tgtEl>
                                          <p:spTgt spid="80"/>
                                        </p:tgtEl>
                                        <p:attrNameLst>
                                          <p:attrName>ppt_h</p:attrName>
                                        </p:attrNameLst>
                                      </p:cBhvr>
                                      <p:tavLst>
                                        <p:tav tm="0">
                                          <p:val>
                                            <p:fltVal val="0"/>
                                          </p:val>
                                        </p:tav>
                                        <p:tav tm="100000">
                                          <p:val>
                                            <p:strVal val="#ppt_h"/>
                                          </p:val>
                                        </p:tav>
                                      </p:tavLst>
                                    </p:anim>
                                    <p:animEffect transition="in" filter="fade">
                                      <p:cBhvr>
                                        <p:cTn id="9" dur="500"/>
                                        <p:tgtEl>
                                          <p:spTgt spid="80"/>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62"/>
                                        </p:tgtEl>
                                        <p:attrNameLst>
                                          <p:attrName>style.visibility</p:attrName>
                                        </p:attrNameLst>
                                      </p:cBhvr>
                                      <p:to>
                                        <p:strVal val="visible"/>
                                      </p:to>
                                    </p:set>
                                    <p:animEffect transition="in" filter="wipe(right)">
                                      <p:cBhvr>
                                        <p:cTn id="14" dur="750"/>
                                        <p:tgtEl>
                                          <p:spTgt spid="62"/>
                                        </p:tgtEl>
                                      </p:cBhvr>
                                    </p:animEffect>
                                  </p:childTnLst>
                                </p:cTn>
                              </p:par>
                              <p:par>
                                <p:cTn id="15" presetID="22" presetClass="entr" presetSubtype="2" fill="hold" nodeType="withEffect">
                                  <p:stCondLst>
                                    <p:cond delay="40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childTnLst>
                          </p:cTn>
                        </p:par>
                        <p:par>
                          <p:cTn id="18" fill="hold">
                            <p:stCondLst>
                              <p:cond delay="900"/>
                            </p:stCondLst>
                            <p:childTnLst>
                              <p:par>
                                <p:cTn id="19" presetID="53" presetClass="entr" presetSubtype="16" fill="hold" nodeType="after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wipe(right)">
                                      <p:cBhvr>
                                        <p:cTn id="26" dur="500"/>
                                        <p:tgtEl>
                                          <p:spTgt spid="8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65"/>
                                        </p:tgtEl>
                                        <p:attrNameLst>
                                          <p:attrName>style.visibility</p:attrName>
                                        </p:attrNameLst>
                                      </p:cBhvr>
                                      <p:to>
                                        <p:strVal val="visible"/>
                                      </p:to>
                                    </p:set>
                                    <p:animEffect transition="in" filter="wipe(up)">
                                      <p:cBhvr>
                                        <p:cTn id="31" dur="750"/>
                                        <p:tgtEl>
                                          <p:spTgt spid="65"/>
                                        </p:tgtEl>
                                      </p:cBhvr>
                                    </p:animEffect>
                                  </p:childTnLst>
                                </p:cTn>
                              </p:par>
                              <p:par>
                                <p:cTn id="32" presetID="22" presetClass="entr" presetSubtype="1" fill="hold" nodeType="withEffect">
                                  <p:stCondLst>
                                    <p:cond delay="400"/>
                                  </p:stCondLst>
                                  <p:childTnLst>
                                    <p:set>
                                      <p:cBhvr>
                                        <p:cTn id="33" dur="1" fill="hold">
                                          <p:stCondLst>
                                            <p:cond delay="0"/>
                                          </p:stCondLst>
                                        </p:cTn>
                                        <p:tgtEl>
                                          <p:spTgt spid="38"/>
                                        </p:tgtEl>
                                        <p:attrNameLst>
                                          <p:attrName>style.visibility</p:attrName>
                                        </p:attrNameLst>
                                      </p:cBhvr>
                                      <p:to>
                                        <p:strVal val="visible"/>
                                      </p:to>
                                    </p:set>
                                    <p:animEffect transition="in" filter="wipe(up)">
                                      <p:cBhvr>
                                        <p:cTn id="34" dur="500"/>
                                        <p:tgtEl>
                                          <p:spTgt spid="38"/>
                                        </p:tgtEl>
                                      </p:cBhvr>
                                    </p:animEffect>
                                  </p:childTnLst>
                                </p:cTn>
                              </p:par>
                            </p:childTnLst>
                          </p:cTn>
                        </p:par>
                        <p:par>
                          <p:cTn id="35" fill="hold">
                            <p:stCondLst>
                              <p:cond delay="900"/>
                            </p:stCondLst>
                            <p:childTnLst>
                              <p:par>
                                <p:cTn id="36" presetID="53" presetClass="entr" presetSubtype="16" fill="hold" nodeType="afterEffect">
                                  <p:stCondLst>
                                    <p:cond delay="0"/>
                                  </p:stCondLst>
                                  <p:childTnLst>
                                    <p:set>
                                      <p:cBhvr>
                                        <p:cTn id="37" dur="1" fill="hold">
                                          <p:stCondLst>
                                            <p:cond delay="0"/>
                                          </p:stCondLst>
                                        </p:cTn>
                                        <p:tgtEl>
                                          <p:spTgt spid="46"/>
                                        </p:tgtEl>
                                        <p:attrNameLst>
                                          <p:attrName>style.visibility</p:attrName>
                                        </p:attrNameLst>
                                      </p:cBhvr>
                                      <p:to>
                                        <p:strVal val="visible"/>
                                      </p:to>
                                    </p:set>
                                    <p:anim calcmode="lin" valueType="num">
                                      <p:cBhvr>
                                        <p:cTn id="38" dur="500" fill="hold"/>
                                        <p:tgtEl>
                                          <p:spTgt spid="46"/>
                                        </p:tgtEl>
                                        <p:attrNameLst>
                                          <p:attrName>ppt_w</p:attrName>
                                        </p:attrNameLst>
                                      </p:cBhvr>
                                      <p:tavLst>
                                        <p:tav tm="0">
                                          <p:val>
                                            <p:fltVal val="0"/>
                                          </p:val>
                                        </p:tav>
                                        <p:tav tm="100000">
                                          <p:val>
                                            <p:strVal val="#ppt_w"/>
                                          </p:val>
                                        </p:tav>
                                      </p:tavLst>
                                    </p:anim>
                                    <p:anim calcmode="lin" valueType="num">
                                      <p:cBhvr>
                                        <p:cTn id="39" dur="500" fill="hold"/>
                                        <p:tgtEl>
                                          <p:spTgt spid="46"/>
                                        </p:tgtEl>
                                        <p:attrNameLst>
                                          <p:attrName>ppt_h</p:attrName>
                                        </p:attrNameLst>
                                      </p:cBhvr>
                                      <p:tavLst>
                                        <p:tav tm="0">
                                          <p:val>
                                            <p:fltVal val="0"/>
                                          </p:val>
                                        </p:tav>
                                        <p:tav tm="100000">
                                          <p:val>
                                            <p:strVal val="#ppt_h"/>
                                          </p:val>
                                        </p:tav>
                                      </p:tavLst>
                                    </p:anim>
                                    <p:animEffect transition="in" filter="fade">
                                      <p:cBhvr>
                                        <p:cTn id="40" dur="500"/>
                                        <p:tgtEl>
                                          <p:spTgt spid="46"/>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17"/>
                                        </p:tgtEl>
                                        <p:attrNameLst>
                                          <p:attrName>style.visibility</p:attrName>
                                        </p:attrNameLst>
                                      </p:cBhvr>
                                      <p:to>
                                        <p:strVal val="visible"/>
                                      </p:to>
                                    </p:set>
                                    <p:animEffect transition="in" filter="wipe(right)">
                                      <p:cBhvr>
                                        <p:cTn id="43" dur="500"/>
                                        <p:tgtEl>
                                          <p:spTgt spid="117"/>
                                        </p:tgtEl>
                                      </p:cBhvr>
                                    </p:animEffect>
                                  </p:childTnLst>
                                </p:cTn>
                              </p:par>
                              <p:par>
                                <p:cTn id="44" presetID="53" presetClass="entr" presetSubtype="16" fill="hold" nodeType="withEffect">
                                  <p:stCondLst>
                                    <p:cond delay="0"/>
                                  </p:stCondLst>
                                  <p:childTnLst>
                                    <p:set>
                                      <p:cBhvr>
                                        <p:cTn id="45" dur="1" fill="hold">
                                          <p:stCondLst>
                                            <p:cond delay="0"/>
                                          </p:stCondLst>
                                        </p:cTn>
                                        <p:tgtEl>
                                          <p:spTgt spid="121"/>
                                        </p:tgtEl>
                                        <p:attrNameLst>
                                          <p:attrName>style.visibility</p:attrName>
                                        </p:attrNameLst>
                                      </p:cBhvr>
                                      <p:to>
                                        <p:strVal val="visible"/>
                                      </p:to>
                                    </p:set>
                                    <p:anim calcmode="lin" valueType="num">
                                      <p:cBhvr>
                                        <p:cTn id="46" dur="500" fill="hold"/>
                                        <p:tgtEl>
                                          <p:spTgt spid="121"/>
                                        </p:tgtEl>
                                        <p:attrNameLst>
                                          <p:attrName>ppt_w</p:attrName>
                                        </p:attrNameLst>
                                      </p:cBhvr>
                                      <p:tavLst>
                                        <p:tav tm="0">
                                          <p:val>
                                            <p:fltVal val="0"/>
                                          </p:val>
                                        </p:tav>
                                        <p:tav tm="100000">
                                          <p:val>
                                            <p:strVal val="#ppt_w"/>
                                          </p:val>
                                        </p:tav>
                                      </p:tavLst>
                                    </p:anim>
                                    <p:anim calcmode="lin" valueType="num">
                                      <p:cBhvr>
                                        <p:cTn id="47" dur="500" fill="hold"/>
                                        <p:tgtEl>
                                          <p:spTgt spid="121"/>
                                        </p:tgtEl>
                                        <p:attrNameLst>
                                          <p:attrName>ppt_h</p:attrName>
                                        </p:attrNameLst>
                                      </p:cBhvr>
                                      <p:tavLst>
                                        <p:tav tm="0">
                                          <p:val>
                                            <p:fltVal val="0"/>
                                          </p:val>
                                        </p:tav>
                                        <p:tav tm="100000">
                                          <p:val>
                                            <p:strVal val="#ppt_h"/>
                                          </p:val>
                                        </p:tav>
                                      </p:tavLst>
                                    </p:anim>
                                    <p:animEffect transition="in" filter="fade">
                                      <p:cBhvr>
                                        <p:cTn id="48" dur="500"/>
                                        <p:tgtEl>
                                          <p:spTgt spid="12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wipe(up)">
                                      <p:cBhvr>
                                        <p:cTn id="53" dur="750"/>
                                        <p:tgtEl>
                                          <p:spTgt spid="68"/>
                                        </p:tgtEl>
                                      </p:cBhvr>
                                    </p:animEffect>
                                  </p:childTnLst>
                                </p:cTn>
                              </p:par>
                              <p:par>
                                <p:cTn id="54" presetID="22" presetClass="entr" presetSubtype="1" fill="hold" nodeType="withEffect">
                                  <p:stCondLst>
                                    <p:cond delay="400"/>
                                  </p:stCondLst>
                                  <p:childTnLst>
                                    <p:set>
                                      <p:cBhvr>
                                        <p:cTn id="55" dur="1" fill="hold">
                                          <p:stCondLst>
                                            <p:cond delay="0"/>
                                          </p:stCondLst>
                                        </p:cTn>
                                        <p:tgtEl>
                                          <p:spTgt spid="39"/>
                                        </p:tgtEl>
                                        <p:attrNameLst>
                                          <p:attrName>style.visibility</p:attrName>
                                        </p:attrNameLst>
                                      </p:cBhvr>
                                      <p:to>
                                        <p:strVal val="visible"/>
                                      </p:to>
                                    </p:set>
                                    <p:animEffect transition="in" filter="wipe(up)">
                                      <p:cBhvr>
                                        <p:cTn id="56" dur="500"/>
                                        <p:tgtEl>
                                          <p:spTgt spid="39"/>
                                        </p:tgtEl>
                                      </p:cBhvr>
                                    </p:animEffect>
                                  </p:childTnLst>
                                </p:cTn>
                              </p:par>
                            </p:childTnLst>
                          </p:cTn>
                        </p:par>
                        <p:par>
                          <p:cTn id="57" fill="hold">
                            <p:stCondLst>
                              <p:cond delay="900"/>
                            </p:stCondLst>
                            <p:childTnLst>
                              <p:par>
                                <p:cTn id="58" presetID="53" presetClass="entr" presetSubtype="16" fill="hold" nodeType="afterEffect">
                                  <p:stCondLst>
                                    <p:cond delay="0"/>
                                  </p:stCondLst>
                                  <p:childTnLst>
                                    <p:set>
                                      <p:cBhvr>
                                        <p:cTn id="59" dur="1" fill="hold">
                                          <p:stCondLst>
                                            <p:cond delay="0"/>
                                          </p:stCondLst>
                                        </p:cTn>
                                        <p:tgtEl>
                                          <p:spTgt spid="49"/>
                                        </p:tgtEl>
                                        <p:attrNameLst>
                                          <p:attrName>style.visibility</p:attrName>
                                        </p:attrNameLst>
                                      </p:cBhvr>
                                      <p:to>
                                        <p:strVal val="visible"/>
                                      </p:to>
                                    </p:set>
                                    <p:anim calcmode="lin" valueType="num">
                                      <p:cBhvr>
                                        <p:cTn id="60" dur="500" fill="hold"/>
                                        <p:tgtEl>
                                          <p:spTgt spid="49"/>
                                        </p:tgtEl>
                                        <p:attrNameLst>
                                          <p:attrName>ppt_w</p:attrName>
                                        </p:attrNameLst>
                                      </p:cBhvr>
                                      <p:tavLst>
                                        <p:tav tm="0">
                                          <p:val>
                                            <p:fltVal val="0"/>
                                          </p:val>
                                        </p:tav>
                                        <p:tav tm="100000">
                                          <p:val>
                                            <p:strVal val="#ppt_w"/>
                                          </p:val>
                                        </p:tav>
                                      </p:tavLst>
                                    </p:anim>
                                    <p:anim calcmode="lin" valueType="num">
                                      <p:cBhvr>
                                        <p:cTn id="61" dur="500" fill="hold"/>
                                        <p:tgtEl>
                                          <p:spTgt spid="49"/>
                                        </p:tgtEl>
                                        <p:attrNameLst>
                                          <p:attrName>ppt_h</p:attrName>
                                        </p:attrNameLst>
                                      </p:cBhvr>
                                      <p:tavLst>
                                        <p:tav tm="0">
                                          <p:val>
                                            <p:fltVal val="0"/>
                                          </p:val>
                                        </p:tav>
                                        <p:tav tm="100000">
                                          <p:val>
                                            <p:strVal val="#ppt_h"/>
                                          </p:val>
                                        </p:tav>
                                      </p:tavLst>
                                    </p:anim>
                                    <p:animEffect transition="in" filter="fade">
                                      <p:cBhvr>
                                        <p:cTn id="62" dur="500"/>
                                        <p:tgtEl>
                                          <p:spTgt spid="49"/>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120"/>
                                        </p:tgtEl>
                                        <p:attrNameLst>
                                          <p:attrName>style.visibility</p:attrName>
                                        </p:attrNameLst>
                                      </p:cBhvr>
                                      <p:to>
                                        <p:strVal val="visible"/>
                                      </p:to>
                                    </p:set>
                                    <p:animEffect transition="in" filter="wipe(up)">
                                      <p:cBhvr>
                                        <p:cTn id="65" dur="500"/>
                                        <p:tgtEl>
                                          <p:spTgt spid="120"/>
                                        </p:tgtEl>
                                      </p:cBhvr>
                                    </p:animEffect>
                                  </p:childTnLst>
                                </p:cTn>
                              </p:par>
                              <p:par>
                                <p:cTn id="66" presetID="53" presetClass="entr" presetSubtype="16" fill="hold" nodeType="withEffect">
                                  <p:stCondLst>
                                    <p:cond delay="0"/>
                                  </p:stCondLst>
                                  <p:childTnLst>
                                    <p:set>
                                      <p:cBhvr>
                                        <p:cTn id="67" dur="1" fill="hold">
                                          <p:stCondLst>
                                            <p:cond delay="0"/>
                                          </p:stCondLst>
                                        </p:cTn>
                                        <p:tgtEl>
                                          <p:spTgt spid="123"/>
                                        </p:tgtEl>
                                        <p:attrNameLst>
                                          <p:attrName>style.visibility</p:attrName>
                                        </p:attrNameLst>
                                      </p:cBhvr>
                                      <p:to>
                                        <p:strVal val="visible"/>
                                      </p:to>
                                    </p:set>
                                    <p:anim calcmode="lin" valueType="num">
                                      <p:cBhvr>
                                        <p:cTn id="68" dur="500" fill="hold"/>
                                        <p:tgtEl>
                                          <p:spTgt spid="123"/>
                                        </p:tgtEl>
                                        <p:attrNameLst>
                                          <p:attrName>ppt_w</p:attrName>
                                        </p:attrNameLst>
                                      </p:cBhvr>
                                      <p:tavLst>
                                        <p:tav tm="0">
                                          <p:val>
                                            <p:fltVal val="0"/>
                                          </p:val>
                                        </p:tav>
                                        <p:tav tm="100000">
                                          <p:val>
                                            <p:strVal val="#ppt_w"/>
                                          </p:val>
                                        </p:tav>
                                      </p:tavLst>
                                    </p:anim>
                                    <p:anim calcmode="lin" valueType="num">
                                      <p:cBhvr>
                                        <p:cTn id="69" dur="500" fill="hold"/>
                                        <p:tgtEl>
                                          <p:spTgt spid="123"/>
                                        </p:tgtEl>
                                        <p:attrNameLst>
                                          <p:attrName>ppt_h</p:attrName>
                                        </p:attrNameLst>
                                      </p:cBhvr>
                                      <p:tavLst>
                                        <p:tav tm="0">
                                          <p:val>
                                            <p:fltVal val="0"/>
                                          </p:val>
                                        </p:tav>
                                        <p:tav tm="100000">
                                          <p:val>
                                            <p:strVal val="#ppt_h"/>
                                          </p:val>
                                        </p:tav>
                                      </p:tavLst>
                                    </p:anim>
                                    <p:animEffect transition="in" filter="fade">
                                      <p:cBhvr>
                                        <p:cTn id="70" dur="500"/>
                                        <p:tgtEl>
                                          <p:spTgt spid="123"/>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nodeType="click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up)">
                                      <p:cBhvr>
                                        <p:cTn id="75" dur="750"/>
                                        <p:tgtEl>
                                          <p:spTgt spid="71"/>
                                        </p:tgtEl>
                                      </p:cBhvr>
                                    </p:animEffect>
                                  </p:childTnLst>
                                </p:cTn>
                              </p:par>
                              <p:par>
                                <p:cTn id="76" presetID="22" presetClass="entr" presetSubtype="1" fill="hold" nodeType="withEffect">
                                  <p:stCondLst>
                                    <p:cond delay="400"/>
                                  </p:stCondLst>
                                  <p:childTnLst>
                                    <p:set>
                                      <p:cBhvr>
                                        <p:cTn id="77" dur="1" fill="hold">
                                          <p:stCondLst>
                                            <p:cond delay="0"/>
                                          </p:stCondLst>
                                        </p:cTn>
                                        <p:tgtEl>
                                          <p:spTgt spid="40"/>
                                        </p:tgtEl>
                                        <p:attrNameLst>
                                          <p:attrName>style.visibility</p:attrName>
                                        </p:attrNameLst>
                                      </p:cBhvr>
                                      <p:to>
                                        <p:strVal val="visible"/>
                                      </p:to>
                                    </p:set>
                                    <p:animEffect transition="in" filter="wipe(up)">
                                      <p:cBhvr>
                                        <p:cTn id="78" dur="500"/>
                                        <p:tgtEl>
                                          <p:spTgt spid="40"/>
                                        </p:tgtEl>
                                      </p:cBhvr>
                                    </p:animEffect>
                                  </p:childTnLst>
                                </p:cTn>
                              </p:par>
                            </p:childTnLst>
                          </p:cTn>
                        </p:par>
                        <p:par>
                          <p:cTn id="79" fill="hold">
                            <p:stCondLst>
                              <p:cond delay="900"/>
                            </p:stCondLst>
                            <p:childTnLst>
                              <p:par>
                                <p:cTn id="80" presetID="53" presetClass="entr" presetSubtype="16" fill="hold" nodeType="afterEffect">
                                  <p:stCondLst>
                                    <p:cond delay="0"/>
                                  </p:stCondLst>
                                  <p:childTnLst>
                                    <p:set>
                                      <p:cBhvr>
                                        <p:cTn id="81" dur="1" fill="hold">
                                          <p:stCondLst>
                                            <p:cond delay="0"/>
                                          </p:stCondLst>
                                        </p:cTn>
                                        <p:tgtEl>
                                          <p:spTgt spid="52"/>
                                        </p:tgtEl>
                                        <p:attrNameLst>
                                          <p:attrName>style.visibility</p:attrName>
                                        </p:attrNameLst>
                                      </p:cBhvr>
                                      <p:to>
                                        <p:strVal val="visible"/>
                                      </p:to>
                                    </p:set>
                                    <p:anim calcmode="lin" valueType="num">
                                      <p:cBhvr>
                                        <p:cTn id="82" dur="500" fill="hold"/>
                                        <p:tgtEl>
                                          <p:spTgt spid="52"/>
                                        </p:tgtEl>
                                        <p:attrNameLst>
                                          <p:attrName>ppt_w</p:attrName>
                                        </p:attrNameLst>
                                      </p:cBhvr>
                                      <p:tavLst>
                                        <p:tav tm="0">
                                          <p:val>
                                            <p:fltVal val="0"/>
                                          </p:val>
                                        </p:tav>
                                        <p:tav tm="100000">
                                          <p:val>
                                            <p:strVal val="#ppt_w"/>
                                          </p:val>
                                        </p:tav>
                                      </p:tavLst>
                                    </p:anim>
                                    <p:anim calcmode="lin" valueType="num">
                                      <p:cBhvr>
                                        <p:cTn id="83" dur="500" fill="hold"/>
                                        <p:tgtEl>
                                          <p:spTgt spid="52"/>
                                        </p:tgtEl>
                                        <p:attrNameLst>
                                          <p:attrName>ppt_h</p:attrName>
                                        </p:attrNameLst>
                                      </p:cBhvr>
                                      <p:tavLst>
                                        <p:tav tm="0">
                                          <p:val>
                                            <p:fltVal val="0"/>
                                          </p:val>
                                        </p:tav>
                                        <p:tav tm="100000">
                                          <p:val>
                                            <p:strVal val="#ppt_h"/>
                                          </p:val>
                                        </p:tav>
                                      </p:tavLst>
                                    </p:anim>
                                    <p:animEffect transition="in" filter="fade">
                                      <p:cBhvr>
                                        <p:cTn id="84" dur="500"/>
                                        <p:tgtEl>
                                          <p:spTgt spid="52"/>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118"/>
                                        </p:tgtEl>
                                        <p:attrNameLst>
                                          <p:attrName>style.visibility</p:attrName>
                                        </p:attrNameLst>
                                      </p:cBhvr>
                                      <p:to>
                                        <p:strVal val="visible"/>
                                      </p:to>
                                    </p:set>
                                    <p:animEffect transition="in" filter="wipe(left)">
                                      <p:cBhvr>
                                        <p:cTn id="87" dur="500"/>
                                        <p:tgtEl>
                                          <p:spTgt spid="11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74"/>
                                        </p:tgtEl>
                                        <p:attrNameLst>
                                          <p:attrName>style.visibility</p:attrName>
                                        </p:attrNameLst>
                                      </p:cBhvr>
                                      <p:to>
                                        <p:strVal val="visible"/>
                                      </p:to>
                                    </p:set>
                                    <p:animEffect transition="in" filter="wipe(left)">
                                      <p:cBhvr>
                                        <p:cTn id="92" dur="750"/>
                                        <p:tgtEl>
                                          <p:spTgt spid="74"/>
                                        </p:tgtEl>
                                      </p:cBhvr>
                                    </p:animEffect>
                                  </p:childTnLst>
                                </p:cTn>
                              </p:par>
                              <p:par>
                                <p:cTn id="93" presetID="22" presetClass="entr" presetSubtype="8" fill="hold" nodeType="withEffect">
                                  <p:stCondLst>
                                    <p:cond delay="400"/>
                                  </p:stCondLst>
                                  <p:childTnLst>
                                    <p:set>
                                      <p:cBhvr>
                                        <p:cTn id="94" dur="1" fill="hold">
                                          <p:stCondLst>
                                            <p:cond delay="0"/>
                                          </p:stCondLst>
                                        </p:cTn>
                                        <p:tgtEl>
                                          <p:spTgt spid="41"/>
                                        </p:tgtEl>
                                        <p:attrNameLst>
                                          <p:attrName>style.visibility</p:attrName>
                                        </p:attrNameLst>
                                      </p:cBhvr>
                                      <p:to>
                                        <p:strVal val="visible"/>
                                      </p:to>
                                    </p:set>
                                    <p:animEffect transition="in" filter="wipe(left)">
                                      <p:cBhvr>
                                        <p:cTn id="95" dur="500"/>
                                        <p:tgtEl>
                                          <p:spTgt spid="41"/>
                                        </p:tgtEl>
                                      </p:cBhvr>
                                    </p:animEffect>
                                  </p:childTnLst>
                                </p:cTn>
                              </p:par>
                            </p:childTnLst>
                          </p:cTn>
                        </p:par>
                        <p:par>
                          <p:cTn id="96" fill="hold">
                            <p:stCondLst>
                              <p:cond delay="900"/>
                            </p:stCondLst>
                            <p:childTnLst>
                              <p:par>
                                <p:cTn id="97" presetID="53" presetClass="entr" presetSubtype="16" fill="hold" nodeType="afterEffect">
                                  <p:stCondLst>
                                    <p:cond delay="0"/>
                                  </p:stCondLst>
                                  <p:childTnLst>
                                    <p:set>
                                      <p:cBhvr>
                                        <p:cTn id="98" dur="1" fill="hold">
                                          <p:stCondLst>
                                            <p:cond delay="0"/>
                                          </p:stCondLst>
                                        </p:cTn>
                                        <p:tgtEl>
                                          <p:spTgt spid="59"/>
                                        </p:tgtEl>
                                        <p:attrNameLst>
                                          <p:attrName>style.visibility</p:attrName>
                                        </p:attrNameLst>
                                      </p:cBhvr>
                                      <p:to>
                                        <p:strVal val="visible"/>
                                      </p:to>
                                    </p:set>
                                    <p:anim calcmode="lin" valueType="num">
                                      <p:cBhvr>
                                        <p:cTn id="99" dur="500" fill="hold"/>
                                        <p:tgtEl>
                                          <p:spTgt spid="59"/>
                                        </p:tgtEl>
                                        <p:attrNameLst>
                                          <p:attrName>ppt_w</p:attrName>
                                        </p:attrNameLst>
                                      </p:cBhvr>
                                      <p:tavLst>
                                        <p:tav tm="0">
                                          <p:val>
                                            <p:fltVal val="0"/>
                                          </p:val>
                                        </p:tav>
                                        <p:tav tm="100000">
                                          <p:val>
                                            <p:strVal val="#ppt_w"/>
                                          </p:val>
                                        </p:tav>
                                      </p:tavLst>
                                    </p:anim>
                                    <p:anim calcmode="lin" valueType="num">
                                      <p:cBhvr>
                                        <p:cTn id="100" dur="500" fill="hold"/>
                                        <p:tgtEl>
                                          <p:spTgt spid="59"/>
                                        </p:tgtEl>
                                        <p:attrNameLst>
                                          <p:attrName>ppt_h</p:attrName>
                                        </p:attrNameLst>
                                      </p:cBhvr>
                                      <p:tavLst>
                                        <p:tav tm="0">
                                          <p:val>
                                            <p:fltVal val="0"/>
                                          </p:val>
                                        </p:tav>
                                        <p:tav tm="100000">
                                          <p:val>
                                            <p:strVal val="#ppt_h"/>
                                          </p:val>
                                        </p:tav>
                                      </p:tavLst>
                                    </p:anim>
                                    <p:animEffect transition="in" filter="fade">
                                      <p:cBhvr>
                                        <p:cTn id="101" dur="500"/>
                                        <p:tgtEl>
                                          <p:spTgt spid="59"/>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119"/>
                                        </p:tgtEl>
                                        <p:attrNameLst>
                                          <p:attrName>style.visibility</p:attrName>
                                        </p:attrNameLst>
                                      </p:cBhvr>
                                      <p:to>
                                        <p:strVal val="visible"/>
                                      </p:to>
                                    </p:set>
                                    <p:animEffect transition="in" filter="wipe(left)">
                                      <p:cBhvr>
                                        <p:cTn id="104"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7" grpId="0"/>
      <p:bldP spid="118" grpId="0"/>
      <p:bldP spid="119" grpId="0"/>
      <p:bldP spid="1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53" name="Group 52">
            <a:extLst>
              <a:ext uri="{FF2B5EF4-FFF2-40B4-BE49-F238E27FC236}">
                <a16:creationId xmlns:a16="http://schemas.microsoft.com/office/drawing/2014/main" id="{56A061B8-A089-0CD8-98B4-7AC78A1BC826}"/>
              </a:ext>
            </a:extLst>
          </p:cNvPr>
          <p:cNvGrpSpPr/>
          <p:nvPr/>
        </p:nvGrpSpPr>
        <p:grpSpPr>
          <a:xfrm>
            <a:off x="1776000" y="72000"/>
            <a:ext cx="8640000" cy="655200"/>
            <a:chOff x="1757518" y="211996"/>
            <a:chExt cx="7362818" cy="836712"/>
          </a:xfrm>
          <a:solidFill>
            <a:srgbClr val="FF7271"/>
          </a:solidFill>
          <a:effectLst>
            <a:outerShdw blurRad="50800" dist="38100" dir="5400000" algn="t" rotWithShape="0">
              <a:prstClr val="black">
                <a:alpha val="40000"/>
              </a:prstClr>
            </a:outerShdw>
          </a:effectLst>
        </p:grpSpPr>
        <p:sp>
          <p:nvSpPr>
            <p:cNvPr id="54" name="Arrow: Chevron 53">
              <a:extLst>
                <a:ext uri="{FF2B5EF4-FFF2-40B4-BE49-F238E27FC236}">
                  <a16:creationId xmlns:a16="http://schemas.microsoft.com/office/drawing/2014/main" id="{D9D7159F-9AA0-B667-04E2-98FD5BF53F6A}"/>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5" name="Arrow: Pentagon 54">
              <a:extLst>
                <a:ext uri="{FF2B5EF4-FFF2-40B4-BE49-F238E27FC236}">
                  <a16:creationId xmlns:a16="http://schemas.microsoft.com/office/drawing/2014/main" id="{896755A6-C90F-D35B-789D-A5569AAA461C}"/>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panose="020F0502020204030204" pitchFamily="34" charset="0"/>
                  <a:cs typeface="Calibri" panose="020F0502020204030204" pitchFamily="34" charset="0"/>
                </a:rPr>
                <a:t>Let’s Answer!</a:t>
              </a:r>
              <a:endParaRPr lang="en-IN" sz="3600" dirty="0">
                <a:latin typeface="Calibri" panose="020F0502020204030204" pitchFamily="34" charset="0"/>
                <a:cs typeface="Calibri" panose="020F0502020204030204" pitchFamily="34" charset="0"/>
              </a:endParaRPr>
            </a:p>
          </p:txBody>
        </p:sp>
        <p:sp>
          <p:nvSpPr>
            <p:cNvPr id="56" name="Arrow: Chevron 55">
              <a:extLst>
                <a:ext uri="{FF2B5EF4-FFF2-40B4-BE49-F238E27FC236}">
                  <a16:creationId xmlns:a16="http://schemas.microsoft.com/office/drawing/2014/main" id="{CA48884E-7077-A0FC-1DF2-1B7BFD99622E}"/>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2" name="TextBox 1">
            <a:extLst>
              <a:ext uri="{FF2B5EF4-FFF2-40B4-BE49-F238E27FC236}">
                <a16:creationId xmlns:a16="http://schemas.microsoft.com/office/drawing/2014/main" id="{146D7795-A432-DA7F-ACA9-4368B5544445}"/>
              </a:ext>
            </a:extLst>
          </p:cNvPr>
          <p:cNvSpPr txBox="1"/>
          <p:nvPr/>
        </p:nvSpPr>
        <p:spPr>
          <a:xfrm>
            <a:off x="2421782" y="1051200"/>
            <a:ext cx="7348436"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Q2. How can we show love and kindness towards others?</a:t>
            </a:r>
            <a:endParaRPr lang="en-IN" sz="240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9899C3C5-5475-95B9-BC04-4BC9DF988B09}"/>
              </a:ext>
            </a:extLst>
          </p:cNvPr>
          <p:cNvGrpSpPr/>
          <p:nvPr/>
        </p:nvGrpSpPr>
        <p:grpSpPr>
          <a:xfrm>
            <a:off x="4868336" y="2641680"/>
            <a:ext cx="1307736" cy="1307736"/>
            <a:chOff x="5191268" y="2924944"/>
            <a:chExt cx="1307736" cy="1307736"/>
          </a:xfrm>
        </p:grpSpPr>
        <p:sp>
          <p:nvSpPr>
            <p:cNvPr id="4" name="Freeform 24">
              <a:extLst>
                <a:ext uri="{FF2B5EF4-FFF2-40B4-BE49-F238E27FC236}">
                  <a16:creationId xmlns:a16="http://schemas.microsoft.com/office/drawing/2014/main" id="{41906412-1EB5-D6C1-4076-E878AF0048F5}"/>
                </a:ext>
              </a:extLst>
            </p:cNvPr>
            <p:cNvSpPr>
              <a:spLocks noChangeAspect="1"/>
            </p:cNvSpPr>
            <p:nvPr/>
          </p:nvSpPr>
          <p:spPr>
            <a:xfrm flipH="1" flipV="1">
              <a:off x="5191268" y="2924944"/>
              <a:ext cx="1307736" cy="1307736"/>
            </a:xfrm>
            <a:custGeom>
              <a:avLst/>
              <a:gdLst>
                <a:gd name="connsiteX0" fmla="*/ 243175 w 1307736"/>
                <a:gd name="connsiteY0" fmla="*/ 0 h 1307736"/>
                <a:gd name="connsiteX1" fmla="*/ 954791 w 1307736"/>
                <a:gd name="connsiteY1" fmla="*/ 0 h 1307736"/>
                <a:gd name="connsiteX2" fmla="*/ 1307736 w 1307736"/>
                <a:gd name="connsiteY2" fmla="*/ 352945 h 1307736"/>
                <a:gd name="connsiteX3" fmla="*/ 1307736 w 1307736"/>
                <a:gd name="connsiteY3" fmla="*/ 1064561 h 1307736"/>
                <a:gd name="connsiteX4" fmla="*/ 1247459 w 1307736"/>
                <a:gd name="connsiteY4" fmla="*/ 1261896 h 1307736"/>
                <a:gd name="connsiteX5" fmla="*/ 1209637 w 1307736"/>
                <a:gd name="connsiteY5" fmla="*/ 1307736 h 1307736"/>
                <a:gd name="connsiteX6" fmla="*/ 0 w 1307736"/>
                <a:gd name="connsiteY6" fmla="*/ 98099 h 1307736"/>
                <a:gd name="connsiteX7" fmla="*/ 45840 w 1307736"/>
                <a:gd name="connsiteY7" fmla="*/ 60278 h 1307736"/>
                <a:gd name="connsiteX8" fmla="*/ 243175 w 1307736"/>
                <a:gd name="connsiteY8" fmla="*/ 0 h 130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7736" h="1307736">
                  <a:moveTo>
                    <a:pt x="243175" y="0"/>
                  </a:moveTo>
                  <a:lnTo>
                    <a:pt x="954791" y="0"/>
                  </a:lnTo>
                  <a:cubicBezTo>
                    <a:pt x="1149717" y="0"/>
                    <a:pt x="1307736" y="158019"/>
                    <a:pt x="1307736" y="352945"/>
                  </a:cubicBezTo>
                  <a:lnTo>
                    <a:pt x="1307736" y="1064561"/>
                  </a:lnTo>
                  <a:cubicBezTo>
                    <a:pt x="1307736" y="1137658"/>
                    <a:pt x="1285515" y="1205566"/>
                    <a:pt x="1247459" y="1261896"/>
                  </a:cubicBezTo>
                  <a:lnTo>
                    <a:pt x="1209637" y="1307736"/>
                  </a:lnTo>
                  <a:lnTo>
                    <a:pt x="0" y="98099"/>
                  </a:lnTo>
                  <a:lnTo>
                    <a:pt x="45840" y="60278"/>
                  </a:lnTo>
                  <a:cubicBezTo>
                    <a:pt x="102171" y="22222"/>
                    <a:pt x="170078" y="0"/>
                    <a:pt x="243175" y="0"/>
                  </a:cubicBezTo>
                  <a:close/>
                </a:path>
              </a:pathLst>
            </a:custGeom>
            <a:gradFill flip="none" rotWithShape="1">
              <a:gsLst>
                <a:gs pos="0">
                  <a:srgbClr val="5B9BD5"/>
                </a:gs>
                <a:gs pos="53000">
                  <a:srgbClr val="5B9BD5">
                    <a:lumMod val="75000"/>
                  </a:srgbClr>
                </a:gs>
                <a:gs pos="100000">
                  <a:srgbClr val="5B9BD5">
                    <a:lumMod val="50000"/>
                  </a:srgbClr>
                </a:gs>
              </a:gsLst>
              <a:lin ang="13500000" scaled="1"/>
              <a:tileRect/>
            </a:gradFill>
            <a:ln w="6350" cap="flat" cmpd="sng" algn="ctr">
              <a:solidFill>
                <a:srgbClr val="ED7D31"/>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34">
              <a:extLst>
                <a:ext uri="{FF2B5EF4-FFF2-40B4-BE49-F238E27FC236}">
                  <a16:creationId xmlns:a16="http://schemas.microsoft.com/office/drawing/2014/main" id="{3DAF96C4-9D6A-4E7F-F2B8-22AC3AABE65B}"/>
                </a:ext>
              </a:extLst>
            </p:cNvPr>
            <p:cNvSpPr txBox="1"/>
            <p:nvPr/>
          </p:nvSpPr>
          <p:spPr>
            <a:xfrm>
              <a:off x="5488196" y="3513478"/>
              <a:ext cx="396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3</a:t>
              </a:r>
            </a:p>
          </p:txBody>
        </p:sp>
      </p:grpSp>
      <p:grpSp>
        <p:nvGrpSpPr>
          <p:cNvPr id="6" name="Group 5">
            <a:extLst>
              <a:ext uri="{FF2B5EF4-FFF2-40B4-BE49-F238E27FC236}">
                <a16:creationId xmlns:a16="http://schemas.microsoft.com/office/drawing/2014/main" id="{4F3FF8CB-5BBB-3ABF-89A9-A56441964BFE}"/>
              </a:ext>
            </a:extLst>
          </p:cNvPr>
          <p:cNvGrpSpPr/>
          <p:nvPr/>
        </p:nvGrpSpPr>
        <p:grpSpPr>
          <a:xfrm>
            <a:off x="6073043" y="3849998"/>
            <a:ext cx="1307736" cy="1307736"/>
            <a:chOff x="6395975" y="4133262"/>
            <a:chExt cx="1307736" cy="1307736"/>
          </a:xfrm>
        </p:grpSpPr>
        <p:sp>
          <p:nvSpPr>
            <p:cNvPr id="7" name="Freeform 25">
              <a:extLst>
                <a:ext uri="{FF2B5EF4-FFF2-40B4-BE49-F238E27FC236}">
                  <a16:creationId xmlns:a16="http://schemas.microsoft.com/office/drawing/2014/main" id="{B8B539DB-F699-65DC-BEF8-98C029104B84}"/>
                </a:ext>
              </a:extLst>
            </p:cNvPr>
            <p:cNvSpPr>
              <a:spLocks noChangeAspect="1"/>
            </p:cNvSpPr>
            <p:nvPr/>
          </p:nvSpPr>
          <p:spPr>
            <a:xfrm flipH="1" flipV="1">
              <a:off x="6395975" y="4133262"/>
              <a:ext cx="1307736" cy="1307736"/>
            </a:xfrm>
            <a:custGeom>
              <a:avLst/>
              <a:gdLst>
                <a:gd name="connsiteX0" fmla="*/ 243175 w 1307736"/>
                <a:gd name="connsiteY0" fmla="*/ 0 h 1307736"/>
                <a:gd name="connsiteX1" fmla="*/ 954791 w 1307736"/>
                <a:gd name="connsiteY1" fmla="*/ 0 h 1307736"/>
                <a:gd name="connsiteX2" fmla="*/ 1307736 w 1307736"/>
                <a:gd name="connsiteY2" fmla="*/ 352945 h 1307736"/>
                <a:gd name="connsiteX3" fmla="*/ 1307736 w 1307736"/>
                <a:gd name="connsiteY3" fmla="*/ 1064561 h 1307736"/>
                <a:gd name="connsiteX4" fmla="*/ 1247459 w 1307736"/>
                <a:gd name="connsiteY4" fmla="*/ 1261896 h 1307736"/>
                <a:gd name="connsiteX5" fmla="*/ 1209637 w 1307736"/>
                <a:gd name="connsiteY5" fmla="*/ 1307736 h 1307736"/>
                <a:gd name="connsiteX6" fmla="*/ 0 w 1307736"/>
                <a:gd name="connsiteY6" fmla="*/ 98099 h 1307736"/>
                <a:gd name="connsiteX7" fmla="*/ 45840 w 1307736"/>
                <a:gd name="connsiteY7" fmla="*/ 60278 h 1307736"/>
                <a:gd name="connsiteX8" fmla="*/ 243175 w 1307736"/>
                <a:gd name="connsiteY8" fmla="*/ 0 h 130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7736" h="1307736">
                  <a:moveTo>
                    <a:pt x="243175" y="0"/>
                  </a:moveTo>
                  <a:lnTo>
                    <a:pt x="954791" y="0"/>
                  </a:lnTo>
                  <a:cubicBezTo>
                    <a:pt x="1149717" y="0"/>
                    <a:pt x="1307736" y="158019"/>
                    <a:pt x="1307736" y="352945"/>
                  </a:cubicBezTo>
                  <a:lnTo>
                    <a:pt x="1307736" y="1064561"/>
                  </a:lnTo>
                  <a:cubicBezTo>
                    <a:pt x="1307736" y="1137658"/>
                    <a:pt x="1285515" y="1205566"/>
                    <a:pt x="1247459" y="1261896"/>
                  </a:cubicBezTo>
                  <a:lnTo>
                    <a:pt x="1209637" y="1307736"/>
                  </a:lnTo>
                  <a:lnTo>
                    <a:pt x="0" y="98099"/>
                  </a:lnTo>
                  <a:lnTo>
                    <a:pt x="45840" y="60278"/>
                  </a:lnTo>
                  <a:cubicBezTo>
                    <a:pt x="102171" y="22222"/>
                    <a:pt x="170078" y="0"/>
                    <a:pt x="243175" y="0"/>
                  </a:cubicBezTo>
                  <a:close/>
                </a:path>
              </a:pathLst>
            </a:custGeom>
            <a:gradFill flip="none" rotWithShape="1">
              <a:gsLst>
                <a:gs pos="0">
                  <a:srgbClr val="70AD47"/>
                </a:gs>
                <a:gs pos="41000">
                  <a:srgbClr val="70AD47">
                    <a:lumMod val="75000"/>
                  </a:srgbClr>
                </a:gs>
                <a:gs pos="100000">
                  <a:srgbClr val="70AD47">
                    <a:lumMod val="50000"/>
                  </a:srgbClr>
                </a:gs>
              </a:gsLst>
              <a:lin ang="13500000" scaled="1"/>
              <a:tileRect/>
            </a:gradFill>
            <a:ln w="6350" cap="flat" cmpd="sng" algn="ctr">
              <a:solidFill>
                <a:srgbClr val="5B9BD5">
                  <a:lumMod val="60000"/>
                  <a:lumOff val="40000"/>
                </a:srgbClr>
              </a:solid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8" name="TextBox 35">
              <a:extLst>
                <a:ext uri="{FF2B5EF4-FFF2-40B4-BE49-F238E27FC236}">
                  <a16:creationId xmlns:a16="http://schemas.microsoft.com/office/drawing/2014/main" id="{1B18883F-160B-23A2-6D3F-49B0EFC4D546}"/>
                </a:ext>
              </a:extLst>
            </p:cNvPr>
            <p:cNvSpPr txBox="1"/>
            <p:nvPr/>
          </p:nvSpPr>
          <p:spPr>
            <a:xfrm>
              <a:off x="6737443" y="4754664"/>
              <a:ext cx="35459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4</a:t>
              </a:r>
            </a:p>
          </p:txBody>
        </p:sp>
      </p:grpSp>
      <p:grpSp>
        <p:nvGrpSpPr>
          <p:cNvPr id="10" name="Group 9">
            <a:extLst>
              <a:ext uri="{FF2B5EF4-FFF2-40B4-BE49-F238E27FC236}">
                <a16:creationId xmlns:a16="http://schemas.microsoft.com/office/drawing/2014/main" id="{CC71398E-1908-94AB-635F-16E51B09D60C}"/>
              </a:ext>
            </a:extLst>
          </p:cNvPr>
          <p:cNvGrpSpPr/>
          <p:nvPr/>
        </p:nvGrpSpPr>
        <p:grpSpPr>
          <a:xfrm>
            <a:off x="4388682" y="1955346"/>
            <a:ext cx="1307736" cy="1307736"/>
            <a:chOff x="4711614" y="2238610"/>
            <a:chExt cx="1307736" cy="1307736"/>
          </a:xfrm>
          <a:solidFill>
            <a:srgbClr val="CF1E70"/>
          </a:solidFill>
        </p:grpSpPr>
        <p:sp>
          <p:nvSpPr>
            <p:cNvPr id="11" name="Freeform 30">
              <a:extLst>
                <a:ext uri="{FF2B5EF4-FFF2-40B4-BE49-F238E27FC236}">
                  <a16:creationId xmlns:a16="http://schemas.microsoft.com/office/drawing/2014/main" id="{AB437083-0E61-70F1-E4AB-438FF3BCDE3D}"/>
                </a:ext>
              </a:extLst>
            </p:cNvPr>
            <p:cNvSpPr>
              <a:spLocks noChangeAspect="1"/>
            </p:cNvSpPr>
            <p:nvPr/>
          </p:nvSpPr>
          <p:spPr>
            <a:xfrm>
              <a:off x="4711614" y="2238610"/>
              <a:ext cx="1307736" cy="1307736"/>
            </a:xfrm>
            <a:custGeom>
              <a:avLst/>
              <a:gdLst>
                <a:gd name="connsiteX0" fmla="*/ 243175 w 1307736"/>
                <a:gd name="connsiteY0" fmla="*/ 0 h 1307736"/>
                <a:gd name="connsiteX1" fmla="*/ 954791 w 1307736"/>
                <a:gd name="connsiteY1" fmla="*/ 0 h 1307736"/>
                <a:gd name="connsiteX2" fmla="*/ 1307736 w 1307736"/>
                <a:gd name="connsiteY2" fmla="*/ 352945 h 1307736"/>
                <a:gd name="connsiteX3" fmla="*/ 1307736 w 1307736"/>
                <a:gd name="connsiteY3" fmla="*/ 1064561 h 1307736"/>
                <a:gd name="connsiteX4" fmla="*/ 1247459 w 1307736"/>
                <a:gd name="connsiteY4" fmla="*/ 1261896 h 1307736"/>
                <a:gd name="connsiteX5" fmla="*/ 1209637 w 1307736"/>
                <a:gd name="connsiteY5" fmla="*/ 1307736 h 1307736"/>
                <a:gd name="connsiteX6" fmla="*/ 0 w 1307736"/>
                <a:gd name="connsiteY6" fmla="*/ 98099 h 1307736"/>
                <a:gd name="connsiteX7" fmla="*/ 45840 w 1307736"/>
                <a:gd name="connsiteY7" fmla="*/ 60278 h 1307736"/>
                <a:gd name="connsiteX8" fmla="*/ 243175 w 1307736"/>
                <a:gd name="connsiteY8" fmla="*/ 0 h 130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7736" h="1307736">
                  <a:moveTo>
                    <a:pt x="243175" y="0"/>
                  </a:moveTo>
                  <a:lnTo>
                    <a:pt x="954791" y="0"/>
                  </a:lnTo>
                  <a:cubicBezTo>
                    <a:pt x="1149717" y="0"/>
                    <a:pt x="1307736" y="158019"/>
                    <a:pt x="1307736" y="352945"/>
                  </a:cubicBezTo>
                  <a:lnTo>
                    <a:pt x="1307736" y="1064561"/>
                  </a:lnTo>
                  <a:cubicBezTo>
                    <a:pt x="1307736" y="1137658"/>
                    <a:pt x="1285515" y="1205566"/>
                    <a:pt x="1247459" y="1261896"/>
                  </a:cubicBezTo>
                  <a:lnTo>
                    <a:pt x="1209637" y="1307736"/>
                  </a:lnTo>
                  <a:lnTo>
                    <a:pt x="0" y="98099"/>
                  </a:lnTo>
                  <a:lnTo>
                    <a:pt x="45840" y="60278"/>
                  </a:lnTo>
                  <a:cubicBezTo>
                    <a:pt x="102171" y="22222"/>
                    <a:pt x="170078" y="0"/>
                    <a:pt x="243175" y="0"/>
                  </a:cubicBezTo>
                  <a:close/>
                </a:path>
              </a:pathLst>
            </a:custGeom>
            <a:grpFill/>
            <a:ln w="635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32">
              <a:extLst>
                <a:ext uri="{FF2B5EF4-FFF2-40B4-BE49-F238E27FC236}">
                  <a16:creationId xmlns:a16="http://schemas.microsoft.com/office/drawing/2014/main" id="{C5E235AD-06D3-435B-240B-D0B822C09E8F}"/>
                </a:ext>
              </a:extLst>
            </p:cNvPr>
            <p:cNvSpPr txBox="1"/>
            <p:nvPr/>
          </p:nvSpPr>
          <p:spPr>
            <a:xfrm>
              <a:off x="5382994" y="2504970"/>
              <a:ext cx="396017" cy="461665"/>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1</a:t>
              </a:r>
            </a:p>
          </p:txBody>
        </p:sp>
      </p:grpSp>
      <p:grpSp>
        <p:nvGrpSpPr>
          <p:cNvPr id="13" name="Group 12">
            <a:extLst>
              <a:ext uri="{FF2B5EF4-FFF2-40B4-BE49-F238E27FC236}">
                <a16:creationId xmlns:a16="http://schemas.microsoft.com/office/drawing/2014/main" id="{9C5B4703-A13B-2591-A11C-FFC9BF73CA46}"/>
              </a:ext>
            </a:extLst>
          </p:cNvPr>
          <p:cNvGrpSpPr/>
          <p:nvPr/>
        </p:nvGrpSpPr>
        <p:grpSpPr>
          <a:xfrm>
            <a:off x="5593389" y="3163664"/>
            <a:ext cx="1307736" cy="1307736"/>
            <a:chOff x="5916321" y="3446928"/>
            <a:chExt cx="1307736" cy="1307736"/>
          </a:xfrm>
          <a:solidFill>
            <a:srgbClr val="FFC000"/>
          </a:solidFill>
        </p:grpSpPr>
        <p:sp>
          <p:nvSpPr>
            <p:cNvPr id="14" name="Freeform 31">
              <a:extLst>
                <a:ext uri="{FF2B5EF4-FFF2-40B4-BE49-F238E27FC236}">
                  <a16:creationId xmlns:a16="http://schemas.microsoft.com/office/drawing/2014/main" id="{0DA441B1-2D10-AB26-7E16-62A55FEE8ABE}"/>
                </a:ext>
              </a:extLst>
            </p:cNvPr>
            <p:cNvSpPr>
              <a:spLocks noChangeAspect="1"/>
            </p:cNvSpPr>
            <p:nvPr/>
          </p:nvSpPr>
          <p:spPr>
            <a:xfrm>
              <a:off x="5916321" y="3446928"/>
              <a:ext cx="1307736" cy="1307736"/>
            </a:xfrm>
            <a:custGeom>
              <a:avLst/>
              <a:gdLst>
                <a:gd name="connsiteX0" fmla="*/ 243175 w 1307736"/>
                <a:gd name="connsiteY0" fmla="*/ 0 h 1307736"/>
                <a:gd name="connsiteX1" fmla="*/ 954791 w 1307736"/>
                <a:gd name="connsiteY1" fmla="*/ 0 h 1307736"/>
                <a:gd name="connsiteX2" fmla="*/ 1307736 w 1307736"/>
                <a:gd name="connsiteY2" fmla="*/ 352945 h 1307736"/>
                <a:gd name="connsiteX3" fmla="*/ 1307736 w 1307736"/>
                <a:gd name="connsiteY3" fmla="*/ 1064561 h 1307736"/>
                <a:gd name="connsiteX4" fmla="*/ 1247459 w 1307736"/>
                <a:gd name="connsiteY4" fmla="*/ 1261896 h 1307736"/>
                <a:gd name="connsiteX5" fmla="*/ 1209637 w 1307736"/>
                <a:gd name="connsiteY5" fmla="*/ 1307736 h 1307736"/>
                <a:gd name="connsiteX6" fmla="*/ 0 w 1307736"/>
                <a:gd name="connsiteY6" fmla="*/ 98099 h 1307736"/>
                <a:gd name="connsiteX7" fmla="*/ 45840 w 1307736"/>
                <a:gd name="connsiteY7" fmla="*/ 60278 h 1307736"/>
                <a:gd name="connsiteX8" fmla="*/ 243175 w 1307736"/>
                <a:gd name="connsiteY8" fmla="*/ 0 h 1307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7736" h="1307736">
                  <a:moveTo>
                    <a:pt x="243175" y="0"/>
                  </a:moveTo>
                  <a:lnTo>
                    <a:pt x="954791" y="0"/>
                  </a:lnTo>
                  <a:cubicBezTo>
                    <a:pt x="1149717" y="0"/>
                    <a:pt x="1307736" y="158019"/>
                    <a:pt x="1307736" y="352945"/>
                  </a:cubicBezTo>
                  <a:lnTo>
                    <a:pt x="1307736" y="1064561"/>
                  </a:lnTo>
                  <a:cubicBezTo>
                    <a:pt x="1307736" y="1137658"/>
                    <a:pt x="1285515" y="1205566"/>
                    <a:pt x="1247459" y="1261896"/>
                  </a:cubicBezTo>
                  <a:lnTo>
                    <a:pt x="1209637" y="1307736"/>
                  </a:lnTo>
                  <a:lnTo>
                    <a:pt x="0" y="98099"/>
                  </a:lnTo>
                  <a:lnTo>
                    <a:pt x="45840" y="60278"/>
                  </a:lnTo>
                  <a:cubicBezTo>
                    <a:pt x="102171" y="22222"/>
                    <a:pt x="170078" y="0"/>
                    <a:pt x="243175" y="0"/>
                  </a:cubicBezTo>
                  <a:close/>
                </a:path>
              </a:pathLst>
            </a:custGeom>
            <a:grpFill/>
            <a:ln w="635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Box 33">
              <a:extLst>
                <a:ext uri="{FF2B5EF4-FFF2-40B4-BE49-F238E27FC236}">
                  <a16:creationId xmlns:a16="http://schemas.microsoft.com/office/drawing/2014/main" id="{60F7F433-01E6-7CEA-BBBE-5CFAAB8DE7F2}"/>
                </a:ext>
              </a:extLst>
            </p:cNvPr>
            <p:cNvSpPr txBox="1"/>
            <p:nvPr/>
          </p:nvSpPr>
          <p:spPr>
            <a:xfrm>
              <a:off x="6597924" y="3729261"/>
              <a:ext cx="396017" cy="461665"/>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2</a:t>
              </a:r>
            </a:p>
          </p:txBody>
        </p:sp>
      </p:grpSp>
      <p:sp>
        <p:nvSpPr>
          <p:cNvPr id="16" name="Rectangle 15">
            <a:extLst>
              <a:ext uri="{FF2B5EF4-FFF2-40B4-BE49-F238E27FC236}">
                <a16:creationId xmlns:a16="http://schemas.microsoft.com/office/drawing/2014/main" id="{0B35C4EA-F73A-63FA-B663-F949800EDA56}"/>
              </a:ext>
            </a:extLst>
          </p:cNvPr>
          <p:cNvSpPr/>
          <p:nvPr/>
        </p:nvSpPr>
        <p:spPr>
          <a:xfrm>
            <a:off x="6096000" y="2050392"/>
            <a:ext cx="4488834"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Tx/>
              <a:buFontTx/>
              <a:buNone/>
              <a:defRPr/>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Donating clothes, toys, or books in good condition to those in need.</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3726C9FF-C3A2-9036-BC24-C64B93CCBAD6}"/>
              </a:ext>
            </a:extLst>
          </p:cNvPr>
          <p:cNvSpPr/>
          <p:nvPr/>
        </p:nvSpPr>
        <p:spPr>
          <a:xfrm>
            <a:off x="7306541" y="3482144"/>
            <a:ext cx="3834689"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Tx/>
              <a:buFontTx/>
              <a:buNone/>
              <a:defRPr/>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Make a fine drawing or a nice card for someone.</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tangle 17">
            <a:extLst>
              <a:ext uri="{FF2B5EF4-FFF2-40B4-BE49-F238E27FC236}">
                <a16:creationId xmlns:a16="http://schemas.microsoft.com/office/drawing/2014/main" id="{2F47A93A-29B0-8C03-E239-A047BA1B3FC7}"/>
              </a:ext>
            </a:extLst>
          </p:cNvPr>
          <p:cNvSpPr/>
          <p:nvPr/>
        </p:nvSpPr>
        <p:spPr>
          <a:xfrm>
            <a:off x="711064" y="3163664"/>
            <a:ext cx="3905925"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buClrTx/>
              <a:buFontTx/>
              <a:buNone/>
              <a:defRPr/>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Celebrating special occasions with the less privileged.</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a:extLst>
              <a:ext uri="{FF2B5EF4-FFF2-40B4-BE49-F238E27FC236}">
                <a16:creationId xmlns:a16="http://schemas.microsoft.com/office/drawing/2014/main" id="{0D782846-F739-2BCD-FB39-2A7118470A90}"/>
              </a:ext>
            </a:extLst>
          </p:cNvPr>
          <p:cNvSpPr/>
          <p:nvPr/>
        </p:nvSpPr>
        <p:spPr>
          <a:xfrm>
            <a:off x="1820556" y="4471399"/>
            <a:ext cx="3930361"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buClrTx/>
              <a:buFontTx/>
              <a:buNone/>
              <a:defRPr/>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Being friendly with all and listening  when others talk.</a:t>
            </a: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cxnSp>
        <p:nvCxnSpPr>
          <p:cNvPr id="21" name="Straight Connector 20">
            <a:extLst>
              <a:ext uri="{FF2B5EF4-FFF2-40B4-BE49-F238E27FC236}">
                <a16:creationId xmlns:a16="http://schemas.microsoft.com/office/drawing/2014/main" id="{AC64E217-AB31-2853-B260-BB7B5C7D3A70}"/>
              </a:ext>
            </a:extLst>
          </p:cNvPr>
          <p:cNvCxnSpPr>
            <a:cxnSpLocks/>
          </p:cNvCxnSpPr>
          <p:nvPr/>
        </p:nvCxnSpPr>
        <p:spPr>
          <a:xfrm>
            <a:off x="4046941" y="1701668"/>
            <a:ext cx="3758412" cy="3754988"/>
          </a:xfrm>
          <a:prstGeom prst="line">
            <a:avLst/>
          </a:prstGeom>
          <a:ln w="31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4" name="Picture 23" descr="A cake with letters and a candle&#10;&#10;Description automatically generated">
            <a:extLst>
              <a:ext uri="{FF2B5EF4-FFF2-40B4-BE49-F238E27FC236}">
                <a16:creationId xmlns:a16="http://schemas.microsoft.com/office/drawing/2014/main" id="{7A1B9C86-D22D-B2D4-D0F1-835CDC64E97E}"/>
              </a:ext>
            </a:extLst>
          </p:cNvPr>
          <p:cNvPicPr>
            <a:picLocks noChangeAspect="1"/>
          </p:cNvPicPr>
          <p:nvPr/>
        </p:nvPicPr>
        <p:blipFill>
          <a:blip r:embed="rId3"/>
          <a:stretch>
            <a:fillRect/>
          </a:stretch>
        </p:blipFill>
        <p:spPr>
          <a:xfrm>
            <a:off x="162035" y="1051199"/>
            <a:ext cx="2179015" cy="2179015"/>
          </a:xfrm>
          <a:prstGeom prst="rect">
            <a:avLst/>
          </a:prstGeom>
        </p:spPr>
      </p:pic>
      <p:pic>
        <p:nvPicPr>
          <p:cNvPr id="26" name="Picture 25" descr="A group of flowers with text&#10;&#10;Description automatically generated">
            <a:extLst>
              <a:ext uri="{FF2B5EF4-FFF2-40B4-BE49-F238E27FC236}">
                <a16:creationId xmlns:a16="http://schemas.microsoft.com/office/drawing/2014/main" id="{90BB3996-C731-CE8B-E0C2-A7D9AB1748C0}"/>
              </a:ext>
            </a:extLst>
          </p:cNvPr>
          <p:cNvPicPr>
            <a:picLocks noChangeAspect="1"/>
          </p:cNvPicPr>
          <p:nvPr/>
        </p:nvPicPr>
        <p:blipFill>
          <a:blip r:embed="rId4"/>
          <a:stretch>
            <a:fillRect/>
          </a:stretch>
        </p:blipFill>
        <p:spPr>
          <a:xfrm>
            <a:off x="8285007" y="4279274"/>
            <a:ext cx="2599837" cy="2599837"/>
          </a:xfrm>
          <a:prstGeom prst="rect">
            <a:avLst/>
          </a:prstGeom>
        </p:spPr>
      </p:pic>
    </p:spTree>
    <p:extLst>
      <p:ext uri="{BB962C8B-B14F-4D97-AF65-F5344CB8AC3E}">
        <p14:creationId xmlns:p14="http://schemas.microsoft.com/office/powerpoint/2010/main" val="63822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53"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 calcmode="lin" valueType="num">
                                      <p:cBhvr>
                                        <p:cTn id="10" dur="500" fill="hold"/>
                                        <p:tgtEl>
                                          <p:spTgt spid="10"/>
                                        </p:tgtEl>
                                        <p:attrNameLst>
                                          <p:attrName>ppt_w</p:attrName>
                                        </p:attrNameLst>
                                      </p:cBhvr>
                                      <p:tavLst>
                                        <p:tav tm="0">
                                          <p:val>
                                            <p:fltVal val="0"/>
                                          </p:val>
                                        </p:tav>
                                        <p:tav tm="100000">
                                          <p:val>
                                            <p:strVal val="#ppt_w"/>
                                          </p:val>
                                        </p:tav>
                                      </p:tavLst>
                                    </p:anim>
                                    <p:anim calcmode="lin" valueType="num">
                                      <p:cBhvr>
                                        <p:cTn id="11" dur="500" fill="hold"/>
                                        <p:tgtEl>
                                          <p:spTgt spid="10"/>
                                        </p:tgtEl>
                                        <p:attrNameLst>
                                          <p:attrName>ppt_h</p:attrName>
                                        </p:attrNameLst>
                                      </p:cBhvr>
                                      <p:tavLst>
                                        <p:tav tm="0">
                                          <p:val>
                                            <p:fltVal val="0"/>
                                          </p:val>
                                        </p:tav>
                                        <p:tav tm="100000">
                                          <p:val>
                                            <p:strVal val="#ppt_h"/>
                                          </p:val>
                                        </p:tav>
                                      </p:tavLst>
                                    </p:anim>
                                    <p:animEffect transition="in" filter="fade">
                                      <p:cBhvr>
                                        <p:cTn id="12" dur="500"/>
                                        <p:tgtEl>
                                          <p:spTgt spid="1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par>
                                <p:cTn id="28" presetID="53" presetClass="entr" presetSubtype="16"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par>
                          <p:cTn id="40" fill="hold">
                            <p:stCondLst>
                              <p:cond delay="500"/>
                            </p:stCondLst>
                            <p:childTnLst>
                              <p:par>
                                <p:cTn id="41" presetID="22" presetClass="entr" presetSubtype="2"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right)">
                                      <p:cBhvr>
                                        <p:cTn id="43" dur="500"/>
                                        <p:tgtEl>
                                          <p:spTgt spid="18"/>
                                        </p:tgtEl>
                                      </p:cBhvr>
                                    </p:animEffect>
                                  </p:childTnLst>
                                </p:cTn>
                              </p:par>
                              <p:par>
                                <p:cTn id="44" presetID="53" presetClass="entr" presetSubtype="16"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p:cTn id="46" dur="500" fill="hold"/>
                                        <p:tgtEl>
                                          <p:spTgt spid="24"/>
                                        </p:tgtEl>
                                        <p:attrNameLst>
                                          <p:attrName>ppt_w</p:attrName>
                                        </p:attrNameLst>
                                      </p:cBhvr>
                                      <p:tavLst>
                                        <p:tav tm="0">
                                          <p:val>
                                            <p:fltVal val="0"/>
                                          </p:val>
                                        </p:tav>
                                        <p:tav tm="100000">
                                          <p:val>
                                            <p:strVal val="#ppt_w"/>
                                          </p:val>
                                        </p:tav>
                                      </p:tavLst>
                                    </p:anim>
                                    <p:anim calcmode="lin" valueType="num">
                                      <p:cBhvr>
                                        <p:cTn id="47" dur="500" fill="hold"/>
                                        <p:tgtEl>
                                          <p:spTgt spid="24"/>
                                        </p:tgtEl>
                                        <p:attrNameLst>
                                          <p:attrName>ppt_h</p:attrName>
                                        </p:attrNameLst>
                                      </p:cBhvr>
                                      <p:tavLst>
                                        <p:tav tm="0">
                                          <p:val>
                                            <p:fltVal val="0"/>
                                          </p:val>
                                        </p:tav>
                                        <p:tav tm="100000">
                                          <p:val>
                                            <p:strVal val="#ppt_h"/>
                                          </p:val>
                                        </p:tav>
                                      </p:tavLst>
                                    </p:anim>
                                    <p:animEffect transition="in" filter="fade">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anim calcmode="lin" valueType="num">
                                      <p:cBhvr>
                                        <p:cTn id="53" dur="500" fill="hold"/>
                                        <p:tgtEl>
                                          <p:spTgt spid="6"/>
                                        </p:tgtEl>
                                        <p:attrNameLst>
                                          <p:attrName>ppt_w</p:attrName>
                                        </p:attrNameLst>
                                      </p:cBhvr>
                                      <p:tavLst>
                                        <p:tav tm="0">
                                          <p:val>
                                            <p:fltVal val="0"/>
                                          </p:val>
                                        </p:tav>
                                        <p:tav tm="100000">
                                          <p:val>
                                            <p:strVal val="#ppt_w"/>
                                          </p:val>
                                        </p:tav>
                                      </p:tavLst>
                                    </p:anim>
                                    <p:anim calcmode="lin" valueType="num">
                                      <p:cBhvr>
                                        <p:cTn id="54" dur="500" fill="hold"/>
                                        <p:tgtEl>
                                          <p:spTgt spid="6"/>
                                        </p:tgtEl>
                                        <p:attrNameLst>
                                          <p:attrName>ppt_h</p:attrName>
                                        </p:attrNameLst>
                                      </p:cBhvr>
                                      <p:tavLst>
                                        <p:tav tm="0">
                                          <p:val>
                                            <p:fltVal val="0"/>
                                          </p:val>
                                        </p:tav>
                                        <p:tav tm="100000">
                                          <p:val>
                                            <p:strVal val="#ppt_h"/>
                                          </p:val>
                                        </p:tav>
                                      </p:tavLst>
                                    </p:anim>
                                    <p:animEffect transition="in" filter="fade">
                                      <p:cBhvr>
                                        <p:cTn id="55" dur="500"/>
                                        <p:tgtEl>
                                          <p:spTgt spid="6"/>
                                        </p:tgtEl>
                                      </p:cBhvr>
                                    </p:animEffect>
                                  </p:childTnLst>
                                </p:cTn>
                              </p:par>
                            </p:childTnLst>
                          </p:cTn>
                        </p:par>
                        <p:par>
                          <p:cTn id="56" fill="hold">
                            <p:stCondLst>
                              <p:cond delay="500"/>
                            </p:stCondLst>
                            <p:childTnLst>
                              <p:par>
                                <p:cTn id="57" presetID="22" presetClass="entr" presetSubtype="2"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right)">
                                      <p:cBhvr>
                                        <p:cTn id="5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53" name="Group 52">
            <a:extLst>
              <a:ext uri="{FF2B5EF4-FFF2-40B4-BE49-F238E27FC236}">
                <a16:creationId xmlns:a16="http://schemas.microsoft.com/office/drawing/2014/main" id="{56A061B8-A089-0CD8-98B4-7AC78A1BC826}"/>
              </a:ext>
            </a:extLst>
          </p:cNvPr>
          <p:cNvGrpSpPr/>
          <p:nvPr/>
        </p:nvGrpSpPr>
        <p:grpSpPr>
          <a:xfrm>
            <a:off x="1776000" y="72000"/>
            <a:ext cx="8640000" cy="655200"/>
            <a:chOff x="1757518" y="211996"/>
            <a:chExt cx="7362818" cy="836712"/>
          </a:xfrm>
          <a:solidFill>
            <a:srgbClr val="FF7271"/>
          </a:solidFill>
          <a:effectLst>
            <a:outerShdw blurRad="50800" dist="38100" dir="5400000" algn="t" rotWithShape="0">
              <a:prstClr val="black">
                <a:alpha val="40000"/>
              </a:prstClr>
            </a:outerShdw>
          </a:effectLst>
        </p:grpSpPr>
        <p:sp>
          <p:nvSpPr>
            <p:cNvPr id="54" name="Arrow: Chevron 53">
              <a:extLst>
                <a:ext uri="{FF2B5EF4-FFF2-40B4-BE49-F238E27FC236}">
                  <a16:creationId xmlns:a16="http://schemas.microsoft.com/office/drawing/2014/main" id="{D9D7159F-9AA0-B667-04E2-98FD5BF53F6A}"/>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5" name="Arrow: Pentagon 54">
              <a:extLst>
                <a:ext uri="{FF2B5EF4-FFF2-40B4-BE49-F238E27FC236}">
                  <a16:creationId xmlns:a16="http://schemas.microsoft.com/office/drawing/2014/main" id="{896755A6-C90F-D35B-789D-A5569AAA461C}"/>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panose="020F0502020204030204" pitchFamily="34" charset="0"/>
                  <a:cs typeface="Calibri" panose="020F0502020204030204" pitchFamily="34" charset="0"/>
                </a:rPr>
                <a:t>Let’s Answer!</a:t>
              </a:r>
              <a:endParaRPr lang="en-IN" sz="3600" dirty="0">
                <a:latin typeface="Calibri" panose="020F0502020204030204" pitchFamily="34" charset="0"/>
                <a:cs typeface="Calibri" panose="020F0502020204030204" pitchFamily="34" charset="0"/>
              </a:endParaRPr>
            </a:p>
          </p:txBody>
        </p:sp>
        <p:sp>
          <p:nvSpPr>
            <p:cNvPr id="56" name="Arrow: Chevron 55">
              <a:extLst>
                <a:ext uri="{FF2B5EF4-FFF2-40B4-BE49-F238E27FC236}">
                  <a16:creationId xmlns:a16="http://schemas.microsoft.com/office/drawing/2014/main" id="{CA48884E-7077-A0FC-1DF2-1B7BFD99622E}"/>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
        <p:nvSpPr>
          <p:cNvPr id="2" name="TextBox 1">
            <a:extLst>
              <a:ext uri="{FF2B5EF4-FFF2-40B4-BE49-F238E27FC236}">
                <a16:creationId xmlns:a16="http://schemas.microsoft.com/office/drawing/2014/main" id="{146D7795-A432-DA7F-ACA9-4368B5544445}"/>
              </a:ext>
            </a:extLst>
          </p:cNvPr>
          <p:cNvSpPr txBox="1"/>
          <p:nvPr/>
        </p:nvSpPr>
        <p:spPr>
          <a:xfrm>
            <a:off x="776111" y="1308659"/>
            <a:ext cx="10639778" cy="954107"/>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Q3. Have you shown any of these acts of kindness in your everyday life?</a:t>
            </a:r>
          </a:p>
          <a:p>
            <a:pPr algn="ctr"/>
            <a:r>
              <a:rPr lang="en-US" sz="2800" dirty="0">
                <a:latin typeface="Calibri" panose="020F0502020204030204" pitchFamily="34" charset="0"/>
                <a:cs typeface="Calibri" panose="020F0502020204030204" pitchFamily="34" charset="0"/>
              </a:rPr>
              <a:t>(Click on the answer)</a:t>
            </a:r>
            <a:endParaRPr lang="en-IN" sz="2800" dirty="0">
              <a:latin typeface="Calibri" panose="020F0502020204030204" pitchFamily="34" charset="0"/>
              <a:cs typeface="Calibri" panose="020F0502020204030204" pitchFamily="34" charset="0"/>
            </a:endParaRPr>
          </a:p>
        </p:txBody>
      </p:sp>
      <p:grpSp>
        <p:nvGrpSpPr>
          <p:cNvPr id="28" name="Group 27">
            <a:extLst>
              <a:ext uri="{FF2B5EF4-FFF2-40B4-BE49-F238E27FC236}">
                <a16:creationId xmlns:a16="http://schemas.microsoft.com/office/drawing/2014/main" id="{C2AFE931-909F-B7C1-E30F-1D56E8A001D9}"/>
              </a:ext>
            </a:extLst>
          </p:cNvPr>
          <p:cNvGrpSpPr/>
          <p:nvPr/>
        </p:nvGrpSpPr>
        <p:grpSpPr>
          <a:xfrm>
            <a:off x="2931375" y="2844225"/>
            <a:ext cx="1155204" cy="1280739"/>
            <a:chOff x="3360352" y="2844225"/>
            <a:chExt cx="1169525" cy="1280739"/>
          </a:xfrm>
        </p:grpSpPr>
        <p:sp>
          <p:nvSpPr>
            <p:cNvPr id="9" name="TextBox 8">
              <a:extLst>
                <a:ext uri="{FF2B5EF4-FFF2-40B4-BE49-F238E27FC236}">
                  <a16:creationId xmlns:a16="http://schemas.microsoft.com/office/drawing/2014/main" id="{A9334348-7EB7-C119-5E7E-05F143BD6512}"/>
                </a:ext>
              </a:extLst>
            </p:cNvPr>
            <p:cNvSpPr txBox="1"/>
            <p:nvPr/>
          </p:nvSpPr>
          <p:spPr>
            <a:xfrm>
              <a:off x="3360352" y="2844225"/>
              <a:ext cx="1169525" cy="584775"/>
            </a:xfrm>
            <a:prstGeom prst="rect">
              <a:avLst/>
            </a:prstGeom>
            <a:solidFill>
              <a:srgbClr val="66FFFF">
                <a:alpha val="74902"/>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200" dirty="0">
                  <a:latin typeface="Calibri" panose="020F0502020204030204" pitchFamily="34" charset="0"/>
                  <a:cs typeface="Calibri" panose="020F0502020204030204" pitchFamily="34" charset="0"/>
                </a:rPr>
                <a:t>Yes</a:t>
              </a:r>
              <a:endParaRPr lang="en-IN" sz="3200" dirty="0">
                <a:latin typeface="Calibri" panose="020F0502020204030204" pitchFamily="34" charset="0"/>
                <a:cs typeface="Calibri" panose="020F0502020204030204" pitchFamily="34" charset="0"/>
              </a:endParaRPr>
            </a:p>
          </p:txBody>
        </p:sp>
        <p:pic>
          <p:nvPicPr>
            <p:cNvPr id="25" name="Graphic 24" descr="Right pointing backhand index with solid fill">
              <a:extLst>
                <a:ext uri="{FF2B5EF4-FFF2-40B4-BE49-F238E27FC236}">
                  <a16:creationId xmlns:a16="http://schemas.microsoft.com/office/drawing/2014/main" id="{1F442E7A-346E-04DE-39C6-0C90B289B1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6200000">
              <a:off x="3487914" y="3210564"/>
              <a:ext cx="914400" cy="914400"/>
            </a:xfrm>
            <a:prstGeom prst="rect">
              <a:avLst/>
            </a:prstGeom>
          </p:spPr>
        </p:pic>
      </p:grpSp>
      <p:grpSp>
        <p:nvGrpSpPr>
          <p:cNvPr id="29" name="Group 28">
            <a:extLst>
              <a:ext uri="{FF2B5EF4-FFF2-40B4-BE49-F238E27FC236}">
                <a16:creationId xmlns:a16="http://schemas.microsoft.com/office/drawing/2014/main" id="{174EB18D-709E-C3A1-F405-550F20942ED9}"/>
              </a:ext>
            </a:extLst>
          </p:cNvPr>
          <p:cNvGrpSpPr/>
          <p:nvPr/>
        </p:nvGrpSpPr>
        <p:grpSpPr>
          <a:xfrm>
            <a:off x="8105423" y="2844225"/>
            <a:ext cx="1169525" cy="1280739"/>
            <a:chOff x="7662125" y="2844225"/>
            <a:chExt cx="1169525" cy="1280739"/>
          </a:xfrm>
        </p:grpSpPr>
        <p:sp>
          <p:nvSpPr>
            <p:cNvPr id="22" name="TextBox 21">
              <a:extLst>
                <a:ext uri="{FF2B5EF4-FFF2-40B4-BE49-F238E27FC236}">
                  <a16:creationId xmlns:a16="http://schemas.microsoft.com/office/drawing/2014/main" id="{9A973AF4-0A4C-4C55-7237-093FC9896B9B}"/>
                </a:ext>
              </a:extLst>
            </p:cNvPr>
            <p:cNvSpPr txBox="1"/>
            <p:nvPr/>
          </p:nvSpPr>
          <p:spPr>
            <a:xfrm>
              <a:off x="7662125" y="2844225"/>
              <a:ext cx="1169525" cy="584775"/>
            </a:xfrm>
            <a:prstGeom prst="rect">
              <a:avLst/>
            </a:prstGeom>
            <a:solidFill>
              <a:srgbClr val="66FFFF">
                <a:alpha val="74902"/>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3200" dirty="0">
                  <a:latin typeface="Calibri" panose="020F0502020204030204" pitchFamily="34" charset="0"/>
                  <a:cs typeface="Calibri" panose="020F0502020204030204" pitchFamily="34" charset="0"/>
                </a:rPr>
                <a:t>No</a:t>
              </a:r>
              <a:endParaRPr lang="en-IN" sz="3200" dirty="0">
                <a:latin typeface="Calibri" panose="020F0502020204030204" pitchFamily="34" charset="0"/>
                <a:cs typeface="Calibri" panose="020F0502020204030204" pitchFamily="34" charset="0"/>
              </a:endParaRPr>
            </a:p>
          </p:txBody>
        </p:sp>
        <p:pic>
          <p:nvPicPr>
            <p:cNvPr id="27" name="Graphic 26" descr="Right pointing backhand index with solid fill">
              <a:extLst>
                <a:ext uri="{FF2B5EF4-FFF2-40B4-BE49-F238E27FC236}">
                  <a16:creationId xmlns:a16="http://schemas.microsoft.com/office/drawing/2014/main" id="{33FD8231-6498-B8C3-1BEE-4862231F81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6200000">
              <a:off x="7789687" y="3210564"/>
              <a:ext cx="914400" cy="914400"/>
            </a:xfrm>
            <a:prstGeom prst="rect">
              <a:avLst/>
            </a:prstGeom>
          </p:spPr>
        </p:pic>
      </p:grpSp>
      <p:sp>
        <p:nvSpPr>
          <p:cNvPr id="30" name="TextBox 29">
            <a:extLst>
              <a:ext uri="{FF2B5EF4-FFF2-40B4-BE49-F238E27FC236}">
                <a16:creationId xmlns:a16="http://schemas.microsoft.com/office/drawing/2014/main" id="{837D9609-AA0C-3ED1-5404-15B9F73594C1}"/>
              </a:ext>
            </a:extLst>
          </p:cNvPr>
          <p:cNvSpPr txBox="1"/>
          <p:nvPr/>
        </p:nvSpPr>
        <p:spPr>
          <a:xfrm>
            <a:off x="1860800" y="4595234"/>
            <a:ext cx="3296354" cy="954107"/>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Well done! Which act or acts of kindness?</a:t>
            </a:r>
            <a:endParaRPr lang="en-IN" sz="2800" dirty="0">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8CAD69E4-8D1A-51C8-6059-05A5462177D7}"/>
              </a:ext>
            </a:extLst>
          </p:cNvPr>
          <p:cNvSpPr txBox="1"/>
          <p:nvPr/>
        </p:nvSpPr>
        <p:spPr>
          <a:xfrm>
            <a:off x="7002278" y="4595234"/>
            <a:ext cx="3375814" cy="954107"/>
          </a:xfrm>
          <a:prstGeom prst="rect">
            <a:avLst/>
          </a:prstGeom>
          <a:noFill/>
        </p:spPr>
        <p:txBody>
          <a:bodyPr wrap="square" rtlCol="0">
            <a:spAutoFit/>
          </a:bodyPr>
          <a:lstStyle/>
          <a:p>
            <a:pPr algn="ctr"/>
            <a:r>
              <a:rPr lang="en-US" sz="2800" dirty="0">
                <a:latin typeface="Calibri" panose="020F0502020204030204" pitchFamily="34" charset="0"/>
                <a:cs typeface="Calibri" panose="020F0502020204030204" pitchFamily="34" charset="0"/>
              </a:rPr>
              <a:t>Try to be kind to everyone around you.</a:t>
            </a:r>
            <a:endParaRPr lang="en-IN"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64469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8"/>
                  </p:tgtEl>
                </p:cond>
              </p:nextCondLst>
            </p:seq>
            <p:seq concurrent="1" nextAc="seek">
              <p:cTn id="7" restart="whenNotActive" fill="hold" evtFilter="cancelBubble" nodeType="interactiveSeq">
                <p:stCondLst>
                  <p:cond evt="onClick" delay="0">
                    <p:tgtEl>
                      <p:spTgt spid="29"/>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childTnLst>
        </p:cTn>
      </p:par>
    </p:tnLst>
    <p:bldLst>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53" name="Group 52">
            <a:extLst>
              <a:ext uri="{FF2B5EF4-FFF2-40B4-BE49-F238E27FC236}">
                <a16:creationId xmlns:a16="http://schemas.microsoft.com/office/drawing/2014/main" id="{56A061B8-A089-0CD8-98B4-7AC78A1BC826}"/>
              </a:ext>
            </a:extLst>
          </p:cNvPr>
          <p:cNvGrpSpPr/>
          <p:nvPr/>
        </p:nvGrpSpPr>
        <p:grpSpPr>
          <a:xfrm>
            <a:off x="1776000" y="72000"/>
            <a:ext cx="8640000" cy="655200"/>
            <a:chOff x="1757518" y="211996"/>
            <a:chExt cx="7362818" cy="836712"/>
          </a:xfrm>
          <a:solidFill>
            <a:srgbClr val="FF7271"/>
          </a:solidFill>
          <a:effectLst>
            <a:outerShdw blurRad="50800" dist="38100" dir="5400000" algn="t" rotWithShape="0">
              <a:prstClr val="black">
                <a:alpha val="40000"/>
              </a:prstClr>
            </a:outerShdw>
          </a:effectLst>
        </p:grpSpPr>
        <p:sp>
          <p:nvSpPr>
            <p:cNvPr id="54" name="Arrow: Chevron 53">
              <a:extLst>
                <a:ext uri="{FF2B5EF4-FFF2-40B4-BE49-F238E27FC236}">
                  <a16:creationId xmlns:a16="http://schemas.microsoft.com/office/drawing/2014/main" id="{D9D7159F-9AA0-B667-04E2-98FD5BF53F6A}"/>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5" name="Arrow: Pentagon 54">
              <a:extLst>
                <a:ext uri="{FF2B5EF4-FFF2-40B4-BE49-F238E27FC236}">
                  <a16:creationId xmlns:a16="http://schemas.microsoft.com/office/drawing/2014/main" id="{896755A6-C90F-D35B-789D-A5569AAA461C}"/>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Calibri" panose="020F0502020204030204" pitchFamily="34" charset="0"/>
                  <a:cs typeface="Calibri" panose="020F0502020204030204" pitchFamily="34" charset="0"/>
                </a:rPr>
                <a:t>Take-home Messages</a:t>
              </a:r>
              <a:endParaRPr lang="en-IN" sz="3600" dirty="0">
                <a:latin typeface="Calibri" panose="020F0502020204030204" pitchFamily="34" charset="0"/>
                <a:cs typeface="Calibri" panose="020F0502020204030204" pitchFamily="34" charset="0"/>
              </a:endParaRPr>
            </a:p>
          </p:txBody>
        </p:sp>
        <p:sp>
          <p:nvSpPr>
            <p:cNvPr id="56" name="Arrow: Chevron 55">
              <a:extLst>
                <a:ext uri="{FF2B5EF4-FFF2-40B4-BE49-F238E27FC236}">
                  <a16:creationId xmlns:a16="http://schemas.microsoft.com/office/drawing/2014/main" id="{CA48884E-7077-A0FC-1DF2-1B7BFD99622E}"/>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grpSp>
        <p:nvGrpSpPr>
          <p:cNvPr id="3" name="Group 2">
            <a:extLst>
              <a:ext uri="{FF2B5EF4-FFF2-40B4-BE49-F238E27FC236}">
                <a16:creationId xmlns:a16="http://schemas.microsoft.com/office/drawing/2014/main" id="{3F96DE54-DA47-1344-28FF-2C881CF43A85}"/>
              </a:ext>
            </a:extLst>
          </p:cNvPr>
          <p:cNvGrpSpPr/>
          <p:nvPr/>
        </p:nvGrpSpPr>
        <p:grpSpPr>
          <a:xfrm flipH="1">
            <a:off x="6140261" y="1558113"/>
            <a:ext cx="4204800" cy="2304000"/>
            <a:chOff x="783426" y="4293096"/>
            <a:chExt cx="2956243" cy="1529162"/>
          </a:xfrm>
          <a:effectLst>
            <a:outerShdw blurRad="50800" dist="38100" dir="5400000" algn="t" rotWithShape="0">
              <a:prstClr val="black">
                <a:alpha val="40000"/>
              </a:prstClr>
            </a:outerShdw>
          </a:effectLst>
        </p:grpSpPr>
        <p:sp>
          <p:nvSpPr>
            <p:cNvPr id="4" name="Round Diagonal Corner Rectangle 15">
              <a:extLst>
                <a:ext uri="{FF2B5EF4-FFF2-40B4-BE49-F238E27FC236}">
                  <a16:creationId xmlns:a16="http://schemas.microsoft.com/office/drawing/2014/main" id="{BE5E2343-EAAA-E17B-902E-8D832635F1D8}"/>
                </a:ext>
              </a:extLst>
            </p:cNvPr>
            <p:cNvSpPr/>
            <p:nvPr/>
          </p:nvSpPr>
          <p:spPr>
            <a:xfrm flipH="1">
              <a:off x="783426" y="4293096"/>
              <a:ext cx="2956243" cy="1529162"/>
            </a:xfrm>
            <a:prstGeom prst="round2DiagRect">
              <a:avLst>
                <a:gd name="adj1" fmla="val 47081"/>
                <a:gd name="adj2" fmla="val 0"/>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5" name="Round Diagonal Corner Rectangle 16">
              <a:extLst>
                <a:ext uri="{FF2B5EF4-FFF2-40B4-BE49-F238E27FC236}">
                  <a16:creationId xmlns:a16="http://schemas.microsoft.com/office/drawing/2014/main" id="{0CD8E315-E774-142E-DE4B-AE2AA5B77D66}"/>
                </a:ext>
              </a:extLst>
            </p:cNvPr>
            <p:cNvSpPr/>
            <p:nvPr/>
          </p:nvSpPr>
          <p:spPr>
            <a:xfrm flipH="1">
              <a:off x="857391" y="4373601"/>
              <a:ext cx="2808312" cy="1368152"/>
            </a:xfrm>
            <a:prstGeom prst="round2DiagRect">
              <a:avLst>
                <a:gd name="adj1" fmla="val 50000"/>
                <a:gd name="adj2" fmla="val 0"/>
              </a:avLst>
            </a:prstGeom>
            <a:ln>
              <a:solidFill>
                <a:srgbClr val="C00000"/>
              </a:solidFill>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grpSp>
        <p:nvGrpSpPr>
          <p:cNvPr id="6" name="Group 5">
            <a:extLst>
              <a:ext uri="{FF2B5EF4-FFF2-40B4-BE49-F238E27FC236}">
                <a16:creationId xmlns:a16="http://schemas.microsoft.com/office/drawing/2014/main" id="{25913352-60A0-23CD-5809-004A66796D69}"/>
              </a:ext>
            </a:extLst>
          </p:cNvPr>
          <p:cNvGrpSpPr/>
          <p:nvPr/>
        </p:nvGrpSpPr>
        <p:grpSpPr>
          <a:xfrm flipH="1">
            <a:off x="1935077" y="3605891"/>
            <a:ext cx="4205183" cy="2303813"/>
            <a:chOff x="783426" y="4293096"/>
            <a:chExt cx="2956243" cy="1529162"/>
          </a:xfrm>
          <a:effectLst>
            <a:outerShdw blurRad="50800" dist="38100" dir="5400000" algn="t" rotWithShape="0">
              <a:prstClr val="black">
                <a:alpha val="40000"/>
              </a:prstClr>
            </a:outerShdw>
          </a:effectLst>
        </p:grpSpPr>
        <p:sp>
          <p:nvSpPr>
            <p:cNvPr id="7" name="Round Diagonal Corner Rectangle 15">
              <a:extLst>
                <a:ext uri="{FF2B5EF4-FFF2-40B4-BE49-F238E27FC236}">
                  <a16:creationId xmlns:a16="http://schemas.microsoft.com/office/drawing/2014/main" id="{E837B605-632D-7833-2157-5C02F33F5636}"/>
                </a:ext>
              </a:extLst>
            </p:cNvPr>
            <p:cNvSpPr/>
            <p:nvPr/>
          </p:nvSpPr>
          <p:spPr>
            <a:xfrm flipH="1">
              <a:off x="783426" y="4293096"/>
              <a:ext cx="2956243" cy="1529162"/>
            </a:xfrm>
            <a:prstGeom prst="round2DiagRect">
              <a:avLst>
                <a:gd name="adj1" fmla="val 47081"/>
                <a:gd name="adj2" fmla="val 0"/>
              </a:avLst>
            </a:prstGeom>
            <a:solidFill>
              <a:schemeClr val="accent4">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8" name="Round Diagonal Corner Rectangle 16">
              <a:extLst>
                <a:ext uri="{FF2B5EF4-FFF2-40B4-BE49-F238E27FC236}">
                  <a16:creationId xmlns:a16="http://schemas.microsoft.com/office/drawing/2014/main" id="{B0C8D789-B75A-3FA8-74C0-28ECB63483C1}"/>
                </a:ext>
              </a:extLst>
            </p:cNvPr>
            <p:cNvSpPr/>
            <p:nvPr/>
          </p:nvSpPr>
          <p:spPr>
            <a:xfrm flipH="1">
              <a:off x="857391" y="4373601"/>
              <a:ext cx="2808312" cy="1368152"/>
            </a:xfrm>
            <a:prstGeom prst="round2DiagRect">
              <a:avLst>
                <a:gd name="adj1" fmla="val 50000"/>
                <a:gd name="adj2" fmla="val 0"/>
              </a:avLst>
            </a:prstGeom>
            <a:ln>
              <a:solidFill>
                <a:srgbClr val="C00000"/>
              </a:solidFill>
            </a:ln>
          </p:spPr>
          <p:style>
            <a:lnRef idx="0">
              <a:schemeClr val="accent2"/>
            </a:lnRef>
            <a:fillRef idx="3">
              <a:schemeClr val="accent2"/>
            </a:fillRef>
            <a:effectRef idx="3">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grpSp>
      <p:sp>
        <p:nvSpPr>
          <p:cNvPr id="11" name="Rounded Rectangle 9">
            <a:extLst>
              <a:ext uri="{FF2B5EF4-FFF2-40B4-BE49-F238E27FC236}">
                <a16:creationId xmlns:a16="http://schemas.microsoft.com/office/drawing/2014/main" id="{FDC2E88C-D661-2A95-DAE6-832ADE03DC6C}"/>
              </a:ext>
            </a:extLst>
          </p:cNvPr>
          <p:cNvSpPr/>
          <p:nvPr/>
        </p:nvSpPr>
        <p:spPr>
          <a:xfrm rot="18900000">
            <a:off x="5325741" y="2811110"/>
            <a:ext cx="1629041" cy="1629041"/>
          </a:xfrm>
          <a:prstGeom prst="roundRect">
            <a:avLst>
              <a:gd name="adj" fmla="val 10715"/>
            </a:avLst>
          </a:prstGeom>
          <a:solidFill>
            <a:schemeClr val="accent2">
              <a:lumMod val="20000"/>
              <a:lumOff val="80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8" name="TextBox 17">
            <a:extLst>
              <a:ext uri="{FF2B5EF4-FFF2-40B4-BE49-F238E27FC236}">
                <a16:creationId xmlns:a16="http://schemas.microsoft.com/office/drawing/2014/main" id="{E57A8EF4-8754-5D38-A0B6-E97D2702174F}"/>
              </a:ext>
            </a:extLst>
          </p:cNvPr>
          <p:cNvSpPr txBox="1"/>
          <p:nvPr/>
        </p:nvSpPr>
        <p:spPr>
          <a:xfrm>
            <a:off x="2139264" y="4085037"/>
            <a:ext cx="3417185" cy="1384995"/>
          </a:xfrm>
          <a:prstGeom prst="rect">
            <a:avLst/>
          </a:prstGeom>
          <a:noFill/>
        </p:spPr>
        <p:txBody>
          <a:bodyPr wrap="square" rtlCol="0">
            <a:spAutoFit/>
          </a:bodyPr>
          <a:lstStyle/>
          <a:p>
            <a:pPr algn="ctr"/>
            <a:r>
              <a:rPr lang="en-US" sz="2800" dirty="0">
                <a:solidFill>
                  <a:schemeClr val="bg1"/>
                </a:solidFill>
                <a:latin typeface="Calibri" panose="020F0502020204030204" pitchFamily="34" charset="0"/>
                <a:cs typeface="Calibri" panose="020F0502020204030204" pitchFamily="34" charset="0"/>
              </a:rPr>
              <a:t>Even small gestures of love and kindness can make a difference.</a:t>
            </a:r>
            <a:endParaRPr lang="en-IN" sz="2800" dirty="0">
              <a:solidFill>
                <a:schemeClr val="bg1"/>
              </a:solidFill>
              <a:latin typeface="Calibri" panose="020F0502020204030204" pitchFamily="34" charset="0"/>
              <a:cs typeface="Calibri" panose="020F0502020204030204" pitchFamily="34" charset="0"/>
            </a:endParaRPr>
          </a:p>
        </p:txBody>
      </p:sp>
      <p:pic>
        <p:nvPicPr>
          <p:cNvPr id="19" name="Graphic 18" descr="Care with solid fill">
            <a:extLst>
              <a:ext uri="{FF2B5EF4-FFF2-40B4-BE49-F238E27FC236}">
                <a16:creationId xmlns:a16="http://schemas.microsoft.com/office/drawing/2014/main" id="{A7A199CE-D9D9-4010-2884-BDACE678135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56449" y="3086077"/>
            <a:ext cx="1079105" cy="1079105"/>
          </a:xfrm>
          <a:prstGeom prst="rect">
            <a:avLst/>
          </a:prstGeom>
        </p:spPr>
      </p:pic>
      <p:sp>
        <p:nvSpPr>
          <p:cNvPr id="20" name="TextBox 19">
            <a:extLst>
              <a:ext uri="{FF2B5EF4-FFF2-40B4-BE49-F238E27FC236}">
                <a16:creationId xmlns:a16="http://schemas.microsoft.com/office/drawing/2014/main" id="{DAB40180-35A0-EF18-3CFD-E6E3CDC37CFE}"/>
              </a:ext>
            </a:extLst>
          </p:cNvPr>
          <p:cNvSpPr txBox="1"/>
          <p:nvPr/>
        </p:nvSpPr>
        <p:spPr>
          <a:xfrm>
            <a:off x="6554624" y="2017614"/>
            <a:ext cx="3376073" cy="1384995"/>
          </a:xfrm>
          <a:prstGeom prst="rect">
            <a:avLst/>
          </a:prstGeom>
          <a:noFill/>
        </p:spPr>
        <p:txBody>
          <a:bodyPr wrap="square" rtlCol="0">
            <a:spAutoFit/>
          </a:bodyPr>
          <a:lstStyle/>
          <a:p>
            <a:pPr algn="ctr"/>
            <a:r>
              <a:rPr lang="en-US" sz="2800" dirty="0">
                <a:solidFill>
                  <a:schemeClr val="bg1"/>
                </a:solidFill>
                <a:latin typeface="Calibri" panose="020F0502020204030204" pitchFamily="34" charset="0"/>
                <a:cs typeface="Calibri" panose="020F0502020204030204" pitchFamily="34" charset="0"/>
              </a:rPr>
              <a:t>Be the reason for someone to smile and feel happy.</a:t>
            </a:r>
            <a:endParaRPr lang="en-IN" sz="2800" dirty="0">
              <a:solidFill>
                <a:schemeClr val="bg1"/>
              </a:solidFill>
              <a:latin typeface="Calibri" panose="020F0502020204030204" pitchFamily="34" charset="0"/>
              <a:cs typeface="Calibri" panose="020F0502020204030204" pitchFamily="34" charset="0"/>
            </a:endParaRPr>
          </a:p>
        </p:txBody>
      </p:sp>
      <p:pic>
        <p:nvPicPr>
          <p:cNvPr id="9" name="Graphic 8" descr="Smiling with hearts face outline with solid fill">
            <a:extLst>
              <a:ext uri="{FF2B5EF4-FFF2-40B4-BE49-F238E27FC236}">
                <a16:creationId xmlns:a16="http://schemas.microsoft.com/office/drawing/2014/main" id="{18771D7D-6F03-037A-EEA8-694C21D6D6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82567" y="1558113"/>
            <a:ext cx="914400" cy="914400"/>
          </a:xfrm>
          <a:prstGeom prst="rect">
            <a:avLst/>
          </a:prstGeom>
        </p:spPr>
      </p:pic>
      <p:pic>
        <p:nvPicPr>
          <p:cNvPr id="12" name="Graphic 11" descr="In love face outline with solid fill">
            <a:extLst>
              <a:ext uri="{FF2B5EF4-FFF2-40B4-BE49-F238E27FC236}">
                <a16:creationId xmlns:a16="http://schemas.microsoft.com/office/drawing/2014/main" id="{589D8E03-8303-CC54-1CCC-329656E51FB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83169" y="5012832"/>
            <a:ext cx="914400" cy="914400"/>
          </a:xfrm>
          <a:prstGeom prst="rect">
            <a:avLst/>
          </a:prstGeom>
        </p:spPr>
      </p:pic>
    </p:spTree>
    <p:extLst>
      <p:ext uri="{BB962C8B-B14F-4D97-AF65-F5344CB8AC3E}">
        <p14:creationId xmlns:p14="http://schemas.microsoft.com/office/powerpoint/2010/main" val="412740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3"/>
          <p:cNvSpPr txBox="1"/>
          <p:nvPr/>
        </p:nvSpPr>
        <p:spPr>
          <a:xfrm>
            <a:off x="3287688" y="101600"/>
            <a:ext cx="5092048" cy="50004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ct val="100000"/>
              <a:buFont typeface="Calibri"/>
              <a:buNone/>
            </a:pPr>
            <a:r>
              <a:rPr lang="en-IN" sz="3600" b="0" i="0" u="none" strike="noStrike" cap="none" dirty="0">
                <a:solidFill>
                  <a:schemeClr val="dk1"/>
                </a:solidFill>
                <a:latin typeface="Calibri"/>
                <a:ea typeface="Calibri"/>
                <a:cs typeface="Calibri"/>
                <a:sym typeface="Calibri"/>
              </a:rPr>
              <a:t>Attribution / Citation</a:t>
            </a:r>
            <a:endParaRPr sz="3600" b="0" i="0" u="none" strike="noStrike" cap="none" dirty="0">
              <a:solidFill>
                <a:schemeClr val="dk1"/>
              </a:solidFill>
              <a:latin typeface="Calibri"/>
              <a:ea typeface="Calibri"/>
              <a:cs typeface="Calibri"/>
              <a:sym typeface="Calibri"/>
            </a:endParaRPr>
          </a:p>
        </p:txBody>
      </p:sp>
      <p:graphicFrame>
        <p:nvGraphicFramePr>
          <p:cNvPr id="47" name="Google Shape;47;p3"/>
          <p:cNvGraphicFramePr/>
          <p:nvPr>
            <p:extLst>
              <p:ext uri="{D42A27DB-BD31-4B8C-83A1-F6EECF244321}">
                <p14:modId xmlns:p14="http://schemas.microsoft.com/office/powerpoint/2010/main" val="2886073782"/>
              </p:ext>
            </p:extLst>
          </p:nvPr>
        </p:nvGraphicFramePr>
        <p:xfrm>
          <a:off x="1127448" y="852011"/>
          <a:ext cx="9937100" cy="2843005"/>
        </p:xfrm>
        <a:graphic>
          <a:graphicData uri="http://schemas.openxmlformats.org/drawingml/2006/table">
            <a:tbl>
              <a:tblPr firstRow="1" bandRow="1">
                <a:noFill/>
                <a:tableStyleId>{EE2AF88F-C742-4FD3-A5DA-7B6B7D15D2BF}</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dirty="0"/>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r>
                        <a:rPr lang="en-US" sz="900" dirty="0"/>
                        <a:t>1</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lang="en-US" sz="900" dirty="0">
                        <a:effectLst/>
                        <a:latin typeface="Calibri"/>
                        <a:ea typeface="Calibri" panose="020F0502020204030204" pitchFamily="34" charset="0"/>
                        <a:cs typeface="Calibri"/>
                      </a:endParaRPr>
                    </a:p>
                    <a:p>
                      <a:pPr marL="0" marR="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https://www.freepik.com/free-vector/drawn-clothing-donation-concept_12277184.htm</a:t>
                      </a:r>
                    </a:p>
                    <a:p>
                      <a:pPr marL="0" marR="0" lvl="0" indent="0" algn="l" rtl="0">
                        <a:spcBef>
                          <a:spcPts val="0"/>
                        </a:spcBef>
                        <a:spcAft>
                          <a:spcPts val="0"/>
                        </a:spcAft>
                        <a:buNone/>
                      </a:pPr>
                      <a:endParaRPr lang="en-IN" sz="900" dirty="0">
                        <a:effectLst/>
                        <a:latin typeface="Calibri" panose="020F0502020204030204" pitchFamily="34"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endParaRPr lang="en-US" sz="900" dirty="0"/>
                    </a:p>
                    <a:p>
                      <a:pPr marL="0" marR="0" lvl="0" indent="0" algn="l" rtl="0">
                        <a:spcBef>
                          <a:spcPts val="0"/>
                        </a:spcBef>
                        <a:spcAft>
                          <a:spcPts val="0"/>
                        </a:spcAft>
                        <a:buNone/>
                      </a:pPr>
                      <a:r>
                        <a:rPr lang="en-IN" sz="900" b="0" i="0" u="none" strike="noStrike" cap="none" dirty="0" err="1">
                          <a:solidFill>
                            <a:schemeClr val="dk1"/>
                          </a:solidFill>
                          <a:effectLst/>
                          <a:latin typeface="Calibri"/>
                          <a:ea typeface="Calibri"/>
                          <a:cs typeface="Calibri"/>
                          <a:sym typeface="Arial"/>
                        </a:rPr>
                        <a:t>freepik</a:t>
                      </a:r>
                      <a:endParaRPr sz="9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ctr" rtl="0">
                        <a:spcBef>
                          <a:spcPts val="0"/>
                        </a:spcBef>
                        <a:spcAft>
                          <a:spcPts val="0"/>
                        </a:spcAft>
                        <a:buNone/>
                      </a:pPr>
                      <a:r>
                        <a:rPr lang="en-US" sz="900" dirty="0"/>
                        <a:t>4</a:t>
                      </a: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lvl="0" indent="0" algn="l" rtl="0">
                        <a:spcBef>
                          <a:spcPts val="0"/>
                        </a:spcBef>
                        <a:spcAft>
                          <a:spcPts val="0"/>
                        </a:spcAft>
                        <a:buNone/>
                      </a:pP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1. Giving money - https://pixabay.com/illustrations/rupees-giving-giving-money-donating-4698727/ </a:t>
                      </a:r>
                    </a:p>
                    <a:p>
                      <a:pPr marL="0" lvl="0" indent="0" algn="l" rtl="0">
                        <a:spcBef>
                          <a:spcPts val="0"/>
                        </a:spcBef>
                        <a:spcAft>
                          <a:spcPts val="0"/>
                        </a:spcAft>
                        <a:buNone/>
                      </a:pP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2. Volunteer - https://pixabay.com/illustrations/volunteer-hands-help-colors-2055042/ </a:t>
                      </a:r>
                    </a:p>
                    <a:p>
                      <a:pPr marL="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1. Shatadip7</a:t>
                      </a:r>
                    </a:p>
                    <a:p>
                      <a:pPr marL="0" marR="0" lvl="0" indent="0" algn="l" rtl="0">
                        <a:spcBef>
                          <a:spcPts val="0"/>
                        </a:spcBef>
                        <a:spcAft>
                          <a:spcPts val="0"/>
                        </a:spcAft>
                        <a:buNone/>
                      </a:pP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2. </a:t>
                      </a:r>
                      <a:r>
                        <a:rPr lang="en-IN" sz="900" dirty="0" err="1">
                          <a:effectLst/>
                          <a:latin typeface="Calibri" panose="020F0502020204030204" pitchFamily="34" charset="0"/>
                          <a:ea typeface="Calibri" panose="020F0502020204030204" pitchFamily="34" charset="0"/>
                          <a:cs typeface="Times New Roman" panose="02020603050405020304" pitchFamily="18" charset="0"/>
                        </a:rPr>
                        <a:t>Tumisu</a:t>
                      </a:r>
                      <a:endParaRPr sz="900" dirty="0"/>
                    </a:p>
                  </a:txBody>
                  <a:tcPr marL="91450" marR="91450" marT="45725" marB="45725"/>
                </a:tc>
                <a:extLst>
                  <a:ext uri="{0D108BD9-81ED-4DB2-BD59-A6C34878D82A}">
                    <a16:rowId xmlns:a16="http://schemas.microsoft.com/office/drawing/2014/main" val="10002"/>
                  </a:ext>
                </a:extLst>
              </a:tr>
              <a:tr h="389325">
                <a:tc>
                  <a:txBody>
                    <a:bodyPr/>
                    <a:lstStyle/>
                    <a:p>
                      <a:pPr marL="0" marR="0" lvl="0" indent="0" algn="ctr" rtl="0">
                        <a:spcBef>
                          <a:spcPts val="0"/>
                        </a:spcBef>
                        <a:spcAft>
                          <a:spcPts val="0"/>
                        </a:spcAft>
                        <a:buNone/>
                      </a:pPr>
                      <a:r>
                        <a:rPr lang="en-US" sz="900" dirty="0"/>
                        <a:t>5</a:t>
                      </a:r>
                      <a:endParaRPr sz="900"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lvl="0" indent="0" algn="l" rtl="0">
                        <a:spcBef>
                          <a:spcPts val="0"/>
                        </a:spcBef>
                        <a:spcAft>
                          <a:spcPts val="0"/>
                        </a:spcAft>
                        <a:buNone/>
                      </a:pP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1. Thank you - https://freesvg.org/thank-you-daisies </a:t>
                      </a:r>
                    </a:p>
                    <a:p>
                      <a:pPr marL="0" lvl="0" indent="0" algn="l" rtl="0">
                        <a:spcBef>
                          <a:spcPts val="0"/>
                        </a:spcBef>
                        <a:spcAft>
                          <a:spcPts val="0"/>
                        </a:spcAft>
                        <a:buNone/>
                      </a:pP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r>
                        <a:rPr lang="en-IN" sz="900" dirty="0">
                          <a:effectLst/>
                          <a:latin typeface="Calibri" panose="020F0502020204030204" pitchFamily="34" charset="0"/>
                          <a:ea typeface="Calibri" panose="020F0502020204030204" pitchFamily="34" charset="0"/>
                          <a:cs typeface="Times New Roman" panose="02020603050405020304" pitchFamily="18" charset="0"/>
                        </a:rPr>
                        <a:t>2. Cake - https://freesvg.org/birthday-cake-vector-illustration </a:t>
                      </a:r>
                      <a:endParaRPr sz="900" dirty="0"/>
                    </a:p>
                  </a:txBody>
                  <a:tcPr marL="91450" marR="91450" marT="45725" marB="45725"/>
                </a:tc>
                <a:tc>
                  <a:txBody>
                    <a:bodyPr/>
                    <a:lstStyle/>
                    <a:p>
                      <a:pPr marL="0" marR="0" lvl="0" indent="0" algn="l" rtl="0">
                        <a:spcBef>
                          <a:spcPts val="0"/>
                        </a:spcBef>
                        <a:spcAft>
                          <a:spcPts val="0"/>
                        </a:spcAft>
                        <a:buNone/>
                      </a:pPr>
                      <a:endParaRPr lang="en-US" sz="9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dirty="0">
                          <a:effectLst/>
                          <a:latin typeface="Calibri" panose="020F0502020204030204" pitchFamily="34" charset="0"/>
                          <a:ea typeface="Calibri" panose="020F0502020204030204" pitchFamily="34" charset="0"/>
                          <a:cs typeface="Times New Roman" panose="02020603050405020304" pitchFamily="18" charset="0"/>
                        </a:rPr>
                        <a:t>1. </a:t>
                      </a:r>
                      <a:r>
                        <a:rPr lang="en-IN" sz="900" dirty="0" err="1">
                          <a:effectLst/>
                          <a:latin typeface="Calibri" panose="020F0502020204030204" pitchFamily="34" charset="0"/>
                          <a:ea typeface="Calibri" panose="020F0502020204030204" pitchFamily="34" charset="0"/>
                          <a:cs typeface="Times New Roman" panose="02020603050405020304" pitchFamily="18" charset="0"/>
                        </a:rPr>
                        <a:t>OpenClipart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spcBef>
                          <a:spcPts val="0"/>
                        </a:spcBef>
                        <a:spcAft>
                          <a:spcPts val="0"/>
                        </a:spcAft>
                        <a:buNone/>
                      </a:pPr>
                      <a:endParaRPr lang="en-US" sz="900" dirty="0"/>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dirty="0">
                          <a:effectLst/>
                          <a:latin typeface="Calibri" panose="020F0502020204030204" pitchFamily="34" charset="0"/>
                          <a:ea typeface="Calibri" panose="020F0502020204030204" pitchFamily="34" charset="0"/>
                          <a:cs typeface="Times New Roman" panose="02020603050405020304" pitchFamily="18" charset="0"/>
                        </a:rPr>
                        <a:t>2. </a:t>
                      </a:r>
                      <a:r>
                        <a:rPr lang="en-IN" sz="900" dirty="0" err="1">
                          <a:effectLst/>
                          <a:latin typeface="Calibri" panose="020F0502020204030204" pitchFamily="34" charset="0"/>
                          <a:ea typeface="Calibri" panose="020F0502020204030204" pitchFamily="34" charset="0"/>
                          <a:cs typeface="Times New Roman" panose="02020603050405020304" pitchFamily="18" charset="0"/>
                        </a:rPr>
                        <a:t>OpenClipart</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4"/>
                  </a:ext>
                </a:extLst>
              </a:tr>
            </a:tbl>
          </a:graphicData>
        </a:graphic>
      </p:graphicFrame>
      <p:pic>
        <p:nvPicPr>
          <p:cNvPr id="2" name="Picture 1">
            <a:extLst>
              <a:ext uri="{FF2B5EF4-FFF2-40B4-BE49-F238E27FC236}">
                <a16:creationId xmlns:a16="http://schemas.microsoft.com/office/drawing/2014/main" id="{06A33550-E1CB-A431-43D6-B8E66CB3E0E2}"/>
              </a:ext>
            </a:extLst>
          </p:cNvPr>
          <p:cNvPicPr>
            <a:picLocks noChangeAspect="1"/>
          </p:cNvPicPr>
          <p:nvPr/>
        </p:nvPicPr>
        <p:blipFill>
          <a:blip r:embed="rId3"/>
          <a:srcRect/>
          <a:stretch/>
        </p:blipFill>
        <p:spPr>
          <a:xfrm>
            <a:off x="2648184" y="1291485"/>
            <a:ext cx="409218" cy="409218"/>
          </a:xfrm>
          <a:prstGeom prst="rect">
            <a:avLst/>
          </a:prstGeom>
        </p:spPr>
      </p:pic>
      <p:pic>
        <p:nvPicPr>
          <p:cNvPr id="3" name="Picture 2" descr="rupees-4698727_1280.png">
            <a:extLst>
              <a:ext uri="{FF2B5EF4-FFF2-40B4-BE49-F238E27FC236}">
                <a16:creationId xmlns:a16="http://schemas.microsoft.com/office/drawing/2014/main" id="{50EFF448-9229-2C26-5D98-6DA27A9DE5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5295" y="1846067"/>
            <a:ext cx="588220" cy="588220"/>
          </a:xfrm>
          <a:prstGeom prst="rect">
            <a:avLst/>
          </a:prstGeom>
        </p:spPr>
      </p:pic>
      <p:pic>
        <p:nvPicPr>
          <p:cNvPr id="4" name="Picture 3" descr="Colorful hands in different colors&#10;&#10;Description automatically generated">
            <a:extLst>
              <a:ext uri="{FF2B5EF4-FFF2-40B4-BE49-F238E27FC236}">
                <a16:creationId xmlns:a16="http://schemas.microsoft.com/office/drawing/2014/main" id="{A80C53BC-ADE6-32C1-0314-C4135986D2FF}"/>
              </a:ext>
            </a:extLst>
          </p:cNvPr>
          <p:cNvPicPr>
            <a:picLocks noChangeAspect="1"/>
          </p:cNvPicPr>
          <p:nvPr/>
        </p:nvPicPr>
        <p:blipFill>
          <a:blip r:embed="rId5"/>
          <a:stretch>
            <a:fillRect/>
          </a:stretch>
        </p:blipFill>
        <p:spPr>
          <a:xfrm>
            <a:off x="2897949" y="1896769"/>
            <a:ext cx="706490" cy="486816"/>
          </a:xfrm>
          <a:prstGeom prst="rect">
            <a:avLst/>
          </a:prstGeom>
        </p:spPr>
      </p:pic>
      <p:pic>
        <p:nvPicPr>
          <p:cNvPr id="5" name="Picture 4" descr="A group of flowers with text&#10;&#10;Description automatically generated">
            <a:extLst>
              <a:ext uri="{FF2B5EF4-FFF2-40B4-BE49-F238E27FC236}">
                <a16:creationId xmlns:a16="http://schemas.microsoft.com/office/drawing/2014/main" id="{24B4513C-C95D-E444-EC81-18395B3F94DC}"/>
              </a:ext>
            </a:extLst>
          </p:cNvPr>
          <p:cNvPicPr>
            <a:picLocks noChangeAspect="1"/>
          </p:cNvPicPr>
          <p:nvPr/>
        </p:nvPicPr>
        <p:blipFill>
          <a:blip r:embed="rId6"/>
          <a:stretch>
            <a:fillRect/>
          </a:stretch>
        </p:blipFill>
        <p:spPr>
          <a:xfrm>
            <a:off x="2157168" y="2579651"/>
            <a:ext cx="624474" cy="624474"/>
          </a:xfrm>
          <a:prstGeom prst="rect">
            <a:avLst/>
          </a:prstGeom>
        </p:spPr>
      </p:pic>
      <p:pic>
        <p:nvPicPr>
          <p:cNvPr id="6" name="Picture 5" descr="A cake with letters and a candle&#10;&#10;Description automatically generated">
            <a:extLst>
              <a:ext uri="{FF2B5EF4-FFF2-40B4-BE49-F238E27FC236}">
                <a16:creationId xmlns:a16="http://schemas.microsoft.com/office/drawing/2014/main" id="{9E0C76C7-4C5F-F987-D009-2F534BDCD3E9}"/>
              </a:ext>
            </a:extLst>
          </p:cNvPr>
          <p:cNvPicPr>
            <a:picLocks noChangeAspect="1"/>
          </p:cNvPicPr>
          <p:nvPr/>
        </p:nvPicPr>
        <p:blipFill>
          <a:blip r:embed="rId7"/>
          <a:stretch>
            <a:fillRect/>
          </a:stretch>
        </p:blipFill>
        <p:spPr>
          <a:xfrm>
            <a:off x="2924483" y="2550703"/>
            <a:ext cx="653422" cy="653422"/>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774</Words>
  <Application>Microsoft Office PowerPoint</Application>
  <PresentationFormat>Widescreen</PresentationFormat>
  <Paragraphs>129</Paragraphs>
  <Slides>8</Slides>
  <Notes>8</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Anjali Mahesh</cp:lastModifiedBy>
  <cp:revision>95</cp:revision>
  <dcterms:created xsi:type="dcterms:W3CDTF">2020-08-28T09:38:22Z</dcterms:created>
  <dcterms:modified xsi:type="dcterms:W3CDTF">2023-10-02T11:27:07Z</dcterms:modified>
</cp:coreProperties>
</file>