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6" r:id="rId2"/>
  </p:sldMasterIdLst>
  <p:notesMasterIdLst>
    <p:notesMasterId r:id="rId11"/>
  </p:notesMasterIdLst>
  <p:sldIdLst>
    <p:sldId id="256" r:id="rId3"/>
    <p:sldId id="257" r:id="rId4"/>
    <p:sldId id="260" r:id="rId5"/>
    <p:sldId id="261" r:id="rId6"/>
    <p:sldId id="259" r:id="rId7"/>
    <p:sldId id="262" r:id="rId8"/>
    <p:sldId id="263" r:id="rId9"/>
    <p:sldId id="258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PtbwCukUdILN32rNWSpuSXAq3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882"/>
    <a:srgbClr val="8585FF"/>
    <a:srgbClr val="E9E5B3"/>
    <a:srgbClr val="996600"/>
    <a:srgbClr val="BB18FC"/>
    <a:srgbClr val="9A03D7"/>
    <a:srgbClr val="996633"/>
    <a:srgbClr val="FFFF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574212-408A-45A1-A30B-A516DDDF2DAA}">
  <a:tblStyle styleId="{38574212-408A-45A1-A30B-A516DDDF2D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8925" autoAdjust="0"/>
  </p:normalViewPr>
  <p:slideViewPr>
    <p:cSldViewPr snapToGrid="0">
      <p:cViewPr varScale="1">
        <p:scale>
          <a:sx n="60" d="100"/>
          <a:sy n="60" d="100"/>
        </p:scale>
        <p:origin x="9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rtl="0" fontAlgn="base"/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Objective- Students will be able to identify the objects with the help of adjectives used to describe them</a:t>
            </a:r>
            <a:br>
              <a:rPr lang="en-US" dirty="0"/>
            </a:br>
            <a:endParaRPr b="0"/>
          </a:p>
          <a:p>
            <a:pPr rtl="0"/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</a:t>
            </a:r>
            <a:r>
              <a:rPr lang="en-IN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 to start with </a:t>
            </a:r>
            <a:endParaRPr lang="en-US" b="0" dirty="0"/>
          </a:p>
          <a:p>
            <a:pPr rtl="0"/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- Here are some riddles for you today, let us solve them.</a:t>
            </a:r>
          </a:p>
          <a:p>
            <a:pPr rtl="0"/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br>
              <a:rPr lang="en-US" b="0" dirty="0"/>
            </a:b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https://pixabay.com/photos/tomatoes-vegetables-food-fresh-4238247/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https://pixabay.com/photos/stars-sky-night-starry-sky-1837306/ 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https://www.freepik.com/free-photo/3d-rendering-planet-earth_44957909.htm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SSSVV</a:t>
            </a:r>
            <a:r>
              <a:rPr lang="en-IN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Gallery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https://pixabay.com/photos/mango-chaise-mans-hainan-sanya-2215041/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- What are these  underlined words ,yes they are adjectives, words used to describe a noun. Remember with the help of these adjectives you were able to solve the riddles.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https://pixabay.com/photos/chess-chess-board-knight-king-pawn-5395175/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914400" y="957292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828800" y="2979167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/>
          <p:nvPr/>
        </p:nvSpPr>
        <p:spPr>
          <a:xfrm>
            <a:off x="7635686" y="6509319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5" descr="A picture containing text,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011" y="74045"/>
            <a:ext cx="678726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67509" y="74045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495333" cy="472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6" descr="Calendar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7509" y="74045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6950" y="6062852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Calendar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7509" y="74045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6950" y="6062852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857" y="71414"/>
            <a:ext cx="9296427" cy="654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slide title (Size 36)</a:t>
            </a:r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 sz="1800"/>
            </a:lvl4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Sub Title (Size 32) Second level (Size 28) Third level (Size 24), Table / Graphic </a:t>
            </a:r>
            <a:r>
              <a:rPr lang="en-US" dirty="0" err="1"/>
              <a:t>Organiser</a:t>
            </a:r>
            <a:r>
              <a:rPr lang="en-US" dirty="0"/>
              <a:t> (Size &gt;=18)</a:t>
            </a:r>
          </a:p>
          <a:p>
            <a:pPr lvl="1"/>
            <a:r>
              <a:rPr lang="en-US" dirty="0"/>
              <a:t>Second level (28)</a:t>
            </a:r>
          </a:p>
          <a:p>
            <a:pPr lvl="2"/>
            <a:r>
              <a:rPr lang="en-US" dirty="0"/>
              <a:t>Third level (24)</a:t>
            </a:r>
          </a:p>
          <a:p>
            <a:pPr lvl="3"/>
            <a:r>
              <a:rPr lang="en-US" dirty="0"/>
              <a:t>Table / Graphic </a:t>
            </a:r>
            <a:r>
              <a:rPr lang="en-US" dirty="0" err="1"/>
              <a:t>Organiser</a:t>
            </a:r>
            <a:r>
              <a:rPr lang="en-US" dirty="0"/>
              <a:t> (&gt;=18)</a:t>
            </a:r>
            <a:endParaRPr lang="en-IN" dirty="0"/>
          </a:p>
        </p:txBody>
      </p:sp>
      <p:pic>
        <p:nvPicPr>
          <p:cNvPr id="4" name="Picture 3" descr="Calendar&#10;&#10;Description automatically generated with low confidence">
            <a:extLst>
              <a:ext uri="{FF2B5EF4-FFF2-40B4-BE49-F238E27FC236}">
                <a16:creationId xmlns:a16="http://schemas.microsoft.com/office/drawing/2014/main" id="{41C7D15B-1F4C-4CFE-AF17-87F1BF5EE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25" y="166135"/>
            <a:ext cx="963251" cy="938865"/>
          </a:xfrm>
          <a:prstGeom prst="rect">
            <a:avLst/>
          </a:prstGeom>
        </p:spPr>
      </p:pic>
      <p:pic>
        <p:nvPicPr>
          <p:cNvPr id="5" name="Google Shape;26;p7" descr="A picture containing text, clipart&#10;&#10;Description automatically generated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286950" y="6062852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16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1375A-C223-44C8-917C-F7C3A1BCD50F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Calendar&#10;&#10;Description automatically generated with low confidence">
            <a:extLst>
              <a:ext uri="{FF2B5EF4-FFF2-40B4-BE49-F238E27FC236}">
                <a16:creationId xmlns:a16="http://schemas.microsoft.com/office/drawing/2014/main" id="{A8EB3074-39D1-4149-86CB-D9C328B359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25" y="166135"/>
            <a:ext cx="963251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9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6;p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0D92CFA4-240F-397C-B597-6E0ECD97798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alendar&#10;&#10;Description automatically generated with low confidence">
            <a:extLst>
              <a:ext uri="{FF2B5EF4-FFF2-40B4-BE49-F238E27FC236}">
                <a16:creationId xmlns:a16="http://schemas.microsoft.com/office/drawing/2014/main" id="{A8EB3074-39D1-4149-86CB-D9C328B359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25" y="166135"/>
            <a:ext cx="963251" cy="938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ribution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;p6">
            <a:extLst>
              <a:ext uri="{FF2B5EF4-FFF2-40B4-BE49-F238E27FC236}">
                <a16:creationId xmlns:a16="http://schemas.microsoft.com/office/drawing/2014/main" id="{4936243D-45B8-8953-F1D3-2AEA3FDF4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21;p6">
            <a:extLst>
              <a:ext uri="{FF2B5EF4-FFF2-40B4-BE49-F238E27FC236}">
                <a16:creationId xmlns:a16="http://schemas.microsoft.com/office/drawing/2014/main" id="{232CA2A7-5BCF-3C5F-7BED-BC5BB6A6D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622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srisathyasaividyavahini.org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isathyasaividyavahini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>
            <a:hlinkClick r:id="rId9"/>
          </p:cNvPr>
          <p:cNvSpPr/>
          <p:nvPr/>
        </p:nvSpPr>
        <p:spPr>
          <a:xfrm>
            <a:off x="-406400" y="6488116"/>
            <a:ext cx="38912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Prasanthi Nilayam, 2023  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;p5">
            <a:hlinkClick r:id="rId3"/>
            <a:extLst>
              <a:ext uri="{FF2B5EF4-FFF2-40B4-BE49-F238E27FC236}">
                <a16:creationId xmlns:a16="http://schemas.microsoft.com/office/drawing/2014/main" id="{A9E48060-17CD-B132-6D73-9582F062AFF7}"/>
              </a:ext>
            </a:extLst>
          </p:cNvPr>
          <p:cNvSpPr/>
          <p:nvPr userDrawn="1"/>
        </p:nvSpPr>
        <p:spPr>
          <a:xfrm>
            <a:off x="-406400" y="6480175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8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207662C1-9F18-A42F-B26D-C1B830A5FD3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5DB7C42-773F-04FD-AB55-8B866F38414E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;p5">
            <a:extLst>
              <a:ext uri="{FF2B5EF4-FFF2-40B4-BE49-F238E27FC236}">
                <a16:creationId xmlns:a16="http://schemas.microsoft.com/office/drawing/2014/main" id="{F64C43DD-E8EF-524F-6A80-6D90AFDF0572}"/>
              </a:ext>
            </a:extLst>
          </p:cNvPr>
          <p:cNvSpPr/>
          <p:nvPr userDrawn="1"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43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>
            <a:spLocks noGrp="1"/>
          </p:cNvSpPr>
          <p:nvPr>
            <p:ph type="subTitle" idx="1"/>
          </p:nvPr>
        </p:nvSpPr>
        <p:spPr>
          <a:xfrm>
            <a:off x="3672591" y="2285041"/>
            <a:ext cx="3822492" cy="1752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prst="convex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5400" dirty="0">
                <a:solidFill>
                  <a:schemeClr val="accent4">
                    <a:lumMod val="50000"/>
                  </a:schemeClr>
                </a:solidFill>
              </a:rPr>
              <a:t>Who Am 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88207" y="2388683"/>
            <a:ext cx="716863" cy="1297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  <a:latin typeface="Algerian" pitchFamily="82" charset="0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3228894" y="156477"/>
            <a:ext cx="5772350" cy="683330"/>
          </a:xfrm>
          <a:prstGeom prst="rect">
            <a:avLst/>
          </a:prstGeom>
          <a:solidFill>
            <a:srgbClr val="FAB88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b="1" dirty="0"/>
              <a:t>Who am I?</a:t>
            </a:r>
            <a:endParaRPr b="1"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body" idx="1"/>
          </p:nvPr>
        </p:nvSpPr>
        <p:spPr>
          <a:xfrm>
            <a:off x="460021" y="1397912"/>
            <a:ext cx="10919165" cy="55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ctr">
              <a:spcBef>
                <a:spcPts val="0"/>
              </a:spcBef>
              <a:buNone/>
            </a:pPr>
            <a:r>
              <a:rPr lang="en-US" dirty="0"/>
              <a:t>I am </a:t>
            </a:r>
            <a:r>
              <a:rPr lang="en-US" u="sng" dirty="0"/>
              <a:t>a small, tangy, red</a:t>
            </a:r>
            <a:r>
              <a:rPr lang="en-US" dirty="0"/>
              <a:t> fruit but people think that I am a vegetable.</a:t>
            </a:r>
            <a:endParaRPr dirty="0"/>
          </a:p>
        </p:txBody>
      </p:sp>
      <p:sp>
        <p:nvSpPr>
          <p:cNvPr id="4" name="Google Shape;33;p1"/>
          <p:cNvSpPr txBox="1">
            <a:spLocks/>
          </p:cNvSpPr>
          <p:nvPr/>
        </p:nvSpPr>
        <p:spPr>
          <a:xfrm>
            <a:off x="1394086" y="2394550"/>
            <a:ext cx="3822492" cy="1752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prst="convex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WHO AM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7048" y="2473377"/>
            <a:ext cx="716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?</a:t>
            </a:r>
          </a:p>
        </p:txBody>
      </p:sp>
      <p:pic>
        <p:nvPicPr>
          <p:cNvPr id="6" name="Picture 2" descr="Free Tomatoes Vegetables photo and picture"/>
          <p:cNvPicPr>
            <a:picLocks noChangeAspect="1" noChangeArrowheads="1"/>
          </p:cNvPicPr>
          <p:nvPr/>
        </p:nvPicPr>
        <p:blipFill>
          <a:blip r:embed="rId3"/>
          <a:srcRect l="31099" b="14557"/>
          <a:stretch>
            <a:fillRect/>
          </a:stretch>
        </p:blipFill>
        <p:spPr bwMode="auto">
          <a:xfrm>
            <a:off x="7184572" y="2916315"/>
            <a:ext cx="2868283" cy="236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84276" y="2121158"/>
            <a:ext cx="1851088" cy="7357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Tomato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build="p"/>
      <p:bldP spid="4" grpId="0" animBg="1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3228894" y="82046"/>
            <a:ext cx="5772350" cy="654301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b="1" dirty="0">
                <a:solidFill>
                  <a:schemeClr val="tx2"/>
                </a:solidFill>
              </a:rPr>
              <a:t>Who am I?</a:t>
            </a:r>
            <a:endParaRPr b="1">
              <a:solidFill>
                <a:schemeClr val="tx2"/>
              </a:solidFill>
            </a:endParaRPr>
          </a:p>
        </p:txBody>
      </p:sp>
      <p:sp>
        <p:nvSpPr>
          <p:cNvPr id="40" name="Google Shape;40;p2"/>
          <p:cNvSpPr txBox="1">
            <a:spLocks noGrp="1"/>
          </p:cNvSpPr>
          <p:nvPr>
            <p:ph type="body" idx="1"/>
          </p:nvPr>
        </p:nvSpPr>
        <p:spPr>
          <a:xfrm>
            <a:off x="1954898" y="1306472"/>
            <a:ext cx="8203731" cy="55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ctr">
              <a:spcBef>
                <a:spcPts val="0"/>
              </a:spcBef>
              <a:buNone/>
            </a:pPr>
            <a:r>
              <a:rPr lang="en-US" dirty="0"/>
              <a:t>I am </a:t>
            </a:r>
            <a:r>
              <a:rPr lang="en-US" u="sng" dirty="0"/>
              <a:t>a beautiful, tiny, silver</a:t>
            </a:r>
            <a:r>
              <a:rPr lang="en-US" dirty="0"/>
              <a:t> light that shines at night.</a:t>
            </a:r>
            <a:endParaRPr dirty="0"/>
          </a:p>
        </p:txBody>
      </p:sp>
      <p:sp>
        <p:nvSpPr>
          <p:cNvPr id="4" name="Google Shape;33;p1"/>
          <p:cNvSpPr txBox="1">
            <a:spLocks/>
          </p:cNvSpPr>
          <p:nvPr/>
        </p:nvSpPr>
        <p:spPr>
          <a:xfrm>
            <a:off x="1394086" y="2394550"/>
            <a:ext cx="3822492" cy="175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prst="convex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WHO AM I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7048" y="2473377"/>
            <a:ext cx="716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  <a:latin typeface="Algerian" pitchFamily="82" charset="0"/>
              </a:rPr>
              <a:t>?</a:t>
            </a:r>
          </a:p>
        </p:txBody>
      </p:sp>
      <p:pic>
        <p:nvPicPr>
          <p:cNvPr id="8194" name="Picture 2" descr="Free Stars Sky photo and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0184" y="3526971"/>
            <a:ext cx="2348378" cy="2323248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389845" y="1996751"/>
            <a:ext cx="1773414" cy="1198364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" grpId="0" animBg="1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3228894" y="135748"/>
            <a:ext cx="5772350" cy="6127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b="1" dirty="0"/>
              <a:t>Who am I?</a:t>
            </a:r>
            <a:endParaRPr b="1"/>
          </a:p>
        </p:txBody>
      </p:sp>
      <p:sp>
        <p:nvSpPr>
          <p:cNvPr id="40" name="Google Shape;40;p2"/>
          <p:cNvSpPr txBox="1">
            <a:spLocks noGrp="1"/>
          </p:cNvSpPr>
          <p:nvPr>
            <p:ph type="body" idx="1"/>
          </p:nvPr>
        </p:nvSpPr>
        <p:spPr>
          <a:xfrm>
            <a:off x="2723941" y="1268760"/>
            <a:ext cx="6779944" cy="81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ctr">
              <a:spcBef>
                <a:spcPts val="0"/>
              </a:spcBef>
              <a:buNone/>
            </a:pPr>
            <a:r>
              <a:rPr lang="en-US" dirty="0"/>
              <a:t>I am </a:t>
            </a:r>
            <a:r>
              <a:rPr lang="en-US" u="sng" dirty="0"/>
              <a:t>a big, bluish green, spherical</a:t>
            </a:r>
            <a:r>
              <a:rPr lang="en-US" dirty="0"/>
              <a:t> planet.</a:t>
            </a:r>
            <a:endParaRPr dirty="0"/>
          </a:p>
        </p:txBody>
      </p:sp>
      <p:sp>
        <p:nvSpPr>
          <p:cNvPr id="4" name="Google Shape;33;p1"/>
          <p:cNvSpPr txBox="1">
            <a:spLocks/>
          </p:cNvSpPr>
          <p:nvPr/>
        </p:nvSpPr>
        <p:spPr>
          <a:xfrm>
            <a:off x="1394086" y="2394550"/>
            <a:ext cx="3822492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prst="convex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WHO AM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7048" y="2473377"/>
            <a:ext cx="716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?</a:t>
            </a:r>
          </a:p>
        </p:txBody>
      </p:sp>
      <p:pic>
        <p:nvPicPr>
          <p:cNvPr id="6146" name="Picture 2" descr="Free photo 3d rendering of planet ear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3478" y="2939855"/>
            <a:ext cx="3300379" cy="3300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352523" y="2146042"/>
            <a:ext cx="1065763" cy="52322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" grpId="0" animBg="1"/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3228894" y="113946"/>
            <a:ext cx="5772350" cy="668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b="1" dirty="0"/>
              <a:t>Who am I?</a:t>
            </a:r>
            <a:endParaRPr b="1"/>
          </a:p>
        </p:txBody>
      </p:sp>
      <p:sp>
        <p:nvSpPr>
          <p:cNvPr id="40" name="Google Shape;40;p2"/>
          <p:cNvSpPr txBox="1">
            <a:spLocks noGrp="1"/>
          </p:cNvSpPr>
          <p:nvPr>
            <p:ph type="body" idx="1"/>
          </p:nvPr>
        </p:nvSpPr>
        <p:spPr>
          <a:xfrm>
            <a:off x="1487561" y="1370083"/>
            <a:ext cx="9024104" cy="61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ctr">
              <a:spcBef>
                <a:spcPts val="0"/>
              </a:spcBef>
              <a:buNone/>
            </a:pPr>
            <a:r>
              <a:rPr lang="en-US" dirty="0"/>
              <a:t>I am </a:t>
            </a:r>
            <a:r>
              <a:rPr lang="en-US" u="sng" dirty="0"/>
              <a:t>a herbivorous, </a:t>
            </a:r>
            <a:r>
              <a:rPr lang="en-US" u="sng"/>
              <a:t>tall, black </a:t>
            </a:r>
            <a:r>
              <a:rPr lang="en-US" u="sng" dirty="0"/>
              <a:t>and white striped</a:t>
            </a:r>
            <a:r>
              <a:rPr lang="en-US" dirty="0"/>
              <a:t> animal.</a:t>
            </a:r>
            <a:endParaRPr dirty="0"/>
          </a:p>
        </p:txBody>
      </p:sp>
      <p:sp>
        <p:nvSpPr>
          <p:cNvPr id="4" name="Google Shape;33;p1"/>
          <p:cNvSpPr txBox="1">
            <a:spLocks/>
          </p:cNvSpPr>
          <p:nvPr/>
        </p:nvSpPr>
        <p:spPr>
          <a:xfrm>
            <a:off x="1394086" y="2394550"/>
            <a:ext cx="3822492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prst="convex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WHO AM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7048" y="2473377"/>
            <a:ext cx="716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  <a:latin typeface="Algerian" pitchFamily="82" charset="0"/>
              </a:rPr>
              <a:t>?</a:t>
            </a:r>
          </a:p>
        </p:txBody>
      </p:sp>
      <p:pic>
        <p:nvPicPr>
          <p:cNvPr id="6" name="Picture 5" descr="35_Zebra_Animals_chetnsharma@deloitte.com-0409201935710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306" y="2967135"/>
            <a:ext cx="3620277" cy="2715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1943" y="2123232"/>
            <a:ext cx="101662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Zebra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" grpId="0" animBg="1"/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2940277" y="210839"/>
            <a:ext cx="6349585" cy="6367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b="1" dirty="0"/>
              <a:t>Who am I?</a:t>
            </a:r>
            <a:endParaRPr b="1"/>
          </a:p>
        </p:txBody>
      </p:sp>
      <p:sp>
        <p:nvSpPr>
          <p:cNvPr id="40" name="Google Shape;40;p2"/>
          <p:cNvSpPr txBox="1">
            <a:spLocks noGrp="1"/>
          </p:cNvSpPr>
          <p:nvPr>
            <p:ph type="body" idx="1"/>
          </p:nvPr>
        </p:nvSpPr>
        <p:spPr>
          <a:xfrm>
            <a:off x="2000618" y="1370083"/>
            <a:ext cx="8203731" cy="61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ctr">
              <a:spcBef>
                <a:spcPts val="0"/>
              </a:spcBef>
              <a:buNone/>
            </a:pPr>
            <a:r>
              <a:rPr lang="en-US" dirty="0"/>
              <a:t>I am </a:t>
            </a:r>
            <a:r>
              <a:rPr lang="en-US" u="sng" dirty="0"/>
              <a:t>a delicious, big, golden yellow, Indian</a:t>
            </a:r>
            <a:r>
              <a:rPr lang="en-US" dirty="0"/>
              <a:t> fruit.</a:t>
            </a:r>
            <a:endParaRPr dirty="0"/>
          </a:p>
        </p:txBody>
      </p:sp>
      <p:sp>
        <p:nvSpPr>
          <p:cNvPr id="4" name="Google Shape;33;p1"/>
          <p:cNvSpPr txBox="1">
            <a:spLocks/>
          </p:cNvSpPr>
          <p:nvPr/>
        </p:nvSpPr>
        <p:spPr>
          <a:xfrm>
            <a:off x="1234429" y="2597750"/>
            <a:ext cx="3822492" cy="1752600"/>
          </a:xfrm>
          <a:prstGeom prst="rect">
            <a:avLst/>
          </a:prstGeom>
          <a:solidFill>
            <a:srgbClr val="E9E5B3"/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prst="convex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WHO AM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7048" y="2473377"/>
            <a:ext cx="716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996600"/>
                </a:solidFill>
                <a:latin typeface="Algerian" pitchFamily="82" charset="0"/>
              </a:rPr>
              <a:t>?</a:t>
            </a:r>
          </a:p>
        </p:txBody>
      </p:sp>
      <p:pic>
        <p:nvPicPr>
          <p:cNvPr id="4100" name="Picture 4" descr="Free Mango Chaise Mans photo and picture"/>
          <p:cNvPicPr>
            <a:picLocks noChangeAspect="1" noChangeArrowheads="1"/>
          </p:cNvPicPr>
          <p:nvPr/>
        </p:nvPicPr>
        <p:blipFill>
          <a:blip r:embed="rId3"/>
          <a:srcRect b="30772"/>
          <a:stretch>
            <a:fillRect/>
          </a:stretch>
        </p:blipFill>
        <p:spPr bwMode="auto">
          <a:xfrm>
            <a:off x="6336759" y="2859313"/>
            <a:ext cx="3339237" cy="34689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TextBox 9"/>
          <p:cNvSpPr txBox="1"/>
          <p:nvPr/>
        </p:nvSpPr>
        <p:spPr>
          <a:xfrm>
            <a:off x="7460342" y="2206172"/>
            <a:ext cx="1231427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Mango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" grpId="0" animBg="1"/>
      <p:bldP spid="5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2908378" y="181646"/>
            <a:ext cx="6349585" cy="6660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b="1" dirty="0"/>
              <a:t>Who am I?</a:t>
            </a:r>
            <a:endParaRPr b="1"/>
          </a:p>
        </p:txBody>
      </p:sp>
      <p:sp>
        <p:nvSpPr>
          <p:cNvPr id="40" name="Google Shape;40;p2"/>
          <p:cNvSpPr txBox="1">
            <a:spLocks noGrp="1"/>
          </p:cNvSpPr>
          <p:nvPr>
            <p:ph type="body" idx="1"/>
          </p:nvPr>
        </p:nvSpPr>
        <p:spPr>
          <a:xfrm>
            <a:off x="1579001" y="1397912"/>
            <a:ext cx="9024104" cy="55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ctr">
              <a:spcBef>
                <a:spcPts val="0"/>
              </a:spcBef>
              <a:buNone/>
            </a:pPr>
            <a:r>
              <a:rPr lang="en-US" dirty="0"/>
              <a:t>I am  </a:t>
            </a:r>
            <a:r>
              <a:rPr lang="en-US" u="sng" dirty="0"/>
              <a:t>a flat, black and white chequered gaming board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4" name="Google Shape;33;p1"/>
          <p:cNvSpPr txBox="1">
            <a:spLocks/>
          </p:cNvSpPr>
          <p:nvPr/>
        </p:nvSpPr>
        <p:spPr>
          <a:xfrm>
            <a:off x="1394086" y="2394550"/>
            <a:ext cx="3822492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prst="convex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WHO AM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7048" y="2473377"/>
            <a:ext cx="716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tx2">
                    <a:lumMod val="25000"/>
                  </a:schemeClr>
                </a:solidFill>
                <a:latin typeface="Algerian" pitchFamily="82" charset="0"/>
              </a:rPr>
              <a:t>?</a:t>
            </a:r>
          </a:p>
        </p:txBody>
      </p:sp>
      <p:pic>
        <p:nvPicPr>
          <p:cNvPr id="4098" name="Picture 2" descr="Free Chess Chess Board photo and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2547" y="2904671"/>
            <a:ext cx="4631155" cy="288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721600" y="2322286"/>
            <a:ext cx="1672253" cy="461665"/>
          </a:xfrm>
          <a:prstGeom prst="rect">
            <a:avLst/>
          </a:prstGeom>
          <a:solidFill>
            <a:srgbClr val="996633"/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Chessboard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" grpId="0" animBg="1"/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oogle Shape;46;p3"/>
          <p:cNvGraphicFramePr/>
          <p:nvPr>
            <p:extLst>
              <p:ext uri="{D42A27DB-BD31-4B8C-83A1-F6EECF244321}">
                <p14:modId xmlns:p14="http://schemas.microsoft.com/office/powerpoint/2010/main" val="2480078334"/>
              </p:ext>
            </p:extLst>
          </p:nvPr>
        </p:nvGraphicFramePr>
        <p:xfrm>
          <a:off x="1127450" y="1057040"/>
          <a:ext cx="9937100" cy="3073015"/>
        </p:xfrm>
        <a:graphic>
          <a:graphicData uri="http://schemas.openxmlformats.org/drawingml/2006/table">
            <a:tbl>
              <a:tblPr firstRow="1" bandRow="1">
                <a:noFill/>
                <a:tableStyleId>{38574212-408A-45A1-A30B-A516DDDF2DAA}</a:tableStyleId>
              </a:tblPr>
              <a:tblGrid>
                <a:gridCol w="10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 dirty="0"/>
                        <a:t>Slide #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Thumbnail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Source link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Author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2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https://pixabay.com/photos/tomatoes-vegetables-food-fresh-4238247/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Lernestorod</a:t>
                      </a: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3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https://pixabay.com/photos/stars-sky-night-starry-sky-1837306/  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Pexels</a:t>
                      </a:r>
                      <a:endParaRPr lang="en-IN" sz="900" b="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4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SSSVV</a:t>
                      </a:r>
                      <a:r>
                        <a:rPr lang="en-IN" sz="900" b="0" i="0" u="none" strike="noStrik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Gallery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5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https://www.freepik.com/free-photo/3d-rendering-planet-earth_44957909.htm -</a:t>
                      </a:r>
                      <a:endParaRPr lang="en-IN"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freepik</a:t>
                      </a: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6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https://pixabay.com/photos/mango-chaise-mans-hainan-sanya-2215041/</a:t>
                      </a:r>
                      <a:endParaRPr lang="en-IN" sz="900" b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luhaifeng279</a:t>
                      </a:r>
                      <a:endParaRPr sz="9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7</a:t>
                      </a: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https://pixabay.com/photos/chess-chess-board-knight-king-pawn-5395175/</a:t>
                      </a:r>
                      <a:endParaRPr lang="en-IN" sz="9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9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taintedtextures</a:t>
                      </a:r>
                      <a:endParaRPr lang="en-IN" sz="900" b="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/>
          </a:p>
        </p:txBody>
      </p:sp>
      <p:pic>
        <p:nvPicPr>
          <p:cNvPr id="4" name="Picture 2" descr="Free Tomatoes Vegetables photo and picture"/>
          <p:cNvPicPr>
            <a:picLocks noChangeAspect="1" noChangeArrowheads="1"/>
          </p:cNvPicPr>
          <p:nvPr/>
        </p:nvPicPr>
        <p:blipFill>
          <a:blip r:embed="rId3"/>
          <a:srcRect l="31099" b="14557"/>
          <a:stretch>
            <a:fillRect/>
          </a:stretch>
        </p:blipFill>
        <p:spPr bwMode="auto">
          <a:xfrm>
            <a:off x="2619831" y="1486656"/>
            <a:ext cx="360000" cy="29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Free Stars Sky photo and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8984" y="1923140"/>
            <a:ext cx="360000" cy="35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35_Zebra_Animals_chetnsharma@deloitte.com-0409201935710A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021" y="2408333"/>
            <a:ext cx="360000" cy="270000"/>
          </a:xfrm>
          <a:prstGeom prst="rect">
            <a:avLst/>
          </a:prstGeom>
        </p:spPr>
      </p:pic>
      <p:pic>
        <p:nvPicPr>
          <p:cNvPr id="7" name="Picture 2" descr="Free photo 3d rendering of planet ear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6051" y="2744819"/>
            <a:ext cx="360000" cy="36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4" descr="Free Mango Chaise Mans photo and picture"/>
          <p:cNvPicPr>
            <a:picLocks noChangeAspect="1" noChangeArrowheads="1"/>
          </p:cNvPicPr>
          <p:nvPr/>
        </p:nvPicPr>
        <p:blipFill>
          <a:blip r:embed="rId7"/>
          <a:srcRect b="30772"/>
          <a:stretch>
            <a:fillRect/>
          </a:stretch>
        </p:blipFill>
        <p:spPr bwMode="auto">
          <a:xfrm>
            <a:off x="2599332" y="3214909"/>
            <a:ext cx="346542" cy="36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" name="Picture 2" descr="Free Chess Chess Board photo and pictur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70605" y="3739239"/>
            <a:ext cx="578894" cy="3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ttribu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677</Words>
  <Application>Microsoft Office PowerPoint</Application>
  <PresentationFormat>Widescreen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DD</vt:lpstr>
      <vt:lpstr>Attribution</vt:lpstr>
      <vt:lpstr>PowerPoint Presentation</vt:lpstr>
      <vt:lpstr>Who am I?</vt:lpstr>
      <vt:lpstr>Who am I?</vt:lpstr>
      <vt:lpstr>Who am I?</vt:lpstr>
      <vt:lpstr>Who am I?</vt:lpstr>
      <vt:lpstr>Who am I?</vt:lpstr>
      <vt:lpstr>Who am I?</vt:lpstr>
      <vt:lpstr>Attribution / Citation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sssvv</dc:creator>
  <cp:lastModifiedBy>Anjali Mahesh</cp:lastModifiedBy>
  <cp:revision>143</cp:revision>
  <dcterms:created xsi:type="dcterms:W3CDTF">2020-08-28T09:38:22Z</dcterms:created>
  <dcterms:modified xsi:type="dcterms:W3CDTF">2023-10-19T01:16:32Z</dcterms:modified>
</cp:coreProperties>
</file>