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Ewf4zKoSrI9VK0InNJqL5fYjn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770F"/>
    <a:srgbClr val="E8E8E8"/>
    <a:srgbClr val="C0504D"/>
    <a:srgbClr val="863A1F"/>
    <a:srgbClr val="2585C9"/>
    <a:srgbClr val="2763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D4297A2-811B-47ED-8092-229EEA59F8F7}">
  <a:tblStyle styleId="{0D4297A2-811B-47ED-8092-229EEA59F8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1"/>
    <p:restoredTop sz="65276" autoAdjust="0"/>
  </p:normalViewPr>
  <p:slideViewPr>
    <p:cSldViewPr snapToGrid="0">
      <p:cViewPr>
        <p:scale>
          <a:sx n="58" d="100"/>
          <a:sy n="58" d="100"/>
        </p:scale>
        <p:origin x="-941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2056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author/brgfx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author/freepik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reepik.com/author/brgfx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0" dirty="0"/>
              <a:t/>
            </a: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1200" b="0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IN" b="1" dirty="0"/>
              <a:t>Background</a:t>
            </a:r>
            <a:r>
              <a:rPr lang="en-IN" b="0" dirty="0"/>
              <a:t> - https://www.freepik.com/free-vector/set-wooden-sign-banner_24465062.htm#page=2&amp;query=board&amp;position=1&amp;from_view=search&amp;track=sph (</a:t>
            </a: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brgfx</a:t>
            </a:r>
            <a:r>
              <a:rPr lang="en-IN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)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" name="Google Shape;3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54452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 Images/ Animations / Others – To make better representation of the content &gt;</a:t>
            </a:r>
            <a:b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IN" b="0" dirty="0"/>
          </a:p>
          <a:p>
            <a:pPr rtl="0"/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 used in this slide - 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&lt;Please</a:t>
            </a:r>
            <a:r>
              <a:rPr lang="en-I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provide source URL where we find the image and the license agreement&gt;</a:t>
            </a:r>
          </a:p>
          <a:p>
            <a:pPr rtl="0"/>
            <a:endParaRPr lang="en-I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IN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Room</a:t>
            </a:r>
            <a:r>
              <a:rPr lang="en-I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https://www.freepik.com/free-vector/flat-summer-heat-illustration-with-woman-sweating-front-fan_27432029.htm#query=hot%20room&amp;position=21&amp;from_view=search&amp;track=ais (</a:t>
            </a: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freepik</a:t>
            </a:r>
            <a:r>
              <a:rPr lang="en-IN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N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Swimming pool </a:t>
            </a:r>
            <a:r>
              <a:rPr lang="en-IN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IN" sz="1200" b="0" i="0" u="none" strike="noStrike" cap="none" baseline="0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https://www.freepik.com/free-vector/children-swimming-ocean_22747068.htm#page=3&amp;query=swimming%20pool&amp;position=3&amp;from_view=search&amp;track=ais (</a:t>
            </a: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lang="en-IN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4"/>
              </a:rPr>
              <a:t>brgfx</a:t>
            </a:r>
            <a:r>
              <a:rPr lang="en-IN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rtl="0"/>
            <a:r>
              <a:rPr lang="en-I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IN" b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85EF6-E28C-49A7-8AAB-FE1184C01F95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4362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b="0"/>
              <a:t/>
            </a:r>
            <a:br>
              <a:rPr lang="en-IN" b="0"/>
            </a:b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3806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914400" y="981069"/>
            <a:ext cx="10363200" cy="1655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2996952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/>
          <p:nvPr/>
        </p:nvSpPr>
        <p:spPr>
          <a:xfrm>
            <a:off x="7635686" y="6509319"/>
            <a:ext cx="4467257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482B"/>
              </a:buClr>
              <a:buSzPts val="1400"/>
              <a:buFont typeface="Calibri"/>
              <a:buNone/>
            </a:pPr>
            <a:r>
              <a:rPr lang="en-IN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IN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5" descr="A picture containing text, cloc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522" y="95208"/>
            <a:ext cx="678726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 descr="A picture containing text, ligh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5" descr="Calendar&#10;&#10;Description automatically generated with low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38052" y="95208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1466856" y="71414"/>
            <a:ext cx="9296427" cy="65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857251" y="1214438"/>
            <a:ext cx="10668000" cy="478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" name="Google Shape;22;p6" descr="A picture containing text, l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6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8052" y="95208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" descr="A picture containing text, l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8052" y="95208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6857" y="71414"/>
            <a:ext cx="9296427" cy="654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slide title (Size 36)</a:t>
            </a:r>
            <a:endParaRPr lang="en-IN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57251" y="1214438"/>
            <a:ext cx="10668000" cy="478631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baseline="0"/>
            </a:lvl1pPr>
            <a:lvl2pPr>
              <a:defRPr/>
            </a:lvl2pPr>
            <a:lvl3pPr>
              <a:defRPr/>
            </a:lvl3pPr>
            <a:lvl4pPr>
              <a:defRPr sz="1800"/>
            </a:lvl4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24), Table / Graphic </a:t>
            </a:r>
            <a:r>
              <a:rPr lang="en-US" dirty="0" err="1"/>
              <a:t>Organiser</a:t>
            </a:r>
            <a:r>
              <a:rPr lang="en-US" dirty="0"/>
              <a:t> (Size &gt;=18)</a:t>
            </a:r>
          </a:p>
          <a:p>
            <a:pPr lvl="1"/>
            <a:r>
              <a:rPr lang="en-US" dirty="0"/>
              <a:t>Second level (28)</a:t>
            </a:r>
          </a:p>
          <a:p>
            <a:pPr lvl="2"/>
            <a:r>
              <a:rPr lang="en-US" dirty="0"/>
              <a:t>Third level (24)</a:t>
            </a:r>
          </a:p>
          <a:p>
            <a:pPr lvl="3"/>
            <a:r>
              <a:rPr lang="en-US" dirty="0"/>
              <a:t>Table / Graphic </a:t>
            </a:r>
            <a:r>
              <a:rPr lang="en-US" dirty="0" err="1"/>
              <a:t>Organiser</a:t>
            </a:r>
            <a:r>
              <a:rPr lang="en-US" dirty="0"/>
              <a:t> (&gt;=18)</a:t>
            </a:r>
            <a:endParaRPr lang="en-IN" dirty="0"/>
          </a:p>
        </p:txBody>
      </p:sp>
      <p:pic>
        <p:nvPicPr>
          <p:cNvPr id="4" name="Picture 3" descr="Calendar&#10;&#10;Description automatically generated with low confidence">
            <a:extLst>
              <a:ext uri="{FF2B5EF4-FFF2-40B4-BE49-F238E27FC236}">
                <a16:creationId xmlns:a16="http://schemas.microsoft.com/office/drawing/2014/main" xmlns="" id="{41C7D15B-1F4C-4CFE-AF17-87F1BF5EE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8625" y="166135"/>
            <a:ext cx="963251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39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;p5">
            <a:hlinkClick r:id="rId6"/>
            <a:extLst>
              <a:ext uri="{FF2B5EF4-FFF2-40B4-BE49-F238E27FC236}">
                <a16:creationId xmlns:a16="http://schemas.microsoft.com/office/drawing/2014/main" xmlns="" id="{14906773-AC2E-2445-97EC-73E7C0D61462}"/>
              </a:ext>
            </a:extLst>
          </p:cNvPr>
          <p:cNvSpPr/>
          <p:nvPr userDrawn="1"/>
        </p:nvSpPr>
        <p:spPr>
          <a:xfrm>
            <a:off x="-406400" y="6488116"/>
            <a:ext cx="394208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100"/>
              <a:buFont typeface="Calibri"/>
              <a:buNone/>
            </a:pP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©Sri Sathya Sai Central Trust, </a:t>
            </a:r>
            <a:r>
              <a:rPr lang="en-IN" sz="1100" b="1" i="0" u="none" strike="noStrike" cap="none" dirty="0" err="1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Prasanthi</a:t>
            </a: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 Nilayam, 2023  </a:t>
            </a:r>
            <a:endParaRPr sz="1100" b="1" i="0" u="none" strike="noStrike" cap="none" dirty="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ee vector set of wooden sign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861" r="2169"/>
          <a:stretch/>
        </p:blipFill>
        <p:spPr bwMode="auto">
          <a:xfrm>
            <a:off x="1186543" y="1734995"/>
            <a:ext cx="9818914" cy="338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Google Shape;32;p1"/>
          <p:cNvSpPr txBox="1">
            <a:spLocks noGrp="1"/>
          </p:cNvSpPr>
          <p:nvPr>
            <p:ph type="ctrTitle"/>
          </p:nvPr>
        </p:nvSpPr>
        <p:spPr>
          <a:xfrm>
            <a:off x="1774371" y="2700904"/>
            <a:ext cx="8643258" cy="86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IN" b="1" dirty="0">
                <a:solidFill>
                  <a:srgbClr val="863A1F"/>
                </a:solidFill>
              </a:rPr>
              <a:t>Summary </a:t>
            </a:r>
            <a:endParaRPr b="1" dirty="0">
              <a:solidFill>
                <a:srgbClr val="863A1F"/>
              </a:solidFill>
            </a:endParaRPr>
          </a:p>
        </p:txBody>
      </p:sp>
      <p:sp>
        <p:nvSpPr>
          <p:cNvPr id="33" name="Google Shape;33;p1"/>
          <p:cNvSpPr txBox="1">
            <a:spLocks noGrp="1"/>
          </p:cNvSpPr>
          <p:nvPr>
            <p:ph type="subTitle" idx="1"/>
          </p:nvPr>
        </p:nvSpPr>
        <p:spPr>
          <a:xfrm>
            <a:off x="1774371" y="3548744"/>
            <a:ext cx="8643258" cy="489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IN" sz="5400" b="1" dirty="0">
                <a:solidFill>
                  <a:srgbClr val="002060"/>
                </a:solidFill>
              </a:rPr>
              <a:t>Simile &amp; Personification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ree vector children swimming in the ocea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31" r="8202" b="16736"/>
          <a:stretch/>
        </p:blipFill>
        <p:spPr bwMode="auto">
          <a:xfrm>
            <a:off x="6558083" y="1844737"/>
            <a:ext cx="2580340" cy="25854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ree vector flat summer heat illustration with woman sweating in front of f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2792" y="1845305"/>
            <a:ext cx="2580340" cy="258034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581939" y="113692"/>
            <a:ext cx="3028121" cy="646331"/>
          </a:xfrm>
          <a:prstGeom prst="rect">
            <a:avLst/>
          </a:prstGeom>
          <a:solidFill>
            <a:srgbClr val="C0504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</a:rPr>
              <a:t>Summary 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096000" y="1052945"/>
            <a:ext cx="0" cy="5413178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9049209" y="1067568"/>
            <a:ext cx="2803701" cy="759033"/>
            <a:chOff x="8552216" y="4772672"/>
            <a:chExt cx="3687172" cy="977957"/>
          </a:xfrm>
        </p:grpSpPr>
        <p:grpSp>
          <p:nvGrpSpPr>
            <p:cNvPr id="60" name="Group 59"/>
            <p:cNvGrpSpPr/>
            <p:nvPr/>
          </p:nvGrpSpPr>
          <p:grpSpPr>
            <a:xfrm flipH="1">
              <a:off x="8552216" y="4772672"/>
              <a:ext cx="3687172" cy="977957"/>
              <a:chOff x="6088381" y="4772672"/>
              <a:chExt cx="3687172" cy="977957"/>
            </a:xfrm>
          </p:grpSpPr>
          <p:sp>
            <p:nvSpPr>
              <p:cNvPr id="59" name="Snip Single Corner Rectangle 58"/>
              <p:cNvSpPr/>
              <p:nvPr/>
            </p:nvSpPr>
            <p:spPr>
              <a:xfrm>
                <a:off x="6270353" y="4844017"/>
                <a:ext cx="3505200" cy="677656"/>
              </a:xfrm>
              <a:prstGeom prst="snip1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8" name="Half Frame 57"/>
              <p:cNvSpPr/>
              <p:nvPr/>
            </p:nvSpPr>
            <p:spPr>
              <a:xfrm>
                <a:off x="6088381" y="4772672"/>
                <a:ext cx="944193" cy="977957"/>
              </a:xfrm>
              <a:prstGeom prst="halfFrame">
                <a:avLst>
                  <a:gd name="adj1" fmla="val 18657"/>
                  <a:gd name="adj2" fmla="val 17386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8814492" y="4871215"/>
              <a:ext cx="3242017" cy="674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2800" b="1" dirty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Personification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39091" y="1052945"/>
            <a:ext cx="2803701" cy="759033"/>
            <a:chOff x="293246" y="4785534"/>
            <a:chExt cx="3671255" cy="977957"/>
          </a:xfrm>
        </p:grpSpPr>
        <p:grpSp>
          <p:nvGrpSpPr>
            <p:cNvPr id="61" name="Group 60"/>
            <p:cNvGrpSpPr/>
            <p:nvPr/>
          </p:nvGrpSpPr>
          <p:grpSpPr>
            <a:xfrm>
              <a:off x="293246" y="4785534"/>
              <a:ext cx="3671255" cy="977957"/>
              <a:chOff x="7322270" y="4785534"/>
              <a:chExt cx="3671255" cy="977957"/>
            </a:xfrm>
          </p:grpSpPr>
          <p:sp>
            <p:nvSpPr>
              <p:cNvPr id="62" name="Snip Single Corner Rectangle 61"/>
              <p:cNvSpPr/>
              <p:nvPr/>
            </p:nvSpPr>
            <p:spPr>
              <a:xfrm>
                <a:off x="7500300" y="4910278"/>
                <a:ext cx="3493225" cy="645394"/>
              </a:xfrm>
              <a:prstGeom prst="snip1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3" name="Half Frame 62"/>
              <p:cNvSpPr/>
              <p:nvPr/>
            </p:nvSpPr>
            <p:spPr>
              <a:xfrm>
                <a:off x="7322270" y="4785534"/>
                <a:ext cx="944193" cy="977957"/>
              </a:xfrm>
              <a:prstGeom prst="halfFrame">
                <a:avLst>
                  <a:gd name="adj1" fmla="val 17852"/>
                  <a:gd name="adj2" fmla="val 17386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351449" y="4936986"/>
              <a:ext cx="17193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Simile 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42192" y="2301936"/>
            <a:ext cx="2336356" cy="830997"/>
            <a:chOff x="3230595" y="3265513"/>
            <a:chExt cx="2207720" cy="1215388"/>
          </a:xfrm>
        </p:grpSpPr>
        <p:sp>
          <p:nvSpPr>
            <p:cNvPr id="74" name="Rounded Rectangular Callout 73"/>
            <p:cNvSpPr/>
            <p:nvPr/>
          </p:nvSpPr>
          <p:spPr>
            <a:xfrm>
              <a:off x="3230595" y="3265513"/>
              <a:ext cx="2207720" cy="1215388"/>
            </a:xfrm>
            <a:prstGeom prst="wedgeRoundRectCallout">
              <a:avLst>
                <a:gd name="adj1" fmla="val 120856"/>
                <a:gd name="adj2" fmla="val 44017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47794" y="3325886"/>
              <a:ext cx="1973322" cy="1035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N" sz="2000" dirty="0">
                  <a:solidFill>
                    <a:schemeClr val="bg2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This room is </a:t>
              </a:r>
              <a:r>
                <a:rPr lang="en-IN" sz="20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like an oven.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348884" y="3232328"/>
            <a:ext cx="2648373" cy="806159"/>
            <a:chOff x="7670817" y="5502278"/>
            <a:chExt cx="3600805" cy="1212497"/>
          </a:xfrm>
        </p:grpSpPr>
        <p:sp>
          <p:nvSpPr>
            <p:cNvPr id="76" name="Rounded Rectangular Callout 75"/>
            <p:cNvSpPr/>
            <p:nvPr/>
          </p:nvSpPr>
          <p:spPr>
            <a:xfrm flipV="1">
              <a:off x="7670817" y="5502278"/>
              <a:ext cx="3600805" cy="1212497"/>
            </a:xfrm>
            <a:prstGeom prst="wedgeRoundRectCallout">
              <a:avLst>
                <a:gd name="adj1" fmla="val -67076"/>
                <a:gd name="adj2" fmla="val 66130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754293" y="5588712"/>
              <a:ext cx="3268478" cy="1064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IN" sz="20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pool invited us </a:t>
              </a:r>
              <a:r>
                <a:rPr lang="en-IN" sz="20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 come and swim.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284455" y="4620269"/>
            <a:ext cx="5712801" cy="664963"/>
            <a:chOff x="6329363" y="1719729"/>
            <a:chExt cx="5568454" cy="999182"/>
          </a:xfrm>
        </p:grpSpPr>
        <p:sp>
          <p:nvSpPr>
            <p:cNvPr id="85" name="Rectangle 84"/>
            <p:cNvSpPr/>
            <p:nvPr/>
          </p:nvSpPr>
          <p:spPr>
            <a:xfrm>
              <a:off x="6329363" y="1719729"/>
              <a:ext cx="5568454" cy="70788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Giving human qualities to non-human things (animals or objects).</a:t>
              </a: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6329363" y="1736211"/>
              <a:ext cx="5568454" cy="9827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7319" y="4634741"/>
            <a:ext cx="5531662" cy="463958"/>
            <a:chOff x="330974" y="1736211"/>
            <a:chExt cx="5531662" cy="998468"/>
          </a:xfrm>
        </p:grpSpPr>
        <p:sp>
          <p:nvSpPr>
            <p:cNvPr id="88" name="TextBox 87"/>
            <p:cNvSpPr txBox="1"/>
            <p:nvPr/>
          </p:nvSpPr>
          <p:spPr>
            <a:xfrm>
              <a:off x="330974" y="1873616"/>
              <a:ext cx="5531661" cy="8610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Compares </a:t>
              </a:r>
              <a:r>
                <a:rPr lang="en-IN" sz="2000" dirty="0" smtClean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two </a:t>
              </a:r>
              <a:r>
                <a:rPr lang="en-IN" sz="2000" dirty="0" smtClean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unlike </a:t>
              </a:r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things using </a:t>
              </a:r>
              <a:r>
                <a:rPr lang="en-IN" sz="2000" dirty="0" smtClean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“like</a:t>
              </a:r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” or </a:t>
              </a:r>
              <a:r>
                <a:rPr lang="en-IN" sz="2000" dirty="0" smtClean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“as</a:t>
              </a:r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”.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 flipH="1">
              <a:off x="330975" y="1736211"/>
              <a:ext cx="5531661" cy="9827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6960" y="5466064"/>
            <a:ext cx="5540513" cy="738794"/>
            <a:chOff x="330973" y="1830644"/>
            <a:chExt cx="5441849" cy="856360"/>
          </a:xfrm>
        </p:grpSpPr>
        <p:sp>
          <p:nvSpPr>
            <p:cNvPr id="30" name="TextBox 29"/>
            <p:cNvSpPr txBox="1"/>
            <p:nvPr/>
          </p:nvSpPr>
          <p:spPr>
            <a:xfrm>
              <a:off x="330975" y="1873617"/>
              <a:ext cx="53837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Shows similarity between the </a:t>
              </a:r>
              <a:r>
                <a:rPr lang="en-IN" sz="2000" dirty="0" smtClean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two</a:t>
              </a:r>
            </a:p>
            <a:p>
              <a:pPr algn="ctr"/>
              <a:r>
                <a:rPr lang="en-IN" sz="2000" dirty="0" smtClean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IN" sz="2000" dirty="0">
                  <a:solidFill>
                    <a:srgbClr val="2585C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things compared.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 flipH="1">
              <a:off x="330973" y="1830644"/>
              <a:ext cx="5441849" cy="8563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84456" y="5473337"/>
            <a:ext cx="5712800" cy="836024"/>
            <a:chOff x="6329363" y="1736211"/>
            <a:chExt cx="5568454" cy="1108819"/>
          </a:xfrm>
        </p:grpSpPr>
        <p:sp>
          <p:nvSpPr>
            <p:cNvPr id="33" name="Rectangle 32"/>
            <p:cNvSpPr/>
            <p:nvPr/>
          </p:nvSpPr>
          <p:spPr>
            <a:xfrm>
              <a:off x="6329363" y="1792669"/>
              <a:ext cx="5568454" cy="105236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r>
                <a:rPr lang="en-IN" sz="2000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Human qualities can be actions, behaviour, emotions etc.</a:t>
              </a:r>
              <a:endParaRPr lang="en-IN" sz="2000" dirty="0">
                <a:solidFill>
                  <a:srgbClr val="2585C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329363" y="1736211"/>
              <a:ext cx="5568454" cy="9827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xmlns="" val="26272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Google Shape;46;p3"/>
          <p:cNvGraphicFramePr/>
          <p:nvPr>
            <p:extLst>
              <p:ext uri="{D42A27DB-BD31-4B8C-83A1-F6EECF244321}">
                <p14:modId xmlns:p14="http://schemas.microsoft.com/office/powerpoint/2010/main" xmlns="" val="1589388621"/>
              </p:ext>
            </p:extLst>
          </p:nvPr>
        </p:nvGraphicFramePr>
        <p:xfrm>
          <a:off x="1127448" y="700345"/>
          <a:ext cx="9937100" cy="1676430"/>
        </p:xfrm>
        <a:graphic>
          <a:graphicData uri="http://schemas.openxmlformats.org/drawingml/2006/table">
            <a:tbl>
              <a:tblPr firstRow="1" bandRow="1">
                <a:noFill/>
                <a:tableStyleId>{0D4297A2-811B-47ED-8092-229EEA59F8F7}</a:tableStyleId>
              </a:tblPr>
              <a:tblGrid>
                <a:gridCol w="100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3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9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Slide #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Thumbnail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Source link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Author 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dirty="0"/>
                        <a:t>1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1" dirty="0"/>
                        <a:t>Background</a:t>
                      </a:r>
                      <a:r>
                        <a:rPr lang="en-IN" sz="1200" b="0" dirty="0"/>
                        <a:t> - https://www.freepik.com/free-vector/set-wooden-sign-banner_24465062.htm#page=2&amp;query=board&amp;position=1&amp;from_view=search&amp;track=sph</a:t>
                      </a:r>
                      <a:endParaRPr lang="en-IN"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Brgfx</a:t>
                      </a:r>
                      <a:endParaRPr lang="en-IN" sz="1200" b="0" u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dirty="0"/>
                        <a:t>2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>
                          <a:tab pos="60325" algn="l"/>
                          <a:tab pos="457200" algn="l"/>
                        </a:tabLst>
                        <a:defRPr/>
                      </a:pPr>
                      <a:r>
                        <a:rPr lang="en-IN" sz="1200" b="1" i="0" u="none" strike="noStrike" kern="1200" cap="none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Room</a:t>
                      </a:r>
                      <a:r>
                        <a:rPr lang="en-IN" sz="1200" b="0" i="0" u="none" strike="noStrike" kern="1200" cap="none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- https://www.freepik.com/free-vector/flat-summer-heat-illustration-with-woman-sweating-front-fan_27432029.htm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>
                          <a:tab pos="60325" algn="l"/>
                          <a:tab pos="457200" algn="l"/>
                        </a:tabLst>
                        <a:defRPr/>
                      </a:pPr>
                      <a:r>
                        <a:rPr lang="en-IN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 pool </a:t>
                      </a:r>
                      <a:r>
                        <a:rPr lang="en-IN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IN" sz="1200" b="0" i="0" u="none" strike="noStrike" cap="none" baseline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IN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https://www.freepik.com/free-vector/children-swimming-ocean_22747068.htm</a:t>
                      </a:r>
                      <a:endParaRPr lang="en-IN" sz="12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freepik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IN" sz="12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brgfx</a:t>
                      </a: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endParaRPr lang="en-IN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7" name="Google Shape;47;p3"/>
          <p:cNvSpPr txBox="1"/>
          <p:nvPr/>
        </p:nvSpPr>
        <p:spPr>
          <a:xfrm>
            <a:off x="3549975" y="116632"/>
            <a:ext cx="5092048" cy="50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5000" lnSpcReduction="2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Attribution / Citation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 descr="Free vector set of wooden sign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861" r="2169"/>
          <a:stretch/>
        </p:blipFill>
        <p:spPr bwMode="auto">
          <a:xfrm flipV="1">
            <a:off x="2415199" y="1154244"/>
            <a:ext cx="785813" cy="27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ree vector children swimming in the oce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31" r="8202" b="16736"/>
          <a:stretch/>
        </p:blipFill>
        <p:spPr bwMode="auto">
          <a:xfrm>
            <a:off x="2928600" y="1721029"/>
            <a:ext cx="549371" cy="52078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ree vector flat summer heat illustration with woman sweating in front of f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764" y="1716360"/>
            <a:ext cx="554991" cy="55499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154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DD</vt:lpstr>
      <vt:lpstr>Summary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sssvv</dc:creator>
  <cp:lastModifiedBy>Kaza</cp:lastModifiedBy>
  <cp:revision>40</cp:revision>
  <dcterms:created xsi:type="dcterms:W3CDTF">2020-08-28T09:38:22Z</dcterms:created>
  <dcterms:modified xsi:type="dcterms:W3CDTF">2023-07-23T01:45:40Z</dcterms:modified>
</cp:coreProperties>
</file>