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 id="2147483669" r:id="rId3"/>
    <p:sldMasterId id="2147483673" r:id="rId4"/>
    <p:sldMasterId id="2147483677" r:id="rId5"/>
  </p:sldMasterIdLst>
  <p:notesMasterIdLst>
    <p:notesMasterId r:id="rId28"/>
  </p:notesMasterIdLst>
  <p:sldIdLst>
    <p:sldId id="299" r:id="rId6"/>
    <p:sldId id="263" r:id="rId7"/>
    <p:sldId id="301" r:id="rId8"/>
    <p:sldId id="281" r:id="rId9"/>
    <p:sldId id="282" r:id="rId10"/>
    <p:sldId id="276" r:id="rId11"/>
    <p:sldId id="287" r:id="rId12"/>
    <p:sldId id="280" r:id="rId13"/>
    <p:sldId id="267" r:id="rId14"/>
    <p:sldId id="286" r:id="rId15"/>
    <p:sldId id="288" r:id="rId16"/>
    <p:sldId id="257" r:id="rId17"/>
    <p:sldId id="291" r:id="rId18"/>
    <p:sldId id="292" r:id="rId19"/>
    <p:sldId id="260" r:id="rId20"/>
    <p:sldId id="293" r:id="rId21"/>
    <p:sldId id="262" r:id="rId22"/>
    <p:sldId id="294" r:id="rId23"/>
    <p:sldId id="296" r:id="rId24"/>
    <p:sldId id="297" r:id="rId25"/>
    <p:sldId id="283"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F7341B-DEC8-014A-BA33-3C6CA402295A}">
          <p14:sldIdLst>
            <p14:sldId id="299"/>
            <p14:sldId id="263"/>
            <p14:sldId id="301"/>
            <p14:sldId id="281"/>
            <p14:sldId id="282"/>
            <p14:sldId id="276"/>
            <p14:sldId id="287"/>
            <p14:sldId id="280"/>
            <p14:sldId id="267"/>
            <p14:sldId id="286"/>
            <p14:sldId id="288"/>
            <p14:sldId id="257"/>
            <p14:sldId id="291"/>
            <p14:sldId id="292"/>
            <p14:sldId id="260"/>
            <p14:sldId id="293"/>
            <p14:sldId id="262"/>
            <p14:sldId id="294"/>
            <p14:sldId id="296"/>
            <p14:sldId id="297"/>
          </p14:sldIdLst>
        </p14:section>
        <p14:section name="Attribution" id="{2BD668D8-2D90-4CBF-86B2-CFB5A75F1EE3}">
          <p14:sldIdLst>
            <p14:sldId id="283"/>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FF00"/>
    <a:srgbClr val="0000FF"/>
    <a:srgbClr val="115F9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495"/>
  </p:normalViewPr>
  <p:slideViewPr>
    <p:cSldViewPr snapToGrid="0">
      <p:cViewPr varScale="1">
        <p:scale>
          <a:sx n="71" d="100"/>
          <a:sy n="71" d="100"/>
        </p:scale>
        <p:origin x="113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BBF1C-B21B-4FCC-B43F-FB889825AABD}"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61166-0D57-4D80-A4DD-0EAD917C2850}" type="slidenum">
              <a:rPr lang="en-GB" smtClean="0"/>
              <a:t>‹#›</a:t>
            </a:fld>
            <a:endParaRPr lang="en-GB"/>
          </a:p>
        </p:txBody>
      </p:sp>
    </p:spTree>
    <p:extLst>
      <p:ext uri="{BB962C8B-B14F-4D97-AF65-F5344CB8AC3E}">
        <p14:creationId xmlns:p14="http://schemas.microsoft.com/office/powerpoint/2010/main" val="41376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dirty="0">
                <a:solidFill>
                  <a:schemeClr val="dk1"/>
                </a:solidFill>
                <a:latin typeface="Calibri"/>
                <a:cs typeface="Calibri"/>
                <a:sym typeface="Calibri"/>
              </a:rPr>
              <a:t>Darbar : SSSVV MB (key words: king’s </a:t>
            </a:r>
            <a:r>
              <a:rPr lang="en-IN" sz="1200" b="0" i="0" u="none" strike="noStrike" dirty="0" err="1">
                <a:solidFill>
                  <a:schemeClr val="dk1"/>
                </a:solidFill>
                <a:latin typeface="Calibri"/>
                <a:cs typeface="Calibri"/>
                <a:sym typeface="Calibri"/>
              </a:rPr>
              <a:t>darbar</a:t>
            </a:r>
            <a:r>
              <a:rPr lang="en-IN" sz="1200" b="0" i="0" u="none" strike="noStrike" dirty="0">
                <a:solidFill>
                  <a:schemeClr val="dk1"/>
                </a:solidFill>
                <a:latin typeface="Calibri"/>
                <a:cs typeface="Calibri"/>
                <a:sym typeface="Calibri"/>
              </a:rPr>
              <a:t>, king’s courtroom, Akbar, Birbal)</a:t>
            </a:r>
            <a:endParaRPr lang="en-IN"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419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Darbar : SSSVV MB (key words: king’s </a:t>
            </a:r>
            <a:r>
              <a:rPr lang="en-IN" sz="1200" b="0" i="0" u="none" strike="noStrike" dirty="0" err="1">
                <a:solidFill>
                  <a:schemeClr val="dk1"/>
                </a:solidFill>
                <a:latin typeface="Calibri"/>
                <a:cs typeface="Calibri"/>
                <a:sym typeface="Calibri"/>
              </a:rPr>
              <a:t>darbar</a:t>
            </a:r>
            <a:r>
              <a:rPr lang="en-IN" sz="1200" b="0" i="0" u="none" strike="noStrike" dirty="0">
                <a:solidFill>
                  <a:schemeClr val="dk1"/>
                </a:solidFill>
                <a:latin typeface="Calibri"/>
                <a:cs typeface="Calibri"/>
                <a:sym typeface="Calibri"/>
              </a:rPr>
              <a:t>, king’s courtroom, Akbar, Birbal)</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2854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800" dirty="0">
                <a:effectLst/>
                <a:highlight>
                  <a:srgbClr val="FFFFFF"/>
                </a:highlight>
                <a:latin typeface="Calibri" panose="020F0502020204030204" pitchFamily="34" charset="0"/>
                <a:ea typeface="Calibri" panose="020F0502020204030204" pitchFamily="34" charset="0"/>
              </a:rPr>
              <a:t>Ask a student to tell the story of The Hare and the Tortoise.</a:t>
            </a:r>
            <a:r>
              <a:rPr lang="en-AE" dirty="0">
                <a:effectLst/>
              </a:rPr>
              <a:t> </a:t>
            </a:r>
          </a:p>
          <a:p>
            <a:pPr marL="0" lvl="0" indent="0" algn="l" rtl="0">
              <a:spcBef>
                <a:spcPts val="0"/>
              </a:spcBef>
              <a:spcAft>
                <a:spcPts val="0"/>
              </a:spcAft>
              <a:buNone/>
            </a:pPr>
            <a:r>
              <a:rPr lang="en-IE" sz="1800" dirty="0">
                <a:effectLst/>
                <a:highlight>
                  <a:srgbClr val="FFFFFF"/>
                </a:highlight>
                <a:latin typeface="Calibri" panose="020F0502020204030204" pitchFamily="34" charset="0"/>
                <a:ea typeface="Calibri" panose="020F0502020204030204" pitchFamily="34" charset="0"/>
              </a:rPr>
              <a:t>Show or write the  same story in verse that is in poetry form.</a:t>
            </a:r>
            <a:r>
              <a:rPr lang="en-AE" dirty="0">
                <a:effectLst/>
              </a:rPr>
              <a:t> </a:t>
            </a:r>
            <a:endParaRPr b="0" dirty="0"/>
          </a:p>
          <a:p>
            <a:pPr marL="114300"/>
            <a:r>
              <a:rPr lang="en-IE" sz="1200" dirty="0">
                <a:effectLst/>
                <a:highlight>
                  <a:srgbClr val="FFFFFF"/>
                </a:highlight>
                <a:latin typeface="Calibri" panose="020F0502020204030204" pitchFamily="34" charset="0"/>
                <a:ea typeface="Calibri" panose="020F0502020204030204" pitchFamily="34" charset="0"/>
              </a:rPr>
              <a:t>Trudging- to walk with slow heavy steps. Fanfare - Loud sound to announce the arrival of  an important person.</a:t>
            </a:r>
            <a:endParaRPr lang="en-IE" sz="1200" dirty="0">
              <a:effectLst/>
              <a:latin typeface="Calibri" panose="020F0502020204030204" pitchFamily="34" charset="0"/>
              <a:ea typeface="Calibri" panose="020F0502020204030204" pitchFamily="34" charset="0"/>
            </a:endParaRPr>
          </a:p>
          <a:p>
            <a:pPr marL="114300"/>
            <a:r>
              <a:rPr lang="en-IE" sz="1200" dirty="0">
                <a:effectLst/>
                <a:highlight>
                  <a:srgbClr val="FFFFFF"/>
                </a:highlight>
                <a:latin typeface="Calibri" panose="020F0502020204030204" pitchFamily="34" charset="0"/>
                <a:ea typeface="Calibri" panose="020F0502020204030204" pitchFamily="34" charset="0"/>
              </a:rPr>
              <a:t>Ask one student to read it aloud first, then the whole class together.( or rows together.</a:t>
            </a:r>
            <a:endParaRPr lang="en-IE" sz="1200" dirty="0">
              <a:effectLst/>
              <a:latin typeface="Calibri" panose="020F0502020204030204" pitchFamily="34" charset="0"/>
              <a:ea typeface="Calibri" panose="020F0502020204030204" pitchFamily="34" charset="0"/>
            </a:endParaRPr>
          </a:p>
          <a:p>
            <a:pPr marL="114300"/>
            <a:r>
              <a:rPr lang="en-IE" sz="1200" dirty="0">
                <a:effectLst/>
                <a:highlight>
                  <a:srgbClr val="FFFFFF"/>
                </a:highlight>
                <a:latin typeface="Calibri" panose="020F0502020204030204" pitchFamily="34" charset="0"/>
                <a:ea typeface="Calibri" panose="020F0502020204030204" pitchFamily="34" charset="0"/>
              </a:rPr>
              <a:t>Students will relate to the idea of converting familiar stories into poems.) </a:t>
            </a:r>
            <a:endParaRPr lang="en-IE"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Story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/free-vector/rabbit-running-park_4567217.htm#query=hare%20and%20tortoise&amp;position=23&amp;from_view=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Dog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/free-vector/cute-dog-holding-megaphone-cartoon-vector-icon-illustration-animal-technology-icon-concept-isolated_33099680.htm#query=dog%20with%20microphone&amp;position=0&amp;from_view=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catalyststuff</a:t>
            </a:r>
            <a:r>
              <a:rPr lang="en-IN" sz="1200" b="0" i="0" u="none" strike="noStrike" dirty="0">
                <a:solidFill>
                  <a:schemeClr val="dk1"/>
                </a:solidFill>
                <a:latin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dirty="0">
                <a:solidFill>
                  <a:schemeClr val="dk1"/>
                </a:solidFill>
                <a:latin typeface="Calibri"/>
                <a:cs typeface="Calibri"/>
                <a:sym typeface="Calibri"/>
              </a:rPr>
              <a:t>Story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/free-vector/opposite-adjective-words-with-fast-slow_12364592.htm#query=hare%20and%20tortoise&amp;position=6&amp;from_view=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endParaRPr lang="en-IN" b="0" dirty="0"/>
          </a:p>
          <a:p>
            <a:pPr marL="0" lvl="0" indent="0" algn="l" rtl="0">
              <a:spcBef>
                <a:spcPts val="0"/>
              </a:spcBef>
              <a:spcAft>
                <a:spcPts val="0"/>
              </a:spcAft>
              <a:buNone/>
            </a:pPr>
            <a:endParaRPr b="0" dirty="0"/>
          </a:p>
          <a:p>
            <a:pPr marL="0" lvl="0" indent="0" algn="l" rtl="0">
              <a:spcBef>
                <a:spcPts val="0"/>
              </a:spcBef>
              <a:spcAft>
                <a:spcPts val="0"/>
              </a:spcAft>
              <a:buNone/>
            </a:pPr>
            <a:endParaRPr lang="en-AE"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These poems can be taken up in earlier classes.</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lang="en-IN"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Girl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/free-vector/boy-girl-from-india-green-blue-outfit_4806905.htm#query=indian%20kids&amp;position=6&amp;from_view=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Man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/free-vector/flat-summer-illustration-with-older-woman-reading-book-house_27448071.htm#page=2&amp;query=old%20people%20reading%20and%20laughing&amp;position=11&amp;from_view=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freepik</a:t>
            </a:r>
            <a:r>
              <a:rPr lang="en-IN" sz="1200" b="0" i="0" u="none" strike="noStrike" dirty="0">
                <a:solidFill>
                  <a:schemeClr val="dk1"/>
                </a:solidFill>
                <a:latin typeface="Calibri"/>
                <a:cs typeface="Calibri"/>
                <a:sym typeface="Calibri"/>
              </a:rPr>
              <a:t>)</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800" b="0" dirty="0">
                <a:solidFill>
                  <a:srgbClr val="0000FF"/>
                </a:solidFill>
                <a:effectLst/>
                <a:highlight>
                  <a:srgbClr val="FFFFFF"/>
                </a:highlight>
                <a:latin typeface="Calibri" panose="020F0502020204030204" pitchFamily="34" charset="0"/>
                <a:ea typeface="Calibri" panose="020F0502020204030204" pitchFamily="34" charset="0"/>
              </a:rPr>
              <a:t>The Enchanted Shirt by John Hay  is another example for Narrative poems</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Book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/free-vector/hand-holding-pen-writing-blank-book_34913409.htm#query=book%20writing&amp;position=37&amp;from_view=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5414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effectLst/>
                <a:latin typeface="Calibri"/>
                <a:cs typeface="Calibri"/>
                <a:sym typeface="Calibri"/>
              </a:rPr>
              <a:t>Book : https://</a:t>
            </a:r>
            <a:r>
              <a:rPr lang="en-IN" sz="1200" b="0" i="0" u="none" strike="noStrike" dirty="0" err="1">
                <a:solidFill>
                  <a:schemeClr val="dk1"/>
                </a:solidFill>
                <a:effectLst/>
                <a:latin typeface="Calibri"/>
                <a:cs typeface="Calibri"/>
                <a:sym typeface="Calibri"/>
              </a:rPr>
              <a:t>commons.wikimedia.org</a:t>
            </a:r>
            <a:r>
              <a:rPr lang="en-IN" sz="1200" b="0" i="0" u="none" strike="noStrike" dirty="0">
                <a:solidFill>
                  <a:schemeClr val="dk1"/>
                </a:solidFill>
                <a:effectLst/>
                <a:latin typeface="Calibri"/>
                <a:cs typeface="Calibri"/>
                <a:sym typeface="Calibri"/>
              </a:rPr>
              <a:t>/wiki/</a:t>
            </a:r>
            <a:r>
              <a:rPr lang="en-IN" sz="1200" b="0" i="0" u="none" strike="noStrike" dirty="0" err="1">
                <a:solidFill>
                  <a:schemeClr val="dk1"/>
                </a:solidFill>
                <a:effectLst/>
                <a:latin typeface="Calibri"/>
                <a:cs typeface="Calibri"/>
                <a:sym typeface="Calibri"/>
              </a:rPr>
              <a:t>File:Jungle_Book_Rudyard_Kipling_poster.jpeg</a:t>
            </a:r>
            <a:r>
              <a:rPr lang="en-IN" sz="1200" b="0" i="0" u="none" strike="noStrike" dirty="0">
                <a:solidFill>
                  <a:schemeClr val="dk1"/>
                </a:solidFill>
                <a:effectLst/>
                <a:latin typeface="Calibri"/>
                <a:cs typeface="Calibri"/>
                <a:sym typeface="Calibri"/>
              </a:rPr>
              <a:t> (</a:t>
            </a:r>
            <a:r>
              <a:rPr lang="en-US" b="0" i="0" dirty="0">
                <a:solidFill>
                  <a:srgbClr val="202122"/>
                </a:solidFill>
                <a:effectLst/>
                <a:latin typeface="Arial" panose="020B0604020202020204" pitchFamily="34" charset="0"/>
              </a:rPr>
              <a:t>Rudyard </a:t>
            </a:r>
            <a:r>
              <a:rPr lang="en-US" b="0" i="0" dirty="0" err="1">
                <a:solidFill>
                  <a:srgbClr val="202122"/>
                </a:solidFill>
                <a:effectLst/>
                <a:latin typeface="Arial" panose="020B0604020202020204" pitchFamily="34" charset="0"/>
              </a:rPr>
              <a:t>Kiping</a:t>
            </a:r>
            <a:r>
              <a:rPr lang="en-US" b="0" i="0" dirty="0">
                <a:solidFill>
                  <a:srgbClr val="202122"/>
                </a:solidFill>
                <a:effectLst/>
                <a:latin typeface="Arial" panose="020B0604020202020204" pitchFamily="34" charset="0"/>
              </a:rPr>
              <a:t> (The Century Company)</a:t>
            </a:r>
            <a:endParaRPr lang="en-US" b="0" i="0" u="none" strike="noStrike" dirty="0">
              <a:solidFill>
                <a:srgbClr val="3366BB"/>
              </a:solidFill>
              <a:effectLst/>
              <a:latin typeface="Arial" panose="020B0604020202020204" pitchFamily="34" charset="0"/>
            </a:endParaRPr>
          </a:p>
          <a:p>
            <a:pPr marL="0" lvl="0" indent="0" algn="l" rtl="0">
              <a:spcBef>
                <a:spcPts val="0"/>
              </a:spcBef>
              <a:spcAft>
                <a:spcPts val="0"/>
              </a:spcAft>
              <a:buNone/>
            </a:pPr>
            <a:r>
              <a:rPr lang="en-US" b="0" i="0" u="none" strike="noStrike" dirty="0">
                <a:solidFill>
                  <a:srgbClr val="3366BB"/>
                </a:solidFill>
                <a:effectLst/>
                <a:latin typeface="Arial" panose="020B0604020202020204" pitchFamily="34" charset="0"/>
              </a:rPr>
              <a:t>Lewis : https://</a:t>
            </a:r>
            <a:r>
              <a:rPr lang="en-US" b="0" i="0" u="none" strike="noStrike" dirty="0" err="1">
                <a:solidFill>
                  <a:srgbClr val="3366BB"/>
                </a:solidFill>
                <a:effectLst/>
                <a:latin typeface="Arial" panose="020B0604020202020204" pitchFamily="34" charset="0"/>
              </a:rPr>
              <a:t>commons.wikimedia.org</a:t>
            </a:r>
            <a:r>
              <a:rPr lang="en-US" b="0" i="0" u="none" strike="noStrike" dirty="0">
                <a:solidFill>
                  <a:srgbClr val="3366BB"/>
                </a:solidFill>
                <a:effectLst/>
                <a:latin typeface="Arial" panose="020B0604020202020204" pitchFamily="34" charset="0"/>
              </a:rPr>
              <a:t>/wiki/File:Alice%27s_adventures_in_Wonderland_-_(IA_alicesadventures00carr_25)_(page_1_crop).jpg (</a:t>
            </a:r>
            <a:r>
              <a:rPr lang="en-US" b="0" i="0" dirty="0">
                <a:solidFill>
                  <a:srgbClr val="202122"/>
                </a:solidFill>
                <a:effectLst/>
                <a:latin typeface="Arial" panose="020B0604020202020204" pitchFamily="34" charset="0"/>
              </a:rPr>
              <a:t>Carroll, Lewis, 1832-1898)</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9665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Kids : https://</a:t>
            </a:r>
            <a:r>
              <a:rPr lang="en-IN" sz="1200" b="0" i="0" u="none" strike="noStrike" dirty="0" err="1">
                <a:solidFill>
                  <a:schemeClr val="dk1"/>
                </a:solidFill>
                <a:latin typeface="Calibri"/>
                <a:cs typeface="Calibri"/>
                <a:sym typeface="Calibri"/>
              </a:rPr>
              <a:t>pixabay.com</a:t>
            </a:r>
            <a:r>
              <a:rPr lang="en-IN" sz="1200" b="0" i="0" u="none" strike="noStrike" dirty="0">
                <a:solidFill>
                  <a:schemeClr val="dk1"/>
                </a:solidFill>
                <a:latin typeface="Calibri"/>
                <a:cs typeface="Calibri"/>
                <a:sym typeface="Calibri"/>
              </a:rPr>
              <a:t>/illustrations/singing-children-song-sing-child-18382/ (</a:t>
            </a:r>
            <a:r>
              <a:rPr lang="en-IN" sz="1200" b="0" i="0" u="none" strike="noStrike" dirty="0" err="1">
                <a:solidFill>
                  <a:schemeClr val="dk1"/>
                </a:solidFill>
                <a:latin typeface="Calibri"/>
                <a:cs typeface="Calibri"/>
                <a:sym typeface="Calibri"/>
              </a:rPr>
              <a:t>publicDomainPictures</a:t>
            </a:r>
            <a:r>
              <a:rPr lang="en-IN" sz="1200" b="0" i="0" u="none" strike="noStrike" dirty="0">
                <a:solidFill>
                  <a:schemeClr val="dk1"/>
                </a:solidFill>
                <a:latin typeface="Calibri"/>
                <a:cs typeface="Calibri"/>
                <a:sym typeface="Calibri"/>
              </a:rPr>
              <a:t>)</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0877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dirty="0">
                <a:solidFill>
                  <a:schemeClr val="dk1"/>
                </a:solidFill>
                <a:latin typeface="Calibri"/>
                <a:cs typeface="Calibri"/>
                <a:sym typeface="Calibri"/>
              </a:rPr>
              <a:t>Boy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/free-vector/boy-wearing-scientist-gown-with-empty-paper-table_17622287.htm#query=boy%20writing&amp;position=1&amp;from_view=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endParaRPr lang="en-IN" b="0"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52231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92500" lnSpcReduction="10000"/>
          </a:bodyPr>
          <a:lstStyle/>
          <a:p>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US" dirty="0">
                <a:effectLst/>
                <a:latin typeface="Helvetica Neue" panose="02000503000000020004" pitchFamily="2" charset="0"/>
              </a:rPr>
              <a:t> Examples of different forms of poetry can be given from the text book.</a:t>
            </a:r>
          </a:p>
          <a:p>
            <a:r>
              <a:rPr lang="en-US" b="0" dirty="0">
                <a:effectLst/>
                <a:latin typeface="Calibri" panose="020F0502020204030204" pitchFamily="34" charset="0"/>
                <a:cs typeface="Calibri" panose="020F0502020204030204" pitchFamily="34" charset="0"/>
              </a:rPr>
              <a:t>a. </a:t>
            </a:r>
            <a:r>
              <a:rPr lang="en-US" b="1" dirty="0">
                <a:effectLst/>
                <a:latin typeface="Calibri" panose="020F0502020204030204" pitchFamily="34" charset="0"/>
                <a:cs typeface="Calibri" panose="020F0502020204030204" pitchFamily="34" charset="0"/>
              </a:rPr>
              <a:t>Similes</a:t>
            </a:r>
            <a:r>
              <a:rPr lang="en-US" b="0" dirty="0">
                <a:effectLst/>
                <a:latin typeface="Calibri" panose="020F0502020204030204" pitchFamily="34" charset="0"/>
                <a:cs typeface="Calibri" panose="020F0502020204030204" pitchFamily="34" charset="0"/>
              </a:rPr>
              <a:t> - Like a diamond in the sky’ from  Twinkle Twinkle little star</a:t>
            </a:r>
          </a:p>
          <a:p>
            <a:r>
              <a:rPr lang="en-US" b="0" dirty="0">
                <a:effectLst/>
                <a:latin typeface="Calibri" panose="020F0502020204030204" pitchFamily="34" charset="0"/>
                <a:cs typeface="Calibri" panose="020F0502020204030204" pitchFamily="34" charset="0"/>
              </a:rPr>
              <a:t>b. </a:t>
            </a:r>
            <a:r>
              <a:rPr lang="en-US" b="1" dirty="0">
                <a:effectLst/>
                <a:latin typeface="Calibri" panose="020F0502020204030204" pitchFamily="34" charset="0"/>
                <a:cs typeface="Calibri" panose="020F0502020204030204" pitchFamily="34" charset="0"/>
              </a:rPr>
              <a:t>Personification</a:t>
            </a:r>
            <a:r>
              <a:rPr lang="en-US" b="0" dirty="0">
                <a:effectLst/>
                <a:latin typeface="Calibri" panose="020F0502020204030204" pitchFamily="34" charset="0"/>
                <a:cs typeface="Calibri" panose="020F0502020204030204" pitchFamily="34" charset="0"/>
              </a:rPr>
              <a:t>-.The flower in the poem I Wish is given a human attribute of thinking.</a:t>
            </a:r>
          </a:p>
          <a:p>
            <a:r>
              <a:rPr lang="en-US" b="0" dirty="0" err="1">
                <a:effectLst/>
                <a:latin typeface="Calibri" panose="020F0502020204030204" pitchFamily="34" charset="0"/>
                <a:cs typeface="Calibri" panose="020F0502020204030204" pitchFamily="34" charset="0"/>
              </a:rPr>
              <a:t>d.</a:t>
            </a:r>
            <a:r>
              <a:rPr lang="en-US" b="1" dirty="0" err="1">
                <a:effectLst/>
                <a:latin typeface="Calibri" panose="020F0502020204030204" pitchFamily="34" charset="0"/>
                <a:cs typeface="Calibri" panose="020F0502020204030204" pitchFamily="34" charset="0"/>
              </a:rPr>
              <a:t>Alliterations</a:t>
            </a:r>
            <a:r>
              <a:rPr lang="en-US" b="0" dirty="0">
                <a:effectLst/>
                <a:latin typeface="Calibri" panose="020F0502020204030204" pitchFamily="34" charset="0"/>
                <a:cs typeface="Calibri" panose="020F0502020204030204" pitchFamily="34" charset="0"/>
              </a:rPr>
              <a:t>- where most letters in the line start with the same letter- Betty bought a bit of butter.</a:t>
            </a:r>
          </a:p>
          <a:p>
            <a:r>
              <a:rPr lang="en-US" b="0" dirty="0">
                <a:effectLst/>
                <a:latin typeface="Calibri" panose="020F0502020204030204" pitchFamily="34" charset="0"/>
                <a:cs typeface="Calibri" panose="020F0502020204030204" pitchFamily="34" charset="0"/>
              </a:rPr>
              <a:t>e. Think of rhyming words  suitable for your poem. </a:t>
            </a:r>
            <a:r>
              <a:rPr lang="en-IE" sz="1800" b="0" dirty="0">
                <a:solidFill>
                  <a:srgbClr val="0000FF"/>
                </a:solidFill>
                <a:effectLst/>
                <a:highlight>
                  <a:srgbClr val="FFFFFF"/>
                </a:highlight>
                <a:latin typeface="Calibri" panose="020F0502020204030204" pitchFamily="34" charset="0"/>
                <a:ea typeface="Calibri" panose="020F0502020204030204" pitchFamily="34" charset="0"/>
              </a:rPr>
              <a:t> rain,</a:t>
            </a:r>
            <a:endParaRPr lang="en-AE" sz="1800" b="0" dirty="0">
              <a:effectLst/>
              <a:latin typeface="Calibri" panose="020F0502020204030204" pitchFamily="34" charset="0"/>
              <a:ea typeface="Calibri" panose="020F0502020204030204" pitchFamily="34" charset="0"/>
            </a:endParaRPr>
          </a:p>
          <a:p>
            <a:pPr>
              <a:lnSpc>
                <a:spcPct val="113000"/>
              </a:lnSpc>
              <a:spcBef>
                <a:spcPts val="1200"/>
              </a:spcBef>
              <a:spcAft>
                <a:spcPts val="1200"/>
              </a:spcAft>
              <a:tabLst>
                <a:tab pos="1885950" algn="l"/>
              </a:tabLst>
            </a:pPr>
            <a:r>
              <a:rPr lang="en-IE" sz="1800" b="0" dirty="0">
                <a:solidFill>
                  <a:srgbClr val="0000FF"/>
                </a:solidFill>
                <a:effectLst/>
                <a:highlight>
                  <a:srgbClr val="FFFFFF"/>
                </a:highlight>
                <a:latin typeface="Calibri" panose="020F0502020204030204" pitchFamily="34" charset="0"/>
                <a:ea typeface="Calibri" panose="020F0502020204030204" pitchFamily="34" charset="0"/>
              </a:rPr>
              <a:t>again. </a:t>
            </a:r>
          </a:p>
          <a:p>
            <a:pPr>
              <a:lnSpc>
                <a:spcPct val="113000"/>
              </a:lnSpc>
              <a:spcBef>
                <a:spcPts val="1200"/>
              </a:spcBef>
              <a:spcAft>
                <a:spcPts val="1200"/>
              </a:spcAft>
              <a:tabLst>
                <a:tab pos="1885950" algn="l"/>
              </a:tabLst>
            </a:pPr>
            <a:endParaRPr lang="en-IE" sz="1800" b="0" dirty="0">
              <a:solidFill>
                <a:srgbClr val="0000FF"/>
              </a:solidFill>
              <a:effectLst/>
              <a:highlight>
                <a:srgbClr val="FFFFFF"/>
              </a:highlight>
              <a:latin typeface="Calibri" panose="020F0502020204030204" pitchFamily="34" charset="0"/>
              <a:ea typeface="Calibri" panose="020F0502020204030204" pitchFamily="34" charset="0"/>
            </a:endParaRPr>
          </a:p>
          <a:p>
            <a:pPr>
              <a:lnSpc>
                <a:spcPct val="113000"/>
              </a:lnSpc>
              <a:spcBef>
                <a:spcPts val="1200"/>
              </a:spcBef>
              <a:spcAft>
                <a:spcPts val="1200"/>
              </a:spcAft>
              <a:tabLst>
                <a:tab pos="1885950" algn="l"/>
              </a:tabLst>
            </a:pPr>
            <a:r>
              <a:rPr lang="en-IE" sz="1800" b="0" dirty="0">
                <a:solidFill>
                  <a:srgbClr val="0000FF"/>
                </a:solidFill>
                <a:effectLst/>
                <a:highlight>
                  <a:srgbClr val="FFFFFF"/>
                </a:highlight>
                <a:latin typeface="Calibri" panose="020F0502020204030204" pitchFamily="34" charset="0"/>
                <a:ea typeface="Calibri" panose="020F0502020204030204" pitchFamily="34" charset="0"/>
              </a:rPr>
              <a:t>	</a:t>
            </a:r>
            <a:endParaRPr lang="en-AE" sz="18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9318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800" dirty="0">
                <a:effectLst/>
                <a:latin typeface="Calibri" panose="020F0502020204030204" pitchFamily="34" charset="0"/>
                <a:ea typeface="Calibri" panose="020F0502020204030204" pitchFamily="34" charset="0"/>
              </a:rPr>
              <a:t>Write the poem on the board.</a:t>
            </a:r>
            <a:endParaRPr lang="en-AE"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IN"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IE" sz="1800" b="1" dirty="0">
                <a:effectLst/>
                <a:latin typeface="Calibri" panose="020F0502020204030204" pitchFamily="34" charset="0"/>
                <a:ea typeface="Calibri" panose="020F0502020204030204" pitchFamily="34" charset="0"/>
              </a:rPr>
              <a:t>Words Bear and bare are homophones , bear and bear in the last line are homonyms</a:t>
            </a:r>
            <a:r>
              <a:rPr lang="en-AE" dirty="0">
                <a:effectLst/>
              </a:rPr>
              <a:t> </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Board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/free-vector/realistic-chalk-blackboard_19380853.htm#query=</a:t>
            </a:r>
            <a:r>
              <a:rPr lang="en-IN" sz="1200" b="0" i="0" u="none" strike="noStrike" dirty="0" err="1">
                <a:solidFill>
                  <a:schemeClr val="dk1"/>
                </a:solidFill>
                <a:latin typeface="Calibri"/>
                <a:cs typeface="Calibri"/>
                <a:sym typeface="Calibri"/>
              </a:rPr>
              <a:t>board&amp;position</a:t>
            </a:r>
            <a:r>
              <a:rPr lang="en-IN" sz="1200" b="0" i="0" u="none" strike="noStrike" dirty="0">
                <a:solidFill>
                  <a:schemeClr val="dk1"/>
                </a:solidFill>
                <a:latin typeface="Calibri"/>
                <a:cs typeface="Calibri"/>
                <a:sym typeface="Calibri"/>
              </a:rPr>
              <a:t>=20&amp;from_view=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t>
            </a:r>
            <a:r>
              <a:rPr lang="en-IN" sz="1200" b="0" i="0" u="none" strike="noStrike" dirty="0" err="1">
                <a:solidFill>
                  <a:schemeClr val="dk1"/>
                </a:solidFill>
                <a:latin typeface="Calibri"/>
                <a:cs typeface="Calibri"/>
                <a:sym typeface="Calibri"/>
              </a:rPr>
              <a:t>sph</a:t>
            </a:r>
            <a:r>
              <a:rPr lang="en-IN" sz="1200" b="0" i="0" u="none" strike="noStrike" dirty="0">
                <a:solidFill>
                  <a:schemeClr val="dk1"/>
                </a:solidFill>
                <a:latin typeface="Calibri"/>
                <a:cs typeface="Calibri"/>
                <a:sym typeface="Calibri"/>
              </a:rPr>
              <a:t> (</a:t>
            </a:r>
            <a:r>
              <a:rPr lang="en-IN" sz="1200" b="0" i="0" u="none" strike="noStrike" dirty="0" err="1">
                <a:solidFill>
                  <a:schemeClr val="dk1"/>
                </a:solidFill>
                <a:latin typeface="Calibri"/>
                <a:cs typeface="Calibri"/>
                <a:sym typeface="Calibri"/>
              </a:rPr>
              <a:t>pikisuperstar</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Bear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/free-vector/wild-animal-doing-human-activities_37368168.htm#query=bear%20clothes&amp;position=6&amp;from_view=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freepik</a:t>
            </a:r>
            <a:r>
              <a:rPr lang="en-IN" sz="1200" b="0" i="0" u="none" strike="noStrike" dirty="0">
                <a:solidFill>
                  <a:schemeClr val="dk1"/>
                </a:solidFill>
                <a:latin typeface="Calibri"/>
                <a:cs typeface="Calibri"/>
                <a:sym typeface="Calibri"/>
              </a:rPr>
              <a:t>)</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800" dirty="0">
                <a:solidFill>
                  <a:srgbClr val="0000FF"/>
                </a:solidFill>
                <a:effectLst/>
                <a:highlight>
                  <a:srgbClr val="FFFFFF"/>
                </a:highlight>
                <a:latin typeface="Calibri" panose="020F0502020204030204" pitchFamily="34" charset="0"/>
                <a:ea typeface="Calibri" panose="020F0502020204030204" pitchFamily="34" charset="0"/>
              </a:rPr>
              <a:t>Ask students to frame  questions around the sentence using -why, what, when, which, how.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800" dirty="0">
                <a:solidFill>
                  <a:srgbClr val="0000FF"/>
                </a:solidFill>
                <a:effectLst/>
                <a:highlight>
                  <a:srgbClr val="FFFFFF"/>
                </a:highlight>
                <a:latin typeface="Calibri" panose="020F0502020204030204" pitchFamily="34" charset="0"/>
                <a:ea typeface="Calibri" panose="020F0502020204030204" pitchFamily="34" charset="0"/>
              </a:rPr>
              <a:t>Explain how the answers to these questions can become the building blocks for many stories</a:t>
            </a:r>
            <a:r>
              <a:rPr lang="en-AE" sz="2800" dirty="0">
                <a:effectLs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E" sz="2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IE" sz="1800" u="none" strike="noStrike" dirty="0">
                <a:solidFill>
                  <a:srgbClr val="0000FF"/>
                </a:solidFill>
                <a:effectLst/>
                <a:highlight>
                  <a:srgbClr val="FFFFFF"/>
                </a:highlight>
                <a:latin typeface="Calibri" panose="020F0502020204030204" pitchFamily="34" charset="0"/>
                <a:ea typeface="Calibri" panose="020F0502020204030204" pitchFamily="34" charset="0"/>
              </a:rPr>
              <a:t>I opened   the door because I heard a strange noise coming from inside. (This can lead to a story about finding a stray puppy, an alien hiding inside or a new invention. (Value story or Science fiction.)</a:t>
            </a:r>
            <a:endParaRPr lang="en-IE" sz="1800" b="0" u="none" strike="noStrike" dirty="0">
              <a:solidFill>
                <a:srgbClr val="0000FF"/>
              </a:solidFill>
              <a:effectLst/>
              <a:highlight>
                <a:srgbClr val="FFFFFF"/>
              </a:highligh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IE" sz="1800" dirty="0">
                <a:solidFill>
                  <a:srgbClr val="0000FF"/>
                </a:solidFill>
                <a:effectLst/>
                <a:highlight>
                  <a:srgbClr val="FFFFFF"/>
                </a:highlight>
                <a:latin typeface="Calibri" panose="020F0502020204030204" pitchFamily="34" charset="0"/>
                <a:ea typeface="Calibri" panose="020F0502020204030204" pitchFamily="34" charset="0"/>
              </a:rPr>
              <a:t>I opened the door by mistake, as I was running away from a monster who was chasing me. I saw brilliant light inside the room- (this too can lead to stories Adventures and mysteries.)</a:t>
            </a:r>
            <a:endParaRPr lang="en-IE"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IE" sz="1800" dirty="0">
                <a:solidFill>
                  <a:srgbClr val="0000FF"/>
                </a:solidFill>
                <a:effectLst/>
                <a:highlight>
                  <a:srgbClr val="FFFFFF"/>
                </a:highlight>
                <a:latin typeface="Calibri" panose="020F0502020204030204" pitchFamily="34" charset="0"/>
                <a:ea typeface="Calibri" panose="020F0502020204030204" pitchFamily="34" charset="0"/>
              </a:rPr>
              <a:t>There was a weird looking machine inside that could talk, there was a fairy singing as she worked. (This can lead to a fairy tale or a  science fiction.)</a:t>
            </a:r>
            <a:endParaRPr lang="en-IE"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IE" sz="1800" dirty="0">
                <a:solidFill>
                  <a:srgbClr val="0000FF"/>
                </a:solidFill>
                <a:effectLst/>
                <a:highlight>
                  <a:srgbClr val="FFFFFF"/>
                </a:highlight>
                <a:latin typeface="Calibri" panose="020F0502020204030204" pitchFamily="34" charset="0"/>
                <a:ea typeface="Calibri" panose="020F0502020204030204" pitchFamily="34" charset="0"/>
              </a:rPr>
              <a:t>A kitten was trapped inside, </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IE" sz="1800" dirty="0">
                <a:solidFill>
                  <a:srgbClr val="0000FF"/>
                </a:solidFill>
                <a:effectLst/>
                <a:highlight>
                  <a:srgbClr val="FFFFFF"/>
                </a:highlight>
                <a:latin typeface="Calibri" panose="020F0502020204030204" pitchFamily="34" charset="0"/>
                <a:ea typeface="Calibri" panose="020F0502020204030204" pitchFamily="34" charset="0"/>
              </a:rPr>
              <a:t>A prisoner who had escaped. (Values and adventure stories</a:t>
            </a:r>
            <a:r>
              <a:rPr lang="en-IE" sz="2800" dirty="0">
                <a:effectLst/>
              </a:rPr>
              <a:t> )</a:t>
            </a:r>
            <a:endParaRPr lang="en-IE" sz="1800" b="0" u="none" strike="noStrike" dirty="0">
              <a:solidFill>
                <a:srgbClr val="0000FF"/>
              </a:solidFill>
              <a:effectLst/>
              <a:highlight>
                <a:srgbClr val="FFFFFF"/>
              </a:highlight>
              <a:latin typeface="Calibri" panose="020F0502020204030204" pitchFamily="34" charset="0"/>
              <a:ea typeface="Calibri" panose="020F0502020204030204" pitchFamily="34" charset="0"/>
            </a:endParaRPr>
          </a:p>
          <a:p>
            <a:pPr marL="228600">
              <a:spcBef>
                <a:spcPts val="1200"/>
              </a:spcBef>
              <a:spcAft>
                <a:spcPts val="1200"/>
              </a:spcAft>
              <a:tabLst>
                <a:tab pos="1885950" algn="l"/>
              </a:tabLst>
            </a:pPr>
            <a:r>
              <a:rPr lang="en-IE" sz="1800" b="0" dirty="0"/>
              <a:t>(</a:t>
            </a:r>
            <a:r>
              <a:rPr lang="en-IE" sz="1800" dirty="0">
                <a:solidFill>
                  <a:srgbClr val="0000FF"/>
                </a:solidFill>
                <a:effectLst/>
                <a:highlight>
                  <a:srgbClr val="FFFFFF"/>
                </a:highlight>
                <a:latin typeface="Calibri" panose="020F0502020204030204" pitchFamily="34" charset="0"/>
                <a:ea typeface="Calibri" panose="020F0502020204030204" pitchFamily="34" charset="0"/>
              </a:rPr>
              <a:t>Students can be asked to give their own imaginative answers.</a:t>
            </a:r>
            <a:endParaRPr lang="en-IE" sz="1800" dirty="0">
              <a:effectLst/>
              <a:latin typeface="Calibri" panose="020F0502020204030204" pitchFamily="34" charset="0"/>
              <a:ea typeface="Calibri" panose="020F0502020204030204" pitchFamily="34" charset="0"/>
            </a:endParaRPr>
          </a:p>
          <a:p>
            <a:r>
              <a:rPr lang="en-IE" sz="1800" dirty="0">
                <a:solidFill>
                  <a:srgbClr val="0000FF"/>
                </a:solidFill>
                <a:effectLst/>
                <a:highlight>
                  <a:srgbClr val="FFFFFF"/>
                </a:highlight>
                <a:latin typeface="Calibri" panose="020F0502020204030204" pitchFamily="34" charset="0"/>
                <a:ea typeface="Calibri" panose="020F0502020204030204" pitchFamily="34" charset="0"/>
              </a:rPr>
              <a:t>  How questions around any sentence can be the seed for  numerous stories can be highlighted</a:t>
            </a:r>
            <a:r>
              <a:rPr lang="en-IE" sz="1800" dirty="0">
                <a:effectLst/>
              </a:rPr>
              <a:t> )</a:t>
            </a:r>
            <a:endParaRPr lang="en-IE" sz="1800"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E"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0" i="0" u="none" strike="noStrike" dirty="0">
                <a:solidFill>
                  <a:schemeClr val="dk1"/>
                </a:solidFill>
                <a:latin typeface="Calibri"/>
                <a:cs typeface="Calibri"/>
                <a:sym typeface="Calibri"/>
              </a:rPr>
              <a:t>Boy : SSSVV Media bank</a:t>
            </a: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87846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800" b="0" dirty="0">
                <a:effectLst/>
                <a:latin typeface="Calibri" panose="020F0502020204030204" pitchFamily="34" charset="0"/>
                <a:ea typeface="Calibri" panose="020F0502020204030204" pitchFamily="34" charset="0"/>
              </a:rPr>
              <a:t>Students can be asked to find the homophone and Homonym in the limerick</a:t>
            </a:r>
            <a:r>
              <a:rPr lang="en-IE" sz="1800" b="1"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800" b="0" dirty="0">
                <a:effectLst/>
                <a:latin typeface="Calibri" panose="020F0502020204030204" pitchFamily="34" charset="0"/>
                <a:ea typeface="Calibri" panose="020F0502020204030204" pitchFamily="34" charset="0"/>
              </a:rPr>
              <a:t>Words </a:t>
            </a:r>
            <a:r>
              <a:rPr lang="en-IE" sz="1800" b="1" dirty="0">
                <a:effectLst/>
                <a:latin typeface="Calibri" panose="020F0502020204030204" pitchFamily="34" charset="0"/>
                <a:ea typeface="Calibri" panose="020F0502020204030204" pitchFamily="34" charset="0"/>
              </a:rPr>
              <a:t>Bear and bare </a:t>
            </a:r>
            <a:r>
              <a:rPr lang="en-IE" sz="1800" b="0" dirty="0">
                <a:effectLst/>
                <a:latin typeface="Calibri" panose="020F0502020204030204" pitchFamily="34" charset="0"/>
                <a:ea typeface="Calibri" panose="020F0502020204030204" pitchFamily="34" charset="0"/>
              </a:rPr>
              <a:t>are homophones , </a:t>
            </a:r>
            <a:r>
              <a:rPr lang="en-IE" sz="1800" b="1" dirty="0">
                <a:effectLst/>
                <a:latin typeface="Calibri" panose="020F0502020204030204" pitchFamily="34" charset="0"/>
                <a:ea typeface="Calibri" panose="020F0502020204030204" pitchFamily="34" charset="0"/>
              </a:rPr>
              <a:t>bear and bear </a:t>
            </a:r>
            <a:r>
              <a:rPr lang="en-IE" sz="1800" b="0" dirty="0">
                <a:effectLst/>
                <a:latin typeface="Calibri" panose="020F0502020204030204" pitchFamily="34" charset="0"/>
                <a:ea typeface="Calibri" panose="020F0502020204030204" pitchFamily="34" charset="0"/>
              </a:rPr>
              <a:t>in the last line are homonyms. </a:t>
            </a:r>
            <a:endParaRPr lang="en-AE" sz="18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a:t>
            </a:r>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Frame : https://</a:t>
            </a:r>
            <a:r>
              <a:rPr lang="en-IN" sz="1200" b="0" i="0" u="none" strike="noStrike" dirty="0" err="1">
                <a:solidFill>
                  <a:schemeClr val="dk1"/>
                </a:solidFill>
                <a:latin typeface="Calibri"/>
                <a:ea typeface="Calibri"/>
                <a:cs typeface="Calibri"/>
                <a:sym typeface="Calibri"/>
              </a:rPr>
              <a:t>www.freepik.com</a:t>
            </a:r>
            <a:r>
              <a:rPr lang="en-IN" sz="1200" b="0" i="0" u="none" strike="noStrike" dirty="0">
                <a:solidFill>
                  <a:schemeClr val="dk1"/>
                </a:solidFill>
                <a:latin typeface="Calibri"/>
                <a:ea typeface="Calibri"/>
                <a:cs typeface="Calibri"/>
                <a:sym typeface="Calibri"/>
              </a:rPr>
              <a:t>/free-vector/bear-with-wooden-sign-banner_24080774.htm#query=bear%20frame&amp;position=4&amp;from_view=</a:t>
            </a:r>
            <a:r>
              <a:rPr lang="en-IN" sz="1200" b="0" i="0" u="none" strike="noStrike" dirty="0" err="1">
                <a:solidFill>
                  <a:schemeClr val="dk1"/>
                </a:solidFill>
                <a:latin typeface="Calibri"/>
                <a:ea typeface="Calibri"/>
                <a:cs typeface="Calibri"/>
                <a:sym typeface="Calibri"/>
              </a:rPr>
              <a:t>search&amp;track</a:t>
            </a:r>
            <a:r>
              <a:rPr lang="en-IN" sz="1200" b="0" i="0" u="none" strike="noStrike" dirty="0">
                <a:solidFill>
                  <a:schemeClr val="dk1"/>
                </a:solidFill>
                <a:latin typeface="Calibri"/>
                <a:ea typeface="Calibri"/>
                <a:cs typeface="Calibri"/>
                <a:sym typeface="Calibri"/>
              </a:rPr>
              <a:t>=ais (</a:t>
            </a:r>
            <a:r>
              <a:rPr lang="en-IN" sz="1200" b="0" i="0" u="none" strike="noStrike" dirty="0" err="1">
                <a:solidFill>
                  <a:schemeClr val="dk1"/>
                </a:solidFill>
                <a:latin typeface="Calibri"/>
                <a:ea typeface="Calibri"/>
                <a:cs typeface="Calibri"/>
                <a:sym typeface="Calibri"/>
              </a:rPr>
              <a:t>brgfx</a:t>
            </a:r>
            <a:r>
              <a:rPr lang="en-IN" sz="1200" b="0"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Boy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/free-vector/doodle-cartoon-character-singer-man-singing-with-musical-melody-symbols_21185691.htm#query=kids%20singing&amp;position=37&amp;from_view=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2862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2B13-599C-4672-8AC8-930C8AAFB213}" type="slidenum">
              <a:rPr lang="en-US" smtClean="0"/>
              <a:t>21</a:t>
            </a:fld>
            <a:endParaRPr lang="en-US"/>
          </a:p>
        </p:txBody>
      </p:sp>
    </p:spTree>
    <p:extLst>
      <p:ext uri="{BB962C8B-B14F-4D97-AF65-F5344CB8AC3E}">
        <p14:creationId xmlns:p14="http://schemas.microsoft.com/office/powerpoint/2010/main" val="2005988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2B13-599C-4672-8AC8-930C8AAFB213}" type="slidenum">
              <a:rPr lang="en-US" smtClean="0"/>
              <a:t>22</a:t>
            </a:fld>
            <a:endParaRPr lang="en-US"/>
          </a:p>
        </p:txBody>
      </p:sp>
    </p:spTree>
    <p:extLst>
      <p:ext uri="{BB962C8B-B14F-4D97-AF65-F5344CB8AC3E}">
        <p14:creationId xmlns:p14="http://schemas.microsoft.com/office/powerpoint/2010/main" val="628296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Students can be asked to give their own imaginative answers.</a:t>
            </a: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lang="en-IN" sz="1200" b="0" i="0" u="none" strike="noStrike" dirty="0">
              <a:solidFill>
                <a:schemeClr val="dk1"/>
              </a:solidFill>
              <a:latin typeface="Calibri"/>
              <a:cs typeface="Calibri"/>
              <a:sym typeface="Calibri"/>
            </a:endParaRP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Prisoner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/free-vector/law-justice-isometric-background-with-icons-judge-symbols-wristbands-highly-litigious-prisoner-editable-text-description-illustration_6869951.htm#page=5&amp;query=</a:t>
            </a:r>
            <a:r>
              <a:rPr lang="en-IN" sz="1200" b="0" i="0" u="none" strike="noStrike" dirty="0" err="1">
                <a:solidFill>
                  <a:schemeClr val="dk1"/>
                </a:solidFill>
                <a:latin typeface="Calibri"/>
                <a:cs typeface="Calibri"/>
                <a:sym typeface="Calibri"/>
              </a:rPr>
              <a:t>prisoner&amp;position</a:t>
            </a:r>
            <a:r>
              <a:rPr lang="en-IN" sz="1200" b="0" i="0" u="none" strike="noStrike" dirty="0">
                <a:solidFill>
                  <a:schemeClr val="dk1"/>
                </a:solidFill>
                <a:latin typeface="Calibri"/>
                <a:cs typeface="Calibri"/>
                <a:sym typeface="Calibri"/>
              </a:rPr>
              <a:t>=29&amp;from_view=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t>
            </a:r>
            <a:r>
              <a:rPr lang="en-IN" sz="1200" b="0" i="0" u="none" strike="noStrike" dirty="0" err="1">
                <a:solidFill>
                  <a:schemeClr val="dk1"/>
                </a:solidFill>
                <a:latin typeface="Calibri"/>
                <a:cs typeface="Calibri"/>
                <a:sym typeface="Calibri"/>
              </a:rPr>
              <a:t>sph</a:t>
            </a:r>
            <a:r>
              <a:rPr lang="en-IN" sz="1200" b="0" i="0" u="none" strike="noStrike" dirty="0">
                <a:solidFill>
                  <a:schemeClr val="dk1"/>
                </a:solidFill>
                <a:latin typeface="Calibri"/>
                <a:cs typeface="Calibri"/>
                <a:sym typeface="Calibri"/>
              </a:rPr>
              <a:t> (</a:t>
            </a:r>
            <a:r>
              <a:rPr lang="en-IN" sz="1200" b="0" i="0" u="none" strike="noStrike" dirty="0" err="1">
                <a:solidFill>
                  <a:schemeClr val="dk1"/>
                </a:solidFill>
                <a:latin typeface="Calibri"/>
                <a:cs typeface="Calibri"/>
                <a:sym typeface="Calibri"/>
              </a:rPr>
              <a:t>macrovector</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Man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/free-vector/man-running-track-background_1105214.htm#query=indian%20man%20running&amp;position=17&amp;from_view=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freepik</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Monster : https://www.freepik.com/free-vector/goblin-troll-color-silhouette-cartoon-character-white_9957179.htm#</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Kitten : https://www.freepik.com/free-vector/cat-walking-narrow-window_27284131.htm#</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Fairy : https://www.freepik.com/free-vector/set-cute-fairies-cartoon-charater_43182109.htm#</a:t>
            </a:r>
          </a:p>
          <a:p>
            <a:pPr marL="0" lvl="0" indent="0" algn="l" rtl="0">
              <a:spcBef>
                <a:spcPts val="0"/>
              </a:spcBef>
              <a:spcAft>
                <a:spcPts val="0"/>
              </a:spcAft>
              <a:buNone/>
            </a:pPr>
            <a:endParaRPr lang="en-IN" b="0" dirty="0"/>
          </a:p>
          <a:p>
            <a:pPr marL="0" lvl="0" indent="0" algn="l" rtl="0">
              <a:spcBef>
                <a:spcPts val="0"/>
              </a:spcBef>
              <a:spcAft>
                <a:spcPts val="0"/>
              </a:spcAft>
              <a:buNone/>
            </a:pPr>
            <a:endParaRPr lang="en-IN"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8409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US" b="0" dirty="0"/>
              <a:t>Girl : https://</a:t>
            </a:r>
            <a:r>
              <a:rPr lang="en-US" b="0" dirty="0" err="1"/>
              <a:t>www.freepik.com</a:t>
            </a:r>
            <a:r>
              <a:rPr lang="en-US" b="0" dirty="0"/>
              <a:t>/free-vector/cute-happy-smiling-child-isolated-white_5934381.htm#query=indian%20girl%20character&amp;position=4&amp;from_view=</a:t>
            </a:r>
            <a:r>
              <a:rPr lang="en-US" b="0" dirty="0" err="1"/>
              <a:t>search&amp;track</a:t>
            </a:r>
            <a:r>
              <a:rPr lang="en-US" b="0" dirty="0"/>
              <a:t>=ais (</a:t>
            </a:r>
            <a:r>
              <a:rPr lang="en-US" b="0" dirty="0" err="1"/>
              <a:t>brgfx</a:t>
            </a:r>
            <a:r>
              <a:rPr lang="en-US" b="0" dirty="0"/>
              <a:t>)</a:t>
            </a:r>
          </a:p>
          <a:p>
            <a:pPr marL="0" lvl="0" indent="0" algn="l" rtl="0">
              <a:spcBef>
                <a:spcPts val="0"/>
              </a:spcBef>
              <a:spcAft>
                <a:spcPts val="0"/>
              </a:spcAft>
              <a:buNone/>
            </a:pPr>
            <a:r>
              <a:rPr lang="en-US" b="0" dirty="0"/>
              <a:t>Laugh : https://</a:t>
            </a:r>
            <a:r>
              <a:rPr lang="en-US" b="0" dirty="0" err="1"/>
              <a:t>www.freepik.com</a:t>
            </a:r>
            <a:r>
              <a:rPr lang="en-US" b="0" dirty="0"/>
              <a:t>/free-vector/gradient-international-day-happiness-illustration_12812222.htm#query=laugh%20face&amp;position=22&amp;from_view=</a:t>
            </a:r>
            <a:r>
              <a:rPr lang="en-US" b="0" dirty="0" err="1"/>
              <a:t>search&amp;track</a:t>
            </a:r>
            <a:r>
              <a:rPr lang="en-US" b="0" dirty="0"/>
              <a:t>=ais (</a:t>
            </a:r>
            <a:r>
              <a:rPr lang="en-US" b="0" dirty="0" err="1"/>
              <a:t>pikisuperstar</a:t>
            </a:r>
            <a:r>
              <a:rPr lang="en-US" b="0" dirty="0"/>
              <a:t>)</a:t>
            </a:r>
          </a:p>
          <a:p>
            <a:pPr marL="0" lvl="0" indent="0" algn="l" rtl="0">
              <a:spcBef>
                <a:spcPts val="0"/>
              </a:spcBef>
              <a:spcAft>
                <a:spcPts val="0"/>
              </a:spcAft>
              <a:buNone/>
            </a:pPr>
            <a:r>
              <a:rPr lang="en-US" b="0" dirty="0"/>
              <a:t>Cry : https://</a:t>
            </a:r>
            <a:r>
              <a:rPr lang="en-US" b="0" dirty="0" err="1"/>
              <a:t>www.freepik.com</a:t>
            </a:r>
            <a:r>
              <a:rPr lang="en-US" b="0" dirty="0"/>
              <a:t>/free-vector/gradient-sad-emoji-illustration_63339185.htm#query=crying%20face&amp;position=2&amp;from_view=</a:t>
            </a:r>
            <a:r>
              <a:rPr lang="en-US" b="0" dirty="0" err="1"/>
              <a:t>search&amp;track</a:t>
            </a:r>
            <a:r>
              <a:rPr lang="en-US" b="0" dirty="0"/>
              <a:t>=ais (</a:t>
            </a:r>
            <a:r>
              <a:rPr lang="en-US" b="0" dirty="0" err="1"/>
              <a:t>freepik</a:t>
            </a:r>
            <a:r>
              <a:rPr lang="en-US" b="0" dirty="0"/>
              <a:t>)</a:t>
            </a:r>
          </a:p>
          <a:p>
            <a:pPr marL="0" lvl="0" indent="0" algn="l" rtl="0">
              <a:spcBef>
                <a:spcPts val="0"/>
              </a:spcBef>
              <a:spcAft>
                <a:spcPts val="0"/>
              </a:spcAft>
              <a:buNone/>
            </a:pPr>
            <a:r>
              <a:rPr lang="en-US" b="0" dirty="0"/>
              <a:t>Boy : https://</a:t>
            </a:r>
            <a:r>
              <a:rPr lang="en-US" b="0" dirty="0" err="1"/>
              <a:t>www.freepik.com</a:t>
            </a:r>
            <a:r>
              <a:rPr lang="en-US" b="0" dirty="0"/>
              <a:t>/free-vector/flat-world-book-day-illustration_23871023.htm#query=</a:t>
            </a:r>
            <a:r>
              <a:rPr lang="en-US" b="0" dirty="0" err="1"/>
              <a:t>reading&amp;position</a:t>
            </a:r>
            <a:r>
              <a:rPr lang="en-US" b="0" dirty="0"/>
              <a:t>=2&amp;from_view=</a:t>
            </a:r>
            <a:r>
              <a:rPr lang="en-US" b="0" dirty="0" err="1"/>
              <a:t>search&amp;track</a:t>
            </a:r>
            <a:r>
              <a:rPr lang="en-US" b="0" dirty="0"/>
              <a:t>=</a:t>
            </a:r>
            <a:r>
              <a:rPr lang="en-US" b="0" dirty="0" err="1"/>
              <a:t>sph</a:t>
            </a:r>
            <a:r>
              <a:rPr lang="en-US" b="0" dirty="0"/>
              <a:t> (</a:t>
            </a:r>
            <a:r>
              <a:rPr lang="en-US" b="0" dirty="0" err="1"/>
              <a:t>freepik</a:t>
            </a:r>
            <a:r>
              <a:rPr lang="en-US" b="0" dirty="0"/>
              <a:t>)</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17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Adventure : https://</a:t>
            </a:r>
            <a:r>
              <a:rPr lang="en-IN" sz="1200" b="0" i="0" u="none" strike="noStrike" dirty="0" err="1">
                <a:solidFill>
                  <a:schemeClr val="dk1"/>
                </a:solidFill>
                <a:latin typeface="Calibri"/>
                <a:cs typeface="Calibri"/>
                <a:sym typeface="Calibri"/>
              </a:rPr>
              <a:t>pixabay.com</a:t>
            </a:r>
            <a:r>
              <a:rPr lang="en-IN" sz="1200" b="0" i="0" u="none" strike="noStrike" dirty="0">
                <a:solidFill>
                  <a:schemeClr val="dk1"/>
                </a:solidFill>
                <a:latin typeface="Calibri"/>
                <a:cs typeface="Calibri"/>
                <a:sym typeface="Calibri"/>
              </a:rPr>
              <a:t>/illustrations/climbing-climber-ice-pick-rope-4514507/ (</a:t>
            </a:r>
            <a:r>
              <a:rPr lang="en-IN" sz="1200" b="0" i="0" u="none" strike="noStrike" dirty="0" err="1">
                <a:solidFill>
                  <a:schemeClr val="dk1"/>
                </a:solidFill>
                <a:latin typeface="Calibri"/>
                <a:cs typeface="Calibri"/>
                <a:sym typeface="Calibri"/>
              </a:rPr>
              <a:t>Rappellingusa</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err="1">
                <a:solidFill>
                  <a:schemeClr val="dk1"/>
                </a:solidFill>
                <a:latin typeface="Calibri"/>
                <a:cs typeface="Calibri"/>
                <a:sym typeface="Calibri"/>
              </a:rPr>
              <a:t>Mystrey</a:t>
            </a:r>
            <a:r>
              <a:rPr lang="en-IN" sz="1200" b="0" i="0" u="none" strike="noStrike" dirty="0">
                <a:solidFill>
                  <a:schemeClr val="dk1"/>
                </a:solidFill>
                <a:latin typeface="Calibri"/>
                <a:cs typeface="Calibri"/>
                <a:sym typeface="Calibri"/>
              </a:rPr>
              <a:t> : https://www.freepik.com/free-vector/mystery-horror-cartoon-posters-with-horse-soul_20495038.htm#</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Thriller : https://pixabay.com/illustrations/book-cover-childrens-book-7971244/ (</a:t>
            </a:r>
            <a:r>
              <a:rPr lang="en-IN" sz="1200" b="0" i="0" u="none" strike="noStrike" dirty="0" err="1">
                <a:solidFill>
                  <a:schemeClr val="dk1"/>
                </a:solidFill>
                <a:latin typeface="Calibri"/>
                <a:cs typeface="Calibri"/>
                <a:sym typeface="Calibri"/>
              </a:rPr>
              <a:t>Kyra_Starr</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Horror : https://</a:t>
            </a:r>
            <a:r>
              <a:rPr lang="en-IN" sz="1200" b="0" i="0" u="none" strike="noStrike" dirty="0" err="1">
                <a:solidFill>
                  <a:schemeClr val="dk1"/>
                </a:solidFill>
                <a:latin typeface="Calibri"/>
                <a:cs typeface="Calibri"/>
                <a:sym typeface="Calibri"/>
              </a:rPr>
              <a:t>pixabay.com</a:t>
            </a:r>
            <a:r>
              <a:rPr lang="en-IN" sz="1200" b="0" i="0" u="none" strike="noStrike" dirty="0">
                <a:solidFill>
                  <a:schemeClr val="dk1"/>
                </a:solidFill>
                <a:latin typeface="Calibri"/>
                <a:cs typeface="Calibri"/>
                <a:sym typeface="Calibri"/>
              </a:rPr>
              <a:t>/photos/haunted-house-halloween-graveyard-7508035/ (</a:t>
            </a:r>
            <a:r>
              <a:rPr lang="en-IN" sz="1200" b="0" i="0" u="none" strike="noStrike" dirty="0" err="1">
                <a:solidFill>
                  <a:schemeClr val="dk1"/>
                </a:solidFill>
                <a:latin typeface="Calibri"/>
                <a:cs typeface="Calibri"/>
                <a:sym typeface="Calibri"/>
              </a:rPr>
              <a:t>Sananthropis</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72167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Farmer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/free-vector/flat-farmer-s-day-celebration-illustration_32832794.htm#query=indian%20farmer&amp;position=0&amp;from_view=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t>
            </a:r>
            <a:r>
              <a:rPr lang="en-IN" sz="1200" b="0" i="0" u="none" strike="noStrike" dirty="0" err="1">
                <a:solidFill>
                  <a:schemeClr val="dk1"/>
                </a:solidFill>
                <a:latin typeface="Calibri"/>
                <a:cs typeface="Calibri"/>
                <a:sym typeface="Calibri"/>
              </a:rPr>
              <a:t>ais&amp;uuid</a:t>
            </a:r>
            <a:r>
              <a:rPr lang="en-IN" sz="1200" b="0" i="0" u="none" strike="noStrike" dirty="0">
                <a:solidFill>
                  <a:schemeClr val="dk1"/>
                </a:solidFill>
                <a:latin typeface="Calibri"/>
                <a:cs typeface="Calibri"/>
                <a:sym typeface="Calibri"/>
              </a:rPr>
              <a:t>=fa4b21ff-88db-433a-954c-d6a7bbdd7abc (</a:t>
            </a:r>
            <a:r>
              <a:rPr lang="en-IN" sz="1200" b="0" i="0" u="none" strike="noStrike" dirty="0" err="1">
                <a:solidFill>
                  <a:schemeClr val="dk1"/>
                </a:solidFill>
                <a:latin typeface="Calibri"/>
                <a:cs typeface="Calibri"/>
                <a:sym typeface="Calibri"/>
              </a:rPr>
              <a:t>freepik</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Birbal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/free-vector/indian-man-traditional-clothes-icon-isolated_74221586.htm#query=man%20turban%20indian&amp;position=15&amp;from_view=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t>
            </a:r>
            <a:r>
              <a:rPr lang="en-IN" sz="1200" b="0" i="0" u="none" strike="noStrike" dirty="0" err="1">
                <a:solidFill>
                  <a:schemeClr val="dk1"/>
                </a:solidFill>
                <a:latin typeface="Calibri"/>
                <a:cs typeface="Calibri"/>
                <a:sym typeface="Calibri"/>
              </a:rPr>
              <a:t>ais&amp;uuid</a:t>
            </a:r>
            <a:r>
              <a:rPr lang="en-IN" sz="1200" b="0" i="0" u="none" strike="noStrike" dirty="0">
                <a:solidFill>
                  <a:schemeClr val="dk1"/>
                </a:solidFill>
                <a:latin typeface="Calibri"/>
                <a:cs typeface="Calibri"/>
                <a:sym typeface="Calibri"/>
              </a:rPr>
              <a:t>=64480452-ca15-4fb6-bd53-ecf30d182ac4 (</a:t>
            </a:r>
            <a:r>
              <a:rPr lang="en-IN" sz="1200" b="0" i="0" u="none" strike="noStrike" dirty="0" err="1">
                <a:solidFill>
                  <a:schemeClr val="dk1"/>
                </a:solidFill>
                <a:latin typeface="Calibri"/>
                <a:cs typeface="Calibri"/>
                <a:sym typeface="Calibri"/>
              </a:rPr>
              <a:t>djvstock</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Man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/free-vector/indian-culture-young-man-character_73897548.htm#query=indian%20king&amp;position=18&amp;from_view=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t>
            </a:r>
            <a:r>
              <a:rPr lang="en-IN" sz="1200" b="0" i="0" u="none" strike="noStrike" dirty="0" err="1">
                <a:solidFill>
                  <a:schemeClr val="dk1"/>
                </a:solidFill>
                <a:latin typeface="Calibri"/>
                <a:cs typeface="Calibri"/>
                <a:sym typeface="Calibri"/>
              </a:rPr>
              <a:t>ais&amp;uuid</a:t>
            </a:r>
            <a:r>
              <a:rPr lang="en-IN" sz="1200" b="0" i="0" u="none" strike="noStrike" dirty="0">
                <a:solidFill>
                  <a:schemeClr val="dk1"/>
                </a:solidFill>
                <a:latin typeface="Calibri"/>
                <a:cs typeface="Calibri"/>
                <a:sym typeface="Calibri"/>
              </a:rPr>
              <a:t>=5c19e980-e649-4b13-b647-d56b7a95dce7 (</a:t>
            </a:r>
            <a:r>
              <a:rPr lang="en-IN" sz="1200" b="0" i="0" u="none" strike="noStrike" dirty="0" err="1">
                <a:solidFill>
                  <a:schemeClr val="dk1"/>
                </a:solidFill>
                <a:latin typeface="Calibri"/>
                <a:cs typeface="Calibri"/>
                <a:sym typeface="Calibri"/>
              </a:rPr>
              <a:t>jemastock</a:t>
            </a:r>
            <a:r>
              <a:rPr lang="en-IN" sz="1200" b="0" i="0" u="none" strike="noStrike" dirty="0">
                <a:solidFill>
                  <a:schemeClr val="dk1"/>
                </a:solidFill>
                <a:latin typeface="Calibri"/>
                <a:cs typeface="Calibri"/>
                <a:sym typeface="Calibri"/>
              </a:rPr>
              <a:t>)</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Akbar : https://</a:t>
            </a:r>
            <a:r>
              <a:rPr lang="en-IN" sz="1200" b="0" i="0" u="none" strike="noStrike" dirty="0" err="1">
                <a:solidFill>
                  <a:schemeClr val="dk1"/>
                </a:solidFill>
                <a:latin typeface="Calibri"/>
                <a:cs typeface="Calibri"/>
                <a:sym typeface="Calibri"/>
              </a:rPr>
              <a:t>pixabay.com</a:t>
            </a:r>
            <a:r>
              <a:rPr lang="en-IN" sz="1200" b="0" i="0" u="none" strike="noStrike" dirty="0">
                <a:solidFill>
                  <a:schemeClr val="dk1"/>
                </a:solidFill>
                <a:latin typeface="Calibri"/>
                <a:cs typeface="Calibri"/>
                <a:sym typeface="Calibri"/>
              </a:rPr>
              <a:t>/vectors/lego-babur-babur-mughal-emperor-5569807/ (</a:t>
            </a:r>
            <a:r>
              <a:rPr lang="en-IN" sz="1200" b="0" i="0" u="none" strike="noStrike" dirty="0" err="1">
                <a:solidFill>
                  <a:schemeClr val="dk1"/>
                </a:solidFill>
                <a:latin typeface="Calibri"/>
                <a:cs typeface="Calibri"/>
                <a:sym typeface="Calibri"/>
              </a:rPr>
              <a:t>BilliTheCat</a:t>
            </a:r>
            <a:r>
              <a:rPr lang="en-IN" sz="1200" b="0" i="0" u="none" strike="noStrike" dirty="0">
                <a:solidFill>
                  <a:schemeClr val="dk1"/>
                </a:solidFill>
                <a:latin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dirty="0">
                <a:solidFill>
                  <a:schemeClr val="dk1"/>
                </a:solidFill>
                <a:latin typeface="Calibri"/>
                <a:cs typeface="Calibri"/>
                <a:sym typeface="Calibri"/>
              </a:rPr>
              <a:t>Well : https://</a:t>
            </a:r>
            <a:r>
              <a:rPr lang="en-IN" sz="1200" b="0" i="0" u="none" strike="noStrike" dirty="0" err="1">
                <a:solidFill>
                  <a:schemeClr val="dk1"/>
                </a:solidFill>
                <a:latin typeface="Calibri"/>
                <a:cs typeface="Calibri"/>
                <a:sym typeface="Calibri"/>
              </a:rPr>
              <a:t>www.freepik.com</a:t>
            </a:r>
            <a:r>
              <a:rPr lang="en-IN" sz="1200" b="0" i="0" u="none" strike="noStrike" dirty="0">
                <a:solidFill>
                  <a:schemeClr val="dk1"/>
                </a:solidFill>
                <a:latin typeface="Calibri"/>
                <a:cs typeface="Calibri"/>
                <a:sym typeface="Calibri"/>
              </a:rPr>
              <a:t>/free-vector/stone-will-field-illustration_1109783.htm#query=water%20well&amp;position=0&amp;from_view=</a:t>
            </a:r>
            <a:r>
              <a:rPr lang="en-IN" sz="1200" b="0" i="0" u="none" strike="noStrike" dirty="0" err="1">
                <a:solidFill>
                  <a:schemeClr val="dk1"/>
                </a:solidFill>
                <a:latin typeface="Calibri"/>
                <a:cs typeface="Calibri"/>
                <a:sym typeface="Calibri"/>
              </a:rPr>
              <a:t>search&amp;track</a:t>
            </a:r>
            <a:r>
              <a:rPr lang="en-IN" sz="1200" b="0" i="0" u="none" strike="noStrike" dirty="0">
                <a:solidFill>
                  <a:schemeClr val="dk1"/>
                </a:solidFill>
                <a:latin typeface="Calibri"/>
                <a:cs typeface="Calibri"/>
                <a:sym typeface="Calibri"/>
              </a:rPr>
              <a:t>=ais (</a:t>
            </a:r>
            <a:r>
              <a:rPr lang="en-IN" sz="1200" b="0" i="0" u="none" strike="noStrike" dirty="0" err="1">
                <a:solidFill>
                  <a:schemeClr val="dk1"/>
                </a:solidFill>
                <a:latin typeface="Calibri"/>
                <a:cs typeface="Calibri"/>
                <a:sym typeface="Calibri"/>
              </a:rPr>
              <a:t>brgfx</a:t>
            </a:r>
            <a:r>
              <a:rPr lang="en-IN" sz="1200" b="0" i="0" u="none" strike="noStrike" dirty="0">
                <a:solidFill>
                  <a:schemeClr val="dk1"/>
                </a:solidFill>
                <a:latin typeface="Calibri"/>
                <a:cs typeface="Calibri"/>
                <a:sym typeface="Calibri"/>
              </a:rPr>
              <a:t>)</a:t>
            </a:r>
            <a:endParaRPr lang="en-IN" b="0"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4818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5532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r>
              <a:rPr lang="en-IN" sz="1200" b="0" i="0" u="none" strike="noStrike" dirty="0">
                <a:solidFill>
                  <a:schemeClr val="dk1"/>
                </a:solidFill>
                <a:latin typeface="Calibri"/>
                <a:cs typeface="Calibri"/>
                <a:sym typeface="Calibri"/>
              </a:rPr>
              <a:t>Book : https://</a:t>
            </a:r>
            <a:r>
              <a:rPr lang="en-IN" sz="1200" b="0" i="0" u="none" strike="noStrike" dirty="0" err="1">
                <a:solidFill>
                  <a:schemeClr val="dk1"/>
                </a:solidFill>
                <a:latin typeface="Calibri"/>
                <a:cs typeface="Calibri"/>
                <a:sym typeface="Calibri"/>
              </a:rPr>
              <a:t>pixabay.com</a:t>
            </a:r>
            <a:r>
              <a:rPr lang="en-IN" sz="1200" b="0" i="0" u="none" strike="noStrike" dirty="0">
                <a:solidFill>
                  <a:schemeClr val="dk1"/>
                </a:solidFill>
                <a:latin typeface="Calibri"/>
                <a:cs typeface="Calibri"/>
                <a:sym typeface="Calibri"/>
              </a:rPr>
              <a:t>/vectors/book-read-open-published-write-147292/ (</a:t>
            </a:r>
            <a:r>
              <a:rPr lang="en-IN" sz="1200" b="0" i="0" u="none" strike="noStrike" dirty="0" err="1">
                <a:solidFill>
                  <a:schemeClr val="dk1"/>
                </a:solidFill>
                <a:latin typeface="Calibri"/>
                <a:cs typeface="Calibri"/>
                <a:sym typeface="Calibri"/>
              </a:rPr>
              <a:t>OpenClipart</a:t>
            </a:r>
            <a:r>
              <a:rPr lang="en-IN" sz="1200" b="0" i="0" u="none" strike="noStrike" dirty="0">
                <a:solidFill>
                  <a:schemeClr val="dk1"/>
                </a:solidFill>
                <a:latin typeface="Calibri"/>
                <a:cs typeface="Calibri"/>
                <a:sym typeface="Calibri"/>
              </a:rPr>
              <a:t>-Vectors)</a:t>
            </a: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682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635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ttribution_Body">
    <p:spTree>
      <p:nvGrpSpPr>
        <p:cNvPr id="1" name=""/>
        <p:cNvGrpSpPr/>
        <p:nvPr/>
      </p:nvGrpSpPr>
      <p:grpSpPr>
        <a:xfrm>
          <a:off x="0" y="0"/>
          <a:ext cx="0" cy="0"/>
          <a:chOff x="0" y="0"/>
          <a:chExt cx="0" cy="0"/>
        </a:xfrm>
      </p:grpSpPr>
      <p:sp>
        <p:nvSpPr>
          <p:cNvPr id="3" name="Google Shape;20;p6">
            <a:extLst>
              <a:ext uri="{FF2B5EF4-FFF2-40B4-BE49-F238E27FC236}">
                <a16:creationId xmlns:a16="http://schemas.microsoft.com/office/drawing/2014/main" id="{4936243D-45B8-8953-F1D3-2AEA3FDF4F94}"/>
              </a:ext>
            </a:extLst>
          </p:cNvPr>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21;p6">
            <a:extLst>
              <a:ext uri="{FF2B5EF4-FFF2-40B4-BE49-F238E27FC236}">
                <a16:creationId xmlns:a16="http://schemas.microsoft.com/office/drawing/2014/main" id="{232CA2A7-5BCF-3C5F-7BED-BC5BB6A6DEA2}"/>
              </a:ext>
            </a:extLst>
          </p:cNvPr>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3765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Tree>
    <p:extLst>
      <p:ext uri="{BB962C8B-B14F-4D97-AF65-F5344CB8AC3E}">
        <p14:creationId xmlns:p14="http://schemas.microsoft.com/office/powerpoint/2010/main" val="255532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extLst>
      <p:ext uri="{BB962C8B-B14F-4D97-AF65-F5344CB8AC3E}">
        <p14:creationId xmlns:p14="http://schemas.microsoft.com/office/powerpoint/2010/main" val="388368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7"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6"/>
          <p:cNvSpPr txBox="1">
            <a:spLocks noGrp="1"/>
          </p:cNvSpPr>
          <p:nvPr>
            <p:ph type="body" idx="1"/>
          </p:nvPr>
        </p:nvSpPr>
        <p:spPr>
          <a:xfrm>
            <a:off x="920341" y="1169591"/>
            <a:ext cx="10351317" cy="451881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6" descr="Calendar&#10;&#10;Description automatically generated with low confidence"/>
          <p:cNvPicPr preferRelativeResize="0"/>
          <p:nvPr/>
        </p:nvPicPr>
        <p:blipFill rotWithShape="1">
          <a:blip r:embed="rId2">
            <a:alphaModFix/>
          </a:blip>
          <a:srcRect/>
          <a:stretch/>
        </p:blipFill>
        <p:spPr>
          <a:xfrm>
            <a:off x="11327827" y="104115"/>
            <a:ext cx="738701" cy="720000"/>
          </a:xfrm>
          <a:prstGeom prst="rect">
            <a:avLst/>
          </a:prstGeom>
          <a:noFill/>
          <a:ln>
            <a:noFill/>
          </a:ln>
        </p:spPr>
      </p:pic>
      <p:pic>
        <p:nvPicPr>
          <p:cNvPr id="24" name="Google Shape;24;p6" descr="Graphical user interface&#10;&#10;Description automatically generated"/>
          <p:cNvPicPr preferRelativeResize="0"/>
          <p:nvPr/>
        </p:nvPicPr>
        <p:blipFill rotWithShape="1">
          <a:blip r:embed="rId3">
            <a:alphaModFix/>
          </a:blip>
          <a:srcRect/>
          <a:stretch/>
        </p:blipFill>
        <p:spPr>
          <a:xfrm>
            <a:off x="11327827" y="6093376"/>
            <a:ext cx="720000" cy="720000"/>
          </a:xfrm>
          <a:prstGeom prst="rect">
            <a:avLst/>
          </a:prstGeom>
          <a:noFill/>
          <a:ln>
            <a:noFill/>
          </a:ln>
        </p:spPr>
      </p:pic>
    </p:spTree>
    <p:extLst>
      <p:ext uri="{BB962C8B-B14F-4D97-AF65-F5344CB8AC3E}">
        <p14:creationId xmlns:p14="http://schemas.microsoft.com/office/powerpoint/2010/main" val="269968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899867"/>
            <a:ext cx="10363200" cy="17526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3009899"/>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close - up of a flame&#10;&#10;Description automatically generated with medium confidence"/>
          <p:cNvPicPr preferRelativeResize="0"/>
          <p:nvPr userDrawn="1"/>
        </p:nvPicPr>
        <p:blipFill rotWithShape="1">
          <a:blip r:embed="rId2">
            <a:alphaModFix/>
          </a:blip>
          <a:srcRect/>
          <a:stretch/>
        </p:blipFill>
        <p:spPr>
          <a:xfrm>
            <a:off x="11277600" y="6042792"/>
            <a:ext cx="715200" cy="720000"/>
          </a:xfrm>
          <a:prstGeom prst="rect">
            <a:avLst/>
          </a:prstGeom>
          <a:noFill/>
          <a:ln>
            <a:noFill/>
          </a:ln>
        </p:spPr>
      </p:pic>
      <p:pic>
        <p:nvPicPr>
          <p:cNvPr id="17" name="Google Shape;17;p5" descr="A picture containing text, clock&#10;&#10;Description automatically generated"/>
          <p:cNvPicPr preferRelativeResize="0"/>
          <p:nvPr userDrawn="1"/>
        </p:nvPicPr>
        <p:blipFill rotWithShape="1">
          <a:blip r:embed="rId3">
            <a:alphaModFix/>
          </a:blip>
          <a:srcRect/>
          <a:stretch/>
        </p:blipFill>
        <p:spPr>
          <a:xfrm>
            <a:off x="205167" y="104115"/>
            <a:ext cx="678726" cy="720000"/>
          </a:xfrm>
          <a:prstGeom prst="rect">
            <a:avLst/>
          </a:prstGeom>
          <a:noFill/>
          <a:ln>
            <a:noFill/>
          </a:ln>
        </p:spPr>
      </p:pic>
      <p:pic>
        <p:nvPicPr>
          <p:cNvPr id="18" name="Google Shape;18;p5" descr="Calendar&#10;&#10;Description automatically generated with low confidence"/>
          <p:cNvPicPr preferRelativeResize="0"/>
          <p:nvPr userDrawn="1"/>
        </p:nvPicPr>
        <p:blipFill rotWithShape="1">
          <a:blip r:embed="rId4">
            <a:alphaModFix/>
          </a:blip>
          <a:srcRect/>
          <a:stretch/>
        </p:blipFill>
        <p:spPr>
          <a:xfrm>
            <a:off x="11305651" y="104115"/>
            <a:ext cx="738701" cy="720000"/>
          </a:xfrm>
          <a:prstGeom prst="rect">
            <a:avLst/>
          </a:prstGeom>
          <a:noFill/>
          <a:ln>
            <a:noFill/>
          </a:ln>
        </p:spPr>
      </p:pic>
    </p:spTree>
    <p:extLst>
      <p:ext uri="{BB962C8B-B14F-4D97-AF65-F5344CB8AC3E}">
        <p14:creationId xmlns:p14="http://schemas.microsoft.com/office/powerpoint/2010/main" val="209055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close - up of a flame&#10;&#10;Description automatically generated with medium confidence"/>
          <p:cNvPicPr preferRelativeResize="0"/>
          <p:nvPr/>
        </p:nvPicPr>
        <p:blipFill rotWithShape="1">
          <a:blip r:embed="rId2">
            <a:alphaModFix/>
          </a:blip>
          <a:srcRect/>
          <a:stretch/>
        </p:blipFill>
        <p:spPr>
          <a:xfrm>
            <a:off x="11277600" y="6042792"/>
            <a:ext cx="7152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05651" y="104115"/>
            <a:ext cx="738701" cy="720000"/>
          </a:xfrm>
          <a:prstGeom prst="rect">
            <a:avLst/>
          </a:prstGeom>
          <a:noFill/>
          <a:ln>
            <a:noFill/>
          </a:ln>
        </p:spPr>
      </p:pic>
    </p:spTree>
    <p:extLst>
      <p:ext uri="{BB962C8B-B14F-4D97-AF65-F5344CB8AC3E}">
        <p14:creationId xmlns:p14="http://schemas.microsoft.com/office/powerpoint/2010/main" val="351061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495333" cy="47290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Calendar&#10;&#10;Description automatically generated with low confidence"/>
          <p:cNvPicPr preferRelativeResize="0"/>
          <p:nvPr/>
        </p:nvPicPr>
        <p:blipFill rotWithShape="1">
          <a:blip r:embed="rId2">
            <a:alphaModFix/>
          </a:blip>
          <a:srcRect/>
          <a:stretch/>
        </p:blipFill>
        <p:spPr>
          <a:xfrm>
            <a:off x="11267509" y="74045"/>
            <a:ext cx="738701" cy="720000"/>
          </a:xfrm>
          <a:prstGeom prst="rect">
            <a:avLst/>
          </a:prstGeom>
          <a:noFill/>
          <a:ln>
            <a:noFill/>
          </a:ln>
        </p:spPr>
      </p:pic>
      <p:pic>
        <p:nvPicPr>
          <p:cNvPr id="23" name="Google Shape;23;p6" descr="A picture containing text, clipart&#10;&#10;Description automatically generated"/>
          <p:cNvPicPr preferRelativeResize="0"/>
          <p:nvPr/>
        </p:nvPicPr>
        <p:blipFill rotWithShape="1">
          <a:blip r:embed="rId3">
            <a:alphaModFix/>
          </a:blip>
          <a:srcRect/>
          <a:stretch/>
        </p:blipFill>
        <p:spPr>
          <a:xfrm>
            <a:off x="11286950" y="6062852"/>
            <a:ext cx="720000" cy="720000"/>
          </a:xfrm>
          <a:prstGeom prst="rect">
            <a:avLst/>
          </a:prstGeom>
          <a:noFill/>
          <a:ln>
            <a:noFill/>
          </a:ln>
        </p:spPr>
      </p:pic>
    </p:spTree>
    <p:extLst>
      <p:ext uri="{BB962C8B-B14F-4D97-AF65-F5344CB8AC3E}">
        <p14:creationId xmlns:p14="http://schemas.microsoft.com/office/powerpoint/2010/main" val="235420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Calendar&#10;&#10;Description automatically generated with low confidence"/>
          <p:cNvPicPr preferRelativeResize="0"/>
          <p:nvPr/>
        </p:nvPicPr>
        <p:blipFill rotWithShape="1">
          <a:blip r:embed="rId2">
            <a:alphaModFix/>
          </a:blip>
          <a:srcRect/>
          <a:stretch/>
        </p:blipFill>
        <p:spPr>
          <a:xfrm>
            <a:off x="11267509" y="74045"/>
            <a:ext cx="738701" cy="720000"/>
          </a:xfrm>
          <a:prstGeom prst="rect">
            <a:avLst/>
          </a:prstGeom>
          <a:noFill/>
          <a:ln>
            <a:noFill/>
          </a:ln>
        </p:spPr>
      </p:pic>
      <p:pic>
        <p:nvPicPr>
          <p:cNvPr id="26" name="Google Shape;26;p7" descr="A picture containing text, clipart&#10;&#10;Description automatically generated"/>
          <p:cNvPicPr preferRelativeResize="0"/>
          <p:nvPr/>
        </p:nvPicPr>
        <p:blipFill rotWithShape="1">
          <a:blip r:embed="rId3">
            <a:alphaModFix/>
          </a:blip>
          <a:srcRect/>
          <a:stretch/>
        </p:blipFill>
        <p:spPr>
          <a:xfrm>
            <a:off x="11286950" y="6062852"/>
            <a:ext cx="720000" cy="720000"/>
          </a:xfrm>
          <a:prstGeom prst="rect">
            <a:avLst/>
          </a:prstGeom>
          <a:noFill/>
          <a:ln>
            <a:noFill/>
          </a:ln>
        </p:spPr>
      </p:pic>
    </p:spTree>
    <p:extLst>
      <p:ext uri="{BB962C8B-B14F-4D97-AF65-F5344CB8AC3E}">
        <p14:creationId xmlns:p14="http://schemas.microsoft.com/office/powerpoint/2010/main" val="25314332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hyperlink" Target="about:blan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3"/>
          </p:cNvPr>
          <p:cNvSpPr/>
          <p:nvPr/>
        </p:nvSpPr>
        <p:spPr>
          <a:xfrm>
            <a:off x="-406400" y="6488116"/>
            <a:ext cx="38912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p>
        </p:txBody>
      </p:sp>
    </p:spTree>
    <p:extLst>
      <p:ext uri="{BB962C8B-B14F-4D97-AF65-F5344CB8AC3E}">
        <p14:creationId xmlns:p14="http://schemas.microsoft.com/office/powerpoint/2010/main" val="4019272020"/>
      </p:ext>
    </p:extLst>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Google Shape;13;p5">
            <a:hlinkClick r:id="rId4"/>
            <a:extLst>
              <a:ext uri="{FF2B5EF4-FFF2-40B4-BE49-F238E27FC236}">
                <a16:creationId xmlns:a16="http://schemas.microsoft.com/office/drawing/2014/main" id="{14906773-AC2E-2445-97EC-73E7C0D61462}"/>
              </a:ext>
            </a:extLst>
          </p:cNvPr>
          <p:cNvSpPr/>
          <p:nvPr userDrawn="1"/>
        </p:nvSpPr>
        <p:spPr>
          <a:xfrm>
            <a:off x="-406400" y="6488116"/>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spTree>
    <p:extLst>
      <p:ext uri="{BB962C8B-B14F-4D97-AF65-F5344CB8AC3E}">
        <p14:creationId xmlns:p14="http://schemas.microsoft.com/office/powerpoint/2010/main" val="638077079"/>
      </p:ext>
    </p:extLst>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6" name="Google Shape;13;p5">
            <a:hlinkClick r:id="rId3"/>
            <a:extLst>
              <a:ext uri="{FF2B5EF4-FFF2-40B4-BE49-F238E27FC236}">
                <a16:creationId xmlns:a16="http://schemas.microsoft.com/office/drawing/2014/main" id="{23A86DD4-EE6B-2845-804B-CEFE6B5DB661}"/>
              </a:ext>
            </a:extLst>
          </p:cNvPr>
          <p:cNvSpPr/>
          <p:nvPr userDrawn="1"/>
        </p:nvSpPr>
        <p:spPr>
          <a:xfrm>
            <a:off x="-406400" y="6488116"/>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spTree>
    <p:extLst>
      <p:ext uri="{BB962C8B-B14F-4D97-AF65-F5344CB8AC3E}">
        <p14:creationId xmlns:p14="http://schemas.microsoft.com/office/powerpoint/2010/main" val="4126653483"/>
      </p:ext>
    </p:extLst>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4" name="Google Shape;13;p5">
            <a:hlinkClick r:id="rId4"/>
            <a:extLst>
              <a:ext uri="{FF2B5EF4-FFF2-40B4-BE49-F238E27FC236}">
                <a16:creationId xmlns:a16="http://schemas.microsoft.com/office/drawing/2014/main" id="{0D220278-6C4E-E147-AAB6-93338A3E4AE6}"/>
              </a:ext>
            </a:extLst>
          </p:cNvPr>
          <p:cNvSpPr/>
          <p:nvPr userDrawn="1"/>
        </p:nvSpPr>
        <p:spPr>
          <a:xfrm>
            <a:off x="-406400" y="6488116"/>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spTree>
    <p:extLst>
      <p:ext uri="{BB962C8B-B14F-4D97-AF65-F5344CB8AC3E}">
        <p14:creationId xmlns:p14="http://schemas.microsoft.com/office/powerpoint/2010/main" val="3892156350"/>
      </p:ext>
    </p:extLst>
  </p:cSld>
  <p:clrMap bg1="lt1" tx1="dk1" bg2="dk2" tx2="lt2" accent1="accent1" accent2="accent2" accent3="accent3" accent4="accent4" accent5="accent5" accent6="accent6" hlink="hlink" folHlink="folHlink"/>
  <p:sldLayoutIdLst>
    <p:sldLayoutId id="2147483674" r:id="rId1"/>
    <p:sldLayoutId id="214748367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a:hlinkClick r:id="rId4"/>
          </p:cNvPr>
          <p:cNvSpPr/>
          <p:nvPr/>
        </p:nvSpPr>
        <p:spPr>
          <a:xfrm>
            <a:off x="-406400" y="6488116"/>
            <a:ext cx="38912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p>
        </p:txBody>
      </p:sp>
    </p:spTree>
    <p:extLst>
      <p:ext uri="{BB962C8B-B14F-4D97-AF65-F5344CB8AC3E}">
        <p14:creationId xmlns:p14="http://schemas.microsoft.com/office/powerpoint/2010/main" val="4255586466"/>
      </p:ext>
    </p:extLst>
  </p:cSld>
  <p:clrMap bg1="lt1" tx1="dk1" bg2="dk2" tx2="lt2" accent1="accent1" accent2="accent2" accent3="accent3" accent4="accent4" accent5="accent5" accent6="accent6" hlink="hlink" folHlink="folHlink"/>
  <p:sldLayoutIdLst>
    <p:sldLayoutId id="2147483678" r:id="rId1"/>
    <p:sldLayoutId id="214748367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jpeg"/><Relationship Id="rId7"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5" Type="http://schemas.microsoft.com/office/2007/relationships/hdphoto" Target="../media/hdphoto3.wdp"/><Relationship Id="rId4" Type="http://schemas.openxmlformats.org/officeDocument/2006/relationships/image" Target="../media/image34.png"/><Relationship Id="rId9"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47.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3.jpeg"/><Relationship Id="rId3" Type="http://schemas.openxmlformats.org/officeDocument/2006/relationships/image" Target="../media/image13.jpeg"/><Relationship Id="rId21" Type="http://schemas.openxmlformats.org/officeDocument/2006/relationships/image" Target="../media/image25.jpeg"/><Relationship Id="rId7" Type="http://schemas.microsoft.com/office/2007/relationships/hdphoto" Target="../media/hdphoto7.wdp"/><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37.jpeg"/><Relationship Id="rId2" Type="http://schemas.openxmlformats.org/officeDocument/2006/relationships/notesSlide" Target="../notesSlides/notesSlide21.xml"/><Relationship Id="rId16" Type="http://schemas.openxmlformats.org/officeDocument/2006/relationships/image" Target="../media/image20.jpeg"/><Relationship Id="rId20" Type="http://schemas.openxmlformats.org/officeDocument/2006/relationships/image" Target="../media/image23.png"/><Relationship Id="rId29"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24" Type="http://schemas.openxmlformats.org/officeDocument/2006/relationships/image" Target="../media/image36.pn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49.png"/><Relationship Id="rId28" Type="http://schemas.microsoft.com/office/2007/relationships/hdphoto" Target="../media/hdphoto9.wdp"/><Relationship Id="rId10" Type="http://schemas.openxmlformats.org/officeDocument/2006/relationships/image" Target="../media/image48.jpeg"/><Relationship Id="rId19" Type="http://schemas.openxmlformats.org/officeDocument/2006/relationships/image" Target="../media/image24.jpeg"/><Relationship Id="rId4" Type="http://schemas.openxmlformats.org/officeDocument/2006/relationships/image" Target="../media/image12.jpeg"/><Relationship Id="rId9" Type="http://schemas.microsoft.com/office/2007/relationships/hdphoto" Target="../media/hdphoto8.wdp"/><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5.png"/><Relationship Id="rId30"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7.jpeg"/><Relationship Id="rId3" Type="http://schemas.openxmlformats.org/officeDocument/2006/relationships/image" Target="../media/image40.jpeg"/><Relationship Id="rId7" Type="http://schemas.openxmlformats.org/officeDocument/2006/relationships/image" Target="../media/image44.jpeg"/><Relationship Id="rId12" Type="http://schemas.microsoft.com/office/2007/relationships/hdphoto" Target="../media/hdphoto11.wdp"/><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6.png"/><Relationship Id="rId5" Type="http://schemas.openxmlformats.org/officeDocument/2006/relationships/image" Target="../media/image42.jpeg"/><Relationship Id="rId10" Type="http://schemas.microsoft.com/office/2007/relationships/hdphoto" Target="../media/hdphoto10.wdp"/><Relationship Id="rId4" Type="http://schemas.openxmlformats.org/officeDocument/2006/relationships/image" Target="../media/image41.jpe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pic>
        <p:nvPicPr>
          <p:cNvPr id="2" name="Picture 2" descr="Free vector a boy wearing scientist gown with empty paper on the table">
            <a:extLst>
              <a:ext uri="{FF2B5EF4-FFF2-40B4-BE49-F238E27FC236}">
                <a16:creationId xmlns:a16="http://schemas.microsoft.com/office/drawing/2014/main" id="{C9F065BC-7C70-ADCA-1CEF-1283A78C8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109" y="107699"/>
            <a:ext cx="4311569" cy="380199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4;p1">
            <a:extLst>
              <a:ext uri="{FF2B5EF4-FFF2-40B4-BE49-F238E27FC236}">
                <a16:creationId xmlns:a16="http://schemas.microsoft.com/office/drawing/2014/main" id="{99FD817A-2DAD-16E7-A36F-9A5D13864024}"/>
              </a:ext>
            </a:extLst>
          </p:cNvPr>
          <p:cNvSpPr txBox="1">
            <a:spLocks noGrp="1"/>
          </p:cNvSpPr>
          <p:nvPr>
            <p:ph type="ctrTitle"/>
          </p:nvPr>
        </p:nvSpPr>
        <p:spPr>
          <a:xfrm>
            <a:off x="1833575" y="3428998"/>
            <a:ext cx="8676168" cy="2062717"/>
          </a:xfrm>
          <a:prstGeom prst="rect">
            <a:avLst/>
          </a:prstGeom>
          <a:gradFill>
            <a:gsLst>
              <a:gs pos="0">
                <a:schemeClr val="accent2">
                  <a:lumMod val="60000"/>
                  <a:lumOff val="40000"/>
                </a:schemeClr>
              </a:gs>
              <a:gs pos="35000">
                <a:schemeClr val="accent6">
                  <a:lumMod val="40000"/>
                  <a:lumOff val="60000"/>
                </a:schemeClr>
              </a:gs>
              <a:gs pos="69000">
                <a:schemeClr val="accent2">
                  <a:lumMod val="20000"/>
                  <a:lumOff val="80000"/>
                </a:schemeClr>
              </a:gs>
              <a:gs pos="100000">
                <a:schemeClr val="accent2">
                  <a:lumMod val="75000"/>
                </a:schemeClr>
              </a:gs>
            </a:gsLst>
            <a:lin ang="5400000" scaled="1"/>
          </a:gradFill>
          <a:ln>
            <a:solidFill>
              <a:schemeClr val="tx1"/>
            </a:solidFill>
          </a:ln>
        </p:spPr>
        <p:txBody>
          <a:bodyPr spcFirstLastPara="1" wrap="square" lIns="91425" tIns="45700" rIns="91425" bIns="45700" anchor="ctr" anchorCtr="0">
            <a:noAutofit/>
          </a:bodyPr>
          <a:lstStyle/>
          <a:p>
            <a:r>
              <a:rPr lang="en-GB" dirty="0">
                <a:solidFill>
                  <a:schemeClr val="tx1"/>
                </a:solidFill>
              </a:rPr>
              <a:t>Creative Writing</a:t>
            </a:r>
            <a:endParaRPr dirty="0">
              <a:solidFill>
                <a:schemeClr val="tx1"/>
              </a:solidFill>
            </a:endParaRPr>
          </a:p>
        </p:txBody>
      </p:sp>
      <p:sp>
        <p:nvSpPr>
          <p:cNvPr id="7" name="Triangle 1">
            <a:extLst>
              <a:ext uri="{FF2B5EF4-FFF2-40B4-BE49-F238E27FC236}">
                <a16:creationId xmlns:a16="http://schemas.microsoft.com/office/drawing/2014/main" id="{CE260A4F-4D3D-D711-4FC8-8772E5DADBF1}"/>
              </a:ext>
            </a:extLst>
          </p:cNvPr>
          <p:cNvSpPr/>
          <p:nvPr/>
        </p:nvSpPr>
        <p:spPr>
          <a:xfrm rot="16200000">
            <a:off x="-74969" y="3583170"/>
            <a:ext cx="2062716" cy="1754372"/>
          </a:xfrm>
          <a:prstGeom prst="triangle">
            <a:avLst/>
          </a:prstGeom>
          <a:solidFill>
            <a:srgbClr val="941651"/>
          </a:solidFill>
          <a:ln>
            <a:solidFill>
              <a:srgbClr val="9416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riangle 2">
            <a:extLst>
              <a:ext uri="{FF2B5EF4-FFF2-40B4-BE49-F238E27FC236}">
                <a16:creationId xmlns:a16="http://schemas.microsoft.com/office/drawing/2014/main" id="{395BF521-304B-13AF-805A-0C70A9494315}"/>
              </a:ext>
            </a:extLst>
          </p:cNvPr>
          <p:cNvSpPr/>
          <p:nvPr/>
        </p:nvSpPr>
        <p:spPr>
          <a:xfrm rot="5400000">
            <a:off x="10246588" y="3692153"/>
            <a:ext cx="2062716" cy="1536406"/>
          </a:xfrm>
          <a:prstGeom prst="triangle">
            <a:avLst/>
          </a:prstGeom>
          <a:solidFill>
            <a:srgbClr val="941651"/>
          </a:solidFill>
          <a:ln>
            <a:solidFill>
              <a:srgbClr val="9416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Parallelogram 1">
            <a:extLst>
              <a:ext uri="{FF2B5EF4-FFF2-40B4-BE49-F238E27FC236}">
                <a16:creationId xmlns:a16="http://schemas.microsoft.com/office/drawing/2014/main" id="{8EEF8DB8-8A0E-1595-9C14-187D3ADC90D6}"/>
              </a:ext>
            </a:extLst>
          </p:cNvPr>
          <p:cNvSpPr/>
          <p:nvPr/>
        </p:nvSpPr>
        <p:spPr>
          <a:xfrm>
            <a:off x="2177901" y="203332"/>
            <a:ext cx="7836195" cy="595423"/>
          </a:xfrm>
          <a:prstGeom prst="parallelogram">
            <a:avLst/>
          </a:prstGeom>
          <a:gradFill flip="none" rotWithShape="1">
            <a:gsLst>
              <a:gs pos="0">
                <a:srgbClr val="FFFC00">
                  <a:tint val="66000"/>
                  <a:satMod val="160000"/>
                </a:srgbClr>
              </a:gs>
              <a:gs pos="50000">
                <a:srgbClr val="FFD579"/>
              </a:gs>
              <a:gs pos="100000">
                <a:schemeClr val="accent6">
                  <a:lumMod val="60000"/>
                  <a:lumOff val="40000"/>
                </a:schemeClr>
              </a:gs>
            </a:gsLst>
            <a:path path="circle">
              <a:fillToRect r="100000" b="100000"/>
            </a:path>
            <a:tileRect l="-100000" t="-100000"/>
          </a:gra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Story Continued….</a:t>
            </a:r>
            <a:endParaRPr kumimoji="0" lang="en-AE"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 name="TextBox 3">
            <a:extLst>
              <a:ext uri="{FF2B5EF4-FFF2-40B4-BE49-F238E27FC236}">
                <a16:creationId xmlns:a16="http://schemas.microsoft.com/office/drawing/2014/main" id="{CB72D454-A425-62BA-AE80-2C28040C9FD2}"/>
              </a:ext>
            </a:extLst>
          </p:cNvPr>
          <p:cNvSpPr txBox="1"/>
          <p:nvPr/>
        </p:nvSpPr>
        <p:spPr>
          <a:xfrm>
            <a:off x="205847" y="3070023"/>
            <a:ext cx="9898782" cy="1200329"/>
          </a:xfrm>
          <a:prstGeom prst="rect">
            <a:avLst/>
          </a:prstGeom>
          <a:solidFill>
            <a:srgbClr val="FF7E79">
              <a:alpha val="43922"/>
            </a:srgbClr>
          </a:solidFill>
          <a:ln>
            <a:solidFill>
              <a:srgbClr val="C00000"/>
            </a:solidFill>
          </a:ln>
          <a:scene3d>
            <a:camera prst="orthographicFront"/>
            <a:lightRig rig="threePt" dir="t"/>
          </a:scene3d>
          <a:sp3d>
            <a:bevelT w="165100" prst="coolSlant"/>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Shyam</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Bahadur was very upset. He did not know what to do. He decided to go to Emperor Akbar’s court for justice.  He reached Akbar’s court and said, “</a:t>
            </a:r>
            <a:r>
              <a:rPr kumimoji="0" lang="en-IN" sz="2400" b="0" i="0" u="none" strike="noStrike" kern="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Maharaj, please help me.”</a:t>
            </a:r>
            <a:endParaRPr kumimoji="0" lang="en-AE" sz="2400" b="0" i="0" u="none" strike="noStrike" kern="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BD3B4592-35A2-635F-CB94-D9EEBB851CFB}"/>
              </a:ext>
            </a:extLst>
          </p:cNvPr>
          <p:cNvSpPr txBox="1"/>
          <p:nvPr/>
        </p:nvSpPr>
        <p:spPr>
          <a:xfrm>
            <a:off x="205847" y="4575325"/>
            <a:ext cx="9898782" cy="461665"/>
          </a:xfrm>
          <a:prstGeom prst="rect">
            <a:avLst/>
          </a:prstGeom>
          <a:solidFill>
            <a:schemeClr val="tx2">
              <a:lumMod val="90000"/>
            </a:schemeClr>
          </a:solidFill>
          <a:ln>
            <a:solidFill>
              <a:schemeClr val="tx2">
                <a:lumMod val="25000"/>
              </a:schemeClr>
            </a:solidFill>
          </a:ln>
          <a:scene3d>
            <a:camera prst="orthographicFront"/>
            <a:lightRig rig="threePt" dir="t"/>
          </a:scene3d>
          <a:sp3d>
            <a:bevelT w="165100" prst="coolSlant"/>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F79646">
                    <a:lumMod val="75000"/>
                  </a:srgbClr>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Akbar said, “What is the matter?” </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The farmer told him all that had happened.</a:t>
            </a:r>
            <a:endPar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p:txBody>
      </p:sp>
      <p:sp>
        <p:nvSpPr>
          <p:cNvPr id="8" name="TextBox 7">
            <a:extLst>
              <a:ext uri="{FF2B5EF4-FFF2-40B4-BE49-F238E27FC236}">
                <a16:creationId xmlns:a16="http://schemas.microsoft.com/office/drawing/2014/main" id="{1EDEA4EC-F002-6DC7-6B87-8C2890B53FFB}"/>
              </a:ext>
            </a:extLst>
          </p:cNvPr>
          <p:cNvSpPr txBox="1"/>
          <p:nvPr/>
        </p:nvSpPr>
        <p:spPr>
          <a:xfrm>
            <a:off x="205847" y="1085128"/>
            <a:ext cx="9898782" cy="156966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rgbClr val="00B0F0"/>
            </a:solidFill>
          </a:ln>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wrap="square" rtlCol="0">
            <a:spAutoFit/>
          </a:bodyPr>
          <a:lstStyle>
            <a:defPPr marR="0" lvl="0" algn="l" rtl="0">
              <a:lnSpc>
                <a:spcPct val="100000"/>
              </a:lnSpc>
              <a:spcBef>
                <a:spcPts val="0"/>
              </a:spcBef>
              <a:spcAft>
                <a:spcPts val="0"/>
              </a:spcAft>
            </a:defPPr>
            <a:lvl1pPr>
              <a:defRPr sz="2200">
                <a:effectLst/>
                <a:latin typeface="Calibri" panose="020F0502020204030204" pitchFamily="34" charset="0"/>
                <a:ea typeface="Calibri" panose="020F0502020204030204" pitchFamily="34" charset="0"/>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sym typeface="Arial"/>
              </a:rPr>
              <a:t>Shyam said, “</a:t>
            </a:r>
            <a:r>
              <a:rPr kumimoji="0" lang="en-IN" sz="2400" b="0" i="0" u="none" strike="noStrike" kern="0" cap="none" spc="0" normalizeH="0" baseline="0" noProof="0" dirty="0" err="1">
                <a:ln>
                  <a:noFill/>
                </a:ln>
                <a:solidFill>
                  <a:srgbClr val="7030A0"/>
                </a:solidFill>
                <a:effectLst/>
                <a:uLnTx/>
                <a:uFillTx/>
                <a:latin typeface="Calibri" panose="020F0502020204030204" pitchFamily="34" charset="0"/>
                <a:ea typeface="Calibri" panose="020F0502020204030204" pitchFamily="34" charset="0"/>
                <a:cs typeface="+mn-cs"/>
                <a:sym typeface="Arial"/>
              </a:rPr>
              <a:t>Sethji</a:t>
            </a:r>
            <a:r>
              <a:rPr kumimoji="0" lang="en-IN" sz="2400" b="0" i="0" u="none" strike="noStrike" kern="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sym typeface="Arial"/>
              </a:rPr>
              <a:t>, what are you saying? I have paid the full price for the well. Please allow me to draw water from it. What is the use of the well if I cannot use the water from </a:t>
            </a:r>
            <a:r>
              <a:rPr kumimoji="0" lang="en-IN" sz="2400" b="0" i="0" u="none" strike="noStrike" kern="0" cap="none" spc="0" normalizeH="0" baseline="0" noProof="0">
                <a:ln>
                  <a:noFill/>
                </a:ln>
                <a:solidFill>
                  <a:srgbClr val="7030A0"/>
                </a:solidFill>
                <a:effectLst/>
                <a:uLnTx/>
                <a:uFillTx/>
                <a:latin typeface="Calibri" panose="020F0502020204030204" pitchFamily="34" charset="0"/>
                <a:ea typeface="Calibri" panose="020F0502020204030204" pitchFamily="34" charset="0"/>
                <a:cs typeface="+mn-cs"/>
                <a:sym typeface="Arial"/>
              </a:rPr>
              <a:t>it?”  </a:t>
            </a:r>
            <a:endParaRPr kumimoji="0" lang="en-IN" sz="2400" b="0" i="0" u="none" strike="noStrike" kern="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sym typeface="Arial"/>
              </a:rPr>
              <a:t>Mohit said angrily- </a:t>
            </a:r>
            <a:r>
              <a:rPr kumimoji="0" lang="en-IN" sz="2400" b="0"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sym typeface="Arial"/>
              </a:rPr>
              <a:t>“Leave before I ask my men to push you out.”</a:t>
            </a:r>
            <a:endParaRPr kumimoji="0" lang="en-AE" sz="2400" b="0"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sym typeface="Arial"/>
            </a:endParaRPr>
          </a:p>
        </p:txBody>
      </p:sp>
      <p:pic>
        <p:nvPicPr>
          <p:cNvPr id="9" name="Picture 8">
            <a:extLst>
              <a:ext uri="{FF2B5EF4-FFF2-40B4-BE49-F238E27FC236}">
                <a16:creationId xmlns:a16="http://schemas.microsoft.com/office/drawing/2014/main" id="{B94780A6-B6F6-3866-446A-2374EF8994EF}"/>
              </a:ext>
            </a:extLst>
          </p:cNvPr>
          <p:cNvPicPr>
            <a:picLocks noChangeAspect="1" noChangeArrowheads="1"/>
          </p:cNvPicPr>
          <p:nvPr/>
        </p:nvPicPr>
        <p:blipFill>
          <a:blip r:embed="rId3"/>
          <a:srcRect/>
          <a:stretch/>
        </p:blipFill>
        <p:spPr bwMode="auto">
          <a:xfrm>
            <a:off x="4255396" y="5222392"/>
            <a:ext cx="1016800" cy="1456158"/>
          </a:xfrm>
          <a:prstGeom prst="rect">
            <a:avLst/>
          </a:prstGeom>
          <a:extLst>
            <a:ext uri="{909E8E84-426E-40DD-AFC4-6F175D3DCCD1}">
              <a14:hiddenFill xmlns:a14="http://schemas.microsoft.com/office/drawing/2010/main">
                <a:solidFill>
                  <a:srgbClr val="FFFFFF"/>
                </a:solidFill>
              </a14:hiddenFill>
            </a:ext>
          </a:extLst>
        </p:spPr>
      </p:pic>
      <p:pic>
        <p:nvPicPr>
          <p:cNvPr id="6" name="Picture 2" descr="Free vector stone will in the field illustration">
            <a:extLst>
              <a:ext uri="{FF2B5EF4-FFF2-40B4-BE49-F238E27FC236}">
                <a16:creationId xmlns:a16="http://schemas.microsoft.com/office/drawing/2014/main" id="{1FE8DCB3-4D28-629F-4433-F343476382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761"/>
          <a:stretch/>
        </p:blipFill>
        <p:spPr bwMode="auto">
          <a:xfrm>
            <a:off x="10545399" y="2827783"/>
            <a:ext cx="1416850" cy="1552519"/>
          </a:xfrm>
          <a:prstGeom prst="ellipse">
            <a:avLst/>
          </a:prstGeom>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F8C2191-5A3B-17A4-0D17-3BCCECA37BB2}"/>
              </a:ext>
            </a:extLst>
          </p:cNvPr>
          <p:cNvPicPr>
            <a:picLocks noChangeAspect="1"/>
          </p:cNvPicPr>
          <p:nvPr/>
        </p:nvPicPr>
        <p:blipFill>
          <a:blip r:embed="rId5"/>
          <a:stretch>
            <a:fillRect/>
          </a:stretch>
        </p:blipFill>
        <p:spPr>
          <a:xfrm>
            <a:off x="10627845" y="4446447"/>
            <a:ext cx="1016800" cy="1680103"/>
          </a:xfrm>
          <a:prstGeom prst="rect">
            <a:avLst/>
          </a:prstGeom>
        </p:spPr>
      </p:pic>
      <p:pic>
        <p:nvPicPr>
          <p:cNvPr id="11" name="Picture 10">
            <a:extLst>
              <a:ext uri="{FF2B5EF4-FFF2-40B4-BE49-F238E27FC236}">
                <a16:creationId xmlns:a16="http://schemas.microsoft.com/office/drawing/2014/main" id="{304C2BE1-B0A4-A463-E0DC-2AD1047F039F}"/>
              </a:ext>
            </a:extLst>
          </p:cNvPr>
          <p:cNvPicPr>
            <a:picLocks noChangeAspect="1"/>
          </p:cNvPicPr>
          <p:nvPr/>
        </p:nvPicPr>
        <p:blipFill>
          <a:blip r:embed="rId6"/>
          <a:srcRect/>
          <a:stretch/>
        </p:blipFill>
        <p:spPr>
          <a:xfrm>
            <a:off x="7736291" y="5220195"/>
            <a:ext cx="1503401" cy="1503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4E61C636-E01E-DED3-692C-CCA2634475CC}"/>
              </a:ext>
            </a:extLst>
          </p:cNvPr>
          <p:cNvPicPr>
            <a:picLocks noChangeAspect="1"/>
          </p:cNvPicPr>
          <p:nvPr/>
        </p:nvPicPr>
        <p:blipFill>
          <a:blip r:embed="rId7"/>
          <a:stretch>
            <a:fillRect/>
          </a:stretch>
        </p:blipFill>
        <p:spPr>
          <a:xfrm>
            <a:off x="10545399" y="978277"/>
            <a:ext cx="1181693" cy="1783361"/>
          </a:xfrm>
          <a:prstGeom prst="rect">
            <a:avLst/>
          </a:prstGeom>
        </p:spPr>
      </p:pic>
    </p:spTree>
    <p:extLst>
      <p:ext uri="{BB962C8B-B14F-4D97-AF65-F5344CB8AC3E}">
        <p14:creationId xmlns:p14="http://schemas.microsoft.com/office/powerpoint/2010/main" val="3267798888"/>
      </p:ext>
    </p:extLst>
  </p:cSld>
  <p:clrMapOvr>
    <a:masterClrMapping/>
  </p:clrMapOvr>
  <mc:AlternateContent xmlns:mc="http://schemas.openxmlformats.org/markup-compatibility/2006" xmlns:p14="http://schemas.microsoft.com/office/powerpoint/2010/main">
    <mc:Choice Requires="p14">
      <p:transition spd="slow" p14:dur="2000" advTm="58647"/>
    </mc:Choice>
    <mc:Fallback xmlns="">
      <p:transition spd="slow" advTm="58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500"/>
                            </p:stCondLst>
                            <p:childTnLst>
                              <p:par>
                                <p:cTn id="9" presetID="22" presetClass="entr" presetSubtype="8"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par>
                          <p:cTn id="19" fill="hold">
                            <p:stCondLst>
                              <p:cond delay="500"/>
                            </p:stCondLst>
                            <p:childTnLst>
                              <p:par>
                                <p:cTn id="20" presetID="22" presetClass="entr" presetSubtype="8" fill="hold" nodeType="after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150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Parallelogram 1">
            <a:extLst>
              <a:ext uri="{FF2B5EF4-FFF2-40B4-BE49-F238E27FC236}">
                <a16:creationId xmlns:a16="http://schemas.microsoft.com/office/drawing/2014/main" id="{8EEF8DB8-8A0E-1595-9C14-187D3ADC90D6}"/>
              </a:ext>
            </a:extLst>
          </p:cNvPr>
          <p:cNvSpPr/>
          <p:nvPr/>
        </p:nvSpPr>
        <p:spPr>
          <a:xfrm>
            <a:off x="2177902" y="128205"/>
            <a:ext cx="7836195" cy="595423"/>
          </a:xfrm>
          <a:prstGeom prst="parallelogram">
            <a:avLst/>
          </a:prstGeom>
          <a:gradFill flip="none" rotWithShape="1">
            <a:gsLst>
              <a:gs pos="0">
                <a:srgbClr val="FFFC00">
                  <a:tint val="66000"/>
                  <a:satMod val="160000"/>
                </a:srgbClr>
              </a:gs>
              <a:gs pos="50000">
                <a:srgbClr val="FFD579"/>
              </a:gs>
              <a:gs pos="100000">
                <a:schemeClr val="accent6">
                  <a:lumMod val="60000"/>
                  <a:lumOff val="40000"/>
                </a:schemeClr>
              </a:gs>
            </a:gsLst>
            <a:path path="circle">
              <a:fillToRect r="100000" b="100000"/>
            </a:path>
            <a:tileRect l="-100000" t="-100000"/>
          </a:gra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Story Continued….</a:t>
            </a:r>
            <a:endParaRPr kumimoji="0" lang="en-AE"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46A986DF-43EF-07CE-D367-BB1DDD8BA10B}"/>
              </a:ext>
            </a:extLst>
          </p:cNvPr>
          <p:cNvSpPr txBox="1"/>
          <p:nvPr/>
        </p:nvSpPr>
        <p:spPr>
          <a:xfrm>
            <a:off x="138286" y="862275"/>
            <a:ext cx="11915425" cy="2677656"/>
          </a:xfrm>
          <a:prstGeom prst="rect">
            <a:avLst/>
          </a:prstGeom>
          <a:gradFill flip="none" rotWithShape="1">
            <a:gsLst>
              <a:gs pos="0">
                <a:srgbClr val="00FDFF">
                  <a:tint val="66000"/>
                  <a:satMod val="160000"/>
                </a:srgbClr>
              </a:gs>
              <a:gs pos="50000">
                <a:srgbClr val="00FDFF">
                  <a:tint val="44500"/>
                  <a:satMod val="160000"/>
                </a:srgbClr>
              </a:gs>
              <a:gs pos="100000">
                <a:srgbClr val="00FDFF">
                  <a:tint val="23500"/>
                  <a:satMod val="160000"/>
                </a:srgbClr>
              </a:gs>
            </a:gsLst>
            <a:path path="circle">
              <a:fillToRect r="100000" b="100000"/>
            </a:path>
            <a:tileRect l="-100000" t="-100000"/>
          </a:gradFill>
          <a:ln>
            <a:solidFill>
              <a:srgbClr val="0070C0"/>
            </a:solidFill>
          </a:ln>
          <a:scene3d>
            <a:camera prst="orthographicFront"/>
            <a:lightRig rig="threePt" dir="t"/>
          </a:scene3d>
          <a:sp3d>
            <a:bevelT w="165100" prst="coolSlant"/>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The king called his able minister Birbal. Emperor Akbar ordered, </a:t>
            </a:r>
            <a:r>
              <a:rPr kumimoji="0" lang="en-IN" sz="2400" b="0" i="0" u="none" strike="noStrike" kern="0" cap="none" spc="0" normalizeH="0" baseline="0" noProof="0" dirty="0">
                <a:ln>
                  <a:noFill/>
                </a:ln>
                <a:solidFill>
                  <a:srgbClr val="F79646">
                    <a:lumMod val="75000"/>
                  </a:srgbClr>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“Birbal, go and solve this case. I don’t want anyone in my land to be exploited.”</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Birbal was famous for his witty solutions.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The next day, all the parties assembled. The rich man said</a:t>
            </a:r>
            <a:r>
              <a:rPr kumimoji="0" lang="en-IN" sz="2400" b="0"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“Sir, I cannot allow the farmer to draw water from the well. He has paid only for the well and not for the water.” </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Birbal smiled and said, </a:t>
            </a:r>
            <a:r>
              <a:rPr kumimoji="0" lang="en-IN" sz="2400" b="0" i="0" u="none" strike="noStrike" kern="0" cap="none" spc="0" normalizeH="0" baseline="0" noProof="0" dirty="0">
                <a:ln>
                  <a:noFill/>
                </a:ln>
                <a:solidFill>
                  <a:srgbClr val="0432FF"/>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a:t>
            </a:r>
            <a:r>
              <a:rPr kumimoji="0" lang="en-IN" sz="2400" b="0" i="0" u="none" strike="noStrike" kern="0" cap="none" spc="0" normalizeH="0" baseline="0" noProof="0" dirty="0" err="1">
                <a:ln>
                  <a:noFill/>
                </a:ln>
                <a:solidFill>
                  <a:srgbClr val="0432FF"/>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Sethji</a:t>
            </a:r>
            <a:r>
              <a:rPr kumimoji="0" lang="en-IN" sz="2400" b="0" i="0" u="none" strike="noStrike" kern="0" cap="none" spc="0" normalizeH="0" baseline="0" noProof="0" dirty="0">
                <a:ln>
                  <a:noFill/>
                </a:ln>
                <a:solidFill>
                  <a:srgbClr val="0432FF"/>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I understand your case. Now that the well has already been sold to Shyam, kindly remove all the water from the well or pay rent to Shyam Bahadur to keep the water in it.”</a:t>
            </a:r>
            <a:r>
              <a:rPr kumimoji="0" lang="en-IN" sz="2400" b="0" i="0" u="none" strike="noStrike" kern="0" cap="none" spc="0" normalizeH="0" baseline="0" noProof="0" dirty="0">
                <a:ln>
                  <a:noFill/>
                </a:ln>
                <a:solidFill>
                  <a:srgbClr val="00B0F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 </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The rich man said, </a:t>
            </a:r>
            <a:r>
              <a:rPr kumimoji="0" lang="en-IN" sz="2400" b="0"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rPr>
              <a:t>“Alas! How can I do that?”</a:t>
            </a:r>
            <a:endParaRPr kumimoji="0" lang="en-AE" sz="2400" b="0"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p:txBody>
      </p:sp>
      <p:sp>
        <p:nvSpPr>
          <p:cNvPr id="7" name="TextBox 6">
            <a:extLst>
              <a:ext uri="{FF2B5EF4-FFF2-40B4-BE49-F238E27FC236}">
                <a16:creationId xmlns:a16="http://schemas.microsoft.com/office/drawing/2014/main" id="{209913E2-7696-1327-85A6-737991CD81AB}"/>
              </a:ext>
            </a:extLst>
          </p:cNvPr>
          <p:cNvSpPr txBox="1"/>
          <p:nvPr/>
        </p:nvSpPr>
        <p:spPr>
          <a:xfrm>
            <a:off x="138286" y="3678578"/>
            <a:ext cx="7953091" cy="1200329"/>
          </a:xfrm>
          <a:prstGeom prst="rect">
            <a:avLst/>
          </a:prstGeom>
          <a:solidFill>
            <a:schemeClr val="bg1">
              <a:lumMod val="85000"/>
            </a:schemeClr>
          </a:solidFill>
          <a:ln>
            <a:solidFill>
              <a:schemeClr val="tx1"/>
            </a:solidFill>
          </a:ln>
          <a:scene3d>
            <a:camera prst="orthographicFront"/>
            <a:lightRig rig="threePt" dir="t"/>
          </a:scene3d>
          <a:sp3d>
            <a:bevelT w="165100" prst="coolSlant"/>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Arial"/>
                <a:sym typeface="Arial"/>
              </a:rPr>
              <a:t>Shyam</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rPr>
              <a:t> was allowed to draw water from the well. </a:t>
            </a:r>
            <a:r>
              <a:rPr kumimoji="0" lang="en-IN" sz="2400" b="0" i="0" u="none" strike="noStrike" kern="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Arial"/>
                <a:sym typeface="Arial"/>
              </a:rPr>
              <a:t>“Thank you </a:t>
            </a:r>
            <a:r>
              <a:rPr kumimoji="0" lang="en-IN" sz="2400" b="0" i="0" u="none" strike="noStrike" kern="0" cap="none" spc="0" normalizeH="0" baseline="0" noProof="0" dirty="0" err="1">
                <a:ln>
                  <a:noFill/>
                </a:ln>
                <a:solidFill>
                  <a:srgbClr val="7030A0"/>
                </a:solidFill>
                <a:effectLst/>
                <a:uLnTx/>
                <a:uFillTx/>
                <a:latin typeface="Calibri" panose="020F0502020204030204" pitchFamily="34" charset="0"/>
                <a:ea typeface="Times New Roman" panose="02020603050405020304" pitchFamily="18" charset="0"/>
                <a:cs typeface="Arial"/>
                <a:sym typeface="Arial"/>
              </a:rPr>
              <a:t>Mantriji</a:t>
            </a:r>
            <a:r>
              <a:rPr kumimoji="0" lang="en-IN" sz="2400" b="0" i="0" u="none" strike="noStrike" kern="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Arial"/>
                <a:sym typeface="Arial"/>
              </a:rPr>
              <a:t>,” </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rPr>
              <a:t>said </a:t>
            </a:r>
            <a:r>
              <a:rPr kumimoji="0" lang="en-IN" sz="2400" b="0" i="0" u="none" strike="noStrike" kern="0" cap="none" spc="0" normalizeH="0" baseline="0" noProof="0" dirty="0" err="1">
                <a:ln>
                  <a:noFill/>
                </a:ln>
                <a:solidFill>
                  <a:srgbClr val="000000"/>
                </a:solidFill>
                <a:effectLst/>
                <a:uLnTx/>
                <a:uFillTx/>
                <a:latin typeface="Calibri" panose="020F0502020204030204" pitchFamily="34" charset="0"/>
                <a:ea typeface="Times New Roman" panose="02020603050405020304" pitchFamily="18" charset="0"/>
                <a:cs typeface="Arial"/>
                <a:sym typeface="Arial"/>
              </a:rPr>
              <a:t>Shyam</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rPr>
              <a:t> as he bowed to Birbal with great joy.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a:sym typeface="Arial"/>
              </a:rPr>
              <a:t>Birbal’s intelligence was proved yet again!</a:t>
            </a:r>
            <a:endParaRPr kumimoji="0" lang="en-AE" sz="24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pic>
        <p:nvPicPr>
          <p:cNvPr id="4" name="Picture 3">
            <a:extLst>
              <a:ext uri="{FF2B5EF4-FFF2-40B4-BE49-F238E27FC236}">
                <a16:creationId xmlns:a16="http://schemas.microsoft.com/office/drawing/2014/main" id="{0379DE44-4848-CBE1-97AF-57D8B2067041}"/>
              </a:ext>
            </a:extLst>
          </p:cNvPr>
          <p:cNvPicPr>
            <a:picLocks noChangeAspect="1"/>
          </p:cNvPicPr>
          <p:nvPr/>
        </p:nvPicPr>
        <p:blipFill>
          <a:blip r:embed="rId3"/>
          <a:srcRect/>
          <a:stretch/>
        </p:blipFill>
        <p:spPr>
          <a:xfrm>
            <a:off x="8299540" y="3664939"/>
            <a:ext cx="3088834" cy="3088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w="165100" prst="coolSlant"/>
          </a:sp3d>
        </p:spPr>
      </p:pic>
      <p:pic>
        <p:nvPicPr>
          <p:cNvPr id="3" name="Picture 2">
            <a:extLst>
              <a:ext uri="{FF2B5EF4-FFF2-40B4-BE49-F238E27FC236}">
                <a16:creationId xmlns:a16="http://schemas.microsoft.com/office/drawing/2014/main" id="{E6727FA5-8199-A97F-E840-7F2FD819FDF1}"/>
              </a:ext>
            </a:extLst>
          </p:cNvPr>
          <p:cNvPicPr>
            <a:picLocks noChangeAspect="1"/>
          </p:cNvPicPr>
          <p:nvPr/>
        </p:nvPicPr>
        <p:blipFill>
          <a:blip r:embed="rId4"/>
          <a:srcRect/>
          <a:stretch/>
        </p:blipFill>
        <p:spPr>
          <a:xfrm>
            <a:off x="1092990" y="52135"/>
            <a:ext cx="355981" cy="747561"/>
          </a:xfrm>
          <a:prstGeom prst="rect">
            <a:avLst/>
          </a:prstGeom>
        </p:spPr>
      </p:pic>
    </p:spTree>
    <p:extLst>
      <p:ext uri="{BB962C8B-B14F-4D97-AF65-F5344CB8AC3E}">
        <p14:creationId xmlns:p14="http://schemas.microsoft.com/office/powerpoint/2010/main" val="910818219"/>
      </p:ext>
    </p:extLst>
  </p:cSld>
  <p:clrMapOvr>
    <a:masterClrMapping/>
  </p:clrMapOvr>
  <mc:AlternateContent xmlns:mc="http://schemas.openxmlformats.org/markup-compatibility/2006" xmlns:p14="http://schemas.microsoft.com/office/powerpoint/2010/main">
    <mc:Choice Requires="p14">
      <p:transition spd="slow" p14:dur="2000" advTm="117993"/>
    </mc:Choice>
    <mc:Fallback xmlns="">
      <p:transition spd="slow" advTm="1179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Snip and Round Single Corner Rectangle 1">
            <a:extLst>
              <a:ext uri="{FF2B5EF4-FFF2-40B4-BE49-F238E27FC236}">
                <a16:creationId xmlns:a16="http://schemas.microsoft.com/office/drawing/2014/main" id="{069A36CA-0887-B652-A333-C7ECA5E62E3A}"/>
              </a:ext>
            </a:extLst>
          </p:cNvPr>
          <p:cNvSpPr/>
          <p:nvPr/>
        </p:nvSpPr>
        <p:spPr>
          <a:xfrm>
            <a:off x="341957" y="1837128"/>
            <a:ext cx="7437478" cy="3260000"/>
          </a:xfrm>
          <a:prstGeom prst="snipRoundRect">
            <a:avLst/>
          </a:prstGeom>
          <a:solidFill>
            <a:schemeClr val="bg1">
              <a:lumMod val="75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1" name="Google Shape;41;p2"/>
          <p:cNvSpPr txBox="1">
            <a:spLocks noGrp="1"/>
          </p:cNvSpPr>
          <p:nvPr>
            <p:ph type="title"/>
          </p:nvPr>
        </p:nvSpPr>
        <p:spPr>
          <a:xfrm>
            <a:off x="2869477" y="950067"/>
            <a:ext cx="6777704" cy="461665"/>
          </a:xfrm>
          <a:prstGeom prst="rect">
            <a:avLst/>
          </a:prstGeom>
          <a:solidFill>
            <a:srgbClr val="945200"/>
          </a:solidFill>
          <a:ln>
            <a:solidFill>
              <a:schemeClr val="tx2">
                <a:lumMod val="50000"/>
              </a:schemeClr>
            </a:solidFill>
          </a:ln>
          <a:scene3d>
            <a:camera prst="orthographicFront"/>
            <a:lightRig rig="threePt" dir="t"/>
          </a:scene3d>
          <a:sp3d>
            <a:bevelT w="165100" prst="coolSlant"/>
          </a:sp3d>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GB" sz="2800" dirty="0">
                <a:solidFill>
                  <a:schemeClr val="bg1"/>
                </a:solidFill>
              </a:rPr>
              <a:t>The Hare and the Tortoise</a:t>
            </a:r>
            <a:endParaRPr sz="2800" dirty="0">
              <a:solidFill>
                <a:schemeClr val="bg1"/>
              </a:solidFill>
            </a:endParaRPr>
          </a:p>
        </p:txBody>
      </p:sp>
      <p:grpSp>
        <p:nvGrpSpPr>
          <p:cNvPr id="5" name="Group 4">
            <a:extLst>
              <a:ext uri="{FF2B5EF4-FFF2-40B4-BE49-F238E27FC236}">
                <a16:creationId xmlns:a16="http://schemas.microsoft.com/office/drawing/2014/main" id="{B7952647-B02B-B2CB-9055-5CC5D2314C1F}"/>
              </a:ext>
            </a:extLst>
          </p:cNvPr>
          <p:cNvGrpSpPr/>
          <p:nvPr/>
        </p:nvGrpSpPr>
        <p:grpSpPr>
          <a:xfrm>
            <a:off x="8057372" y="1893932"/>
            <a:ext cx="3970916" cy="3236665"/>
            <a:chOff x="2690038" y="2837043"/>
            <a:chExt cx="3405962" cy="3208549"/>
          </a:xfrm>
        </p:grpSpPr>
        <p:pic>
          <p:nvPicPr>
            <p:cNvPr id="2050" name="Picture 2" descr="Free vector rabbit running in the park">
              <a:extLst>
                <a:ext uri="{FF2B5EF4-FFF2-40B4-BE49-F238E27FC236}">
                  <a16:creationId xmlns:a16="http://schemas.microsoft.com/office/drawing/2014/main" id="{60B409B3-9EFA-6263-99D1-AF08ED320A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286"/>
            <a:stretch/>
          </p:blipFill>
          <p:spPr bwMode="auto">
            <a:xfrm>
              <a:off x="2690038" y="2837043"/>
              <a:ext cx="3405962" cy="32085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vector opposite adjective words with fast and slow">
              <a:extLst>
                <a:ext uri="{FF2B5EF4-FFF2-40B4-BE49-F238E27FC236}">
                  <a16:creationId xmlns:a16="http://schemas.microsoft.com/office/drawing/2014/main" id="{03DFACCD-7558-6A8B-8203-36A0CD6D5C2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2833" b="78987" l="45847" r="97125">
                          <a14:foregroundMark x1="46006" y1="47092" x2="48882" y2="37148"/>
                          <a14:foregroundMark x1="48882" y1="37148" x2="57987" y2="37148"/>
                          <a14:foregroundMark x1="57987" y1="37148" x2="59105" y2="39024"/>
                          <a14:foregroundMark x1="57987" y1="35460" x2="49521" y2="34146"/>
                          <a14:foregroundMark x1="49521" y1="34146" x2="49201" y2="34522"/>
                          <a14:foregroundMark x1="51757" y1="50094" x2="56869" y2="42402"/>
                          <a14:foregroundMark x1="56869" y1="42402" x2="56230" y2="39212"/>
                          <a14:foregroundMark x1="52556" y1="49531" x2="57348" y2="46154"/>
                          <a14:foregroundMark x1="57188" y1="73546" x2="61502" y2="74109"/>
                          <a14:foregroundMark x1="75240" y1="76735" x2="81629" y2="76923"/>
                          <a14:foregroundMark x1="71565" y1="68105" x2="78594" y2="79362"/>
                          <a14:foregroundMark x1="93610" y1="57786" x2="97125" y2="67355"/>
                          <a14:foregroundMark x1="97125" y1="67355" x2="97284" y2="68105"/>
                          <a14:foregroundMark x1="55112" y1="34709" x2="55751" y2="32833"/>
                          <a14:foregroundMark x1="55431" y1="33208" x2="58946" y2="34146"/>
                        </a14:backgroundRemoval>
                      </a14:imgEffect>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42596" t="32172" b="19449"/>
            <a:stretch/>
          </p:blipFill>
          <p:spPr bwMode="auto">
            <a:xfrm>
              <a:off x="2690038" y="4986669"/>
              <a:ext cx="1203848" cy="863854"/>
            </a:xfrm>
            <a:prstGeom prst="rect">
              <a:avLst/>
            </a:prstGeom>
            <a:scene3d>
              <a:camera prst="orthographicFront">
                <a:rot lat="0" lon="11400000" rev="0"/>
              </a:camera>
              <a:lightRig rig="threePt" dir="t"/>
            </a:scene3d>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CFADE24E-A010-F744-0C32-906270B90D5F}"/>
              </a:ext>
            </a:extLst>
          </p:cNvPr>
          <p:cNvSpPr txBox="1"/>
          <p:nvPr/>
        </p:nvSpPr>
        <p:spPr>
          <a:xfrm>
            <a:off x="441650" y="1899443"/>
            <a:ext cx="762446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The hare and the tortoise started a race,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The quick hare set off at a fast pace.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He looked back to see the tortoise trudging along,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To reach me, thought the hare, it will take him long.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So under this shady tree, I will take a short nap,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As he nears, I will be up and away in a snap.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The slow and steady tortoise crept past the sleeping hare,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He reached the winning post without any fanfare. </a:t>
            </a:r>
          </a:p>
        </p:txBody>
      </p:sp>
      <p:sp>
        <p:nvSpPr>
          <p:cNvPr id="4" name="TextBox 3">
            <a:extLst>
              <a:ext uri="{FF2B5EF4-FFF2-40B4-BE49-F238E27FC236}">
                <a16:creationId xmlns:a16="http://schemas.microsoft.com/office/drawing/2014/main" id="{C04CAD84-9260-4F7B-BBBD-705BECF96C3D}"/>
              </a:ext>
            </a:extLst>
          </p:cNvPr>
          <p:cNvSpPr txBox="1"/>
          <p:nvPr/>
        </p:nvSpPr>
        <p:spPr>
          <a:xfrm>
            <a:off x="341956" y="5425738"/>
            <a:ext cx="554082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Trudging</a:t>
            </a: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–Walking</a:t>
            </a:r>
            <a:r>
              <a:rPr kumimoji="0" lang="en-AE" sz="2400" b="0"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with slow heavy steps.</a:t>
            </a:r>
          </a:p>
        </p:txBody>
      </p:sp>
      <p:sp>
        <p:nvSpPr>
          <p:cNvPr id="6" name="TextBox 5">
            <a:extLst>
              <a:ext uri="{FF2B5EF4-FFF2-40B4-BE49-F238E27FC236}">
                <a16:creationId xmlns:a16="http://schemas.microsoft.com/office/drawing/2014/main" id="{E31904E2-D414-8FA3-008C-FACBC0549A06}"/>
              </a:ext>
            </a:extLst>
          </p:cNvPr>
          <p:cNvSpPr txBox="1"/>
          <p:nvPr/>
        </p:nvSpPr>
        <p:spPr>
          <a:xfrm>
            <a:off x="341956" y="6055743"/>
            <a:ext cx="9124413"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Fanfare</a:t>
            </a: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 Loud sound to annouce the arrival of an important person.</a:t>
            </a:r>
          </a:p>
        </p:txBody>
      </p:sp>
      <p:pic>
        <p:nvPicPr>
          <p:cNvPr id="1026" name="Picture 2" descr="Free vector cute dog holding megaphone cartoon vector icon illustration. animal technology icon concept isolated">
            <a:extLst>
              <a:ext uri="{FF2B5EF4-FFF2-40B4-BE49-F238E27FC236}">
                <a16:creationId xmlns:a16="http://schemas.microsoft.com/office/drawing/2014/main" id="{208DBBC4-6582-5AF3-3A0C-3D31E06825A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6667" t="14762" r="21749" b="14127"/>
          <a:stretch/>
        </p:blipFill>
        <p:spPr bwMode="auto">
          <a:xfrm>
            <a:off x="9634617" y="5788003"/>
            <a:ext cx="816429" cy="9427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ee vector opposite adjective words with fast and slow">
            <a:extLst>
              <a:ext uri="{FF2B5EF4-FFF2-40B4-BE49-F238E27FC236}">
                <a16:creationId xmlns:a16="http://schemas.microsoft.com/office/drawing/2014/main" id="{13A1EBC7-237A-EB25-369E-26988B5882E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2596" t="32172" b="19449"/>
          <a:stretch/>
        </p:blipFill>
        <p:spPr bwMode="auto">
          <a:xfrm>
            <a:off x="6096000" y="5292026"/>
            <a:ext cx="936171" cy="671775"/>
          </a:xfrm>
          <a:prstGeom prst="rect">
            <a:avLst/>
          </a:prstGeom>
          <a:extLst>
            <a:ext uri="{909E8E84-426E-40DD-AFC4-6F175D3DCCD1}">
              <a14:hiddenFill xmlns:a14="http://schemas.microsoft.com/office/drawing/2010/main">
                <a:solidFill>
                  <a:srgbClr val="FFFFFF"/>
                </a:solidFill>
              </a14:hiddenFill>
            </a:ext>
          </a:extLst>
        </p:spPr>
      </p:pic>
      <p:sp>
        <p:nvSpPr>
          <p:cNvPr id="8" name="Google Shape;34;p1">
            <a:extLst>
              <a:ext uri="{FF2B5EF4-FFF2-40B4-BE49-F238E27FC236}">
                <a16:creationId xmlns:a16="http://schemas.microsoft.com/office/drawing/2014/main" id="{8BDB5EC2-16B2-39DC-D3A5-2B288680A501}"/>
              </a:ext>
            </a:extLst>
          </p:cNvPr>
          <p:cNvSpPr txBox="1">
            <a:spLocks/>
          </p:cNvSpPr>
          <p:nvPr/>
        </p:nvSpPr>
        <p:spPr>
          <a:xfrm>
            <a:off x="1920245" y="127266"/>
            <a:ext cx="8676168" cy="671775"/>
          </a:xfrm>
          <a:prstGeom prst="rect">
            <a:avLst/>
          </a:prstGeom>
          <a:gradFill>
            <a:gsLst>
              <a:gs pos="0">
                <a:schemeClr val="accent2">
                  <a:lumMod val="60000"/>
                  <a:lumOff val="40000"/>
                </a:schemeClr>
              </a:gs>
              <a:gs pos="35000">
                <a:schemeClr val="accent6">
                  <a:lumMod val="40000"/>
                  <a:lumOff val="60000"/>
                </a:schemeClr>
              </a:gs>
              <a:gs pos="69000">
                <a:schemeClr val="accent2">
                  <a:lumMod val="20000"/>
                  <a:lumOff val="80000"/>
                </a:schemeClr>
              </a:gs>
              <a:gs pos="100000">
                <a:schemeClr val="accent2">
                  <a:lumMod val="75000"/>
                </a:schemeClr>
              </a:gs>
            </a:gsLst>
            <a:lin ang="5400000" scaled="1"/>
          </a:gradFill>
          <a:ln>
            <a:solidFill>
              <a:schemeClr val="tx1"/>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IE" kern="0" dirty="0">
                <a:solidFill>
                  <a:schemeClr val="tx1"/>
                </a:solidFill>
                <a:latin typeface="Calibri" panose="020F0502020204030204" pitchFamily="34" charset="0"/>
                <a:ea typeface="Calibri" panose="020F0502020204030204" pitchFamily="34" charset="0"/>
              </a:rPr>
              <a:t>Weave a Tale in Verse</a:t>
            </a:r>
            <a:endParaRPr lang="en-IE" kern="0" dirty="0">
              <a:solidFill>
                <a:schemeClr val="tx1"/>
              </a:solidFill>
            </a:endParaRPr>
          </a:p>
        </p:txBody>
      </p:sp>
      <p:pic>
        <p:nvPicPr>
          <p:cNvPr id="10" name="Picture 2" descr="Free vector opposite adjective words with fast and slow">
            <a:extLst>
              <a:ext uri="{FF2B5EF4-FFF2-40B4-BE49-F238E27FC236}">
                <a16:creationId xmlns:a16="http://schemas.microsoft.com/office/drawing/2014/main" id="{D5334685-92E4-4C2E-D956-F5A4D734141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56598" b="19449"/>
          <a:stretch/>
        </p:blipFill>
        <p:spPr bwMode="auto">
          <a:xfrm>
            <a:off x="2290167" y="881629"/>
            <a:ext cx="509303" cy="8048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Free vector opposite adjective words with fast and slow">
            <a:extLst>
              <a:ext uri="{FF2B5EF4-FFF2-40B4-BE49-F238E27FC236}">
                <a16:creationId xmlns:a16="http://schemas.microsoft.com/office/drawing/2014/main" id="{60958703-793D-F326-8333-1F8463C53F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2596" t="32172" b="19449"/>
          <a:stretch/>
        </p:blipFill>
        <p:spPr bwMode="auto">
          <a:xfrm>
            <a:off x="9736303" y="1002755"/>
            <a:ext cx="613055" cy="439914"/>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nodeType="with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0" dur="1000"/>
                                        <p:tgtEl>
                                          <p:spTgt spid="12">
                                            <p:txEl>
                                              <p:pRg st="0" end="0"/>
                                            </p:txEl>
                                          </p:spTgt>
                                        </p:tgtEl>
                                      </p:cBhvr>
                                    </p:animEffect>
                                  </p:childTnLst>
                                </p:cTn>
                              </p:par>
                            </p:childTnLst>
                          </p:cTn>
                        </p:par>
                        <p:par>
                          <p:cTn id="11" fill="hold">
                            <p:stCondLst>
                              <p:cond delay="1500"/>
                            </p:stCondLst>
                            <p:childTnLst>
                              <p:par>
                                <p:cTn id="12" presetID="5" presetClass="entr" presetSubtype="10" fill="hold" nodeType="afterEffect">
                                  <p:stCondLst>
                                    <p:cond delay="50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checkerboard(across)">
                                      <p:cBhvr>
                                        <p:cTn id="14" dur="1000"/>
                                        <p:tgtEl>
                                          <p:spTgt spid="12">
                                            <p:txEl>
                                              <p:pRg st="1" end="1"/>
                                            </p:txEl>
                                          </p:spTgt>
                                        </p:tgtEl>
                                      </p:cBhvr>
                                    </p:animEffect>
                                  </p:childTnLst>
                                </p:cTn>
                              </p:par>
                            </p:childTnLst>
                          </p:cTn>
                        </p:par>
                        <p:par>
                          <p:cTn id="15" fill="hold">
                            <p:stCondLst>
                              <p:cond delay="3000"/>
                            </p:stCondLst>
                            <p:childTnLst>
                              <p:par>
                                <p:cTn id="16" presetID="20" presetClass="entr" presetSubtype="0" fill="hold"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1000"/>
                                        <p:tgtEl>
                                          <p:spTgt spid="5"/>
                                        </p:tgtEl>
                                      </p:cBhvr>
                                    </p:animEffect>
                                  </p:childTnLst>
                                </p:cTn>
                              </p:par>
                            </p:childTnLst>
                          </p:cTn>
                        </p:par>
                        <p:par>
                          <p:cTn id="19" fill="hold">
                            <p:stCondLst>
                              <p:cond delay="4500"/>
                            </p:stCondLst>
                            <p:childTnLst>
                              <p:par>
                                <p:cTn id="20" presetID="5" presetClass="entr" presetSubtype="10" fill="hold" nodeType="afterEffect">
                                  <p:stCondLst>
                                    <p:cond delay="50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2" dur="1000"/>
                                        <p:tgtEl>
                                          <p:spTgt spid="12">
                                            <p:txEl>
                                              <p:pRg st="2" end="2"/>
                                            </p:txEl>
                                          </p:spTgt>
                                        </p:tgtEl>
                                      </p:cBhvr>
                                    </p:animEffect>
                                  </p:childTnLst>
                                </p:cTn>
                              </p:par>
                            </p:childTnLst>
                          </p:cTn>
                        </p:par>
                        <p:par>
                          <p:cTn id="23" fill="hold">
                            <p:stCondLst>
                              <p:cond delay="6000"/>
                            </p:stCondLst>
                            <p:childTnLst>
                              <p:par>
                                <p:cTn id="24" presetID="5" presetClass="entr" presetSubtype="10" fill="hold" nodeType="afterEffect">
                                  <p:stCondLst>
                                    <p:cond delay="50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checkerboard(across)">
                                      <p:cBhvr>
                                        <p:cTn id="26" dur="1000"/>
                                        <p:tgtEl>
                                          <p:spTgt spid="12">
                                            <p:txEl>
                                              <p:pRg st="3" end="3"/>
                                            </p:txEl>
                                          </p:spTgt>
                                        </p:tgtEl>
                                      </p:cBhvr>
                                    </p:animEffect>
                                  </p:childTnLst>
                                </p:cTn>
                              </p:par>
                            </p:childTnLst>
                          </p:cTn>
                        </p:par>
                        <p:par>
                          <p:cTn id="27" fill="hold">
                            <p:stCondLst>
                              <p:cond delay="7500"/>
                            </p:stCondLst>
                            <p:childTnLst>
                              <p:par>
                                <p:cTn id="28" presetID="5" presetClass="entr" presetSubtype="10" fill="hold" nodeType="afterEffect">
                                  <p:stCondLst>
                                    <p:cond delay="50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checkerboard(across)">
                                      <p:cBhvr>
                                        <p:cTn id="30" dur="1000"/>
                                        <p:tgtEl>
                                          <p:spTgt spid="12">
                                            <p:txEl>
                                              <p:pRg st="4" end="4"/>
                                            </p:txEl>
                                          </p:spTgt>
                                        </p:tgtEl>
                                      </p:cBhvr>
                                    </p:animEffect>
                                  </p:childTnLst>
                                </p:cTn>
                              </p:par>
                            </p:childTnLst>
                          </p:cTn>
                        </p:par>
                        <p:par>
                          <p:cTn id="31" fill="hold">
                            <p:stCondLst>
                              <p:cond delay="9000"/>
                            </p:stCondLst>
                            <p:childTnLst>
                              <p:par>
                                <p:cTn id="32" presetID="5" presetClass="entr" presetSubtype="10" fill="hold" nodeType="afterEffect">
                                  <p:stCondLst>
                                    <p:cond delay="500"/>
                                  </p:stCondLst>
                                  <p:childTnLst>
                                    <p:set>
                                      <p:cBhvr>
                                        <p:cTn id="33" dur="1" fill="hold">
                                          <p:stCondLst>
                                            <p:cond delay="0"/>
                                          </p:stCondLst>
                                        </p:cTn>
                                        <p:tgtEl>
                                          <p:spTgt spid="12">
                                            <p:txEl>
                                              <p:pRg st="5" end="5"/>
                                            </p:txEl>
                                          </p:spTgt>
                                        </p:tgtEl>
                                        <p:attrNameLst>
                                          <p:attrName>style.visibility</p:attrName>
                                        </p:attrNameLst>
                                      </p:cBhvr>
                                      <p:to>
                                        <p:strVal val="visible"/>
                                      </p:to>
                                    </p:set>
                                    <p:animEffect transition="in" filter="checkerboard(across)">
                                      <p:cBhvr>
                                        <p:cTn id="34" dur="1000"/>
                                        <p:tgtEl>
                                          <p:spTgt spid="12">
                                            <p:txEl>
                                              <p:pRg st="5" end="5"/>
                                            </p:txEl>
                                          </p:spTgt>
                                        </p:tgtEl>
                                      </p:cBhvr>
                                    </p:animEffect>
                                  </p:childTnLst>
                                </p:cTn>
                              </p:par>
                            </p:childTnLst>
                          </p:cTn>
                        </p:par>
                        <p:par>
                          <p:cTn id="35" fill="hold">
                            <p:stCondLst>
                              <p:cond delay="10500"/>
                            </p:stCondLst>
                            <p:childTnLst>
                              <p:par>
                                <p:cTn id="36" presetID="5" presetClass="entr" presetSubtype="10" fill="hold" nodeType="afterEffect">
                                  <p:stCondLst>
                                    <p:cond delay="500"/>
                                  </p:stCondLst>
                                  <p:childTnLst>
                                    <p:set>
                                      <p:cBhvr>
                                        <p:cTn id="37" dur="1" fill="hold">
                                          <p:stCondLst>
                                            <p:cond delay="0"/>
                                          </p:stCondLst>
                                        </p:cTn>
                                        <p:tgtEl>
                                          <p:spTgt spid="12">
                                            <p:txEl>
                                              <p:pRg st="6" end="6"/>
                                            </p:txEl>
                                          </p:spTgt>
                                        </p:tgtEl>
                                        <p:attrNameLst>
                                          <p:attrName>style.visibility</p:attrName>
                                        </p:attrNameLst>
                                      </p:cBhvr>
                                      <p:to>
                                        <p:strVal val="visible"/>
                                      </p:to>
                                    </p:set>
                                    <p:animEffect transition="in" filter="checkerboard(across)">
                                      <p:cBhvr>
                                        <p:cTn id="38" dur="1000"/>
                                        <p:tgtEl>
                                          <p:spTgt spid="12">
                                            <p:txEl>
                                              <p:pRg st="6" end="6"/>
                                            </p:txEl>
                                          </p:spTgt>
                                        </p:tgtEl>
                                      </p:cBhvr>
                                    </p:animEffect>
                                  </p:childTnLst>
                                </p:cTn>
                              </p:par>
                            </p:childTnLst>
                          </p:cTn>
                        </p:par>
                        <p:par>
                          <p:cTn id="39" fill="hold">
                            <p:stCondLst>
                              <p:cond delay="12000"/>
                            </p:stCondLst>
                            <p:childTnLst>
                              <p:par>
                                <p:cTn id="40" presetID="5" presetClass="entr" presetSubtype="10" fill="hold" nodeType="afterEffect">
                                  <p:stCondLst>
                                    <p:cond delay="50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checkerboard(across)">
                                      <p:cBhvr>
                                        <p:cTn id="42" dur="1000"/>
                                        <p:tgtEl>
                                          <p:spTgt spid="12">
                                            <p:txEl>
                                              <p:pRg st="7" end="7"/>
                                            </p:txEl>
                                          </p:spTgt>
                                        </p:tgtEl>
                                      </p:cBhvr>
                                    </p:animEffect>
                                  </p:childTnLst>
                                </p:cTn>
                              </p:par>
                            </p:childTnLst>
                          </p:cTn>
                        </p:par>
                        <p:par>
                          <p:cTn id="43" fill="hold">
                            <p:stCondLst>
                              <p:cond delay="13500"/>
                            </p:stCondLst>
                            <p:childTnLst>
                              <p:par>
                                <p:cTn id="44" presetID="22" presetClass="entr" presetSubtype="8" fill="hold" grpId="0" nodeType="afterEffect">
                                  <p:stCondLst>
                                    <p:cond delay="10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000"/>
                                        <p:tgtEl>
                                          <p:spTgt spid="4"/>
                                        </p:tgtEl>
                                      </p:cBhvr>
                                    </p:animEffect>
                                  </p:childTnLst>
                                </p:cTn>
                              </p:par>
                            </p:childTnLst>
                          </p:cTn>
                        </p:par>
                        <p:par>
                          <p:cTn id="47" fill="hold">
                            <p:stCondLst>
                              <p:cond delay="16500"/>
                            </p:stCondLst>
                            <p:childTnLst>
                              <p:par>
                                <p:cTn id="48" presetID="22" presetClass="entr" presetSubtype="8" fill="hold" nodeType="afterEffect">
                                  <p:stCondLst>
                                    <p:cond delay="50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1000"/>
                                        <p:tgtEl>
                                          <p:spTgt spid="7"/>
                                        </p:tgtEl>
                                      </p:cBhvr>
                                    </p:animEffect>
                                  </p:childTnLst>
                                </p:cTn>
                              </p:par>
                            </p:childTnLst>
                          </p:cTn>
                        </p:par>
                        <p:par>
                          <p:cTn id="51" fill="hold">
                            <p:stCondLst>
                              <p:cond delay="18000"/>
                            </p:stCondLst>
                            <p:childTnLst>
                              <p:par>
                                <p:cTn id="52" presetID="22" presetClass="entr" presetSubtype="8" fill="hold" grpId="0" nodeType="afterEffect">
                                  <p:stCondLst>
                                    <p:cond delay="100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2000"/>
                                        <p:tgtEl>
                                          <p:spTgt spid="6"/>
                                        </p:tgtEl>
                                      </p:cBhvr>
                                    </p:animEffect>
                                  </p:childTnLst>
                                </p:cTn>
                              </p:par>
                            </p:childTnLst>
                          </p:cTn>
                        </p:par>
                        <p:par>
                          <p:cTn id="55" fill="hold">
                            <p:stCondLst>
                              <p:cond delay="21000"/>
                            </p:stCondLst>
                            <p:childTnLst>
                              <p:par>
                                <p:cTn id="56" presetID="22" presetClass="entr" presetSubtype="8" fill="hold" nodeType="afterEffect">
                                  <p:stCondLst>
                                    <p:cond delay="1000"/>
                                  </p:stCondLst>
                                  <p:childTnLst>
                                    <p:set>
                                      <p:cBhvr>
                                        <p:cTn id="57" dur="1" fill="hold">
                                          <p:stCondLst>
                                            <p:cond delay="0"/>
                                          </p:stCondLst>
                                        </p:cTn>
                                        <p:tgtEl>
                                          <p:spTgt spid="1026"/>
                                        </p:tgtEl>
                                        <p:attrNameLst>
                                          <p:attrName>style.visibility</p:attrName>
                                        </p:attrNameLst>
                                      </p:cBhvr>
                                      <p:to>
                                        <p:strVal val="visible"/>
                                      </p:to>
                                    </p:set>
                                    <p:animEffect transition="in" filter="wipe(left)">
                                      <p:cBhvr>
                                        <p:cTn id="5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585885" y="135690"/>
            <a:ext cx="9296427" cy="609070"/>
          </a:xfrm>
          <a:prstGeom prst="rect">
            <a:avLst/>
          </a:prstGeom>
          <a:gradFill flip="none" rotWithShape="1">
            <a:gsLst>
              <a:gs pos="0">
                <a:srgbClr val="941651">
                  <a:alpha val="70980"/>
                </a:srgbClr>
              </a:gs>
              <a:gs pos="37000">
                <a:srgbClr val="0432FF">
                  <a:alpha val="29804"/>
                </a:srgbClr>
              </a:gs>
              <a:gs pos="69000">
                <a:srgbClr val="FF7E79">
                  <a:alpha val="56078"/>
                </a:srgbClr>
              </a:gs>
              <a:gs pos="100000">
                <a:srgbClr val="941651">
                  <a:alpha val="38824"/>
                </a:srgbClr>
              </a:gs>
            </a:gsLst>
            <a:path path="circle">
              <a:fillToRect l="100000" t="100000"/>
            </a:path>
            <a:tileRect r="-100000" b="-100000"/>
          </a:gradFill>
          <a:ln>
            <a:solidFill>
              <a:schemeClr val="accent5">
                <a:lumMod val="50000"/>
              </a:schemeClr>
            </a:solidFill>
          </a:ln>
          <a:scene3d>
            <a:camera prst="orthographicFront"/>
            <a:lightRig rig="threePt" dir="t"/>
          </a:scene3d>
          <a:sp3d>
            <a:bevelT w="165100" prst="coolSlant"/>
          </a:sp3d>
        </p:spPr>
        <p:txBody>
          <a:bodyPr spcFirstLastPara="1" wrap="square" lIns="91425" tIns="45700" rIns="91425" bIns="45700" anchor="ctr" anchorCtr="0">
            <a:noAutofit/>
          </a:bodyPr>
          <a:lstStyle/>
          <a:p>
            <a:pPr>
              <a:buSzPts val="5400"/>
            </a:pPr>
            <a:r>
              <a:rPr lang="en-GB" dirty="0">
                <a:solidFill>
                  <a:schemeClr val="tx1"/>
                </a:solidFill>
              </a:rPr>
              <a:t>The Poet In The Making</a:t>
            </a:r>
            <a:endParaRPr dirty="0">
              <a:solidFill>
                <a:schemeClr val="tx1"/>
              </a:solidFill>
            </a:endParaRPr>
          </a:p>
        </p:txBody>
      </p:sp>
      <p:pic>
        <p:nvPicPr>
          <p:cNvPr id="1030" name="Picture 6" descr="Free vector boy and girl from india in green and blue outfit">
            <a:extLst>
              <a:ext uri="{FF2B5EF4-FFF2-40B4-BE49-F238E27FC236}">
                <a16:creationId xmlns:a16="http://schemas.microsoft.com/office/drawing/2014/main" id="{943749A5-F720-66F6-9679-885C5C58AB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798" b="2437"/>
          <a:stretch/>
        </p:blipFill>
        <p:spPr bwMode="auto">
          <a:xfrm>
            <a:off x="792144" y="985490"/>
            <a:ext cx="1120999" cy="2139480"/>
          </a:xfrm>
          <a:prstGeom prst="rect">
            <a:avLst/>
          </a:prstGeom>
          <a:noFill/>
          <a:extLst>
            <a:ext uri="{909E8E84-426E-40DD-AFC4-6F175D3DCCD1}">
              <a14:hiddenFill xmlns:a14="http://schemas.microsoft.com/office/drawing/2010/main">
                <a:solidFill>
                  <a:srgbClr val="FFFFFF"/>
                </a:solidFill>
              </a14:hiddenFill>
            </a:ext>
          </a:extLst>
        </p:spPr>
      </p:pic>
      <p:sp>
        <p:nvSpPr>
          <p:cNvPr id="9" name="Parallelogram 8">
            <a:extLst>
              <a:ext uri="{FF2B5EF4-FFF2-40B4-BE49-F238E27FC236}">
                <a16:creationId xmlns:a16="http://schemas.microsoft.com/office/drawing/2014/main" id="{D3330F4D-89F0-6373-60E0-93D3B44F66EB}"/>
              </a:ext>
            </a:extLst>
          </p:cNvPr>
          <p:cNvSpPr/>
          <p:nvPr/>
        </p:nvSpPr>
        <p:spPr>
          <a:xfrm>
            <a:off x="2196508" y="1183461"/>
            <a:ext cx="4016449" cy="452991"/>
          </a:xfrm>
          <a:prstGeom prst="parallelogram">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What is this?</a:t>
            </a:r>
          </a:p>
        </p:txBody>
      </p:sp>
      <p:sp>
        <p:nvSpPr>
          <p:cNvPr id="10" name="Parallelogram 9">
            <a:extLst>
              <a:ext uri="{FF2B5EF4-FFF2-40B4-BE49-F238E27FC236}">
                <a16:creationId xmlns:a16="http://schemas.microsoft.com/office/drawing/2014/main" id="{3C7907A5-1A33-3DC2-7D79-3ECE5BB84254}"/>
              </a:ext>
            </a:extLst>
          </p:cNvPr>
          <p:cNvSpPr/>
          <p:nvPr/>
        </p:nvSpPr>
        <p:spPr>
          <a:xfrm>
            <a:off x="2079550" y="1733893"/>
            <a:ext cx="4016449" cy="452990"/>
          </a:xfrm>
          <a:prstGeom prst="parallelogram">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It is a verse from a poem.</a:t>
            </a:r>
          </a:p>
        </p:txBody>
      </p:sp>
      <p:sp>
        <p:nvSpPr>
          <p:cNvPr id="11" name="Parallelogram 10">
            <a:extLst>
              <a:ext uri="{FF2B5EF4-FFF2-40B4-BE49-F238E27FC236}">
                <a16:creationId xmlns:a16="http://schemas.microsoft.com/office/drawing/2014/main" id="{8FF8E1DB-134B-9274-C068-B33B1B231580}"/>
              </a:ext>
            </a:extLst>
          </p:cNvPr>
          <p:cNvSpPr/>
          <p:nvPr/>
        </p:nvSpPr>
        <p:spPr>
          <a:xfrm>
            <a:off x="1991831" y="2285025"/>
            <a:ext cx="4016451" cy="452990"/>
          </a:xfrm>
          <a:prstGeom prst="parallelogram">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what is a poem?</a:t>
            </a:r>
          </a:p>
        </p:txBody>
      </p:sp>
      <p:sp>
        <p:nvSpPr>
          <p:cNvPr id="13" name="TextBox 12">
            <a:extLst>
              <a:ext uri="{FF2B5EF4-FFF2-40B4-BE49-F238E27FC236}">
                <a16:creationId xmlns:a16="http://schemas.microsoft.com/office/drawing/2014/main" id="{3AD0D04E-4710-19D3-A583-0AF3623C57DB}"/>
              </a:ext>
            </a:extLst>
          </p:cNvPr>
          <p:cNvSpPr txBox="1"/>
          <p:nvPr/>
        </p:nvSpPr>
        <p:spPr>
          <a:xfrm>
            <a:off x="374483" y="3856065"/>
            <a:ext cx="7843687" cy="2016445"/>
          </a:xfrm>
          <a:prstGeom prst="rect">
            <a:avLst/>
          </a:prstGeom>
          <a:gradFill flip="none" rotWithShape="1">
            <a:gsLst>
              <a:gs pos="0">
                <a:srgbClr val="FF9300">
                  <a:tint val="66000"/>
                  <a:satMod val="160000"/>
                </a:srgbClr>
              </a:gs>
              <a:gs pos="50000">
                <a:srgbClr val="FF9300">
                  <a:tint val="44500"/>
                  <a:satMod val="160000"/>
                </a:srgbClr>
              </a:gs>
              <a:gs pos="100000">
                <a:srgbClr val="FF9300">
                  <a:tint val="23500"/>
                  <a:satMod val="160000"/>
                </a:srgbClr>
              </a:gs>
            </a:gsLst>
            <a:path path="circle">
              <a:fillToRect r="100000" b="100000"/>
            </a:path>
            <a:tileRect l="-100000" t="-100000"/>
          </a:gradFill>
          <a:ln w="38100">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algn="just">
              <a:defRPr sz="2200">
                <a:solidFill>
                  <a:schemeClr val="tx1"/>
                </a:solidFill>
                <a:effectLst/>
                <a:latin typeface="Calibri" panose="020F0502020204030204" pitchFamily="34" charset="0"/>
                <a:ea typeface="+mn-ea"/>
                <a:cs typeface="Calibri" panose="020F050202020403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 poem is a form of writing where words are chosen for their </a:t>
            </a: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meaning, beauty and sound</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These are carefully arranged, often in short lines which </a:t>
            </a:r>
            <a:r>
              <a:rPr kumimoji="0" lang="en-US" sz="2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rhyme</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sometimes poems are w</a:t>
            </a:r>
            <a:r>
              <a:rPr kumimoji="0" lang="en-AE"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ritten in free verse.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a:t>
            </a:r>
            <a:r>
              <a:rPr kumimoji="0" lang="en-AE"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ometimes they convey profound </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messages and joy to the readers.</a:t>
            </a:r>
          </a:p>
        </p:txBody>
      </p:sp>
      <p:grpSp>
        <p:nvGrpSpPr>
          <p:cNvPr id="4" name="Group 3">
            <a:extLst>
              <a:ext uri="{FF2B5EF4-FFF2-40B4-BE49-F238E27FC236}">
                <a16:creationId xmlns:a16="http://schemas.microsoft.com/office/drawing/2014/main" id="{AFFF72EA-BA3B-5F54-50E6-CADD219F380A}"/>
              </a:ext>
            </a:extLst>
          </p:cNvPr>
          <p:cNvGrpSpPr/>
          <p:nvPr/>
        </p:nvGrpSpPr>
        <p:grpSpPr>
          <a:xfrm>
            <a:off x="6183720" y="962596"/>
            <a:ext cx="5044151" cy="2513807"/>
            <a:chOff x="3179135" y="1648047"/>
            <a:chExt cx="4401879" cy="2094613"/>
          </a:xfrm>
          <a:solidFill>
            <a:schemeClr val="accent6">
              <a:lumMod val="20000"/>
              <a:lumOff val="80000"/>
            </a:schemeClr>
          </a:solidFill>
        </p:grpSpPr>
        <p:sp>
          <p:nvSpPr>
            <p:cNvPr id="5" name="Vertical Scroll 4">
              <a:extLst>
                <a:ext uri="{FF2B5EF4-FFF2-40B4-BE49-F238E27FC236}">
                  <a16:creationId xmlns:a16="http://schemas.microsoft.com/office/drawing/2014/main" id="{EF9EF294-654D-11E3-2D3C-6728EEF12868}"/>
                </a:ext>
              </a:extLst>
            </p:cNvPr>
            <p:cNvSpPr/>
            <p:nvPr/>
          </p:nvSpPr>
          <p:spPr>
            <a:xfrm>
              <a:off x="3179135" y="1648047"/>
              <a:ext cx="4401879" cy="2094613"/>
            </a:xfrm>
            <a:prstGeom prst="verticalScroll">
              <a:avLst/>
            </a:prstGeom>
            <a:grpFill/>
            <a:ln>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967952A9-CE17-1A15-5B11-63EAEE63AB18}"/>
                </a:ext>
              </a:extLst>
            </p:cNvPr>
            <p:cNvSpPr txBox="1"/>
            <p:nvPr/>
          </p:nvSpPr>
          <p:spPr>
            <a:xfrm>
              <a:off x="3649675" y="2062320"/>
              <a:ext cx="3362639" cy="120532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All things bright and beautiful,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All creatures great and small,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All things wise and wonderful,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The good God made them all.</a:t>
              </a:r>
            </a:p>
          </p:txBody>
        </p:sp>
      </p:grpSp>
      <p:pic>
        <p:nvPicPr>
          <p:cNvPr id="3076" name="Picture 4" descr="Free vector flat summer illustration with older woman reading book in house">
            <a:extLst>
              <a:ext uri="{FF2B5EF4-FFF2-40B4-BE49-F238E27FC236}">
                <a16:creationId xmlns:a16="http://schemas.microsoft.com/office/drawing/2014/main" id="{BA979DE4-9068-526C-5457-88049A4841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17" t="50176" r="29168" b="13001"/>
          <a:stretch/>
        </p:blipFill>
        <p:spPr bwMode="auto">
          <a:xfrm>
            <a:off x="8548726" y="3694239"/>
            <a:ext cx="2855415" cy="2444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286B6B-0FB1-A7BF-F966-F72362984EF4}"/>
              </a:ext>
            </a:extLst>
          </p:cNvPr>
          <p:cNvSpPr txBox="1"/>
          <p:nvPr/>
        </p:nvSpPr>
        <p:spPr>
          <a:xfrm>
            <a:off x="8175551" y="3047733"/>
            <a:ext cx="401644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Cecil Frances Alexander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1030"/>
                                        </p:tgtEl>
                                        <p:attrNameLst>
                                          <p:attrName>style.visibility</p:attrName>
                                        </p:attrNameLst>
                                      </p:cBhvr>
                                      <p:to>
                                        <p:strVal val="visible"/>
                                      </p:to>
                                    </p:set>
                                    <p:anim calcmode="lin" valueType="num">
                                      <p:cBhvr>
                                        <p:cTn id="7" dur="2000" fill="hold"/>
                                        <p:tgtEl>
                                          <p:spTgt spid="1030"/>
                                        </p:tgtEl>
                                        <p:attrNameLst>
                                          <p:attrName>ppt_w</p:attrName>
                                        </p:attrNameLst>
                                      </p:cBhvr>
                                      <p:tavLst>
                                        <p:tav tm="0">
                                          <p:val>
                                            <p:strVal val="#ppt_w*0.70"/>
                                          </p:val>
                                        </p:tav>
                                        <p:tav tm="100000">
                                          <p:val>
                                            <p:strVal val="#ppt_w"/>
                                          </p:val>
                                        </p:tav>
                                      </p:tavLst>
                                    </p:anim>
                                    <p:anim calcmode="lin" valueType="num">
                                      <p:cBhvr>
                                        <p:cTn id="8" dur="2000" fill="hold"/>
                                        <p:tgtEl>
                                          <p:spTgt spid="1030"/>
                                        </p:tgtEl>
                                        <p:attrNameLst>
                                          <p:attrName>ppt_h</p:attrName>
                                        </p:attrNameLst>
                                      </p:cBhvr>
                                      <p:tavLst>
                                        <p:tav tm="0">
                                          <p:val>
                                            <p:strVal val="#ppt_h"/>
                                          </p:val>
                                        </p:tav>
                                        <p:tav tm="100000">
                                          <p:val>
                                            <p:strVal val="#ppt_h"/>
                                          </p:val>
                                        </p:tav>
                                      </p:tavLst>
                                    </p:anim>
                                    <p:animEffect transition="in" filter="fade">
                                      <p:cBhvr>
                                        <p:cTn id="9" dur="2000"/>
                                        <p:tgtEl>
                                          <p:spTgt spid="1030"/>
                                        </p:tgtEl>
                                      </p:cBhvr>
                                    </p:animEffect>
                                  </p:childTnLst>
                                </p:cTn>
                              </p:par>
                            </p:childTnLst>
                          </p:cTn>
                        </p:par>
                        <p:par>
                          <p:cTn id="10" fill="hold">
                            <p:stCondLst>
                              <p:cond delay="2500"/>
                            </p:stCondLst>
                            <p:childTnLst>
                              <p:par>
                                <p:cTn id="11" presetID="22" presetClass="entr" presetSubtype="8"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1000"/>
                                        <p:tgtEl>
                                          <p:spTgt spid="9"/>
                                        </p:tgtEl>
                                      </p:cBhvr>
                                    </p:animEffect>
                                  </p:childTnLst>
                                </p:cTn>
                              </p:par>
                            </p:childTnLst>
                          </p:cTn>
                        </p:par>
                        <p:par>
                          <p:cTn id="14" fill="hold">
                            <p:stCondLst>
                              <p:cond delay="4500"/>
                            </p:stCondLst>
                            <p:childTnLst>
                              <p:par>
                                <p:cTn id="15" presetID="22" presetClass="entr" presetSubtype="8"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par>
                          <p:cTn id="18" fill="hold">
                            <p:stCondLst>
                              <p:cond delay="6500"/>
                            </p:stCondLst>
                            <p:childTnLst>
                              <p:par>
                                <p:cTn id="19" presetID="22" presetClass="entr" presetSubtype="8" fill="hold" grpId="0" nodeType="afterEffect">
                                  <p:stCondLst>
                                    <p:cond delay="10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100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1000"/>
                                        <p:tgtEl>
                                          <p:spTgt spid="13"/>
                                        </p:tgtEl>
                                      </p:cBhvr>
                                    </p:animEffect>
                                  </p:childTnLst>
                                </p:cTn>
                              </p:par>
                            </p:childTnLst>
                          </p:cTn>
                        </p:par>
                        <p:par>
                          <p:cTn id="27" fill="hold">
                            <p:stCondLst>
                              <p:cond delay="2000"/>
                            </p:stCondLst>
                            <p:childTnLst>
                              <p:par>
                                <p:cTn id="28" presetID="6" presetClass="entr" presetSubtype="16" fill="hold" nodeType="afterEffect">
                                  <p:stCondLst>
                                    <p:cond delay="500"/>
                                  </p:stCondLst>
                                  <p:childTnLst>
                                    <p:set>
                                      <p:cBhvr>
                                        <p:cTn id="29" dur="1" fill="hold">
                                          <p:stCondLst>
                                            <p:cond delay="0"/>
                                          </p:stCondLst>
                                        </p:cTn>
                                        <p:tgtEl>
                                          <p:spTgt spid="3076"/>
                                        </p:tgtEl>
                                        <p:attrNameLst>
                                          <p:attrName>style.visibility</p:attrName>
                                        </p:attrNameLst>
                                      </p:cBhvr>
                                      <p:to>
                                        <p:strVal val="visible"/>
                                      </p:to>
                                    </p:set>
                                    <p:animEffect transition="in" filter="circle(in)">
                                      <p:cBhvr>
                                        <p:cTn id="3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213869" y="167106"/>
            <a:ext cx="9296427" cy="609070"/>
          </a:xfrm>
          <a:prstGeom prst="rect">
            <a:avLst/>
          </a:prstGeom>
          <a:gradFill flip="none" rotWithShape="1">
            <a:gsLst>
              <a:gs pos="0">
                <a:srgbClr val="941651">
                  <a:alpha val="70980"/>
                </a:srgbClr>
              </a:gs>
              <a:gs pos="37000">
                <a:srgbClr val="0432FF">
                  <a:alpha val="29804"/>
                </a:srgbClr>
              </a:gs>
              <a:gs pos="69000">
                <a:srgbClr val="FF7E79">
                  <a:alpha val="56078"/>
                </a:srgbClr>
              </a:gs>
              <a:gs pos="100000">
                <a:srgbClr val="941651">
                  <a:alpha val="38824"/>
                </a:srgbClr>
              </a:gs>
            </a:gsLst>
            <a:path path="circle">
              <a:fillToRect l="100000" t="100000"/>
            </a:path>
            <a:tileRect r="-100000" b="-100000"/>
          </a:gradFill>
          <a:ln>
            <a:solidFill>
              <a:schemeClr val="accent5">
                <a:lumMod val="50000"/>
              </a:schemeClr>
            </a:solidFill>
          </a:ln>
          <a:scene3d>
            <a:camera prst="orthographicFront"/>
            <a:lightRig rig="threePt" dir="t"/>
          </a:scene3d>
          <a:sp3d>
            <a:bevelT w="165100" prst="coolSlant"/>
          </a:sp3d>
        </p:spPr>
        <p:txBody>
          <a:bodyPr spcFirstLastPara="1" wrap="square" lIns="91425" tIns="45700" rIns="91425" bIns="45700" anchor="ctr" anchorCtr="0">
            <a:noAutofit/>
          </a:bodyPr>
          <a:lstStyle/>
          <a:p>
            <a:pPr>
              <a:buSzPts val="5400"/>
            </a:pPr>
            <a:r>
              <a:rPr lang="en-GB" dirty="0">
                <a:solidFill>
                  <a:schemeClr val="tx1"/>
                </a:solidFill>
              </a:rPr>
              <a:t>Types of Poetry</a:t>
            </a:r>
            <a:endParaRPr dirty="0">
              <a:solidFill>
                <a:schemeClr val="tx1"/>
              </a:solidFill>
            </a:endParaRPr>
          </a:p>
        </p:txBody>
      </p:sp>
      <p:grpSp>
        <p:nvGrpSpPr>
          <p:cNvPr id="2" name="Group 1">
            <a:extLst>
              <a:ext uri="{FF2B5EF4-FFF2-40B4-BE49-F238E27FC236}">
                <a16:creationId xmlns:a16="http://schemas.microsoft.com/office/drawing/2014/main" id="{CA4E6C71-9D35-08B0-BB6D-49FA94949E57}"/>
              </a:ext>
            </a:extLst>
          </p:cNvPr>
          <p:cNvGrpSpPr/>
          <p:nvPr/>
        </p:nvGrpSpPr>
        <p:grpSpPr>
          <a:xfrm>
            <a:off x="2124577" y="1343720"/>
            <a:ext cx="4181634" cy="2419815"/>
            <a:chOff x="2124577" y="1343720"/>
            <a:chExt cx="4181634" cy="2419815"/>
          </a:xfrm>
        </p:grpSpPr>
        <p:sp>
          <p:nvSpPr>
            <p:cNvPr id="5" name="Rounded Rectangle 4">
              <a:extLst>
                <a:ext uri="{FF2B5EF4-FFF2-40B4-BE49-F238E27FC236}">
                  <a16:creationId xmlns:a16="http://schemas.microsoft.com/office/drawing/2014/main" id="{CC976E02-43EF-EC46-C044-9B9445F1FCD9}"/>
                </a:ext>
              </a:extLst>
            </p:cNvPr>
            <p:cNvSpPr/>
            <p:nvPr/>
          </p:nvSpPr>
          <p:spPr>
            <a:xfrm>
              <a:off x="2124577" y="1343720"/>
              <a:ext cx="3606268" cy="2419815"/>
            </a:xfrm>
            <a:prstGeom prst="roundRect">
              <a:avLst>
                <a:gd name="adj" fmla="val 9879"/>
              </a:avLst>
            </a:prstGeom>
            <a:solidFill>
              <a:schemeClr val="bg1">
                <a:lumMod val="95000"/>
              </a:schemeClr>
            </a:solidFill>
            <a:ln>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Group 10">
              <a:extLst>
                <a:ext uri="{FF2B5EF4-FFF2-40B4-BE49-F238E27FC236}">
                  <a16:creationId xmlns:a16="http://schemas.microsoft.com/office/drawing/2014/main" id="{2B1BA64D-0928-287B-7118-20A2E725EA93}"/>
                </a:ext>
              </a:extLst>
            </p:cNvPr>
            <p:cNvGrpSpPr/>
            <p:nvPr/>
          </p:nvGrpSpPr>
          <p:grpSpPr>
            <a:xfrm>
              <a:off x="2319218" y="1562709"/>
              <a:ext cx="3986993" cy="558461"/>
              <a:chOff x="4585756" y="1738930"/>
              <a:chExt cx="4223024" cy="1066672"/>
            </a:xfrm>
          </p:grpSpPr>
          <p:sp>
            <p:nvSpPr>
              <p:cNvPr id="12" name="Freeform 11">
                <a:extLst>
                  <a:ext uri="{FF2B5EF4-FFF2-40B4-BE49-F238E27FC236}">
                    <a16:creationId xmlns:a16="http://schemas.microsoft.com/office/drawing/2014/main" id="{1C2106BD-D483-4AE1-549F-05FEAF91C084}"/>
                  </a:ext>
                </a:extLst>
              </p:cNvPr>
              <p:cNvSpPr/>
              <p:nvPr/>
            </p:nvSpPr>
            <p:spPr>
              <a:xfrm>
                <a:off x="4585756" y="1738930"/>
                <a:ext cx="3433816" cy="1066672"/>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chemeClr val="tx2">
                  <a:lumMod val="2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13FF4695-BAA2-7240-25B0-8DCBDD385495}"/>
                  </a:ext>
                </a:extLst>
              </p:cNvPr>
              <p:cNvSpPr/>
              <p:nvPr/>
            </p:nvSpPr>
            <p:spPr>
              <a:xfrm>
                <a:off x="5196948" y="1854975"/>
                <a:ext cx="3611832" cy="8817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Narrative poetry</a:t>
                </a:r>
              </a:p>
            </p:txBody>
          </p:sp>
        </p:grpSp>
      </p:grpSp>
      <p:grpSp>
        <p:nvGrpSpPr>
          <p:cNvPr id="14" name="Group 13">
            <a:extLst>
              <a:ext uri="{FF2B5EF4-FFF2-40B4-BE49-F238E27FC236}">
                <a16:creationId xmlns:a16="http://schemas.microsoft.com/office/drawing/2014/main" id="{BFABB668-FD56-B899-CDF2-9A58B4F277FD}"/>
              </a:ext>
            </a:extLst>
          </p:cNvPr>
          <p:cNvGrpSpPr/>
          <p:nvPr/>
        </p:nvGrpSpPr>
        <p:grpSpPr>
          <a:xfrm>
            <a:off x="2313271" y="2215406"/>
            <a:ext cx="3982068" cy="591719"/>
            <a:chOff x="4588049" y="2899906"/>
            <a:chExt cx="4217807" cy="1130196"/>
          </a:xfrm>
        </p:grpSpPr>
        <p:sp>
          <p:nvSpPr>
            <p:cNvPr id="15" name="Freeform 14">
              <a:extLst>
                <a:ext uri="{FF2B5EF4-FFF2-40B4-BE49-F238E27FC236}">
                  <a16:creationId xmlns:a16="http://schemas.microsoft.com/office/drawing/2014/main" id="{64F1B74E-F6A4-53D6-8027-50CB7CFAD627}"/>
                </a:ext>
              </a:extLst>
            </p:cNvPr>
            <p:cNvSpPr/>
            <p:nvPr/>
          </p:nvSpPr>
          <p:spPr>
            <a:xfrm>
              <a:off x="4588049" y="2899906"/>
              <a:ext cx="3433816" cy="1130196"/>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chemeClr val="accent6">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Rectangle 15">
              <a:extLst>
                <a:ext uri="{FF2B5EF4-FFF2-40B4-BE49-F238E27FC236}">
                  <a16:creationId xmlns:a16="http://schemas.microsoft.com/office/drawing/2014/main" id="{4EC351C3-3982-E0D3-D58D-F1EB7E3377DE}"/>
                </a:ext>
              </a:extLst>
            </p:cNvPr>
            <p:cNvSpPr/>
            <p:nvPr/>
          </p:nvSpPr>
          <p:spPr>
            <a:xfrm>
              <a:off x="5180559" y="3011608"/>
              <a:ext cx="3625297" cy="8817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Dramatic poetry</a:t>
              </a:r>
            </a:p>
          </p:txBody>
        </p:sp>
      </p:grpSp>
      <p:grpSp>
        <p:nvGrpSpPr>
          <p:cNvPr id="17" name="Group 16">
            <a:extLst>
              <a:ext uri="{FF2B5EF4-FFF2-40B4-BE49-F238E27FC236}">
                <a16:creationId xmlns:a16="http://schemas.microsoft.com/office/drawing/2014/main" id="{66EBBE0D-A603-3012-4B9F-1DA663F4E7F5}"/>
              </a:ext>
            </a:extLst>
          </p:cNvPr>
          <p:cNvGrpSpPr/>
          <p:nvPr/>
        </p:nvGrpSpPr>
        <p:grpSpPr>
          <a:xfrm>
            <a:off x="2313273" y="2899716"/>
            <a:ext cx="3804115" cy="558461"/>
            <a:chOff x="4585757" y="1738930"/>
            <a:chExt cx="4029319" cy="1066672"/>
          </a:xfrm>
        </p:grpSpPr>
        <p:sp>
          <p:nvSpPr>
            <p:cNvPr id="18" name="Freeform 17">
              <a:extLst>
                <a:ext uri="{FF2B5EF4-FFF2-40B4-BE49-F238E27FC236}">
                  <a16:creationId xmlns:a16="http://schemas.microsoft.com/office/drawing/2014/main" id="{2657F877-89DA-2A31-DEA0-71CC6453ACE0}"/>
                </a:ext>
              </a:extLst>
            </p:cNvPr>
            <p:cNvSpPr/>
            <p:nvPr/>
          </p:nvSpPr>
          <p:spPr>
            <a:xfrm>
              <a:off x="4585757" y="1738930"/>
              <a:ext cx="3433815" cy="1066672"/>
            </a:xfrm>
            <a:custGeom>
              <a:avLst/>
              <a:gdLst>
                <a:gd name="connsiteX0" fmla="*/ 235951 w 3942794"/>
                <a:gd name="connsiteY0" fmla="*/ 0 h 793539"/>
                <a:gd name="connsiteX1" fmla="*/ 3706843 w 3942794"/>
                <a:gd name="connsiteY1" fmla="*/ 0 h 793539"/>
                <a:gd name="connsiteX2" fmla="*/ 3942794 w 3942794"/>
                <a:gd name="connsiteY2" fmla="*/ 235951 h 793539"/>
                <a:gd name="connsiteX3" fmla="*/ 3942794 w 3942794"/>
                <a:gd name="connsiteY3" fmla="*/ 557588 h 793539"/>
                <a:gd name="connsiteX4" fmla="*/ 3706843 w 3942794"/>
                <a:gd name="connsiteY4" fmla="*/ 793539 h 793539"/>
                <a:gd name="connsiteX5" fmla="*/ 235951 w 3942794"/>
                <a:gd name="connsiteY5" fmla="*/ 793539 h 793539"/>
                <a:gd name="connsiteX6" fmla="*/ 0 w 3942794"/>
                <a:gd name="connsiteY6" fmla="*/ 557588 h 793539"/>
                <a:gd name="connsiteX7" fmla="*/ 0 w 3942794"/>
                <a:gd name="connsiteY7" fmla="*/ 504781 h 793539"/>
                <a:gd name="connsiteX8" fmla="*/ 288032 w 3942794"/>
                <a:gd name="connsiteY8" fmla="*/ 504781 h 793539"/>
                <a:gd name="connsiteX9" fmla="*/ 288032 w 3942794"/>
                <a:gd name="connsiteY9" fmla="*/ 612793 h 793539"/>
                <a:gd name="connsiteX10" fmla="*/ 504056 w 3942794"/>
                <a:gd name="connsiteY10" fmla="*/ 396769 h 793539"/>
                <a:gd name="connsiteX11" fmla="*/ 288032 w 3942794"/>
                <a:gd name="connsiteY11" fmla="*/ 180745 h 793539"/>
                <a:gd name="connsiteX12" fmla="*/ 288032 w 3942794"/>
                <a:gd name="connsiteY12" fmla="*/ 288757 h 793539"/>
                <a:gd name="connsiteX13" fmla="*/ 0 w 3942794"/>
                <a:gd name="connsiteY13" fmla="*/ 288757 h 793539"/>
                <a:gd name="connsiteX14" fmla="*/ 0 w 3942794"/>
                <a:gd name="connsiteY14" fmla="*/ 235951 h 793539"/>
                <a:gd name="connsiteX15" fmla="*/ 235951 w 3942794"/>
                <a:gd name="connsiteY15" fmla="*/ 0 h 7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2794" h="793539">
                  <a:moveTo>
                    <a:pt x="235951" y="0"/>
                  </a:moveTo>
                  <a:lnTo>
                    <a:pt x="3706843" y="0"/>
                  </a:lnTo>
                  <a:cubicBezTo>
                    <a:pt x="3837155" y="0"/>
                    <a:pt x="3942794" y="105639"/>
                    <a:pt x="3942794" y="235951"/>
                  </a:cubicBezTo>
                  <a:lnTo>
                    <a:pt x="3942794" y="557588"/>
                  </a:lnTo>
                  <a:cubicBezTo>
                    <a:pt x="3942794" y="687900"/>
                    <a:pt x="3837155" y="793539"/>
                    <a:pt x="3706843" y="793539"/>
                  </a:cubicBezTo>
                  <a:lnTo>
                    <a:pt x="235951" y="793539"/>
                  </a:lnTo>
                  <a:cubicBezTo>
                    <a:pt x="105639" y="793539"/>
                    <a:pt x="0" y="687900"/>
                    <a:pt x="0" y="557588"/>
                  </a:cubicBezTo>
                  <a:lnTo>
                    <a:pt x="0" y="504781"/>
                  </a:lnTo>
                  <a:lnTo>
                    <a:pt x="288032" y="504781"/>
                  </a:lnTo>
                  <a:lnTo>
                    <a:pt x="288032" y="612793"/>
                  </a:lnTo>
                  <a:lnTo>
                    <a:pt x="504056" y="396769"/>
                  </a:lnTo>
                  <a:lnTo>
                    <a:pt x="288032" y="180745"/>
                  </a:lnTo>
                  <a:lnTo>
                    <a:pt x="288032" y="288757"/>
                  </a:lnTo>
                  <a:lnTo>
                    <a:pt x="0" y="288757"/>
                  </a:lnTo>
                  <a:lnTo>
                    <a:pt x="0" y="235951"/>
                  </a:lnTo>
                  <a:cubicBezTo>
                    <a:pt x="0" y="105639"/>
                    <a:pt x="105639" y="0"/>
                    <a:pt x="235951" y="0"/>
                  </a:cubicBezTo>
                  <a:close/>
                </a:path>
              </a:pathLst>
            </a:custGeom>
            <a:solidFill>
              <a:schemeClr val="accent2">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9" name="Rectangle 18">
              <a:extLst>
                <a:ext uri="{FF2B5EF4-FFF2-40B4-BE49-F238E27FC236}">
                  <a16:creationId xmlns:a16="http://schemas.microsoft.com/office/drawing/2014/main" id="{9CCCB196-E48A-4D56-86D5-C83E9A73B80A}"/>
                </a:ext>
              </a:extLst>
            </p:cNvPr>
            <p:cNvSpPr/>
            <p:nvPr/>
          </p:nvSpPr>
          <p:spPr>
            <a:xfrm>
              <a:off x="5227162" y="1831369"/>
              <a:ext cx="3387914" cy="8817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Lyrical poetry</a:t>
              </a: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21" name="TextBox 20">
            <a:extLst>
              <a:ext uri="{FF2B5EF4-FFF2-40B4-BE49-F238E27FC236}">
                <a16:creationId xmlns:a16="http://schemas.microsoft.com/office/drawing/2014/main" id="{FE888A41-4F01-D60E-73FF-4D9B5EA0F00D}"/>
              </a:ext>
            </a:extLst>
          </p:cNvPr>
          <p:cNvSpPr txBox="1"/>
          <p:nvPr/>
        </p:nvSpPr>
        <p:spPr>
          <a:xfrm>
            <a:off x="5897805" y="2188973"/>
            <a:ext cx="6191899"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Old sacred texts like Ramayana and Mahabharata were written in verse in the </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sanskrit</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language.</a:t>
            </a:r>
          </a:p>
        </p:txBody>
      </p:sp>
      <p:sp>
        <p:nvSpPr>
          <p:cNvPr id="25" name="TextBox 24">
            <a:extLst>
              <a:ext uri="{FF2B5EF4-FFF2-40B4-BE49-F238E27FC236}">
                <a16:creationId xmlns:a16="http://schemas.microsoft.com/office/drawing/2014/main" id="{EAE57A7E-35B4-108C-1366-0A0718FF1ED6}"/>
              </a:ext>
            </a:extLst>
          </p:cNvPr>
          <p:cNvSpPr txBox="1"/>
          <p:nvPr/>
        </p:nvSpPr>
        <p:spPr>
          <a:xfrm>
            <a:off x="5897805" y="3131223"/>
            <a:ext cx="619189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The Blue Umbrella by Ruskin Bond has been written in narrative poetry form by </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Moloy</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Bhattacharya.</a:t>
            </a:r>
          </a:p>
        </p:txBody>
      </p:sp>
      <p:grpSp>
        <p:nvGrpSpPr>
          <p:cNvPr id="35" name="Group 34">
            <a:extLst>
              <a:ext uri="{FF2B5EF4-FFF2-40B4-BE49-F238E27FC236}">
                <a16:creationId xmlns:a16="http://schemas.microsoft.com/office/drawing/2014/main" id="{844C38CB-0F91-F168-6072-3F6A72A2E633}"/>
              </a:ext>
            </a:extLst>
          </p:cNvPr>
          <p:cNvGrpSpPr/>
          <p:nvPr/>
        </p:nvGrpSpPr>
        <p:grpSpPr>
          <a:xfrm>
            <a:off x="7034892" y="1135715"/>
            <a:ext cx="4989921" cy="952510"/>
            <a:chOff x="6275305" y="1515606"/>
            <a:chExt cx="4989921" cy="952510"/>
          </a:xfrm>
        </p:grpSpPr>
        <p:grpSp>
          <p:nvGrpSpPr>
            <p:cNvPr id="27" name="그룹 10">
              <a:extLst>
                <a:ext uri="{FF2B5EF4-FFF2-40B4-BE49-F238E27FC236}">
                  <a16:creationId xmlns:a16="http://schemas.microsoft.com/office/drawing/2014/main" id="{DE6CA386-EEE7-0983-84E5-93EA38FA2A90}"/>
                </a:ext>
              </a:extLst>
            </p:cNvPr>
            <p:cNvGrpSpPr/>
            <p:nvPr/>
          </p:nvGrpSpPr>
          <p:grpSpPr>
            <a:xfrm>
              <a:off x="6275305" y="1515606"/>
              <a:ext cx="4989921" cy="952510"/>
              <a:chOff x="9174647" y="1829474"/>
              <a:chExt cx="2105711" cy="3577379"/>
            </a:xfrm>
          </p:grpSpPr>
          <p:sp>
            <p:nvSpPr>
              <p:cNvPr id="31" name="Isosceles Triangle 22">
                <a:extLst>
                  <a:ext uri="{FF2B5EF4-FFF2-40B4-BE49-F238E27FC236}">
                    <a16:creationId xmlns:a16="http://schemas.microsoft.com/office/drawing/2014/main" id="{515A8F5D-4568-B196-EB05-71E24AEA2E44}"/>
                  </a:ext>
                </a:extLst>
              </p:cNvPr>
              <p:cNvSpPr/>
              <p:nvPr/>
            </p:nvSpPr>
            <p:spPr>
              <a:xfrm rot="5400000">
                <a:off x="10415746" y="4542240"/>
                <a:ext cx="1029884" cy="69934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sym typeface="Arial"/>
                </a:endParaRPr>
              </a:p>
            </p:txBody>
          </p:sp>
          <p:sp>
            <p:nvSpPr>
              <p:cNvPr id="32" name="Rectangle 31">
                <a:extLst>
                  <a:ext uri="{FF2B5EF4-FFF2-40B4-BE49-F238E27FC236}">
                    <a16:creationId xmlns:a16="http://schemas.microsoft.com/office/drawing/2014/main" id="{C88C2107-594E-0DA7-59AB-D87EB36BDBDC}"/>
                  </a:ext>
                </a:extLst>
              </p:cNvPr>
              <p:cNvSpPr/>
              <p:nvPr/>
            </p:nvSpPr>
            <p:spPr>
              <a:xfrm>
                <a:off x="9174647" y="1829474"/>
                <a:ext cx="2068190" cy="3024336"/>
              </a:xfrm>
              <a:prstGeom prst="rect">
                <a:avLst/>
              </a:prstGeom>
              <a:pattFill prst="ltHorz">
                <a:fgClr>
                  <a:schemeClr val="accent4">
                    <a:lumMod val="20000"/>
                    <a:lumOff val="80000"/>
                  </a:schemeClr>
                </a:fgClr>
                <a:bgClr>
                  <a:schemeClr val="bg1"/>
                </a:bgClr>
              </a:patt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DC6CDD7E-D8F8-C94C-D88A-876ADF823B12}"/>
                </a:ext>
              </a:extLst>
            </p:cNvPr>
            <p:cNvSpPr txBox="1"/>
            <p:nvPr/>
          </p:nvSpPr>
          <p:spPr>
            <a:xfrm>
              <a:off x="6392390" y="1547885"/>
              <a:ext cx="4666835"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sym typeface="Arial"/>
                </a:rPr>
                <a:t>Narrative poems are which tell a story.</a:t>
              </a:r>
            </a:p>
          </p:txBody>
        </p:sp>
      </p:grpSp>
      <p:grpSp>
        <p:nvGrpSpPr>
          <p:cNvPr id="3" name="Group 2">
            <a:extLst>
              <a:ext uri="{FF2B5EF4-FFF2-40B4-BE49-F238E27FC236}">
                <a16:creationId xmlns:a16="http://schemas.microsoft.com/office/drawing/2014/main" id="{830F00A9-D4C0-DF7A-566A-5F2DE3F4675B}"/>
              </a:ext>
            </a:extLst>
          </p:cNvPr>
          <p:cNvGrpSpPr/>
          <p:nvPr/>
        </p:nvGrpSpPr>
        <p:grpSpPr>
          <a:xfrm>
            <a:off x="200721" y="4304372"/>
            <a:ext cx="6406488" cy="1817876"/>
            <a:chOff x="200721" y="4304372"/>
            <a:chExt cx="6406488" cy="1817876"/>
          </a:xfrm>
        </p:grpSpPr>
        <p:sp>
          <p:nvSpPr>
            <p:cNvPr id="36" name="Double Wave 35">
              <a:extLst>
                <a:ext uri="{FF2B5EF4-FFF2-40B4-BE49-F238E27FC236}">
                  <a16:creationId xmlns:a16="http://schemas.microsoft.com/office/drawing/2014/main" id="{7B74B4C6-3524-C7F1-E3DB-9C7C8487B91F}"/>
                </a:ext>
              </a:extLst>
            </p:cNvPr>
            <p:cNvSpPr/>
            <p:nvPr/>
          </p:nvSpPr>
          <p:spPr>
            <a:xfrm>
              <a:off x="200721" y="4304372"/>
              <a:ext cx="6406488" cy="1817876"/>
            </a:xfrm>
            <a:prstGeom prst="doubleWav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TextBox 36">
              <a:extLst>
                <a:ext uri="{FF2B5EF4-FFF2-40B4-BE49-F238E27FC236}">
                  <a16:creationId xmlns:a16="http://schemas.microsoft.com/office/drawing/2014/main" id="{4EC39FBA-4347-3130-86F9-ECD61E982BAF}"/>
                </a:ext>
              </a:extLst>
            </p:cNvPr>
            <p:cNvSpPr txBox="1"/>
            <p:nvPr/>
          </p:nvSpPr>
          <p:spPr>
            <a:xfrm>
              <a:off x="356495" y="4490035"/>
              <a:ext cx="594971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rPr>
                <a:t>The king was sick, his cheeks were red.</a:t>
              </a:r>
              <a:endParaRPr kumimoji="0" lang="en-US" sz="22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rPr>
                <a:t>And his eye was clear and bright.</a:t>
              </a:r>
              <a:endParaRPr kumimoji="0" lang="en-US" sz="22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rPr>
                <a:t>He ate and drank with kingly zest,</a:t>
              </a:r>
              <a:endParaRPr kumimoji="0" lang="en-US" sz="22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rPr>
                <a:t>And peacefully snored at night.</a:t>
              </a:r>
              <a:endParaRPr kumimoji="0" lang="en-US" sz="22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p:txBody>
        </p:sp>
      </p:grpSp>
      <p:sp>
        <p:nvSpPr>
          <p:cNvPr id="38" name="Right Arrow 37">
            <a:extLst>
              <a:ext uri="{FF2B5EF4-FFF2-40B4-BE49-F238E27FC236}">
                <a16:creationId xmlns:a16="http://schemas.microsoft.com/office/drawing/2014/main" id="{F6615090-AEDF-FEDF-E1F1-4C1ACD80708E}"/>
              </a:ext>
            </a:extLst>
          </p:cNvPr>
          <p:cNvSpPr/>
          <p:nvPr/>
        </p:nvSpPr>
        <p:spPr>
          <a:xfrm>
            <a:off x="6760170" y="4982477"/>
            <a:ext cx="602555" cy="461665"/>
          </a:xfrm>
          <a:prstGeom prst="rightArrow">
            <a:avLst/>
          </a:prstGeom>
          <a:solidFill>
            <a:srgbClr val="FF7E79"/>
          </a:solidFill>
          <a:ln>
            <a:solidFill>
              <a:srgbClr val="FF7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TextBox 40">
            <a:extLst>
              <a:ext uri="{FF2B5EF4-FFF2-40B4-BE49-F238E27FC236}">
                <a16:creationId xmlns:a16="http://schemas.microsoft.com/office/drawing/2014/main" id="{EC9D7D6B-37DF-6365-2D9C-B06FFDB6C6D8}"/>
              </a:ext>
            </a:extLst>
          </p:cNvPr>
          <p:cNvSpPr txBox="1"/>
          <p:nvPr/>
        </p:nvSpPr>
        <p:spPr>
          <a:xfrm>
            <a:off x="7515686" y="4790240"/>
            <a:ext cx="4536826" cy="83099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 story can be told in the form of a poem. This is called a </a:t>
            </a: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ballad. </a:t>
            </a:r>
          </a:p>
        </p:txBody>
      </p:sp>
      <p:pic>
        <p:nvPicPr>
          <p:cNvPr id="4098" name="Picture 2" descr="Free vector hand holding pen writing on blank book">
            <a:extLst>
              <a:ext uri="{FF2B5EF4-FFF2-40B4-BE49-F238E27FC236}">
                <a16:creationId xmlns:a16="http://schemas.microsoft.com/office/drawing/2014/main" id="{68B8E189-A360-6B39-7D85-00BC47E28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26" y="1589352"/>
            <a:ext cx="1929558" cy="140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0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3000"/>
                            </p:stCondLst>
                            <p:childTnLst>
                              <p:par>
                                <p:cTn id="13" presetID="22" presetClass="entr" presetSubtype="8"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4500"/>
                            </p:stCondLst>
                            <p:childTnLst>
                              <p:par>
                                <p:cTn id="17" presetID="47" presetClass="entr" presetSubtype="0" fill="hold" nodeType="after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anim calcmode="lin" valueType="num">
                                      <p:cBhvr>
                                        <p:cTn id="20" dur="2000" fill="hold"/>
                                        <p:tgtEl>
                                          <p:spTgt spid="35"/>
                                        </p:tgtEl>
                                        <p:attrNameLst>
                                          <p:attrName>ppt_x</p:attrName>
                                        </p:attrNameLst>
                                      </p:cBhvr>
                                      <p:tavLst>
                                        <p:tav tm="0">
                                          <p:val>
                                            <p:strVal val="#ppt_x"/>
                                          </p:val>
                                        </p:tav>
                                        <p:tav tm="100000">
                                          <p:val>
                                            <p:strVal val="#ppt_x"/>
                                          </p:val>
                                        </p:tav>
                                      </p:tavLst>
                                    </p:anim>
                                    <p:anim calcmode="lin" valueType="num">
                                      <p:cBhvr>
                                        <p:cTn id="21" dur="2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7" presetClass="entr" presetSubtype="0" fill="hold" grpId="0" nodeType="after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9500"/>
                            </p:stCondLst>
                            <p:childTnLst>
                              <p:par>
                                <p:cTn id="29" presetID="47" presetClass="entr" presetSubtype="0" fill="hold" grpId="0" nodeType="afterEffect">
                                  <p:stCondLst>
                                    <p:cond delay="1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500"/>
                                  </p:stCondLst>
                                  <p:childTnLst>
                                    <p:set>
                                      <p:cBhvr>
                                        <p:cTn id="37" dur="1" fill="hold">
                                          <p:stCondLst>
                                            <p:cond delay="0"/>
                                          </p:stCondLst>
                                        </p:cTn>
                                        <p:tgtEl>
                                          <p:spTgt spid="3"/>
                                        </p:tgtEl>
                                        <p:attrNameLst>
                                          <p:attrName>style.visibility</p:attrName>
                                        </p:attrNameLst>
                                      </p:cBhvr>
                                      <p:to>
                                        <p:strVal val="visible"/>
                                      </p:to>
                                    </p:set>
                                    <p:animEffect transition="in" filter="checkerboard(across)">
                                      <p:cBhvr>
                                        <p:cTn id="38" dur="500"/>
                                        <p:tgtEl>
                                          <p:spTgt spid="3"/>
                                        </p:tgtEl>
                                      </p:cBhvr>
                                    </p:animEffect>
                                  </p:childTnLst>
                                </p:cTn>
                              </p:par>
                            </p:childTnLst>
                          </p:cTn>
                        </p:par>
                        <p:par>
                          <p:cTn id="39" fill="hold">
                            <p:stCondLst>
                              <p:cond delay="1000"/>
                            </p:stCondLst>
                            <p:childTnLst>
                              <p:par>
                                <p:cTn id="40" presetID="12" presetClass="entr" presetSubtype="8" fill="hold" grpId="0" nodeType="afterEffect">
                                  <p:stCondLst>
                                    <p:cond delay="5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p:tgtEl>
                                          <p:spTgt spid="38"/>
                                        </p:tgtEl>
                                        <p:attrNameLst>
                                          <p:attrName>ppt_x</p:attrName>
                                        </p:attrNameLst>
                                      </p:cBhvr>
                                      <p:tavLst>
                                        <p:tav tm="0">
                                          <p:val>
                                            <p:strVal val="#ppt_x-#ppt_w*1.125000"/>
                                          </p:val>
                                        </p:tav>
                                        <p:tav tm="100000">
                                          <p:val>
                                            <p:strVal val="#ppt_x"/>
                                          </p:val>
                                        </p:tav>
                                      </p:tavLst>
                                    </p:anim>
                                    <p:animEffect transition="in" filter="wipe(right)">
                                      <p:cBhvr>
                                        <p:cTn id="43" dur="1000"/>
                                        <p:tgtEl>
                                          <p:spTgt spid="38"/>
                                        </p:tgtEl>
                                      </p:cBhvr>
                                    </p:animEffect>
                                  </p:childTnLst>
                                </p:cTn>
                              </p:par>
                            </p:childTnLst>
                          </p:cTn>
                        </p:par>
                        <p:par>
                          <p:cTn id="44" fill="hold">
                            <p:stCondLst>
                              <p:cond delay="2500"/>
                            </p:stCondLst>
                            <p:childTnLst>
                              <p:par>
                                <p:cTn id="45" presetID="12" presetClass="entr" presetSubtype="8" fill="hold" grpId="0" nodeType="afterEffect">
                                  <p:stCondLst>
                                    <p:cond delay="100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1000"/>
                                        <p:tgtEl>
                                          <p:spTgt spid="41"/>
                                        </p:tgtEl>
                                        <p:attrNameLst>
                                          <p:attrName>ppt_x</p:attrName>
                                        </p:attrNameLst>
                                      </p:cBhvr>
                                      <p:tavLst>
                                        <p:tav tm="0">
                                          <p:val>
                                            <p:strVal val="#ppt_x-#ppt_w*1.125000"/>
                                          </p:val>
                                        </p:tav>
                                        <p:tav tm="100000">
                                          <p:val>
                                            <p:strVal val="#ppt_x"/>
                                          </p:val>
                                        </p:tav>
                                      </p:tavLst>
                                    </p:anim>
                                    <p:animEffect transition="in" filter="wipe(right)">
                                      <p:cBhvr>
                                        <p:cTn id="4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213869" y="167106"/>
            <a:ext cx="9296427" cy="609070"/>
          </a:xfrm>
          <a:prstGeom prst="rect">
            <a:avLst/>
          </a:prstGeom>
          <a:gradFill flip="none" rotWithShape="1">
            <a:gsLst>
              <a:gs pos="0">
                <a:srgbClr val="941651">
                  <a:alpha val="70980"/>
                </a:srgbClr>
              </a:gs>
              <a:gs pos="37000">
                <a:srgbClr val="0432FF">
                  <a:alpha val="29804"/>
                </a:srgbClr>
              </a:gs>
              <a:gs pos="69000">
                <a:srgbClr val="FF7E79">
                  <a:alpha val="56078"/>
                </a:srgbClr>
              </a:gs>
              <a:gs pos="100000">
                <a:srgbClr val="941651">
                  <a:alpha val="38824"/>
                </a:srgbClr>
              </a:gs>
            </a:gsLst>
            <a:path path="circle">
              <a:fillToRect l="100000" t="100000"/>
            </a:path>
            <a:tileRect r="-100000" b="-100000"/>
          </a:gradFill>
          <a:ln>
            <a:solidFill>
              <a:schemeClr val="accent5">
                <a:lumMod val="50000"/>
              </a:schemeClr>
            </a:solidFill>
          </a:ln>
          <a:scene3d>
            <a:camera prst="orthographicFront"/>
            <a:lightRig rig="threePt" dir="t"/>
          </a:scene3d>
          <a:sp3d>
            <a:bevelT w="165100" prst="coolSlant"/>
          </a:sp3d>
        </p:spPr>
        <p:txBody>
          <a:bodyPr spcFirstLastPara="1" wrap="square" lIns="91425" tIns="45700" rIns="91425" bIns="45700" anchor="ctr" anchorCtr="0">
            <a:noAutofit/>
          </a:bodyPr>
          <a:lstStyle/>
          <a:p>
            <a:pPr>
              <a:buSzPts val="5400"/>
            </a:pPr>
            <a:r>
              <a:rPr lang="en-GB" dirty="0">
                <a:solidFill>
                  <a:schemeClr val="tx1"/>
                </a:solidFill>
              </a:rPr>
              <a:t>Types of Poetry</a:t>
            </a:r>
            <a:endParaRPr dirty="0">
              <a:solidFill>
                <a:schemeClr val="tx1"/>
              </a:solidFill>
            </a:endParaRPr>
          </a:p>
        </p:txBody>
      </p:sp>
      <p:grpSp>
        <p:nvGrpSpPr>
          <p:cNvPr id="17" name="Group 16">
            <a:extLst>
              <a:ext uri="{FF2B5EF4-FFF2-40B4-BE49-F238E27FC236}">
                <a16:creationId xmlns:a16="http://schemas.microsoft.com/office/drawing/2014/main" id="{09BF8956-604F-281E-7B90-5423945E22A8}"/>
              </a:ext>
            </a:extLst>
          </p:cNvPr>
          <p:cNvGrpSpPr/>
          <p:nvPr/>
        </p:nvGrpSpPr>
        <p:grpSpPr>
          <a:xfrm>
            <a:off x="329607" y="916313"/>
            <a:ext cx="4385267" cy="957211"/>
            <a:chOff x="253650" y="1128496"/>
            <a:chExt cx="4702902" cy="957211"/>
          </a:xfrm>
        </p:grpSpPr>
        <p:grpSp>
          <p:nvGrpSpPr>
            <p:cNvPr id="4" name="그룹 10">
              <a:extLst>
                <a:ext uri="{FF2B5EF4-FFF2-40B4-BE49-F238E27FC236}">
                  <a16:creationId xmlns:a16="http://schemas.microsoft.com/office/drawing/2014/main" id="{D0DACD52-8901-3B8C-BEB1-98FF28349DCC}"/>
                </a:ext>
              </a:extLst>
            </p:cNvPr>
            <p:cNvGrpSpPr/>
            <p:nvPr/>
          </p:nvGrpSpPr>
          <p:grpSpPr>
            <a:xfrm>
              <a:off x="253650" y="1133197"/>
              <a:ext cx="4702902" cy="952510"/>
              <a:chOff x="9174647" y="1829474"/>
              <a:chExt cx="2105711" cy="3577379"/>
            </a:xfrm>
          </p:grpSpPr>
          <p:sp>
            <p:nvSpPr>
              <p:cNvPr id="6" name="Isosceles Triangle 22">
                <a:extLst>
                  <a:ext uri="{FF2B5EF4-FFF2-40B4-BE49-F238E27FC236}">
                    <a16:creationId xmlns:a16="http://schemas.microsoft.com/office/drawing/2014/main" id="{C99EB986-7F1B-08E0-4B8B-44A207864E14}"/>
                  </a:ext>
                </a:extLst>
              </p:cNvPr>
              <p:cNvSpPr/>
              <p:nvPr/>
            </p:nvSpPr>
            <p:spPr>
              <a:xfrm rot="5400000">
                <a:off x="10415746" y="4542240"/>
                <a:ext cx="1029884" cy="69934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sym typeface="Arial"/>
                </a:endParaRPr>
              </a:p>
            </p:txBody>
          </p:sp>
          <p:sp>
            <p:nvSpPr>
              <p:cNvPr id="7" name="Rectangle 6">
                <a:extLst>
                  <a:ext uri="{FF2B5EF4-FFF2-40B4-BE49-F238E27FC236}">
                    <a16:creationId xmlns:a16="http://schemas.microsoft.com/office/drawing/2014/main" id="{D3845085-FBD3-B592-90D9-8A41FAC58C18}"/>
                  </a:ext>
                </a:extLst>
              </p:cNvPr>
              <p:cNvSpPr/>
              <p:nvPr/>
            </p:nvSpPr>
            <p:spPr>
              <a:xfrm>
                <a:off x="9174647" y="1829474"/>
                <a:ext cx="2068190" cy="3024336"/>
              </a:xfrm>
              <a:prstGeom prst="rect">
                <a:avLst/>
              </a:prstGeom>
              <a:pattFill prst="ltHorz">
                <a:fgClr>
                  <a:schemeClr val="accent4">
                    <a:lumMod val="20000"/>
                    <a:lumOff val="80000"/>
                  </a:schemeClr>
                </a:fgClr>
                <a:bgClr>
                  <a:schemeClr val="bg1"/>
                </a:bgClr>
              </a:patt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sym typeface="Arial"/>
                </a:endParaRPr>
              </a:p>
            </p:txBody>
          </p:sp>
        </p:grpSp>
        <p:sp>
          <p:nvSpPr>
            <p:cNvPr id="2" name="TextBox 1">
              <a:extLst>
                <a:ext uri="{FF2B5EF4-FFF2-40B4-BE49-F238E27FC236}">
                  <a16:creationId xmlns:a16="http://schemas.microsoft.com/office/drawing/2014/main" id="{15251920-C915-DE4E-DFCB-47A0E4F9A1DE}"/>
                </a:ext>
              </a:extLst>
            </p:cNvPr>
            <p:cNvSpPr txBox="1"/>
            <p:nvPr/>
          </p:nvSpPr>
          <p:spPr>
            <a:xfrm>
              <a:off x="253650" y="1128496"/>
              <a:ext cx="47029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Dramatic poems are part of a drama or play. </a:t>
              </a:r>
            </a:p>
          </p:txBody>
        </p:sp>
      </p:grpSp>
      <p:sp>
        <p:nvSpPr>
          <p:cNvPr id="8" name="TextBox 7">
            <a:extLst>
              <a:ext uri="{FF2B5EF4-FFF2-40B4-BE49-F238E27FC236}">
                <a16:creationId xmlns:a16="http://schemas.microsoft.com/office/drawing/2014/main" id="{3CBF35A1-8297-BDA0-174E-5CD767A08889}"/>
              </a:ext>
            </a:extLst>
          </p:cNvPr>
          <p:cNvSpPr txBox="1"/>
          <p:nvPr/>
        </p:nvSpPr>
        <p:spPr>
          <a:xfrm>
            <a:off x="3668711" y="1945397"/>
            <a:ext cx="6068881"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Poems in Jungle Book by Rudyard Kipling</a:t>
            </a:r>
          </a:p>
        </p:txBody>
      </p:sp>
      <p:sp>
        <p:nvSpPr>
          <p:cNvPr id="9" name="TextBox 8">
            <a:extLst>
              <a:ext uri="{FF2B5EF4-FFF2-40B4-BE49-F238E27FC236}">
                <a16:creationId xmlns:a16="http://schemas.microsoft.com/office/drawing/2014/main" id="{F6F109DD-E417-F7F1-AE35-EBAA5571775C}"/>
              </a:ext>
            </a:extLst>
          </p:cNvPr>
          <p:cNvSpPr txBox="1"/>
          <p:nvPr/>
        </p:nvSpPr>
        <p:spPr>
          <a:xfrm>
            <a:off x="3668711" y="2564054"/>
            <a:ext cx="606888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Hunting Song Of the </a:t>
            </a:r>
            <a:r>
              <a:rPr kumimoji="0" lang="en-US" sz="24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Seeonee</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Pack</a:t>
            </a:r>
          </a:p>
        </p:txBody>
      </p:sp>
      <p:sp>
        <p:nvSpPr>
          <p:cNvPr id="10" name="TextBox 9">
            <a:extLst>
              <a:ext uri="{FF2B5EF4-FFF2-40B4-BE49-F238E27FC236}">
                <a16:creationId xmlns:a16="http://schemas.microsoft.com/office/drawing/2014/main" id="{32F5418D-0CA9-72CB-DFD3-2C8155A25514}"/>
              </a:ext>
            </a:extLst>
          </p:cNvPr>
          <p:cNvSpPr txBox="1"/>
          <p:nvPr/>
        </p:nvSpPr>
        <p:spPr>
          <a:xfrm>
            <a:off x="568031" y="3370617"/>
            <a:ext cx="6499951"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Alice’s Adventures In Wonderland by </a:t>
            </a:r>
            <a:r>
              <a:rPr kumimoji="0" lang="en-US" sz="2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Lewis Carrol</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14" name="Group 13">
            <a:extLst>
              <a:ext uri="{FF2B5EF4-FFF2-40B4-BE49-F238E27FC236}">
                <a16:creationId xmlns:a16="http://schemas.microsoft.com/office/drawing/2014/main" id="{87B4509E-9657-F794-9985-C8DBB1A27C93}"/>
              </a:ext>
            </a:extLst>
          </p:cNvPr>
          <p:cNvGrpSpPr/>
          <p:nvPr/>
        </p:nvGrpSpPr>
        <p:grpSpPr>
          <a:xfrm>
            <a:off x="223913" y="3904155"/>
            <a:ext cx="6889595" cy="2540376"/>
            <a:chOff x="447505" y="3104039"/>
            <a:chExt cx="6079706" cy="1841881"/>
          </a:xfrm>
        </p:grpSpPr>
        <p:sp>
          <p:nvSpPr>
            <p:cNvPr id="11" name="Horizontal Scroll 10">
              <a:extLst>
                <a:ext uri="{FF2B5EF4-FFF2-40B4-BE49-F238E27FC236}">
                  <a16:creationId xmlns:a16="http://schemas.microsoft.com/office/drawing/2014/main" id="{AA03FE14-067B-D380-45FF-507E64B83932}"/>
                </a:ext>
              </a:extLst>
            </p:cNvPr>
            <p:cNvSpPr/>
            <p:nvPr/>
          </p:nvSpPr>
          <p:spPr>
            <a:xfrm>
              <a:off x="447505" y="3104039"/>
              <a:ext cx="5475259" cy="1841881"/>
            </a:xfrm>
            <a:prstGeom prst="horizontalScroll">
              <a:avLst/>
            </a:prstGeom>
            <a:solidFill>
              <a:schemeClr val="accent6">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0EB55A55-522E-8A57-AC8D-7D29B69BE69B}"/>
                </a:ext>
              </a:extLst>
            </p:cNvPr>
            <p:cNvSpPr txBox="1"/>
            <p:nvPr/>
          </p:nvSpPr>
          <p:spPr>
            <a:xfrm>
              <a:off x="856651" y="3438416"/>
              <a:ext cx="5670560" cy="11380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sym typeface="Arial"/>
                </a:rPr>
                <a:t>Dear, Dear!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sym typeface="Arial"/>
                </a:rPr>
                <a:t>How queer everything is to-day!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sym typeface="Arial"/>
                </a:rPr>
                <a:t>And yesterday things went on just as usual,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sym typeface="Arial"/>
                </a:rPr>
                <a:t>I wonder if I’ve been changed in the night.</a:t>
              </a:r>
            </a:p>
          </p:txBody>
        </p:sp>
      </p:grpSp>
      <p:pic>
        <p:nvPicPr>
          <p:cNvPr id="5124" name="Picture 4">
            <a:extLst>
              <a:ext uri="{FF2B5EF4-FFF2-40B4-BE49-F238E27FC236}">
                <a16:creationId xmlns:a16="http://schemas.microsoft.com/office/drawing/2014/main" id="{31E2DEFB-AF1E-06BF-0A19-7777F39C5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352" y="3330672"/>
            <a:ext cx="2395714" cy="336022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66D72623-77B6-A72C-47FF-1E41C63AA5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436" y="928872"/>
            <a:ext cx="2068364" cy="28285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261376-2E6F-897E-6E9A-578DB19EBD9D}"/>
              </a:ext>
            </a:extLst>
          </p:cNvPr>
          <p:cNvSpPr txBox="1"/>
          <p:nvPr/>
        </p:nvSpPr>
        <p:spPr>
          <a:xfrm>
            <a:off x="568031" y="2269813"/>
            <a:ext cx="230737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For example</a:t>
            </a:r>
          </a:p>
        </p:txBody>
      </p:sp>
    </p:spTree>
    <p:extLst>
      <p:ext uri="{BB962C8B-B14F-4D97-AF65-F5344CB8AC3E}">
        <p14:creationId xmlns:p14="http://schemas.microsoft.com/office/powerpoint/2010/main" val="45429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3000"/>
                            </p:stCondLst>
                            <p:childTnLst>
                              <p:par>
                                <p:cTn id="9" presetID="20" presetClass="entr" presetSubtype="0" fill="hold" nodeType="afterEffect">
                                  <p:stCondLst>
                                    <p:cond delay="1000"/>
                                  </p:stCondLst>
                                  <p:childTnLst>
                                    <p:set>
                                      <p:cBhvr>
                                        <p:cTn id="10" dur="1" fill="hold">
                                          <p:stCondLst>
                                            <p:cond delay="0"/>
                                          </p:stCondLst>
                                        </p:cTn>
                                        <p:tgtEl>
                                          <p:spTgt spid="5126"/>
                                        </p:tgtEl>
                                        <p:attrNameLst>
                                          <p:attrName>style.visibility</p:attrName>
                                        </p:attrNameLst>
                                      </p:cBhvr>
                                      <p:to>
                                        <p:strVal val="visible"/>
                                      </p:to>
                                    </p:set>
                                    <p:animEffect transition="in" filter="wedge">
                                      <p:cBhvr>
                                        <p:cTn id="11" dur="1000"/>
                                        <p:tgtEl>
                                          <p:spTgt spid="5126"/>
                                        </p:tgtEl>
                                      </p:cBhvr>
                                    </p:animEffect>
                                  </p:childTnLst>
                                </p:cTn>
                              </p:par>
                            </p:childTnLst>
                          </p:cTn>
                        </p:par>
                        <p:par>
                          <p:cTn id="12" fill="hold">
                            <p:stCondLst>
                              <p:cond delay="5000"/>
                            </p:stCondLst>
                            <p:childTnLst>
                              <p:par>
                                <p:cTn id="13" presetID="22" presetClass="entr" presetSubtype="8"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6500"/>
                            </p:stCondLst>
                            <p:childTnLst>
                              <p:par>
                                <p:cTn id="17" presetID="22" presetClass="entr" presetSubtype="8"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000"/>
                                        <p:tgtEl>
                                          <p:spTgt spid="10"/>
                                        </p:tgtEl>
                                      </p:cBhvr>
                                    </p:animEffect>
                                  </p:childTnLst>
                                </p:cTn>
                              </p:par>
                            </p:childTnLst>
                          </p:cTn>
                        </p:par>
                        <p:par>
                          <p:cTn id="20" fill="hold">
                            <p:stCondLst>
                              <p:cond delay="9500"/>
                            </p:stCondLst>
                            <p:childTnLst>
                              <p:par>
                                <p:cTn id="21" presetID="20" presetClass="entr" presetSubtype="0" fill="hold" nodeType="afterEffect">
                                  <p:stCondLst>
                                    <p:cond delay="500"/>
                                  </p:stCondLst>
                                  <p:childTnLst>
                                    <p:set>
                                      <p:cBhvr>
                                        <p:cTn id="22" dur="1" fill="hold">
                                          <p:stCondLst>
                                            <p:cond delay="0"/>
                                          </p:stCondLst>
                                        </p:cTn>
                                        <p:tgtEl>
                                          <p:spTgt spid="5124"/>
                                        </p:tgtEl>
                                        <p:attrNameLst>
                                          <p:attrName>style.visibility</p:attrName>
                                        </p:attrNameLst>
                                      </p:cBhvr>
                                      <p:to>
                                        <p:strVal val="visible"/>
                                      </p:to>
                                    </p:set>
                                    <p:animEffect transition="in" filter="wedge">
                                      <p:cBhvr>
                                        <p:cTn id="23" dur="1000"/>
                                        <p:tgtEl>
                                          <p:spTgt spid="5124"/>
                                        </p:tgtEl>
                                      </p:cBhvr>
                                    </p:animEffect>
                                  </p:childTnLst>
                                </p:cTn>
                              </p:par>
                            </p:childTnLst>
                          </p:cTn>
                        </p:par>
                        <p:par>
                          <p:cTn id="24" fill="hold">
                            <p:stCondLst>
                              <p:cond delay="11000"/>
                            </p:stCondLst>
                            <p:childTnLst>
                              <p:par>
                                <p:cTn id="25" presetID="55" presetClass="entr" presetSubtype="0" fill="hold"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2000" fill="hold"/>
                                        <p:tgtEl>
                                          <p:spTgt spid="14"/>
                                        </p:tgtEl>
                                        <p:attrNameLst>
                                          <p:attrName>ppt_w</p:attrName>
                                        </p:attrNameLst>
                                      </p:cBhvr>
                                      <p:tavLst>
                                        <p:tav tm="0">
                                          <p:val>
                                            <p:strVal val="#ppt_w*0.70"/>
                                          </p:val>
                                        </p:tav>
                                        <p:tav tm="100000">
                                          <p:val>
                                            <p:strVal val="#ppt_w"/>
                                          </p:val>
                                        </p:tav>
                                      </p:tavLst>
                                    </p:anim>
                                    <p:anim calcmode="lin" valueType="num">
                                      <p:cBhvr>
                                        <p:cTn id="28" dur="2000" fill="hold"/>
                                        <p:tgtEl>
                                          <p:spTgt spid="14"/>
                                        </p:tgtEl>
                                        <p:attrNameLst>
                                          <p:attrName>ppt_h</p:attrName>
                                        </p:attrNameLst>
                                      </p:cBhvr>
                                      <p:tavLst>
                                        <p:tav tm="0">
                                          <p:val>
                                            <p:strVal val="#ppt_h"/>
                                          </p:val>
                                        </p:tav>
                                        <p:tav tm="100000">
                                          <p:val>
                                            <p:strVal val="#ppt_h"/>
                                          </p:val>
                                        </p:tav>
                                      </p:tavLst>
                                    </p:anim>
                                    <p:animEffect transition="in" filter="fade">
                                      <p:cBhvr>
                                        <p:cTn id="2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2050" name="Picture 2" descr="Free singing children song illustration">
            <a:extLst>
              <a:ext uri="{FF2B5EF4-FFF2-40B4-BE49-F238E27FC236}">
                <a16:creationId xmlns:a16="http://schemas.microsoft.com/office/drawing/2014/main" id="{B21A9B3F-AD3A-6C58-B65D-7D3F3AFF1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029" y="723128"/>
            <a:ext cx="4619102" cy="2861683"/>
          </a:xfrm>
          <a:prstGeom prst="rect">
            <a:avLst/>
          </a:prstGeom>
          <a:noFill/>
          <a:extLst>
            <a:ext uri="{909E8E84-426E-40DD-AFC4-6F175D3DCCD1}">
              <a14:hiddenFill xmlns:a14="http://schemas.microsoft.com/office/drawing/2010/main">
                <a:solidFill>
                  <a:srgbClr val="FFFFFF"/>
                </a:solidFill>
              </a14:hiddenFill>
            </a:ext>
          </a:extLst>
        </p:spPr>
      </p:pic>
      <p:sp>
        <p:nvSpPr>
          <p:cNvPr id="39" name="Google Shape;39;p2"/>
          <p:cNvSpPr txBox="1">
            <a:spLocks noGrp="1"/>
          </p:cNvSpPr>
          <p:nvPr>
            <p:ph type="title"/>
          </p:nvPr>
        </p:nvSpPr>
        <p:spPr>
          <a:xfrm>
            <a:off x="1213869" y="167106"/>
            <a:ext cx="9296427" cy="609070"/>
          </a:xfrm>
          <a:prstGeom prst="rect">
            <a:avLst/>
          </a:prstGeom>
          <a:gradFill flip="none" rotWithShape="1">
            <a:gsLst>
              <a:gs pos="0">
                <a:srgbClr val="941651">
                  <a:alpha val="70980"/>
                </a:srgbClr>
              </a:gs>
              <a:gs pos="37000">
                <a:srgbClr val="0432FF">
                  <a:alpha val="29804"/>
                </a:srgbClr>
              </a:gs>
              <a:gs pos="69000">
                <a:srgbClr val="FF7E79">
                  <a:alpha val="56078"/>
                </a:srgbClr>
              </a:gs>
              <a:gs pos="100000">
                <a:srgbClr val="941651">
                  <a:alpha val="38824"/>
                </a:srgbClr>
              </a:gs>
            </a:gsLst>
            <a:path path="circle">
              <a:fillToRect l="100000" t="100000"/>
            </a:path>
            <a:tileRect r="-100000" b="-100000"/>
          </a:gradFill>
          <a:ln>
            <a:solidFill>
              <a:schemeClr val="accent5">
                <a:lumMod val="50000"/>
              </a:schemeClr>
            </a:solidFill>
          </a:ln>
          <a:scene3d>
            <a:camera prst="orthographicFront"/>
            <a:lightRig rig="threePt" dir="t"/>
          </a:scene3d>
          <a:sp3d>
            <a:bevelT w="165100" prst="coolSlant"/>
          </a:sp3d>
        </p:spPr>
        <p:txBody>
          <a:bodyPr spcFirstLastPara="1" wrap="square" lIns="91425" tIns="45700" rIns="91425" bIns="45700" anchor="ctr" anchorCtr="0">
            <a:noAutofit/>
          </a:bodyPr>
          <a:lstStyle/>
          <a:p>
            <a:pPr>
              <a:buSzPts val="5400"/>
            </a:pPr>
            <a:r>
              <a:rPr lang="en-GB" dirty="0">
                <a:solidFill>
                  <a:schemeClr val="tx1"/>
                </a:solidFill>
              </a:rPr>
              <a:t>Types of Poetry</a:t>
            </a:r>
            <a:endParaRPr dirty="0">
              <a:solidFill>
                <a:schemeClr val="tx1"/>
              </a:solidFill>
            </a:endParaRPr>
          </a:p>
        </p:txBody>
      </p:sp>
      <p:grpSp>
        <p:nvGrpSpPr>
          <p:cNvPr id="2" name="Group 1">
            <a:extLst>
              <a:ext uri="{FF2B5EF4-FFF2-40B4-BE49-F238E27FC236}">
                <a16:creationId xmlns:a16="http://schemas.microsoft.com/office/drawing/2014/main" id="{C72B65D4-0850-1B34-A475-47544BE0DA5A}"/>
              </a:ext>
            </a:extLst>
          </p:cNvPr>
          <p:cNvGrpSpPr/>
          <p:nvPr/>
        </p:nvGrpSpPr>
        <p:grpSpPr>
          <a:xfrm>
            <a:off x="631263" y="1308564"/>
            <a:ext cx="5425780" cy="1200329"/>
            <a:chOff x="253650" y="1128496"/>
            <a:chExt cx="4702902" cy="1200329"/>
          </a:xfrm>
        </p:grpSpPr>
        <p:grpSp>
          <p:nvGrpSpPr>
            <p:cNvPr id="3" name="그룹 10">
              <a:extLst>
                <a:ext uri="{FF2B5EF4-FFF2-40B4-BE49-F238E27FC236}">
                  <a16:creationId xmlns:a16="http://schemas.microsoft.com/office/drawing/2014/main" id="{3490283C-3E2D-A6AC-582C-BB6062CC1742}"/>
                </a:ext>
              </a:extLst>
            </p:cNvPr>
            <p:cNvGrpSpPr/>
            <p:nvPr/>
          </p:nvGrpSpPr>
          <p:grpSpPr>
            <a:xfrm>
              <a:off x="253650" y="1133197"/>
              <a:ext cx="4702902" cy="952510"/>
              <a:chOff x="9174647" y="1829474"/>
              <a:chExt cx="2105711" cy="3577379"/>
            </a:xfrm>
          </p:grpSpPr>
          <p:sp>
            <p:nvSpPr>
              <p:cNvPr id="5" name="Isosceles Triangle 22">
                <a:extLst>
                  <a:ext uri="{FF2B5EF4-FFF2-40B4-BE49-F238E27FC236}">
                    <a16:creationId xmlns:a16="http://schemas.microsoft.com/office/drawing/2014/main" id="{6BF30130-0214-94B3-23EF-4DC5AFF69C5D}"/>
                  </a:ext>
                </a:extLst>
              </p:cNvPr>
              <p:cNvSpPr/>
              <p:nvPr/>
            </p:nvSpPr>
            <p:spPr>
              <a:xfrm rot="5400000">
                <a:off x="10415746" y="4542240"/>
                <a:ext cx="1029884" cy="69934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24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sym typeface="Arial"/>
                </a:endParaRPr>
              </a:p>
            </p:txBody>
          </p:sp>
          <p:sp>
            <p:nvSpPr>
              <p:cNvPr id="6" name="Rectangle 5">
                <a:extLst>
                  <a:ext uri="{FF2B5EF4-FFF2-40B4-BE49-F238E27FC236}">
                    <a16:creationId xmlns:a16="http://schemas.microsoft.com/office/drawing/2014/main" id="{01D3E848-9DC4-71AA-9DE7-1B8AFDF055A4}"/>
                  </a:ext>
                </a:extLst>
              </p:cNvPr>
              <p:cNvSpPr/>
              <p:nvPr/>
            </p:nvSpPr>
            <p:spPr>
              <a:xfrm>
                <a:off x="9174647" y="1829474"/>
                <a:ext cx="2068190" cy="3024336"/>
              </a:xfrm>
              <a:prstGeom prst="rect">
                <a:avLst/>
              </a:prstGeom>
              <a:pattFill prst="ltHorz">
                <a:fgClr>
                  <a:schemeClr val="accent4">
                    <a:lumMod val="20000"/>
                    <a:lumOff val="80000"/>
                  </a:schemeClr>
                </a:fgClr>
                <a:bgClr>
                  <a:schemeClr val="bg1"/>
                </a:bgClr>
              </a:patt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2400" b="0" i="0" u="none" strike="noStrike" kern="0" cap="none" spc="0" normalizeH="0" baseline="0" noProof="0" dirty="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sym typeface="Arial"/>
                </a:endParaRPr>
              </a:p>
            </p:txBody>
          </p:sp>
        </p:grpSp>
        <p:sp>
          <p:nvSpPr>
            <p:cNvPr id="4" name="TextBox 3">
              <a:extLst>
                <a:ext uri="{FF2B5EF4-FFF2-40B4-BE49-F238E27FC236}">
                  <a16:creationId xmlns:a16="http://schemas.microsoft.com/office/drawing/2014/main" id="{F5861F9C-5248-4895-A134-1FD124B2767D}"/>
                </a:ext>
              </a:extLst>
            </p:cNvPr>
            <p:cNvSpPr txBox="1"/>
            <p:nvPr/>
          </p:nvSpPr>
          <p:spPr>
            <a:xfrm>
              <a:off x="253650" y="1128496"/>
              <a:ext cx="470290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Lyrical poetry expresses feelings or state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of mind.</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7" name="TextBox 6">
            <a:extLst>
              <a:ext uri="{FF2B5EF4-FFF2-40B4-BE49-F238E27FC236}">
                <a16:creationId xmlns:a16="http://schemas.microsoft.com/office/drawing/2014/main" id="{2188BD92-5A0F-319D-67AF-AB4271B7229B}"/>
              </a:ext>
            </a:extLst>
          </p:cNvPr>
          <p:cNvSpPr txBox="1"/>
          <p:nvPr/>
        </p:nvSpPr>
        <p:spPr>
          <a:xfrm>
            <a:off x="266897" y="3103072"/>
            <a:ext cx="530140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The Bangle Seller by Sarojini Naidu </a:t>
            </a:r>
          </a:p>
        </p:txBody>
      </p:sp>
      <p:sp>
        <p:nvSpPr>
          <p:cNvPr id="8" name="TextBox 7">
            <a:extLst>
              <a:ext uri="{FF2B5EF4-FFF2-40B4-BE49-F238E27FC236}">
                <a16:creationId xmlns:a16="http://schemas.microsoft.com/office/drawing/2014/main" id="{37C863F1-4632-1899-AD6B-FC8B56512FB3}"/>
              </a:ext>
            </a:extLst>
          </p:cNvPr>
          <p:cNvSpPr txBox="1"/>
          <p:nvPr/>
        </p:nvSpPr>
        <p:spPr>
          <a:xfrm>
            <a:off x="266897" y="4679927"/>
            <a:ext cx="530140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 Wish by Rabindranath Tagore</a:t>
            </a:r>
          </a:p>
        </p:txBody>
      </p:sp>
      <p:grpSp>
        <p:nvGrpSpPr>
          <p:cNvPr id="9" name="Group 8">
            <a:extLst>
              <a:ext uri="{FF2B5EF4-FFF2-40B4-BE49-F238E27FC236}">
                <a16:creationId xmlns:a16="http://schemas.microsoft.com/office/drawing/2014/main" id="{AE08D066-2C4D-09CB-F9C6-85ECDFC973E0}"/>
              </a:ext>
            </a:extLst>
          </p:cNvPr>
          <p:cNvGrpSpPr/>
          <p:nvPr/>
        </p:nvGrpSpPr>
        <p:grpSpPr>
          <a:xfrm>
            <a:off x="5862082" y="3187187"/>
            <a:ext cx="7168118" cy="3019809"/>
            <a:chOff x="6490256" y="2612284"/>
            <a:chExt cx="5338541" cy="2419734"/>
          </a:xfrm>
        </p:grpSpPr>
        <p:sp>
          <p:nvSpPr>
            <p:cNvPr id="10" name="Horizontal Scroll 9">
              <a:extLst>
                <a:ext uri="{FF2B5EF4-FFF2-40B4-BE49-F238E27FC236}">
                  <a16:creationId xmlns:a16="http://schemas.microsoft.com/office/drawing/2014/main" id="{64D49C34-302C-4140-52BA-E288A528A1AB}"/>
                </a:ext>
              </a:extLst>
            </p:cNvPr>
            <p:cNvSpPr/>
            <p:nvPr/>
          </p:nvSpPr>
          <p:spPr>
            <a:xfrm>
              <a:off x="6490256" y="2612284"/>
              <a:ext cx="4291644" cy="2419734"/>
            </a:xfrm>
            <a:prstGeom prst="horizontalScroll">
              <a:avLst/>
            </a:prstGeom>
            <a:solidFill>
              <a:schemeClr val="accent6">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1" name="TextBox 10">
              <a:extLst>
                <a:ext uri="{FF2B5EF4-FFF2-40B4-BE49-F238E27FC236}">
                  <a16:creationId xmlns:a16="http://schemas.microsoft.com/office/drawing/2014/main" id="{6D98A450-5D6A-37C0-BC8B-0B14DEBC60B7}"/>
                </a:ext>
              </a:extLst>
            </p:cNvPr>
            <p:cNvSpPr txBox="1"/>
            <p:nvPr/>
          </p:nvSpPr>
          <p:spPr>
            <a:xfrm>
              <a:off x="6777294" y="3024710"/>
              <a:ext cx="5051503" cy="1553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I Wish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sym typeface="Arial"/>
                </a:rPr>
                <a:t>The flower thought just imagine the fun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sym typeface="Arial"/>
                </a:rPr>
                <a:t>If I could fly to any place under the sun!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sym typeface="Arial"/>
                </a:rPr>
                <a:t>Determined it spread its wings one day,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432FF"/>
                  </a:solidFill>
                  <a:effectLst/>
                  <a:uLnTx/>
                  <a:uFillTx/>
                  <a:latin typeface="Calibri" panose="020F0502020204030204" pitchFamily="34" charset="0"/>
                  <a:cs typeface="Calibri" panose="020F0502020204030204" pitchFamily="34" charset="0"/>
                  <a:sym typeface="Arial"/>
                </a:rPr>
                <a:t>Became a butterfly and fluttered away.</a:t>
              </a:r>
            </a:p>
          </p:txBody>
        </p:sp>
      </p:grpSp>
      <p:sp>
        <p:nvSpPr>
          <p:cNvPr id="12" name="TextBox 11">
            <a:extLst>
              <a:ext uri="{FF2B5EF4-FFF2-40B4-BE49-F238E27FC236}">
                <a16:creationId xmlns:a16="http://schemas.microsoft.com/office/drawing/2014/main" id="{7A75AEC2-76AC-1338-2ED4-6C6E8132199C}"/>
              </a:ext>
            </a:extLst>
          </p:cNvPr>
          <p:cNvSpPr txBox="1"/>
          <p:nvPr/>
        </p:nvSpPr>
        <p:spPr>
          <a:xfrm>
            <a:off x="1592599" y="2342888"/>
            <a:ext cx="230737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For example</a:t>
            </a:r>
          </a:p>
        </p:txBody>
      </p:sp>
    </p:spTree>
    <p:extLst>
      <p:ext uri="{BB962C8B-B14F-4D97-AF65-F5344CB8AC3E}">
        <p14:creationId xmlns:p14="http://schemas.microsoft.com/office/powerpoint/2010/main" val="154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2000"/>
                            </p:stCondLst>
                            <p:childTnLst>
                              <p:par>
                                <p:cTn id="9" presetID="16" presetClass="entr" presetSubtype="21"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1000"/>
                                        <p:tgtEl>
                                          <p:spTgt spid="8"/>
                                        </p:tgtEl>
                                      </p:cBhvr>
                                    </p:animEffect>
                                  </p:childTnLst>
                                </p:cTn>
                              </p:par>
                            </p:childTnLst>
                          </p:cTn>
                        </p:par>
                        <p:par>
                          <p:cTn id="12" fill="hold">
                            <p:stCondLst>
                              <p:cond delay="3500"/>
                            </p:stCondLst>
                            <p:childTnLst>
                              <p:par>
                                <p:cTn id="13" presetID="47" presetClass="entr" presetSubtype="0" fill="hold" nodeType="afterEffect">
                                  <p:stCondLst>
                                    <p:cond delay="100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anim calcmode="lin" valueType="num">
                                      <p:cBhvr>
                                        <p:cTn id="16" dur="2000" fill="hold"/>
                                        <p:tgtEl>
                                          <p:spTgt spid="2050"/>
                                        </p:tgtEl>
                                        <p:attrNameLst>
                                          <p:attrName>ppt_x</p:attrName>
                                        </p:attrNameLst>
                                      </p:cBhvr>
                                      <p:tavLst>
                                        <p:tav tm="0">
                                          <p:val>
                                            <p:strVal val="#ppt_x"/>
                                          </p:val>
                                        </p:tav>
                                        <p:tav tm="100000">
                                          <p:val>
                                            <p:strVal val="#ppt_x"/>
                                          </p:val>
                                        </p:tav>
                                      </p:tavLst>
                                    </p:anim>
                                    <p:anim calcmode="lin" valueType="num">
                                      <p:cBhvr>
                                        <p:cTn id="17" dur="2000" fill="hold"/>
                                        <p:tgtEl>
                                          <p:spTgt spid="2050"/>
                                        </p:tgtEl>
                                        <p:attrNameLst>
                                          <p:attrName>ppt_y</p:attrName>
                                        </p:attrNameLst>
                                      </p:cBhvr>
                                      <p:tavLst>
                                        <p:tav tm="0">
                                          <p:val>
                                            <p:strVal val="#ppt_y-.1"/>
                                          </p:val>
                                        </p:tav>
                                        <p:tav tm="100000">
                                          <p:val>
                                            <p:strVal val="#ppt_y"/>
                                          </p:val>
                                        </p:tav>
                                      </p:tavLst>
                                    </p:anim>
                                  </p:childTnLst>
                                </p:cTn>
                              </p:par>
                            </p:childTnLst>
                          </p:cTn>
                        </p:par>
                        <p:par>
                          <p:cTn id="18" fill="hold">
                            <p:stCondLst>
                              <p:cond delay="6500"/>
                            </p:stCondLst>
                            <p:childTnLst>
                              <p:par>
                                <p:cTn id="19" presetID="47" presetClass="entr" presetSubtype="0" fill="hold"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ppt_x</p:attrName>
                                        </p:attrNameLst>
                                      </p:cBhvr>
                                      <p:tavLst>
                                        <p:tav tm="0">
                                          <p:val>
                                            <p:strVal val="#ppt_x"/>
                                          </p:val>
                                        </p:tav>
                                        <p:tav tm="100000">
                                          <p:val>
                                            <p:strVal val="#ppt_x"/>
                                          </p:val>
                                        </p:tav>
                                      </p:tavLst>
                                    </p:anim>
                                    <p:anim calcmode="lin" valueType="num">
                                      <p:cBhvr>
                                        <p:cTn id="23"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504922" y="101964"/>
            <a:ext cx="9296427" cy="609070"/>
          </a:xfrm>
          <a:prstGeom prst="rect">
            <a:avLst/>
          </a:prstGeom>
          <a:gradFill flip="none" rotWithShape="1">
            <a:gsLst>
              <a:gs pos="0">
                <a:srgbClr val="941651">
                  <a:alpha val="70980"/>
                </a:srgbClr>
              </a:gs>
              <a:gs pos="37000">
                <a:srgbClr val="0432FF">
                  <a:alpha val="29804"/>
                </a:srgbClr>
              </a:gs>
              <a:gs pos="69000">
                <a:srgbClr val="FF7E79">
                  <a:alpha val="56078"/>
                </a:srgbClr>
              </a:gs>
              <a:gs pos="100000">
                <a:srgbClr val="941651">
                  <a:alpha val="38824"/>
                </a:srgbClr>
              </a:gs>
            </a:gsLst>
            <a:path path="circle">
              <a:fillToRect l="100000" t="100000"/>
            </a:path>
            <a:tileRect r="-100000" b="-100000"/>
          </a:gradFill>
          <a:ln>
            <a:solidFill>
              <a:schemeClr val="accent5">
                <a:lumMod val="50000"/>
              </a:schemeClr>
            </a:solidFill>
          </a:ln>
          <a:scene3d>
            <a:camera prst="orthographicFront"/>
            <a:lightRig rig="threePt" dir="t"/>
          </a:scene3d>
          <a:sp3d>
            <a:bevelT w="165100" prst="coolSlant"/>
          </a:sp3d>
        </p:spPr>
        <p:txBody>
          <a:bodyPr spcFirstLastPara="1" wrap="square" lIns="91425" tIns="45700" rIns="91425" bIns="45700" anchor="ctr" anchorCtr="0">
            <a:noAutofit/>
          </a:bodyPr>
          <a:lstStyle/>
          <a:p>
            <a:pPr>
              <a:buSzPts val="5400"/>
            </a:pPr>
            <a:r>
              <a:rPr lang="en-GB" dirty="0">
                <a:solidFill>
                  <a:schemeClr val="tx1"/>
                </a:solidFill>
              </a:rPr>
              <a:t>Steps for Writing a Poem</a:t>
            </a:r>
            <a:endParaRPr dirty="0">
              <a:solidFill>
                <a:schemeClr val="tx1"/>
              </a:solidFill>
            </a:endParaRPr>
          </a:p>
        </p:txBody>
      </p:sp>
      <p:grpSp>
        <p:nvGrpSpPr>
          <p:cNvPr id="9" name="Group 8">
            <a:extLst>
              <a:ext uri="{FF2B5EF4-FFF2-40B4-BE49-F238E27FC236}">
                <a16:creationId xmlns:a16="http://schemas.microsoft.com/office/drawing/2014/main" id="{E6BF2263-A4F0-AE10-A580-28964FF18467}"/>
              </a:ext>
            </a:extLst>
          </p:cNvPr>
          <p:cNvGrpSpPr/>
          <p:nvPr/>
        </p:nvGrpSpPr>
        <p:grpSpPr>
          <a:xfrm>
            <a:off x="2820971" y="1570879"/>
            <a:ext cx="2599251" cy="4139286"/>
            <a:chOff x="1090189" y="1253490"/>
            <a:chExt cx="2599251" cy="4139286"/>
          </a:xfrm>
        </p:grpSpPr>
        <p:grpSp>
          <p:nvGrpSpPr>
            <p:cNvPr id="2" name="Group 1">
              <a:extLst>
                <a:ext uri="{FF2B5EF4-FFF2-40B4-BE49-F238E27FC236}">
                  <a16:creationId xmlns:a16="http://schemas.microsoft.com/office/drawing/2014/main" id="{E2F9497A-E81E-9E95-5FF4-DA35E1FC120E}"/>
                </a:ext>
              </a:extLst>
            </p:cNvPr>
            <p:cNvGrpSpPr/>
            <p:nvPr/>
          </p:nvGrpSpPr>
          <p:grpSpPr>
            <a:xfrm>
              <a:off x="1090189" y="1253490"/>
              <a:ext cx="2599251" cy="4139286"/>
              <a:chOff x="976337" y="1213192"/>
              <a:chExt cx="2599251" cy="5121156"/>
            </a:xfrm>
          </p:grpSpPr>
          <p:grpSp>
            <p:nvGrpSpPr>
              <p:cNvPr id="3" name="Group 2">
                <a:extLst>
                  <a:ext uri="{FF2B5EF4-FFF2-40B4-BE49-F238E27FC236}">
                    <a16:creationId xmlns:a16="http://schemas.microsoft.com/office/drawing/2014/main" id="{BC8A8404-64D5-CEBE-E69A-160AB5442BD1}"/>
                  </a:ext>
                </a:extLst>
              </p:cNvPr>
              <p:cNvGrpSpPr/>
              <p:nvPr/>
            </p:nvGrpSpPr>
            <p:grpSpPr>
              <a:xfrm>
                <a:off x="976337" y="1213192"/>
                <a:ext cx="2599251" cy="5121156"/>
                <a:chOff x="1264222" y="1172894"/>
                <a:chExt cx="2599251" cy="5121156"/>
              </a:xfrm>
            </p:grpSpPr>
            <p:sp>
              <p:nvSpPr>
                <p:cNvPr id="7" name="Rectangle: Rounded Corners 10">
                  <a:extLst>
                    <a:ext uri="{FF2B5EF4-FFF2-40B4-BE49-F238E27FC236}">
                      <a16:creationId xmlns:a16="http://schemas.microsoft.com/office/drawing/2014/main" id="{2DD297CF-3927-975E-AC30-1DE9A3F4137F}"/>
                    </a:ext>
                  </a:extLst>
                </p:cNvPr>
                <p:cNvSpPr/>
                <p:nvPr/>
              </p:nvSpPr>
              <p:spPr>
                <a:xfrm>
                  <a:off x="1271185" y="1253490"/>
                  <a:ext cx="2592288" cy="5040560"/>
                </a:xfrm>
                <a:prstGeom prst="roundRect">
                  <a:avLst>
                    <a:gd name="adj" fmla="val 40537"/>
                  </a:avLst>
                </a:prstGeom>
                <a:solidFill>
                  <a:schemeClr val="bg1"/>
                </a:solidFill>
                <a:ln>
                  <a:solidFill>
                    <a:srgbClr val="E37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Freeform: Shape 11">
                  <a:extLst>
                    <a:ext uri="{FF2B5EF4-FFF2-40B4-BE49-F238E27FC236}">
                      <a16:creationId xmlns:a16="http://schemas.microsoft.com/office/drawing/2014/main" id="{6BB10A6C-CDA2-D557-1E00-7188FCD2B5C6}"/>
                    </a:ext>
                  </a:extLst>
                </p:cNvPr>
                <p:cNvSpPr/>
                <p:nvPr/>
              </p:nvSpPr>
              <p:spPr>
                <a:xfrm>
                  <a:off x="1264222" y="1172894"/>
                  <a:ext cx="2592288" cy="1217977"/>
                </a:xfrm>
                <a:custGeom>
                  <a:avLst/>
                  <a:gdLst>
                    <a:gd name="connsiteX0" fmla="*/ 0 w 1944215"/>
                    <a:gd name="connsiteY0" fmla="*/ 0 h 1217977"/>
                    <a:gd name="connsiteX1" fmla="*/ 1944215 w 1944215"/>
                    <a:gd name="connsiteY1" fmla="*/ 0 h 1217977"/>
                    <a:gd name="connsiteX2" fmla="*/ 1944215 w 1944215"/>
                    <a:gd name="connsiteY2" fmla="*/ 1217977 h 1217977"/>
                    <a:gd name="connsiteX3" fmla="*/ 1925892 w 1944215"/>
                    <a:gd name="connsiteY3" fmla="*/ 1217977 h 1217977"/>
                    <a:gd name="connsiteX4" fmla="*/ 1910353 w 1944215"/>
                    <a:gd name="connsiteY4" fmla="*/ 1188074 h 1217977"/>
                    <a:gd name="connsiteX5" fmla="*/ 978892 w 1944215"/>
                    <a:gd name="connsiteY5" fmla="*/ 848994 h 1217977"/>
                    <a:gd name="connsiteX6" fmla="*/ 47431 w 1944215"/>
                    <a:gd name="connsiteY6" fmla="*/ 1188074 h 1217977"/>
                    <a:gd name="connsiteX7" fmla="*/ 31892 w 1944215"/>
                    <a:gd name="connsiteY7" fmla="*/ 1217977 h 1217977"/>
                    <a:gd name="connsiteX8" fmla="*/ 0 w 1944215"/>
                    <a:gd name="connsiteY8" fmla="*/ 1217977 h 1217977"/>
                    <a:gd name="connsiteX9" fmla="*/ 0 w 1944215"/>
                    <a:gd name="connsiteY9" fmla="*/ 0 h 121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4215" h="1217977">
                      <a:moveTo>
                        <a:pt x="0" y="0"/>
                      </a:moveTo>
                      <a:lnTo>
                        <a:pt x="1944215" y="0"/>
                      </a:lnTo>
                      <a:lnTo>
                        <a:pt x="1944215" y="1217977"/>
                      </a:lnTo>
                      <a:lnTo>
                        <a:pt x="1925892" y="1217977"/>
                      </a:lnTo>
                      <a:lnTo>
                        <a:pt x="1910353" y="1188074"/>
                      </a:lnTo>
                      <a:cubicBezTo>
                        <a:pt x="1786868" y="991628"/>
                        <a:pt x="1416544" y="848994"/>
                        <a:pt x="978892" y="848994"/>
                      </a:cubicBezTo>
                      <a:cubicBezTo>
                        <a:pt x="541241" y="848994"/>
                        <a:pt x="170916" y="991628"/>
                        <a:pt x="47431" y="1188074"/>
                      </a:cubicBezTo>
                      <a:lnTo>
                        <a:pt x="31892" y="1217977"/>
                      </a:lnTo>
                      <a:lnTo>
                        <a:pt x="0" y="1217977"/>
                      </a:lnTo>
                      <a:lnTo>
                        <a:pt x="0" y="0"/>
                      </a:lnTo>
                      <a:close/>
                    </a:path>
                  </a:pathLst>
                </a:custGeom>
                <a:solidFill>
                  <a:srgbClr val="E37E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63F8E2DB-C6B1-7D9D-3358-A7B6D47659D2}"/>
                    </a:ext>
                  </a:extLst>
                </p:cNvPr>
                <p:cNvSpPr txBox="1"/>
                <p:nvPr/>
              </p:nvSpPr>
              <p:spPr>
                <a:xfrm>
                  <a:off x="1418042" y="2672708"/>
                  <a:ext cx="2298573" cy="1938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You can be inspired by a </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person, object, nature</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grpSp>
          <p:sp>
            <p:nvSpPr>
              <p:cNvPr id="6" name="Oval 5">
                <a:extLst>
                  <a:ext uri="{FF2B5EF4-FFF2-40B4-BE49-F238E27FC236}">
                    <a16:creationId xmlns:a16="http://schemas.microsoft.com/office/drawing/2014/main" id="{F1235683-086F-0A4F-88B4-C6FDC8176E62}"/>
                  </a:ext>
                </a:extLst>
              </p:cNvPr>
              <p:cNvSpPr/>
              <p:nvPr/>
            </p:nvSpPr>
            <p:spPr>
              <a:xfrm>
                <a:off x="1545457" y="4766149"/>
                <a:ext cx="1454048" cy="1454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9" name="TextBox 28">
              <a:extLst>
                <a:ext uri="{FF2B5EF4-FFF2-40B4-BE49-F238E27FC236}">
                  <a16:creationId xmlns:a16="http://schemas.microsoft.com/office/drawing/2014/main" id="{C6063811-2027-4E27-0DCB-58C2414B737C}"/>
                </a:ext>
              </a:extLst>
            </p:cNvPr>
            <p:cNvSpPr txBox="1"/>
            <p:nvPr/>
          </p:nvSpPr>
          <p:spPr>
            <a:xfrm>
              <a:off x="1537973" y="1465224"/>
              <a:ext cx="18847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Inspiration</a:t>
              </a:r>
            </a:p>
          </p:txBody>
        </p:sp>
      </p:grpSp>
      <p:grpSp>
        <p:nvGrpSpPr>
          <p:cNvPr id="5" name="Group 4">
            <a:extLst>
              <a:ext uri="{FF2B5EF4-FFF2-40B4-BE49-F238E27FC236}">
                <a16:creationId xmlns:a16="http://schemas.microsoft.com/office/drawing/2014/main" id="{9FC261C0-BBEF-3856-ADB3-3E3E501148A8}"/>
              </a:ext>
            </a:extLst>
          </p:cNvPr>
          <p:cNvGrpSpPr/>
          <p:nvPr/>
        </p:nvGrpSpPr>
        <p:grpSpPr>
          <a:xfrm>
            <a:off x="9022663" y="1570879"/>
            <a:ext cx="2599251" cy="4219882"/>
            <a:chOff x="8648090" y="1172894"/>
            <a:chExt cx="2599251" cy="4219882"/>
          </a:xfrm>
        </p:grpSpPr>
        <p:grpSp>
          <p:nvGrpSpPr>
            <p:cNvPr id="21" name="Group 20">
              <a:extLst>
                <a:ext uri="{FF2B5EF4-FFF2-40B4-BE49-F238E27FC236}">
                  <a16:creationId xmlns:a16="http://schemas.microsoft.com/office/drawing/2014/main" id="{5D16BB93-BED8-99F3-6E3B-F2F70F6D1CA0}"/>
                </a:ext>
              </a:extLst>
            </p:cNvPr>
            <p:cNvGrpSpPr/>
            <p:nvPr/>
          </p:nvGrpSpPr>
          <p:grpSpPr>
            <a:xfrm>
              <a:off x="8648090" y="1172894"/>
              <a:ext cx="2599251" cy="4219882"/>
              <a:chOff x="1264222" y="1172894"/>
              <a:chExt cx="2599251" cy="5121156"/>
            </a:xfrm>
          </p:grpSpPr>
          <p:sp>
            <p:nvSpPr>
              <p:cNvPr id="25" name="Rectangle: Rounded Corners 32">
                <a:extLst>
                  <a:ext uri="{FF2B5EF4-FFF2-40B4-BE49-F238E27FC236}">
                    <a16:creationId xmlns:a16="http://schemas.microsoft.com/office/drawing/2014/main" id="{48FC34EB-6C87-DD44-71D5-17FC49B922CF}"/>
                  </a:ext>
                </a:extLst>
              </p:cNvPr>
              <p:cNvSpPr/>
              <p:nvPr/>
            </p:nvSpPr>
            <p:spPr>
              <a:xfrm>
                <a:off x="1271185" y="1253490"/>
                <a:ext cx="2592288" cy="5040560"/>
              </a:xfrm>
              <a:prstGeom prst="roundRect">
                <a:avLst>
                  <a:gd name="adj" fmla="val 40537"/>
                </a:avLst>
              </a:prstGeom>
              <a:solidFill>
                <a:schemeClr val="bg1"/>
              </a:solidFill>
              <a:ln>
                <a:solidFill>
                  <a:srgbClr val="71A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Freeform: Shape 33">
                <a:extLst>
                  <a:ext uri="{FF2B5EF4-FFF2-40B4-BE49-F238E27FC236}">
                    <a16:creationId xmlns:a16="http://schemas.microsoft.com/office/drawing/2014/main" id="{43C5D4AA-091D-E8D9-4B5E-3ED28B700D0A}"/>
                  </a:ext>
                </a:extLst>
              </p:cNvPr>
              <p:cNvSpPr/>
              <p:nvPr/>
            </p:nvSpPr>
            <p:spPr>
              <a:xfrm>
                <a:off x="1264222" y="1172894"/>
                <a:ext cx="2592288" cy="1217977"/>
              </a:xfrm>
              <a:custGeom>
                <a:avLst/>
                <a:gdLst>
                  <a:gd name="connsiteX0" fmla="*/ 0 w 1944215"/>
                  <a:gd name="connsiteY0" fmla="*/ 0 h 1217977"/>
                  <a:gd name="connsiteX1" fmla="*/ 1944215 w 1944215"/>
                  <a:gd name="connsiteY1" fmla="*/ 0 h 1217977"/>
                  <a:gd name="connsiteX2" fmla="*/ 1944215 w 1944215"/>
                  <a:gd name="connsiteY2" fmla="*/ 1217977 h 1217977"/>
                  <a:gd name="connsiteX3" fmla="*/ 1925892 w 1944215"/>
                  <a:gd name="connsiteY3" fmla="*/ 1217977 h 1217977"/>
                  <a:gd name="connsiteX4" fmla="*/ 1910353 w 1944215"/>
                  <a:gd name="connsiteY4" fmla="*/ 1188074 h 1217977"/>
                  <a:gd name="connsiteX5" fmla="*/ 978892 w 1944215"/>
                  <a:gd name="connsiteY5" fmla="*/ 848994 h 1217977"/>
                  <a:gd name="connsiteX6" fmla="*/ 47431 w 1944215"/>
                  <a:gd name="connsiteY6" fmla="*/ 1188074 h 1217977"/>
                  <a:gd name="connsiteX7" fmla="*/ 31892 w 1944215"/>
                  <a:gd name="connsiteY7" fmla="*/ 1217977 h 1217977"/>
                  <a:gd name="connsiteX8" fmla="*/ 0 w 1944215"/>
                  <a:gd name="connsiteY8" fmla="*/ 1217977 h 1217977"/>
                  <a:gd name="connsiteX9" fmla="*/ 0 w 1944215"/>
                  <a:gd name="connsiteY9" fmla="*/ 0 h 121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4215" h="1217977">
                    <a:moveTo>
                      <a:pt x="0" y="0"/>
                    </a:moveTo>
                    <a:lnTo>
                      <a:pt x="1944215" y="0"/>
                    </a:lnTo>
                    <a:lnTo>
                      <a:pt x="1944215" y="1217977"/>
                    </a:lnTo>
                    <a:lnTo>
                      <a:pt x="1925892" y="1217977"/>
                    </a:lnTo>
                    <a:lnTo>
                      <a:pt x="1910353" y="1188074"/>
                    </a:lnTo>
                    <a:cubicBezTo>
                      <a:pt x="1786868" y="991628"/>
                      <a:pt x="1416544" y="848994"/>
                      <a:pt x="978892" y="848994"/>
                    </a:cubicBezTo>
                    <a:cubicBezTo>
                      <a:pt x="541241" y="848994"/>
                      <a:pt x="170916" y="991628"/>
                      <a:pt x="47431" y="1188074"/>
                    </a:cubicBezTo>
                    <a:lnTo>
                      <a:pt x="31892" y="1217977"/>
                    </a:lnTo>
                    <a:lnTo>
                      <a:pt x="0" y="1217977"/>
                    </a:lnTo>
                    <a:lnTo>
                      <a:pt x="0" y="0"/>
                    </a:lnTo>
                    <a:close/>
                  </a:path>
                </a:pathLst>
              </a:custGeom>
              <a:solidFill>
                <a:srgbClr val="71A33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BE39A4A6-6DFF-864C-2854-394376213D6C}"/>
                  </a:ext>
                </a:extLst>
              </p:cNvPr>
              <p:cNvSpPr txBox="1"/>
              <p:nvPr/>
            </p:nvSpPr>
            <p:spPr>
              <a:xfrm>
                <a:off x="1685822" y="2505894"/>
                <a:ext cx="2020493" cy="2763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Search for the apt word that conveys your message correctly. </a:t>
                </a:r>
                <a:endPar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1" name="TextBox 30">
              <a:extLst>
                <a:ext uri="{FF2B5EF4-FFF2-40B4-BE49-F238E27FC236}">
                  <a16:creationId xmlns:a16="http://schemas.microsoft.com/office/drawing/2014/main" id="{19F1202F-7B4C-9BE9-F4BE-E37DAE3C5451}"/>
                </a:ext>
              </a:extLst>
            </p:cNvPr>
            <p:cNvSpPr txBox="1"/>
            <p:nvPr/>
          </p:nvSpPr>
          <p:spPr>
            <a:xfrm>
              <a:off x="9069690" y="1334086"/>
              <a:ext cx="18847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Search</a:t>
              </a:r>
            </a:p>
          </p:txBody>
        </p:sp>
      </p:grpSp>
      <p:grpSp>
        <p:nvGrpSpPr>
          <p:cNvPr id="4" name="Group 3">
            <a:extLst>
              <a:ext uri="{FF2B5EF4-FFF2-40B4-BE49-F238E27FC236}">
                <a16:creationId xmlns:a16="http://schemas.microsoft.com/office/drawing/2014/main" id="{FFF93D4B-AC80-9776-0FD5-24A8DF283793}"/>
              </a:ext>
            </a:extLst>
          </p:cNvPr>
          <p:cNvGrpSpPr/>
          <p:nvPr/>
        </p:nvGrpSpPr>
        <p:grpSpPr>
          <a:xfrm>
            <a:off x="5847329" y="1570879"/>
            <a:ext cx="2599251" cy="4219882"/>
            <a:chOff x="4812213" y="1172894"/>
            <a:chExt cx="2599251" cy="4219882"/>
          </a:xfrm>
        </p:grpSpPr>
        <p:grpSp>
          <p:nvGrpSpPr>
            <p:cNvPr id="11" name="Group 10">
              <a:extLst>
                <a:ext uri="{FF2B5EF4-FFF2-40B4-BE49-F238E27FC236}">
                  <a16:creationId xmlns:a16="http://schemas.microsoft.com/office/drawing/2014/main" id="{0D6B873B-8D9C-F10D-F7E5-B45C82E045C7}"/>
                </a:ext>
              </a:extLst>
            </p:cNvPr>
            <p:cNvGrpSpPr/>
            <p:nvPr/>
          </p:nvGrpSpPr>
          <p:grpSpPr>
            <a:xfrm>
              <a:off x="4812213" y="1172894"/>
              <a:ext cx="2599251" cy="4219882"/>
              <a:chOff x="4960998" y="1172894"/>
              <a:chExt cx="2599251" cy="5121156"/>
            </a:xfrm>
          </p:grpSpPr>
          <p:grpSp>
            <p:nvGrpSpPr>
              <p:cNvPr id="12" name="Group 11">
                <a:extLst>
                  <a:ext uri="{FF2B5EF4-FFF2-40B4-BE49-F238E27FC236}">
                    <a16:creationId xmlns:a16="http://schemas.microsoft.com/office/drawing/2014/main" id="{E4E48785-3698-ECB1-8EA2-CBDDC2E3D38C}"/>
                  </a:ext>
                </a:extLst>
              </p:cNvPr>
              <p:cNvGrpSpPr/>
              <p:nvPr/>
            </p:nvGrpSpPr>
            <p:grpSpPr>
              <a:xfrm>
                <a:off x="4960998" y="1172894"/>
                <a:ext cx="2599251" cy="5121156"/>
                <a:chOff x="1264222" y="1172894"/>
                <a:chExt cx="2599251" cy="5121156"/>
              </a:xfrm>
            </p:grpSpPr>
            <p:sp>
              <p:nvSpPr>
                <p:cNvPr id="16" name="Rectangle: Rounded Corners 21">
                  <a:extLst>
                    <a:ext uri="{FF2B5EF4-FFF2-40B4-BE49-F238E27FC236}">
                      <a16:creationId xmlns:a16="http://schemas.microsoft.com/office/drawing/2014/main" id="{FC20346E-01A0-B781-E881-B2F031C5D555}"/>
                    </a:ext>
                  </a:extLst>
                </p:cNvPr>
                <p:cNvSpPr/>
                <p:nvPr/>
              </p:nvSpPr>
              <p:spPr>
                <a:xfrm>
                  <a:off x="1271185" y="1253490"/>
                  <a:ext cx="2592288" cy="5040560"/>
                </a:xfrm>
                <a:prstGeom prst="roundRect">
                  <a:avLst>
                    <a:gd name="adj" fmla="val 4053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Freeform: Shape 22">
                  <a:extLst>
                    <a:ext uri="{FF2B5EF4-FFF2-40B4-BE49-F238E27FC236}">
                      <a16:creationId xmlns:a16="http://schemas.microsoft.com/office/drawing/2014/main" id="{EC0AC1F4-D93F-7248-52FA-411AED9946BB}"/>
                    </a:ext>
                  </a:extLst>
                </p:cNvPr>
                <p:cNvSpPr/>
                <p:nvPr/>
              </p:nvSpPr>
              <p:spPr>
                <a:xfrm>
                  <a:off x="1264222" y="1172894"/>
                  <a:ext cx="2592288" cy="1217977"/>
                </a:xfrm>
                <a:custGeom>
                  <a:avLst/>
                  <a:gdLst>
                    <a:gd name="connsiteX0" fmla="*/ 0 w 1944215"/>
                    <a:gd name="connsiteY0" fmla="*/ 0 h 1217977"/>
                    <a:gd name="connsiteX1" fmla="*/ 1944215 w 1944215"/>
                    <a:gd name="connsiteY1" fmla="*/ 0 h 1217977"/>
                    <a:gd name="connsiteX2" fmla="*/ 1944215 w 1944215"/>
                    <a:gd name="connsiteY2" fmla="*/ 1217977 h 1217977"/>
                    <a:gd name="connsiteX3" fmla="*/ 1925892 w 1944215"/>
                    <a:gd name="connsiteY3" fmla="*/ 1217977 h 1217977"/>
                    <a:gd name="connsiteX4" fmla="*/ 1910353 w 1944215"/>
                    <a:gd name="connsiteY4" fmla="*/ 1188074 h 1217977"/>
                    <a:gd name="connsiteX5" fmla="*/ 978892 w 1944215"/>
                    <a:gd name="connsiteY5" fmla="*/ 848994 h 1217977"/>
                    <a:gd name="connsiteX6" fmla="*/ 47431 w 1944215"/>
                    <a:gd name="connsiteY6" fmla="*/ 1188074 h 1217977"/>
                    <a:gd name="connsiteX7" fmla="*/ 31892 w 1944215"/>
                    <a:gd name="connsiteY7" fmla="*/ 1217977 h 1217977"/>
                    <a:gd name="connsiteX8" fmla="*/ 0 w 1944215"/>
                    <a:gd name="connsiteY8" fmla="*/ 1217977 h 1217977"/>
                    <a:gd name="connsiteX9" fmla="*/ 0 w 1944215"/>
                    <a:gd name="connsiteY9" fmla="*/ 0 h 121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4215" h="1217977">
                      <a:moveTo>
                        <a:pt x="0" y="0"/>
                      </a:moveTo>
                      <a:lnTo>
                        <a:pt x="1944215" y="0"/>
                      </a:lnTo>
                      <a:lnTo>
                        <a:pt x="1944215" y="1217977"/>
                      </a:lnTo>
                      <a:lnTo>
                        <a:pt x="1925892" y="1217977"/>
                      </a:lnTo>
                      <a:lnTo>
                        <a:pt x="1910353" y="1188074"/>
                      </a:lnTo>
                      <a:cubicBezTo>
                        <a:pt x="1786868" y="991628"/>
                        <a:pt x="1416544" y="848994"/>
                        <a:pt x="978892" y="848994"/>
                      </a:cubicBezTo>
                      <a:cubicBezTo>
                        <a:pt x="541241" y="848994"/>
                        <a:pt x="170916" y="991628"/>
                        <a:pt x="47431" y="1188074"/>
                      </a:cubicBezTo>
                      <a:lnTo>
                        <a:pt x="31892" y="1217977"/>
                      </a:lnTo>
                      <a:lnTo>
                        <a:pt x="0" y="1217977"/>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095C2C1D-B1E9-17F2-785D-0774CC08F3B1}"/>
                    </a:ext>
                  </a:extLst>
                </p:cNvPr>
                <p:cNvSpPr txBox="1"/>
                <p:nvPr/>
              </p:nvSpPr>
              <p:spPr>
                <a:xfrm>
                  <a:off x="1537762" y="3040168"/>
                  <a:ext cx="202049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2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15" name="Oval 14">
                <a:extLst>
                  <a:ext uri="{FF2B5EF4-FFF2-40B4-BE49-F238E27FC236}">
                    <a16:creationId xmlns:a16="http://schemas.microsoft.com/office/drawing/2014/main" id="{95E52B47-111B-CF96-1616-B3DBE53DD306}"/>
                  </a:ext>
                </a:extLst>
              </p:cNvPr>
              <p:cNvSpPr/>
              <p:nvPr/>
            </p:nvSpPr>
            <p:spPr>
              <a:xfrm>
                <a:off x="5549066" y="4726398"/>
                <a:ext cx="1454047" cy="1454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TextBox 29">
              <a:extLst>
                <a:ext uri="{FF2B5EF4-FFF2-40B4-BE49-F238E27FC236}">
                  <a16:creationId xmlns:a16="http://schemas.microsoft.com/office/drawing/2014/main" id="{823906A9-F507-E966-F49D-742D16FE9EE9}"/>
                </a:ext>
              </a:extLst>
            </p:cNvPr>
            <p:cNvSpPr txBox="1"/>
            <p:nvPr/>
          </p:nvSpPr>
          <p:spPr>
            <a:xfrm>
              <a:off x="5221456" y="1334086"/>
              <a:ext cx="18847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Word Bank</a:t>
              </a:r>
            </a:p>
          </p:txBody>
        </p:sp>
        <p:sp>
          <p:nvSpPr>
            <p:cNvPr id="33" name="TextBox 32">
              <a:extLst>
                <a:ext uri="{FF2B5EF4-FFF2-40B4-BE49-F238E27FC236}">
                  <a16:creationId xmlns:a16="http://schemas.microsoft.com/office/drawing/2014/main" id="{BD6C1EA8-0BCD-38F3-DD7E-5A7F4EBAA7BD}"/>
                </a:ext>
              </a:extLst>
            </p:cNvPr>
            <p:cNvSpPr txBox="1"/>
            <p:nvPr/>
          </p:nvSpPr>
          <p:spPr>
            <a:xfrm>
              <a:off x="4882346" y="2301570"/>
              <a:ext cx="2465948"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The second step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is to build a vast vocabulary that can be achieved by reading a lot of </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prose and poetry</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grpSp>
      <p:pic>
        <p:nvPicPr>
          <p:cNvPr id="13" name="Picture 2" descr="Free vector a boy wearing scientist gown with empty paper on the table">
            <a:extLst>
              <a:ext uri="{FF2B5EF4-FFF2-40B4-BE49-F238E27FC236}">
                <a16:creationId xmlns:a16="http://schemas.microsoft.com/office/drawing/2014/main" id="{0613FEA5-2DAD-53E5-872F-7BC719C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64" y="2424082"/>
            <a:ext cx="2184463" cy="192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14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688934" y="112817"/>
            <a:ext cx="8300134" cy="609070"/>
          </a:xfrm>
          <a:prstGeom prst="rect">
            <a:avLst/>
          </a:prstGeom>
          <a:gradFill flip="none" rotWithShape="1">
            <a:gsLst>
              <a:gs pos="0">
                <a:srgbClr val="941651">
                  <a:alpha val="70980"/>
                </a:srgbClr>
              </a:gs>
              <a:gs pos="37000">
                <a:srgbClr val="0432FF">
                  <a:alpha val="29804"/>
                </a:srgbClr>
              </a:gs>
              <a:gs pos="69000">
                <a:srgbClr val="FF7E79">
                  <a:alpha val="56078"/>
                </a:srgbClr>
              </a:gs>
              <a:gs pos="100000">
                <a:srgbClr val="941651">
                  <a:alpha val="38824"/>
                </a:srgbClr>
              </a:gs>
            </a:gsLst>
            <a:path path="circle">
              <a:fillToRect l="100000" t="100000"/>
            </a:path>
            <a:tileRect r="-100000" b="-100000"/>
          </a:gradFill>
          <a:ln>
            <a:solidFill>
              <a:schemeClr val="accent5">
                <a:lumMod val="50000"/>
              </a:schemeClr>
            </a:solidFill>
          </a:ln>
          <a:scene3d>
            <a:camera prst="orthographicFront"/>
            <a:lightRig rig="threePt" dir="t"/>
          </a:scene3d>
          <a:sp3d>
            <a:bevelT w="165100" prst="coolSlant"/>
          </a:sp3d>
        </p:spPr>
        <p:txBody>
          <a:bodyPr spcFirstLastPara="1" wrap="square" lIns="91425" tIns="45700" rIns="91425" bIns="45700" anchor="ctr" anchorCtr="0">
            <a:noAutofit/>
          </a:bodyPr>
          <a:lstStyle/>
          <a:p>
            <a:pPr>
              <a:buSzPts val="5400"/>
            </a:pPr>
            <a:r>
              <a:rPr lang="en-GB">
                <a:solidFill>
                  <a:schemeClr val="tx1"/>
                </a:solidFill>
              </a:rPr>
              <a:t>Poetry Tools</a:t>
            </a:r>
            <a:endParaRPr dirty="0">
              <a:solidFill>
                <a:schemeClr val="tx1"/>
              </a:solidFill>
            </a:endParaRPr>
          </a:p>
        </p:txBody>
      </p:sp>
      <p:grpSp>
        <p:nvGrpSpPr>
          <p:cNvPr id="2" name="Group 1">
            <a:extLst>
              <a:ext uri="{FF2B5EF4-FFF2-40B4-BE49-F238E27FC236}">
                <a16:creationId xmlns:a16="http://schemas.microsoft.com/office/drawing/2014/main" id="{D0237D5F-5CD4-11ED-5D4C-01F310C22243}"/>
              </a:ext>
            </a:extLst>
          </p:cNvPr>
          <p:cNvGrpSpPr/>
          <p:nvPr/>
        </p:nvGrpSpPr>
        <p:grpSpPr>
          <a:xfrm>
            <a:off x="5167702" y="1337259"/>
            <a:ext cx="1512168" cy="2942536"/>
            <a:chOff x="5247433" y="1266093"/>
            <a:chExt cx="1512168" cy="2942536"/>
          </a:xfrm>
        </p:grpSpPr>
        <p:grpSp>
          <p:nvGrpSpPr>
            <p:cNvPr id="4" name="Google Shape;167;p4">
              <a:extLst>
                <a:ext uri="{FF2B5EF4-FFF2-40B4-BE49-F238E27FC236}">
                  <a16:creationId xmlns:a16="http://schemas.microsoft.com/office/drawing/2014/main" id="{9CF6C9E2-6CCD-0691-C1AB-CD1D7D4FDAB3}"/>
                </a:ext>
              </a:extLst>
            </p:cNvPr>
            <p:cNvGrpSpPr/>
            <p:nvPr/>
          </p:nvGrpSpPr>
          <p:grpSpPr>
            <a:xfrm flipH="1">
              <a:off x="5247433" y="1266093"/>
              <a:ext cx="271264" cy="271264"/>
              <a:chOff x="5608712" y="1789584"/>
              <a:chExt cx="271264" cy="271264"/>
            </a:xfrm>
          </p:grpSpPr>
          <p:sp>
            <p:nvSpPr>
              <p:cNvPr id="5" name="Google Shape;168;p4">
                <a:extLst>
                  <a:ext uri="{FF2B5EF4-FFF2-40B4-BE49-F238E27FC236}">
                    <a16:creationId xmlns:a16="http://schemas.microsoft.com/office/drawing/2014/main" id="{94758420-F54F-FBA3-F759-B8E8405349D4}"/>
                  </a:ext>
                </a:extLst>
              </p:cNvPr>
              <p:cNvSpPr/>
              <p:nvPr/>
            </p:nvSpPr>
            <p:spPr>
              <a:xfrm>
                <a:off x="5608712" y="1789584"/>
                <a:ext cx="271264" cy="271264"/>
              </a:xfrm>
              <a:prstGeom prst="ellipse">
                <a:avLst/>
              </a:prstGeom>
              <a:solidFill>
                <a:schemeClr val="lt1"/>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 name="Google Shape;169;p4">
                <a:extLst>
                  <a:ext uri="{FF2B5EF4-FFF2-40B4-BE49-F238E27FC236}">
                    <a16:creationId xmlns:a16="http://schemas.microsoft.com/office/drawing/2014/main" id="{1E92110F-A2F2-1AE3-3303-3102FE345B34}"/>
                  </a:ext>
                </a:extLst>
              </p:cNvPr>
              <p:cNvSpPr/>
              <p:nvPr/>
            </p:nvSpPr>
            <p:spPr>
              <a:xfrm>
                <a:off x="5676624" y="1853470"/>
                <a:ext cx="144016" cy="144016"/>
              </a:xfrm>
              <a:prstGeom prst="ellipse">
                <a:avLst/>
              </a:prstGeom>
              <a:solidFill>
                <a:srgbClr val="D9AB4E"/>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7" name="Google Shape;170;p4">
              <a:extLst>
                <a:ext uri="{FF2B5EF4-FFF2-40B4-BE49-F238E27FC236}">
                  <a16:creationId xmlns:a16="http://schemas.microsoft.com/office/drawing/2014/main" id="{2DFF1BF9-5B43-0A97-AE30-7C2CA2471CDF}"/>
                </a:ext>
              </a:extLst>
            </p:cNvPr>
            <p:cNvGrpSpPr/>
            <p:nvPr/>
          </p:nvGrpSpPr>
          <p:grpSpPr>
            <a:xfrm flipH="1">
              <a:off x="5247433" y="3049525"/>
              <a:ext cx="271264" cy="271264"/>
              <a:chOff x="5608712" y="1789584"/>
              <a:chExt cx="271264" cy="271264"/>
            </a:xfrm>
          </p:grpSpPr>
          <p:sp>
            <p:nvSpPr>
              <p:cNvPr id="8" name="Google Shape;171;p4">
                <a:extLst>
                  <a:ext uri="{FF2B5EF4-FFF2-40B4-BE49-F238E27FC236}">
                    <a16:creationId xmlns:a16="http://schemas.microsoft.com/office/drawing/2014/main" id="{2E7539CC-3CC7-316E-589C-9BA1CCA023E4}"/>
                  </a:ext>
                </a:extLst>
              </p:cNvPr>
              <p:cNvSpPr/>
              <p:nvPr/>
            </p:nvSpPr>
            <p:spPr>
              <a:xfrm>
                <a:off x="5608712" y="1789584"/>
                <a:ext cx="271264" cy="271264"/>
              </a:xfrm>
              <a:prstGeom prst="ellipse">
                <a:avLst/>
              </a:prstGeom>
              <a:solidFill>
                <a:schemeClr val="lt1"/>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72;p4">
                <a:extLst>
                  <a:ext uri="{FF2B5EF4-FFF2-40B4-BE49-F238E27FC236}">
                    <a16:creationId xmlns:a16="http://schemas.microsoft.com/office/drawing/2014/main" id="{979DDF9D-3B0B-7E17-F2AF-778186297CEB}"/>
                  </a:ext>
                </a:extLst>
              </p:cNvPr>
              <p:cNvSpPr/>
              <p:nvPr/>
            </p:nvSpPr>
            <p:spPr>
              <a:xfrm>
                <a:off x="5673905" y="1856786"/>
                <a:ext cx="144016" cy="144016"/>
              </a:xfrm>
              <a:prstGeom prst="ellipse">
                <a:avLst/>
              </a:prstGeom>
              <a:solidFill>
                <a:srgbClr val="D83EBA"/>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3" name="Google Shape;176;p4">
              <a:extLst>
                <a:ext uri="{FF2B5EF4-FFF2-40B4-BE49-F238E27FC236}">
                  <a16:creationId xmlns:a16="http://schemas.microsoft.com/office/drawing/2014/main" id="{717C5773-F8BA-04A4-6D3C-1CE2B9FD216A}"/>
                </a:ext>
              </a:extLst>
            </p:cNvPr>
            <p:cNvGrpSpPr/>
            <p:nvPr/>
          </p:nvGrpSpPr>
          <p:grpSpPr>
            <a:xfrm flipH="1">
              <a:off x="6488337" y="2157809"/>
              <a:ext cx="271264" cy="271264"/>
              <a:chOff x="5608712" y="1789584"/>
              <a:chExt cx="271264" cy="271264"/>
            </a:xfrm>
          </p:grpSpPr>
          <p:sp>
            <p:nvSpPr>
              <p:cNvPr id="14" name="Google Shape;177;p4">
                <a:extLst>
                  <a:ext uri="{FF2B5EF4-FFF2-40B4-BE49-F238E27FC236}">
                    <a16:creationId xmlns:a16="http://schemas.microsoft.com/office/drawing/2014/main" id="{A1E7FDE5-D9CC-3FCC-7CE5-E999C794B4FE}"/>
                  </a:ext>
                </a:extLst>
              </p:cNvPr>
              <p:cNvSpPr/>
              <p:nvPr/>
            </p:nvSpPr>
            <p:spPr>
              <a:xfrm>
                <a:off x="5608712" y="1789584"/>
                <a:ext cx="271264" cy="271264"/>
              </a:xfrm>
              <a:prstGeom prst="ellipse">
                <a:avLst/>
              </a:prstGeom>
              <a:solidFill>
                <a:schemeClr val="lt1"/>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78;p4">
                <a:extLst>
                  <a:ext uri="{FF2B5EF4-FFF2-40B4-BE49-F238E27FC236}">
                    <a16:creationId xmlns:a16="http://schemas.microsoft.com/office/drawing/2014/main" id="{0E2C7115-85BB-F581-2D15-60782ED892E0}"/>
                  </a:ext>
                </a:extLst>
              </p:cNvPr>
              <p:cNvSpPr/>
              <p:nvPr/>
            </p:nvSpPr>
            <p:spPr>
              <a:xfrm>
                <a:off x="5672336" y="1853208"/>
                <a:ext cx="144016" cy="144016"/>
              </a:xfrm>
              <a:prstGeom prst="ellipse">
                <a:avLst/>
              </a:prstGeom>
              <a:solidFill>
                <a:schemeClr val="accent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6" name="Google Shape;179;p4">
              <a:extLst>
                <a:ext uri="{FF2B5EF4-FFF2-40B4-BE49-F238E27FC236}">
                  <a16:creationId xmlns:a16="http://schemas.microsoft.com/office/drawing/2014/main" id="{6C2167C7-515F-235F-B4E7-CD167041D2F2}"/>
                </a:ext>
              </a:extLst>
            </p:cNvPr>
            <p:cNvGrpSpPr/>
            <p:nvPr/>
          </p:nvGrpSpPr>
          <p:grpSpPr>
            <a:xfrm flipH="1">
              <a:off x="6488337" y="3937365"/>
              <a:ext cx="271264" cy="271264"/>
              <a:chOff x="5608712" y="1789584"/>
              <a:chExt cx="271264" cy="271264"/>
            </a:xfrm>
          </p:grpSpPr>
          <p:sp>
            <p:nvSpPr>
              <p:cNvPr id="17" name="Google Shape;180;p4">
                <a:extLst>
                  <a:ext uri="{FF2B5EF4-FFF2-40B4-BE49-F238E27FC236}">
                    <a16:creationId xmlns:a16="http://schemas.microsoft.com/office/drawing/2014/main" id="{3BA4588A-A945-952D-42C1-5D2883E4329F}"/>
                  </a:ext>
                </a:extLst>
              </p:cNvPr>
              <p:cNvSpPr/>
              <p:nvPr/>
            </p:nvSpPr>
            <p:spPr>
              <a:xfrm>
                <a:off x="5608712" y="1789584"/>
                <a:ext cx="271264" cy="271264"/>
              </a:xfrm>
              <a:prstGeom prst="ellipse">
                <a:avLst/>
              </a:prstGeom>
              <a:solidFill>
                <a:schemeClr val="lt1"/>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81;p4">
                <a:extLst>
                  <a:ext uri="{FF2B5EF4-FFF2-40B4-BE49-F238E27FC236}">
                    <a16:creationId xmlns:a16="http://schemas.microsoft.com/office/drawing/2014/main" id="{28AE3CB0-5B68-3EC0-7F5E-4AB322554A88}"/>
                  </a:ext>
                </a:extLst>
              </p:cNvPr>
              <p:cNvSpPr/>
              <p:nvPr/>
            </p:nvSpPr>
            <p:spPr>
              <a:xfrm>
                <a:off x="5672336" y="1857238"/>
                <a:ext cx="144016" cy="144016"/>
              </a:xfrm>
              <a:prstGeom prst="ellipse">
                <a:avLst/>
              </a:prstGeom>
              <a:solidFill>
                <a:srgbClr val="409BE3"/>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cxnSp>
          <p:nvCxnSpPr>
            <p:cNvPr id="19" name="Google Shape;182;p4">
              <a:extLst>
                <a:ext uri="{FF2B5EF4-FFF2-40B4-BE49-F238E27FC236}">
                  <a16:creationId xmlns:a16="http://schemas.microsoft.com/office/drawing/2014/main" id="{ED126406-B31F-43D1-459C-30427874E316}"/>
                </a:ext>
              </a:extLst>
            </p:cNvPr>
            <p:cNvCxnSpPr>
              <a:stCxn id="5" idx="3"/>
              <a:endCxn id="14" idx="7"/>
            </p:cNvCxnSpPr>
            <p:nvPr/>
          </p:nvCxnSpPr>
          <p:spPr>
            <a:xfrm>
              <a:off x="5478971" y="1497631"/>
              <a:ext cx="1049100" cy="699900"/>
            </a:xfrm>
            <a:prstGeom prst="straightConnector1">
              <a:avLst/>
            </a:prstGeom>
            <a:noFill/>
            <a:ln w="19050" cap="flat" cmpd="sng">
              <a:solidFill>
                <a:srgbClr val="BFBFBF"/>
              </a:solidFill>
              <a:prstDash val="solid"/>
              <a:round/>
              <a:headEnd type="none" w="sm" len="sm"/>
              <a:tailEnd type="none" w="sm" len="sm"/>
            </a:ln>
          </p:spPr>
        </p:cxnSp>
        <p:cxnSp>
          <p:nvCxnSpPr>
            <p:cNvPr id="20" name="Google Shape;183;p4">
              <a:extLst>
                <a:ext uri="{FF2B5EF4-FFF2-40B4-BE49-F238E27FC236}">
                  <a16:creationId xmlns:a16="http://schemas.microsoft.com/office/drawing/2014/main" id="{362EBB43-B6DD-FD79-9D8E-F32C81AD05CC}"/>
                </a:ext>
              </a:extLst>
            </p:cNvPr>
            <p:cNvCxnSpPr>
              <a:stCxn id="8" idx="1"/>
              <a:endCxn id="14" idx="5"/>
            </p:cNvCxnSpPr>
            <p:nvPr/>
          </p:nvCxnSpPr>
          <p:spPr>
            <a:xfrm rot="10800000" flipH="1">
              <a:off x="5478971" y="2389351"/>
              <a:ext cx="1049100" cy="699900"/>
            </a:xfrm>
            <a:prstGeom prst="straightConnector1">
              <a:avLst/>
            </a:prstGeom>
            <a:noFill/>
            <a:ln w="19050" cap="flat" cmpd="sng">
              <a:solidFill>
                <a:srgbClr val="BFBFBF"/>
              </a:solidFill>
              <a:prstDash val="solid"/>
              <a:round/>
              <a:headEnd type="none" w="sm" len="sm"/>
              <a:tailEnd type="none" w="sm" len="sm"/>
            </a:ln>
          </p:spPr>
        </p:cxnSp>
        <p:cxnSp>
          <p:nvCxnSpPr>
            <p:cNvPr id="21" name="Google Shape;184;p4">
              <a:extLst>
                <a:ext uri="{FF2B5EF4-FFF2-40B4-BE49-F238E27FC236}">
                  <a16:creationId xmlns:a16="http://schemas.microsoft.com/office/drawing/2014/main" id="{78BC078C-A46B-BA82-0E41-D629FDC12F26}"/>
                </a:ext>
              </a:extLst>
            </p:cNvPr>
            <p:cNvCxnSpPr>
              <a:stCxn id="8" idx="3"/>
              <a:endCxn id="17" idx="7"/>
            </p:cNvCxnSpPr>
            <p:nvPr/>
          </p:nvCxnSpPr>
          <p:spPr>
            <a:xfrm>
              <a:off x="5478971" y="3281063"/>
              <a:ext cx="1049100" cy="696000"/>
            </a:xfrm>
            <a:prstGeom prst="straightConnector1">
              <a:avLst/>
            </a:prstGeom>
            <a:noFill/>
            <a:ln w="19050" cap="flat" cmpd="sng">
              <a:solidFill>
                <a:srgbClr val="BFBFBF"/>
              </a:solidFill>
              <a:prstDash val="solid"/>
              <a:round/>
              <a:headEnd type="none" w="sm" len="sm"/>
              <a:tailEnd type="none" w="sm" len="sm"/>
            </a:ln>
          </p:spPr>
        </p:cxnSp>
      </p:grpSp>
      <p:grpSp>
        <p:nvGrpSpPr>
          <p:cNvPr id="27" name="Google Shape;191;p4">
            <a:extLst>
              <a:ext uri="{FF2B5EF4-FFF2-40B4-BE49-F238E27FC236}">
                <a16:creationId xmlns:a16="http://schemas.microsoft.com/office/drawing/2014/main" id="{D7A319AE-E399-D176-2508-C22E284721AE}"/>
              </a:ext>
            </a:extLst>
          </p:cNvPr>
          <p:cNvGrpSpPr/>
          <p:nvPr/>
        </p:nvGrpSpPr>
        <p:grpSpPr>
          <a:xfrm>
            <a:off x="5958280" y="943341"/>
            <a:ext cx="5227897" cy="1263872"/>
            <a:chOff x="5878597" y="836712"/>
            <a:chExt cx="5227897" cy="1263872"/>
          </a:xfrm>
        </p:grpSpPr>
        <p:grpSp>
          <p:nvGrpSpPr>
            <p:cNvPr id="28" name="Google Shape;192;p4">
              <a:extLst>
                <a:ext uri="{FF2B5EF4-FFF2-40B4-BE49-F238E27FC236}">
                  <a16:creationId xmlns:a16="http://schemas.microsoft.com/office/drawing/2014/main" id="{5CFCBD17-6FA0-7A33-017A-9FB23A465044}"/>
                </a:ext>
              </a:extLst>
            </p:cNvPr>
            <p:cNvGrpSpPr/>
            <p:nvPr/>
          </p:nvGrpSpPr>
          <p:grpSpPr>
            <a:xfrm>
              <a:off x="5878597" y="836712"/>
              <a:ext cx="5227897" cy="1263872"/>
              <a:chOff x="5878597" y="836712"/>
              <a:chExt cx="5227897" cy="1263872"/>
            </a:xfrm>
          </p:grpSpPr>
          <p:grpSp>
            <p:nvGrpSpPr>
              <p:cNvPr id="30" name="Google Shape;193;p4">
                <a:extLst>
                  <a:ext uri="{FF2B5EF4-FFF2-40B4-BE49-F238E27FC236}">
                    <a16:creationId xmlns:a16="http://schemas.microsoft.com/office/drawing/2014/main" id="{50D1AB93-8938-252C-5F83-BFFE08B4A0BA}"/>
                  </a:ext>
                </a:extLst>
              </p:cNvPr>
              <p:cNvGrpSpPr/>
              <p:nvPr/>
            </p:nvGrpSpPr>
            <p:grpSpPr>
              <a:xfrm>
                <a:off x="5878597" y="836712"/>
                <a:ext cx="5227897" cy="1263872"/>
                <a:chOff x="5523660" y="2244276"/>
                <a:chExt cx="5227897" cy="1263872"/>
              </a:xfrm>
            </p:grpSpPr>
            <p:sp>
              <p:nvSpPr>
                <p:cNvPr id="32" name="Google Shape;194;p4">
                  <a:extLst>
                    <a:ext uri="{FF2B5EF4-FFF2-40B4-BE49-F238E27FC236}">
                      <a16:creationId xmlns:a16="http://schemas.microsoft.com/office/drawing/2014/main" id="{B2523202-76F0-B810-B0F5-4AE209B372A0}"/>
                    </a:ext>
                  </a:extLst>
                </p:cNvPr>
                <p:cNvSpPr/>
                <p:nvPr/>
              </p:nvSpPr>
              <p:spPr>
                <a:xfrm flipH="1">
                  <a:off x="5523660" y="2521800"/>
                  <a:ext cx="927572" cy="708414"/>
                </a:xfrm>
                <a:prstGeom prst="homePlate">
                  <a:avLst>
                    <a:gd name="adj" fmla="val 50000"/>
                  </a:avLst>
                </a:prstGeom>
                <a:noFill/>
                <a:ln w="25400"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95;p4">
                  <a:extLst>
                    <a:ext uri="{FF2B5EF4-FFF2-40B4-BE49-F238E27FC236}">
                      <a16:creationId xmlns:a16="http://schemas.microsoft.com/office/drawing/2014/main" id="{65AC9305-9325-D983-90D7-325A6612A093}"/>
                    </a:ext>
                  </a:extLst>
                </p:cNvPr>
                <p:cNvSpPr/>
                <p:nvPr/>
              </p:nvSpPr>
              <p:spPr>
                <a:xfrm>
                  <a:off x="6302176" y="2307900"/>
                  <a:ext cx="4449381" cy="1128544"/>
                </a:xfrm>
                <a:prstGeom prst="roundRect">
                  <a:avLst>
                    <a:gd name="adj" fmla="val 25314"/>
                  </a:avLst>
                </a:prstGeom>
                <a:solidFill>
                  <a:srgbClr val="D8D8D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96;p4">
                  <a:extLst>
                    <a:ext uri="{FF2B5EF4-FFF2-40B4-BE49-F238E27FC236}">
                      <a16:creationId xmlns:a16="http://schemas.microsoft.com/office/drawing/2014/main" id="{CC52E8EE-68F4-E65B-86DC-8365CD46D4CB}"/>
                    </a:ext>
                  </a:extLst>
                </p:cNvPr>
                <p:cNvSpPr/>
                <p:nvPr/>
              </p:nvSpPr>
              <p:spPr>
                <a:xfrm flipH="1">
                  <a:off x="5615372" y="2581717"/>
                  <a:ext cx="904292" cy="576064"/>
                </a:xfrm>
                <a:prstGeom prst="homePlate">
                  <a:avLst>
                    <a:gd name="adj" fmla="val 50000"/>
                  </a:avLst>
                </a:prstGeom>
                <a:gradFill>
                  <a:gsLst>
                    <a:gs pos="0">
                      <a:srgbClr val="A37822"/>
                    </a:gs>
                    <a:gs pos="80000">
                      <a:srgbClr val="EDCE8F"/>
                    </a:gs>
                    <a:gs pos="100000">
                      <a:srgbClr val="F0D08E"/>
                    </a:gs>
                  </a:gsLst>
                  <a:lin ang="16200000" scaled="0"/>
                </a:gradFill>
                <a:ln w="9525" cap="flat" cmpd="sng">
                  <a:solidFill>
                    <a:srgbClr val="E6CD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97;p4">
                  <a:extLst>
                    <a:ext uri="{FF2B5EF4-FFF2-40B4-BE49-F238E27FC236}">
                      <a16:creationId xmlns:a16="http://schemas.microsoft.com/office/drawing/2014/main" id="{6893B618-09E8-5DE1-2714-6AA130062A04}"/>
                    </a:ext>
                  </a:extLst>
                </p:cNvPr>
                <p:cNvSpPr/>
                <p:nvPr/>
              </p:nvSpPr>
              <p:spPr>
                <a:xfrm rot="10800000" flipH="1">
                  <a:off x="6051004" y="2244276"/>
                  <a:ext cx="1263872" cy="1263872"/>
                </a:xfrm>
                <a:prstGeom prst="ellipse">
                  <a:avLst/>
                </a:prstGeom>
                <a:gradFill>
                  <a:gsLst>
                    <a:gs pos="0">
                      <a:srgbClr val="A37822"/>
                    </a:gs>
                    <a:gs pos="80000">
                      <a:srgbClr val="EDCE8F"/>
                    </a:gs>
                    <a:gs pos="100000">
                      <a:srgbClr val="F0D08E"/>
                    </a:gs>
                  </a:gsLst>
                  <a:lin ang="16200000" scaled="0"/>
                </a:gradFill>
                <a:ln w="9525" cap="flat" cmpd="sng">
                  <a:solidFill>
                    <a:srgbClr val="E6CD9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98;p4">
                  <a:extLst>
                    <a:ext uri="{FF2B5EF4-FFF2-40B4-BE49-F238E27FC236}">
                      <a16:creationId xmlns:a16="http://schemas.microsoft.com/office/drawing/2014/main" id="{54E077E1-BD15-C2DC-1AE8-F47F1C415DD3}"/>
                    </a:ext>
                  </a:extLst>
                </p:cNvPr>
                <p:cNvSpPr/>
                <p:nvPr/>
              </p:nvSpPr>
              <p:spPr>
                <a:xfrm>
                  <a:off x="6185672" y="2383601"/>
                  <a:ext cx="985222" cy="985222"/>
                </a:xfrm>
                <a:prstGeom prst="ellipse">
                  <a:avLst/>
                </a:prstGeom>
                <a:solidFill>
                  <a:srgbClr val="D8D8D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99;p4">
                  <a:extLst>
                    <a:ext uri="{FF2B5EF4-FFF2-40B4-BE49-F238E27FC236}">
                      <a16:creationId xmlns:a16="http://schemas.microsoft.com/office/drawing/2014/main" id="{F0FA0F76-34D9-9665-F15F-EF4615FC5807}"/>
                    </a:ext>
                  </a:extLst>
                </p:cNvPr>
                <p:cNvSpPr/>
                <p:nvPr/>
              </p:nvSpPr>
              <p:spPr>
                <a:xfrm>
                  <a:off x="6349638" y="2480058"/>
                  <a:ext cx="4257904" cy="795467"/>
                </a:xfrm>
                <a:custGeom>
                  <a:avLst/>
                  <a:gdLst/>
                  <a:ahLst/>
                  <a:cxnLst/>
                  <a:rect l="l" t="t" r="r" b="b"/>
                  <a:pathLst>
                    <a:path w="5218970" h="795467" extrusionOk="0">
                      <a:moveTo>
                        <a:pt x="403272" y="0"/>
                      </a:moveTo>
                      <a:lnTo>
                        <a:pt x="437744" y="3413"/>
                      </a:lnTo>
                      <a:lnTo>
                        <a:pt x="437744" y="3379"/>
                      </a:lnTo>
                      <a:lnTo>
                        <a:pt x="5056553" y="3379"/>
                      </a:lnTo>
                      <a:cubicBezTo>
                        <a:pt x="5146253" y="3379"/>
                        <a:pt x="5218970" y="87466"/>
                        <a:pt x="5218970" y="191192"/>
                      </a:cubicBezTo>
                      <a:lnTo>
                        <a:pt x="5218970" y="607655"/>
                      </a:lnTo>
                      <a:cubicBezTo>
                        <a:pt x="5218970" y="711380"/>
                        <a:pt x="5146253" y="795467"/>
                        <a:pt x="5056553" y="795467"/>
                      </a:cubicBezTo>
                      <a:lnTo>
                        <a:pt x="437744" y="795467"/>
                      </a:lnTo>
                      <a:lnTo>
                        <a:pt x="437744" y="788675"/>
                      </a:lnTo>
                      <a:lnTo>
                        <a:pt x="403272" y="792088"/>
                      </a:lnTo>
                      <a:cubicBezTo>
                        <a:pt x="180551" y="792088"/>
                        <a:pt x="0" y="614773"/>
                        <a:pt x="0" y="396044"/>
                      </a:cubicBezTo>
                      <a:cubicBezTo>
                        <a:pt x="0" y="177315"/>
                        <a:pt x="180551" y="0"/>
                        <a:pt x="403272" y="0"/>
                      </a:cubicBez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200;p4">
                  <a:extLst>
                    <a:ext uri="{FF2B5EF4-FFF2-40B4-BE49-F238E27FC236}">
                      <a16:creationId xmlns:a16="http://schemas.microsoft.com/office/drawing/2014/main" id="{4D351428-8818-19A4-69C2-7F1D94AB3CF3}"/>
                    </a:ext>
                  </a:extLst>
                </p:cNvPr>
                <p:cNvSpPr/>
                <p:nvPr/>
              </p:nvSpPr>
              <p:spPr>
                <a:xfrm rot="10800000" flipH="1">
                  <a:off x="6426849" y="2550025"/>
                  <a:ext cx="619274" cy="619274"/>
                </a:xfrm>
                <a:prstGeom prst="ellipse">
                  <a:avLst/>
                </a:prstGeom>
                <a:gradFill>
                  <a:gsLst>
                    <a:gs pos="0">
                      <a:srgbClr val="A37822"/>
                    </a:gs>
                    <a:gs pos="80000">
                      <a:srgbClr val="EDCE8F"/>
                    </a:gs>
                    <a:gs pos="100000">
                      <a:srgbClr val="F0D08E"/>
                    </a:gs>
                  </a:gsLst>
                  <a:lin ang="16200000" scaled="0"/>
                </a:gradFill>
                <a:ln w="9525" cap="flat" cmpd="sng">
                  <a:solidFill>
                    <a:srgbClr val="E6CD9A"/>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1" name="Google Shape;201;p4">
                <a:extLst>
                  <a:ext uri="{FF2B5EF4-FFF2-40B4-BE49-F238E27FC236}">
                    <a16:creationId xmlns:a16="http://schemas.microsoft.com/office/drawing/2014/main" id="{2311D4AE-668B-0C34-8A45-5FD7DDA8A79A}"/>
                  </a:ext>
                </a:extLst>
              </p:cNvPr>
              <p:cNvSpPr txBox="1"/>
              <p:nvPr/>
            </p:nvSpPr>
            <p:spPr>
              <a:xfrm>
                <a:off x="7502196" y="1280989"/>
                <a:ext cx="3486908"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Similes</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sp>
          <p:nvSpPr>
            <p:cNvPr id="29" name="Google Shape;202;p4">
              <a:extLst>
                <a:ext uri="{FF2B5EF4-FFF2-40B4-BE49-F238E27FC236}">
                  <a16:creationId xmlns:a16="http://schemas.microsoft.com/office/drawing/2014/main" id="{065ACE41-BA94-40C0-5836-3233B8F65FEF}"/>
                </a:ext>
              </a:extLst>
            </p:cNvPr>
            <p:cNvSpPr/>
            <p:nvPr/>
          </p:nvSpPr>
          <p:spPr>
            <a:xfrm>
              <a:off x="6927291" y="1261178"/>
              <a:ext cx="314510" cy="40011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1</a:t>
              </a: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0" name="Google Shape;203;p4">
            <a:extLst>
              <a:ext uri="{FF2B5EF4-FFF2-40B4-BE49-F238E27FC236}">
                <a16:creationId xmlns:a16="http://schemas.microsoft.com/office/drawing/2014/main" id="{60A47B06-34B1-56CD-9D12-A4CB03661D2D}"/>
              </a:ext>
            </a:extLst>
          </p:cNvPr>
          <p:cNvGrpSpPr/>
          <p:nvPr/>
        </p:nvGrpSpPr>
        <p:grpSpPr>
          <a:xfrm>
            <a:off x="589032" y="1745650"/>
            <a:ext cx="5300196" cy="1263872"/>
            <a:chOff x="1135228" y="1726081"/>
            <a:chExt cx="5300196" cy="1263872"/>
          </a:xfrm>
        </p:grpSpPr>
        <p:grpSp>
          <p:nvGrpSpPr>
            <p:cNvPr id="41" name="Google Shape;204;p4">
              <a:extLst>
                <a:ext uri="{FF2B5EF4-FFF2-40B4-BE49-F238E27FC236}">
                  <a16:creationId xmlns:a16="http://schemas.microsoft.com/office/drawing/2014/main" id="{31221B6B-2C7F-2068-6712-B17F14E2B5DB}"/>
                </a:ext>
              </a:extLst>
            </p:cNvPr>
            <p:cNvGrpSpPr/>
            <p:nvPr/>
          </p:nvGrpSpPr>
          <p:grpSpPr>
            <a:xfrm>
              <a:off x="1135228" y="1726081"/>
              <a:ext cx="5300196" cy="1263872"/>
              <a:chOff x="1135228" y="1726081"/>
              <a:chExt cx="5300196" cy="1263872"/>
            </a:xfrm>
          </p:grpSpPr>
          <p:grpSp>
            <p:nvGrpSpPr>
              <p:cNvPr id="43" name="Google Shape;205;p4">
                <a:extLst>
                  <a:ext uri="{FF2B5EF4-FFF2-40B4-BE49-F238E27FC236}">
                    <a16:creationId xmlns:a16="http://schemas.microsoft.com/office/drawing/2014/main" id="{8AA959B8-6682-7553-EAEB-FF9CF9D73B4F}"/>
                  </a:ext>
                </a:extLst>
              </p:cNvPr>
              <p:cNvGrpSpPr/>
              <p:nvPr/>
            </p:nvGrpSpPr>
            <p:grpSpPr>
              <a:xfrm flipH="1">
                <a:off x="1135228" y="1726081"/>
                <a:ext cx="5300196" cy="1263872"/>
                <a:chOff x="5523660" y="2244276"/>
                <a:chExt cx="5300196" cy="1263872"/>
              </a:xfrm>
            </p:grpSpPr>
            <p:sp>
              <p:nvSpPr>
                <p:cNvPr id="45" name="Google Shape;206;p4">
                  <a:extLst>
                    <a:ext uri="{FF2B5EF4-FFF2-40B4-BE49-F238E27FC236}">
                      <a16:creationId xmlns:a16="http://schemas.microsoft.com/office/drawing/2014/main" id="{E9E64D06-2721-8AF4-3BE9-04E86E3DA772}"/>
                    </a:ext>
                  </a:extLst>
                </p:cNvPr>
                <p:cNvSpPr/>
                <p:nvPr/>
              </p:nvSpPr>
              <p:spPr>
                <a:xfrm flipH="1">
                  <a:off x="5523660" y="2528716"/>
                  <a:ext cx="946252" cy="697557"/>
                </a:xfrm>
                <a:prstGeom prst="homePlate">
                  <a:avLst>
                    <a:gd name="adj" fmla="val 50000"/>
                  </a:avLst>
                </a:prstGeom>
                <a:noFill/>
                <a:ln w="25400"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 name="Google Shape;207;p4">
                  <a:extLst>
                    <a:ext uri="{FF2B5EF4-FFF2-40B4-BE49-F238E27FC236}">
                      <a16:creationId xmlns:a16="http://schemas.microsoft.com/office/drawing/2014/main" id="{A0265D1A-2C4C-BC6F-18AA-9C45393285D0}"/>
                    </a:ext>
                  </a:extLst>
                </p:cNvPr>
                <p:cNvSpPr/>
                <p:nvPr/>
              </p:nvSpPr>
              <p:spPr>
                <a:xfrm>
                  <a:off x="6302177" y="2307900"/>
                  <a:ext cx="4521679" cy="1128544"/>
                </a:xfrm>
                <a:prstGeom prst="roundRect">
                  <a:avLst>
                    <a:gd name="adj" fmla="val 25314"/>
                  </a:avLst>
                </a:prstGeom>
                <a:solidFill>
                  <a:srgbClr val="D8D8D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 name="Google Shape;208;p4">
                  <a:extLst>
                    <a:ext uri="{FF2B5EF4-FFF2-40B4-BE49-F238E27FC236}">
                      <a16:creationId xmlns:a16="http://schemas.microsoft.com/office/drawing/2014/main" id="{1A7F0376-E912-7106-302E-E9ED66C3D4C7}"/>
                    </a:ext>
                  </a:extLst>
                </p:cNvPr>
                <p:cNvSpPr/>
                <p:nvPr/>
              </p:nvSpPr>
              <p:spPr>
                <a:xfrm flipH="1">
                  <a:off x="5615372" y="2581717"/>
                  <a:ext cx="904292" cy="576064"/>
                </a:xfrm>
                <a:prstGeom prst="homePlate">
                  <a:avLst>
                    <a:gd name="adj" fmla="val 50000"/>
                  </a:avLst>
                </a:prstGeom>
                <a:gradFill>
                  <a:gsLst>
                    <a:gs pos="0">
                      <a:srgbClr val="BE4C41"/>
                    </a:gs>
                    <a:gs pos="80000">
                      <a:srgbClr val="FA6457"/>
                    </a:gs>
                    <a:gs pos="100000">
                      <a:srgbClr val="FF6153"/>
                    </a:gs>
                  </a:gsLst>
                  <a:lin ang="16200000" scaled="0"/>
                </a:gradFill>
                <a:ln w="9525" cap="flat" cmpd="sng">
                  <a:solidFill>
                    <a:srgbClr val="ED726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 name="Google Shape;209;p4">
                  <a:extLst>
                    <a:ext uri="{FF2B5EF4-FFF2-40B4-BE49-F238E27FC236}">
                      <a16:creationId xmlns:a16="http://schemas.microsoft.com/office/drawing/2014/main" id="{5BEB830A-67D8-4F17-730C-47DDD6F157D4}"/>
                    </a:ext>
                  </a:extLst>
                </p:cNvPr>
                <p:cNvSpPr/>
                <p:nvPr/>
              </p:nvSpPr>
              <p:spPr>
                <a:xfrm rot="10800000" flipH="1">
                  <a:off x="6051004" y="2244276"/>
                  <a:ext cx="1263872" cy="1263872"/>
                </a:xfrm>
                <a:prstGeom prst="ellipse">
                  <a:avLst/>
                </a:prstGeom>
                <a:gradFill>
                  <a:gsLst>
                    <a:gs pos="0">
                      <a:srgbClr val="9E1B10"/>
                    </a:gs>
                    <a:gs pos="80000">
                      <a:srgbClr val="FA6457"/>
                    </a:gs>
                    <a:gs pos="100000">
                      <a:srgbClr val="FF6153"/>
                    </a:gs>
                  </a:gsLst>
                  <a:lin ang="16200000" scaled="0"/>
                </a:gradFill>
                <a:ln w="9525" cap="flat" cmpd="sng">
                  <a:solidFill>
                    <a:srgbClr val="ED726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9" name="Google Shape;210;p4">
                  <a:extLst>
                    <a:ext uri="{FF2B5EF4-FFF2-40B4-BE49-F238E27FC236}">
                      <a16:creationId xmlns:a16="http://schemas.microsoft.com/office/drawing/2014/main" id="{4512FEDD-9DB8-7FF8-2DB8-772E8A6C63D0}"/>
                    </a:ext>
                  </a:extLst>
                </p:cNvPr>
                <p:cNvSpPr/>
                <p:nvPr/>
              </p:nvSpPr>
              <p:spPr>
                <a:xfrm>
                  <a:off x="6185672" y="2383601"/>
                  <a:ext cx="985222" cy="985222"/>
                </a:xfrm>
                <a:prstGeom prst="ellipse">
                  <a:avLst/>
                </a:prstGeom>
                <a:solidFill>
                  <a:srgbClr val="D8D8D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0" name="Google Shape;211;p4">
                  <a:extLst>
                    <a:ext uri="{FF2B5EF4-FFF2-40B4-BE49-F238E27FC236}">
                      <a16:creationId xmlns:a16="http://schemas.microsoft.com/office/drawing/2014/main" id="{54C20A3C-DC6D-8D1A-D13D-6DEE7878E445}"/>
                    </a:ext>
                  </a:extLst>
                </p:cNvPr>
                <p:cNvSpPr/>
                <p:nvPr/>
              </p:nvSpPr>
              <p:spPr>
                <a:xfrm>
                  <a:off x="6349639" y="2480058"/>
                  <a:ext cx="4330235" cy="795467"/>
                </a:xfrm>
                <a:custGeom>
                  <a:avLst/>
                  <a:gdLst/>
                  <a:ahLst/>
                  <a:cxnLst/>
                  <a:rect l="l" t="t" r="r" b="b"/>
                  <a:pathLst>
                    <a:path w="5218970" h="795467" extrusionOk="0">
                      <a:moveTo>
                        <a:pt x="403272" y="0"/>
                      </a:moveTo>
                      <a:lnTo>
                        <a:pt x="437744" y="3413"/>
                      </a:lnTo>
                      <a:lnTo>
                        <a:pt x="437744" y="3379"/>
                      </a:lnTo>
                      <a:lnTo>
                        <a:pt x="5056553" y="3379"/>
                      </a:lnTo>
                      <a:cubicBezTo>
                        <a:pt x="5146253" y="3379"/>
                        <a:pt x="5218970" y="87466"/>
                        <a:pt x="5218970" y="191192"/>
                      </a:cubicBezTo>
                      <a:lnTo>
                        <a:pt x="5218970" y="607655"/>
                      </a:lnTo>
                      <a:cubicBezTo>
                        <a:pt x="5218970" y="711380"/>
                        <a:pt x="5146253" y="795467"/>
                        <a:pt x="5056553" y="795467"/>
                      </a:cubicBezTo>
                      <a:lnTo>
                        <a:pt x="437744" y="795467"/>
                      </a:lnTo>
                      <a:lnTo>
                        <a:pt x="437744" y="788675"/>
                      </a:lnTo>
                      <a:lnTo>
                        <a:pt x="403272" y="792088"/>
                      </a:lnTo>
                      <a:cubicBezTo>
                        <a:pt x="180551" y="792088"/>
                        <a:pt x="0" y="614773"/>
                        <a:pt x="0" y="396044"/>
                      </a:cubicBezTo>
                      <a:cubicBezTo>
                        <a:pt x="0" y="177315"/>
                        <a:pt x="180551" y="0"/>
                        <a:pt x="403272" y="0"/>
                      </a:cubicBez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 name="Google Shape;212;p4">
                  <a:extLst>
                    <a:ext uri="{FF2B5EF4-FFF2-40B4-BE49-F238E27FC236}">
                      <a16:creationId xmlns:a16="http://schemas.microsoft.com/office/drawing/2014/main" id="{1AF7C401-89AB-23CB-1B70-E20110CBE006}"/>
                    </a:ext>
                  </a:extLst>
                </p:cNvPr>
                <p:cNvSpPr/>
                <p:nvPr/>
              </p:nvSpPr>
              <p:spPr>
                <a:xfrm rot="10800000" flipH="1">
                  <a:off x="6426849" y="2550025"/>
                  <a:ext cx="619274" cy="619274"/>
                </a:xfrm>
                <a:prstGeom prst="ellipse">
                  <a:avLst/>
                </a:prstGeom>
                <a:gradFill>
                  <a:gsLst>
                    <a:gs pos="0">
                      <a:srgbClr val="9E1B10"/>
                    </a:gs>
                    <a:gs pos="80000">
                      <a:srgbClr val="FA6457"/>
                    </a:gs>
                    <a:gs pos="100000">
                      <a:srgbClr val="FF6153"/>
                    </a:gs>
                  </a:gsLst>
                  <a:lin ang="16200000" scaled="0"/>
                </a:gradFill>
                <a:ln w="9525" cap="flat" cmpd="sng">
                  <a:solidFill>
                    <a:srgbClr val="ED7267"/>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4" name="Google Shape;213;p4">
                <a:extLst>
                  <a:ext uri="{FF2B5EF4-FFF2-40B4-BE49-F238E27FC236}">
                    <a16:creationId xmlns:a16="http://schemas.microsoft.com/office/drawing/2014/main" id="{1552A316-CB41-308C-2FD8-8F9456228797}"/>
                  </a:ext>
                </a:extLst>
              </p:cNvPr>
              <p:cNvSpPr txBox="1"/>
              <p:nvPr/>
            </p:nvSpPr>
            <p:spPr>
              <a:xfrm>
                <a:off x="1640264" y="1940937"/>
                <a:ext cx="3508292" cy="70784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Helvetica Neue" panose="02000503000000020004" pitchFamily="2" charset="0"/>
                    <a:cs typeface="Arial"/>
                    <a:sym typeface="Arial"/>
                  </a:rPr>
                  <a:t> </a:t>
                </a: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Personification</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2" name="Google Shape;214;p4">
              <a:extLst>
                <a:ext uri="{FF2B5EF4-FFF2-40B4-BE49-F238E27FC236}">
                  <a16:creationId xmlns:a16="http://schemas.microsoft.com/office/drawing/2014/main" id="{1C998E1F-12B0-341E-B4A3-FF8A6DD12ACD}"/>
                </a:ext>
              </a:extLst>
            </p:cNvPr>
            <p:cNvSpPr/>
            <p:nvPr/>
          </p:nvSpPr>
          <p:spPr>
            <a:xfrm>
              <a:off x="5072789" y="2151499"/>
              <a:ext cx="314510" cy="40011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2</a:t>
              </a: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4" name="Google Shape;227;p4">
            <a:extLst>
              <a:ext uri="{FF2B5EF4-FFF2-40B4-BE49-F238E27FC236}">
                <a16:creationId xmlns:a16="http://schemas.microsoft.com/office/drawing/2014/main" id="{955D3F46-889A-E85C-C728-8B05D18752A8}"/>
              </a:ext>
            </a:extLst>
          </p:cNvPr>
          <p:cNvGrpSpPr/>
          <p:nvPr/>
        </p:nvGrpSpPr>
        <p:grpSpPr>
          <a:xfrm>
            <a:off x="630517" y="3403885"/>
            <a:ext cx="5295939" cy="1263872"/>
            <a:chOff x="1123643" y="3505627"/>
            <a:chExt cx="5295939" cy="1263872"/>
          </a:xfrm>
        </p:grpSpPr>
        <p:grpSp>
          <p:nvGrpSpPr>
            <p:cNvPr id="65" name="Google Shape;228;p4">
              <a:extLst>
                <a:ext uri="{FF2B5EF4-FFF2-40B4-BE49-F238E27FC236}">
                  <a16:creationId xmlns:a16="http://schemas.microsoft.com/office/drawing/2014/main" id="{C41BAA4F-0DCD-3EBE-71E4-4529C5A85AC0}"/>
                </a:ext>
              </a:extLst>
            </p:cNvPr>
            <p:cNvGrpSpPr/>
            <p:nvPr/>
          </p:nvGrpSpPr>
          <p:grpSpPr>
            <a:xfrm>
              <a:off x="1123643" y="3505627"/>
              <a:ext cx="5295939" cy="1263872"/>
              <a:chOff x="1123643" y="3505627"/>
              <a:chExt cx="5295939" cy="1263872"/>
            </a:xfrm>
          </p:grpSpPr>
          <p:grpSp>
            <p:nvGrpSpPr>
              <p:cNvPr id="67" name="Google Shape;229;p4">
                <a:extLst>
                  <a:ext uri="{FF2B5EF4-FFF2-40B4-BE49-F238E27FC236}">
                    <a16:creationId xmlns:a16="http://schemas.microsoft.com/office/drawing/2014/main" id="{56144255-FBE7-7F98-4442-17122EDB423E}"/>
                  </a:ext>
                </a:extLst>
              </p:cNvPr>
              <p:cNvGrpSpPr/>
              <p:nvPr/>
            </p:nvGrpSpPr>
            <p:grpSpPr>
              <a:xfrm flipH="1">
                <a:off x="1123643" y="3505627"/>
                <a:ext cx="5295939" cy="1263872"/>
                <a:chOff x="5527917" y="2244276"/>
                <a:chExt cx="5295939" cy="1263872"/>
              </a:xfrm>
            </p:grpSpPr>
            <p:sp>
              <p:nvSpPr>
                <p:cNvPr id="69" name="Google Shape;230;p4">
                  <a:extLst>
                    <a:ext uri="{FF2B5EF4-FFF2-40B4-BE49-F238E27FC236}">
                      <a16:creationId xmlns:a16="http://schemas.microsoft.com/office/drawing/2014/main" id="{DCCEA650-98DD-DC8A-FB96-590B2E0FC855}"/>
                    </a:ext>
                  </a:extLst>
                </p:cNvPr>
                <p:cNvSpPr/>
                <p:nvPr/>
              </p:nvSpPr>
              <p:spPr>
                <a:xfrm flipH="1">
                  <a:off x="5527917" y="2518545"/>
                  <a:ext cx="995275" cy="704039"/>
                </a:xfrm>
                <a:prstGeom prst="homePlate">
                  <a:avLst>
                    <a:gd name="adj" fmla="val 50000"/>
                  </a:avLst>
                </a:prstGeom>
                <a:noFill/>
                <a:ln w="25400"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0" name="Google Shape;231;p4">
                  <a:extLst>
                    <a:ext uri="{FF2B5EF4-FFF2-40B4-BE49-F238E27FC236}">
                      <a16:creationId xmlns:a16="http://schemas.microsoft.com/office/drawing/2014/main" id="{59774660-42D4-1508-1A48-D304EDF9B665}"/>
                    </a:ext>
                  </a:extLst>
                </p:cNvPr>
                <p:cNvSpPr/>
                <p:nvPr/>
              </p:nvSpPr>
              <p:spPr>
                <a:xfrm>
                  <a:off x="6302176" y="2307900"/>
                  <a:ext cx="4521680" cy="1128544"/>
                </a:xfrm>
                <a:prstGeom prst="roundRect">
                  <a:avLst>
                    <a:gd name="adj" fmla="val 25314"/>
                  </a:avLst>
                </a:prstGeom>
                <a:solidFill>
                  <a:srgbClr val="D8D8D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232;p4">
                  <a:extLst>
                    <a:ext uri="{FF2B5EF4-FFF2-40B4-BE49-F238E27FC236}">
                      <a16:creationId xmlns:a16="http://schemas.microsoft.com/office/drawing/2014/main" id="{923C0577-29F5-1CED-C3CF-93DFDAA61A96}"/>
                    </a:ext>
                  </a:extLst>
                </p:cNvPr>
                <p:cNvSpPr/>
                <p:nvPr/>
              </p:nvSpPr>
              <p:spPr>
                <a:xfrm flipH="1">
                  <a:off x="5615372" y="2570994"/>
                  <a:ext cx="904292" cy="576064"/>
                </a:xfrm>
                <a:prstGeom prst="homePlate">
                  <a:avLst>
                    <a:gd name="adj" fmla="val 50000"/>
                  </a:avLst>
                </a:prstGeom>
                <a:gradFill>
                  <a:gsLst>
                    <a:gs pos="0">
                      <a:srgbClr val="1869AA"/>
                    </a:gs>
                    <a:gs pos="80000">
                      <a:srgbClr val="83C2F5"/>
                    </a:gs>
                    <a:gs pos="100000">
                      <a:srgbClr val="81C3F8"/>
                    </a:gs>
                  </a:gsLst>
                  <a:lin ang="16200000" scaled="0"/>
                </a:gradFill>
                <a:ln w="9525" cap="flat" cmpd="sng">
                  <a:solidFill>
                    <a:srgbClr val="8FC3E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Google Shape;233;p4">
                  <a:extLst>
                    <a:ext uri="{FF2B5EF4-FFF2-40B4-BE49-F238E27FC236}">
                      <a16:creationId xmlns:a16="http://schemas.microsoft.com/office/drawing/2014/main" id="{FF77BB35-FFA1-C4C8-B4B2-6A23F9C413C4}"/>
                    </a:ext>
                  </a:extLst>
                </p:cNvPr>
                <p:cNvSpPr/>
                <p:nvPr/>
              </p:nvSpPr>
              <p:spPr>
                <a:xfrm rot="10800000" flipH="1">
                  <a:off x="6051004" y="2244276"/>
                  <a:ext cx="1263872" cy="1263872"/>
                </a:xfrm>
                <a:prstGeom prst="ellipse">
                  <a:avLst/>
                </a:prstGeom>
                <a:gradFill>
                  <a:gsLst>
                    <a:gs pos="0">
                      <a:srgbClr val="1869AA"/>
                    </a:gs>
                    <a:gs pos="80000">
                      <a:srgbClr val="83C2F5"/>
                    </a:gs>
                    <a:gs pos="100000">
                      <a:srgbClr val="81C3F8"/>
                    </a:gs>
                  </a:gsLst>
                  <a:lin ang="16200000" scaled="0"/>
                </a:gradFill>
                <a:ln w="9525" cap="flat" cmpd="sng">
                  <a:solidFill>
                    <a:srgbClr val="8FC3E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 name="Google Shape;234;p4">
                  <a:extLst>
                    <a:ext uri="{FF2B5EF4-FFF2-40B4-BE49-F238E27FC236}">
                      <a16:creationId xmlns:a16="http://schemas.microsoft.com/office/drawing/2014/main" id="{CF783872-07E6-DD18-FB93-C424F4DA2FC6}"/>
                    </a:ext>
                  </a:extLst>
                </p:cNvPr>
                <p:cNvSpPr/>
                <p:nvPr/>
              </p:nvSpPr>
              <p:spPr>
                <a:xfrm>
                  <a:off x="6185672" y="2383601"/>
                  <a:ext cx="985222" cy="985222"/>
                </a:xfrm>
                <a:prstGeom prst="ellipse">
                  <a:avLst/>
                </a:prstGeom>
                <a:solidFill>
                  <a:srgbClr val="D8D8D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 name="Google Shape;235;p4">
                  <a:extLst>
                    <a:ext uri="{FF2B5EF4-FFF2-40B4-BE49-F238E27FC236}">
                      <a16:creationId xmlns:a16="http://schemas.microsoft.com/office/drawing/2014/main" id="{E37EB93F-9B5E-2E41-0FDE-464727C0C184}"/>
                    </a:ext>
                  </a:extLst>
                </p:cNvPr>
                <p:cNvSpPr/>
                <p:nvPr/>
              </p:nvSpPr>
              <p:spPr>
                <a:xfrm>
                  <a:off x="6349638" y="2480058"/>
                  <a:ext cx="4330236" cy="795467"/>
                </a:xfrm>
                <a:custGeom>
                  <a:avLst/>
                  <a:gdLst/>
                  <a:ahLst/>
                  <a:cxnLst/>
                  <a:rect l="l" t="t" r="r" b="b"/>
                  <a:pathLst>
                    <a:path w="5218970" h="795467" extrusionOk="0">
                      <a:moveTo>
                        <a:pt x="403272" y="0"/>
                      </a:moveTo>
                      <a:lnTo>
                        <a:pt x="437744" y="3413"/>
                      </a:lnTo>
                      <a:lnTo>
                        <a:pt x="437744" y="3379"/>
                      </a:lnTo>
                      <a:lnTo>
                        <a:pt x="5056553" y="3379"/>
                      </a:lnTo>
                      <a:cubicBezTo>
                        <a:pt x="5146253" y="3379"/>
                        <a:pt x="5218970" y="87466"/>
                        <a:pt x="5218970" y="191192"/>
                      </a:cubicBezTo>
                      <a:lnTo>
                        <a:pt x="5218970" y="607655"/>
                      </a:lnTo>
                      <a:cubicBezTo>
                        <a:pt x="5218970" y="711380"/>
                        <a:pt x="5146253" y="795467"/>
                        <a:pt x="5056553" y="795467"/>
                      </a:cubicBezTo>
                      <a:lnTo>
                        <a:pt x="437744" y="795467"/>
                      </a:lnTo>
                      <a:lnTo>
                        <a:pt x="437744" y="788675"/>
                      </a:lnTo>
                      <a:lnTo>
                        <a:pt x="403272" y="792088"/>
                      </a:lnTo>
                      <a:cubicBezTo>
                        <a:pt x="180551" y="792088"/>
                        <a:pt x="0" y="614773"/>
                        <a:pt x="0" y="396044"/>
                      </a:cubicBezTo>
                      <a:cubicBezTo>
                        <a:pt x="0" y="177315"/>
                        <a:pt x="180551" y="0"/>
                        <a:pt x="403272" y="0"/>
                      </a:cubicBez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 name="Google Shape;236;p4">
                  <a:extLst>
                    <a:ext uri="{FF2B5EF4-FFF2-40B4-BE49-F238E27FC236}">
                      <a16:creationId xmlns:a16="http://schemas.microsoft.com/office/drawing/2014/main" id="{1738A8CC-90D2-0622-BFC8-99C09A8CFC41}"/>
                    </a:ext>
                  </a:extLst>
                </p:cNvPr>
                <p:cNvSpPr/>
                <p:nvPr/>
              </p:nvSpPr>
              <p:spPr>
                <a:xfrm rot="10800000" flipH="1">
                  <a:off x="6426849" y="2550025"/>
                  <a:ext cx="619274" cy="619274"/>
                </a:xfrm>
                <a:prstGeom prst="ellipse">
                  <a:avLst/>
                </a:prstGeom>
                <a:gradFill>
                  <a:gsLst>
                    <a:gs pos="0">
                      <a:srgbClr val="1869AA"/>
                    </a:gs>
                    <a:gs pos="80000">
                      <a:srgbClr val="83C2F5"/>
                    </a:gs>
                    <a:gs pos="100000">
                      <a:srgbClr val="81C3F8"/>
                    </a:gs>
                  </a:gsLst>
                  <a:lin ang="16200000" scaled="0"/>
                </a:gradFill>
                <a:ln w="9525" cap="flat" cmpd="sng">
                  <a:solidFill>
                    <a:srgbClr val="8FC3EC"/>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8" name="Google Shape;237;p4">
                <a:extLst>
                  <a:ext uri="{FF2B5EF4-FFF2-40B4-BE49-F238E27FC236}">
                    <a16:creationId xmlns:a16="http://schemas.microsoft.com/office/drawing/2014/main" id="{5AAC5C5D-3EE8-1113-C214-C4B2FDDF70AC}"/>
                  </a:ext>
                </a:extLst>
              </p:cNvPr>
              <p:cNvSpPr txBox="1"/>
              <p:nvPr/>
            </p:nvSpPr>
            <p:spPr>
              <a:xfrm>
                <a:off x="2381693" y="3939087"/>
                <a:ext cx="2405684"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Rhyming words </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66" name="Google Shape;238;p4">
              <a:extLst>
                <a:ext uri="{FF2B5EF4-FFF2-40B4-BE49-F238E27FC236}">
                  <a16:creationId xmlns:a16="http://schemas.microsoft.com/office/drawing/2014/main" id="{D9CCF73E-F49F-066D-F294-7B08ADE3E776}"/>
                </a:ext>
              </a:extLst>
            </p:cNvPr>
            <p:cNvSpPr/>
            <p:nvPr/>
          </p:nvSpPr>
          <p:spPr>
            <a:xfrm>
              <a:off x="5072789" y="3939087"/>
              <a:ext cx="314510" cy="40011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4</a:t>
              </a: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04" name="Group 103">
            <a:extLst>
              <a:ext uri="{FF2B5EF4-FFF2-40B4-BE49-F238E27FC236}">
                <a16:creationId xmlns:a16="http://schemas.microsoft.com/office/drawing/2014/main" id="{58F167DD-E77E-9ED9-D9D9-F713BCB5BA6B}"/>
              </a:ext>
            </a:extLst>
          </p:cNvPr>
          <p:cNvGrpSpPr/>
          <p:nvPr/>
        </p:nvGrpSpPr>
        <p:grpSpPr>
          <a:xfrm>
            <a:off x="5945486" y="2733202"/>
            <a:ext cx="5218645" cy="1263872"/>
            <a:chOff x="5892703" y="2573835"/>
            <a:chExt cx="5218645" cy="1263872"/>
          </a:xfrm>
        </p:grpSpPr>
        <p:grpSp>
          <p:nvGrpSpPr>
            <p:cNvPr id="52" name="Google Shape;215;p4">
              <a:extLst>
                <a:ext uri="{FF2B5EF4-FFF2-40B4-BE49-F238E27FC236}">
                  <a16:creationId xmlns:a16="http://schemas.microsoft.com/office/drawing/2014/main" id="{308E452C-2EED-4648-B0CA-EC58913F0F08}"/>
                </a:ext>
              </a:extLst>
            </p:cNvPr>
            <p:cNvGrpSpPr/>
            <p:nvPr/>
          </p:nvGrpSpPr>
          <p:grpSpPr>
            <a:xfrm>
              <a:off x="5892703" y="2573835"/>
              <a:ext cx="5218645" cy="1263872"/>
              <a:chOff x="5875826" y="2612585"/>
              <a:chExt cx="5218645" cy="1263872"/>
            </a:xfrm>
          </p:grpSpPr>
          <p:grpSp>
            <p:nvGrpSpPr>
              <p:cNvPr id="55" name="Google Shape;217;p4">
                <a:extLst>
                  <a:ext uri="{FF2B5EF4-FFF2-40B4-BE49-F238E27FC236}">
                    <a16:creationId xmlns:a16="http://schemas.microsoft.com/office/drawing/2014/main" id="{3E4990EC-A1C3-3E97-6620-FA7EAAB450B1}"/>
                  </a:ext>
                </a:extLst>
              </p:cNvPr>
              <p:cNvGrpSpPr/>
              <p:nvPr/>
            </p:nvGrpSpPr>
            <p:grpSpPr>
              <a:xfrm>
                <a:off x="5875826" y="2612585"/>
                <a:ext cx="5218645" cy="1263872"/>
                <a:chOff x="5533202" y="2244276"/>
                <a:chExt cx="5218645" cy="1263872"/>
              </a:xfrm>
            </p:grpSpPr>
            <p:sp>
              <p:nvSpPr>
                <p:cNvPr id="57" name="Google Shape;218;p4">
                  <a:extLst>
                    <a:ext uri="{FF2B5EF4-FFF2-40B4-BE49-F238E27FC236}">
                      <a16:creationId xmlns:a16="http://schemas.microsoft.com/office/drawing/2014/main" id="{31F50B5E-4D5D-02AC-13E4-508320F8F216}"/>
                    </a:ext>
                  </a:extLst>
                </p:cNvPr>
                <p:cNvSpPr/>
                <p:nvPr/>
              </p:nvSpPr>
              <p:spPr>
                <a:xfrm flipH="1">
                  <a:off x="5533202" y="2532199"/>
                  <a:ext cx="916031" cy="698144"/>
                </a:xfrm>
                <a:prstGeom prst="homePlate">
                  <a:avLst>
                    <a:gd name="adj" fmla="val 50000"/>
                  </a:avLst>
                </a:prstGeom>
                <a:noFill/>
                <a:ln w="25400" cap="flat" cmpd="sng">
                  <a:solidFill>
                    <a:srgbClr val="D9D9D9"/>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 name="Google Shape;219;p4">
                  <a:extLst>
                    <a:ext uri="{FF2B5EF4-FFF2-40B4-BE49-F238E27FC236}">
                      <a16:creationId xmlns:a16="http://schemas.microsoft.com/office/drawing/2014/main" id="{F20355C7-00BB-2BEB-6C71-26B8D0A5EE57}"/>
                    </a:ext>
                  </a:extLst>
                </p:cNvPr>
                <p:cNvSpPr/>
                <p:nvPr/>
              </p:nvSpPr>
              <p:spPr>
                <a:xfrm>
                  <a:off x="6302176" y="2307900"/>
                  <a:ext cx="4449671" cy="1128544"/>
                </a:xfrm>
                <a:prstGeom prst="roundRect">
                  <a:avLst>
                    <a:gd name="adj" fmla="val 25314"/>
                  </a:avLst>
                </a:prstGeom>
                <a:solidFill>
                  <a:srgbClr val="D8D8D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 name="Google Shape;220;p4">
                  <a:extLst>
                    <a:ext uri="{FF2B5EF4-FFF2-40B4-BE49-F238E27FC236}">
                      <a16:creationId xmlns:a16="http://schemas.microsoft.com/office/drawing/2014/main" id="{E7543A62-FB3F-8F0F-973D-3CABDAC43B9A}"/>
                    </a:ext>
                  </a:extLst>
                </p:cNvPr>
                <p:cNvSpPr/>
                <p:nvPr/>
              </p:nvSpPr>
              <p:spPr>
                <a:xfrm flipH="1">
                  <a:off x="5615372" y="2581717"/>
                  <a:ext cx="904292" cy="576064"/>
                </a:xfrm>
                <a:prstGeom prst="homePlate">
                  <a:avLst>
                    <a:gd name="adj" fmla="val 50000"/>
                  </a:avLst>
                </a:prstGeom>
                <a:gradFill>
                  <a:gsLst>
                    <a:gs pos="0">
                      <a:srgbClr val="9A1F82"/>
                    </a:gs>
                    <a:gs pos="80000">
                      <a:srgbClr val="ED79D7"/>
                    </a:gs>
                    <a:gs pos="100000">
                      <a:srgbClr val="F078D9"/>
                    </a:gs>
                  </a:gsLst>
                  <a:lin ang="16200000" scaled="0"/>
                </a:gradFill>
                <a:ln w="9525" cap="flat" cmpd="sng">
                  <a:solidFill>
                    <a:srgbClr val="E485D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0" name="Google Shape;221;p4">
                  <a:extLst>
                    <a:ext uri="{FF2B5EF4-FFF2-40B4-BE49-F238E27FC236}">
                      <a16:creationId xmlns:a16="http://schemas.microsoft.com/office/drawing/2014/main" id="{3A536E57-7587-6673-7AE3-F740FE98A556}"/>
                    </a:ext>
                  </a:extLst>
                </p:cNvPr>
                <p:cNvSpPr/>
                <p:nvPr/>
              </p:nvSpPr>
              <p:spPr>
                <a:xfrm rot="10800000" flipH="1">
                  <a:off x="6051004" y="2244276"/>
                  <a:ext cx="1263872" cy="1263872"/>
                </a:xfrm>
                <a:prstGeom prst="ellipse">
                  <a:avLst/>
                </a:prstGeom>
                <a:gradFill>
                  <a:gsLst>
                    <a:gs pos="0">
                      <a:srgbClr val="9A1F82"/>
                    </a:gs>
                    <a:gs pos="80000">
                      <a:srgbClr val="ED79D7"/>
                    </a:gs>
                    <a:gs pos="100000">
                      <a:srgbClr val="F078D9"/>
                    </a:gs>
                  </a:gsLst>
                  <a:lin ang="16200000" scaled="0"/>
                </a:gradFill>
                <a:ln w="9525" cap="flat" cmpd="sng">
                  <a:solidFill>
                    <a:srgbClr val="E485D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 name="Google Shape;222;p4">
                  <a:extLst>
                    <a:ext uri="{FF2B5EF4-FFF2-40B4-BE49-F238E27FC236}">
                      <a16:creationId xmlns:a16="http://schemas.microsoft.com/office/drawing/2014/main" id="{83C6DFE1-D80E-5C72-3875-6B70F037D3FC}"/>
                    </a:ext>
                  </a:extLst>
                </p:cNvPr>
                <p:cNvSpPr/>
                <p:nvPr/>
              </p:nvSpPr>
              <p:spPr>
                <a:xfrm>
                  <a:off x="6185672" y="2383601"/>
                  <a:ext cx="985222" cy="985222"/>
                </a:xfrm>
                <a:prstGeom prst="ellipse">
                  <a:avLst/>
                </a:prstGeom>
                <a:solidFill>
                  <a:srgbClr val="D8D8D8"/>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2" name="Google Shape;223;p4">
                  <a:extLst>
                    <a:ext uri="{FF2B5EF4-FFF2-40B4-BE49-F238E27FC236}">
                      <a16:creationId xmlns:a16="http://schemas.microsoft.com/office/drawing/2014/main" id="{7A249D7B-8910-18AC-A08C-42034562DF31}"/>
                    </a:ext>
                  </a:extLst>
                </p:cNvPr>
                <p:cNvSpPr/>
                <p:nvPr/>
              </p:nvSpPr>
              <p:spPr>
                <a:xfrm>
                  <a:off x="6349638" y="2480058"/>
                  <a:ext cx="4258194" cy="795467"/>
                </a:xfrm>
                <a:custGeom>
                  <a:avLst/>
                  <a:gdLst/>
                  <a:ahLst/>
                  <a:cxnLst/>
                  <a:rect l="l" t="t" r="r" b="b"/>
                  <a:pathLst>
                    <a:path w="5218970" h="795467" extrusionOk="0">
                      <a:moveTo>
                        <a:pt x="403272" y="0"/>
                      </a:moveTo>
                      <a:lnTo>
                        <a:pt x="437744" y="3413"/>
                      </a:lnTo>
                      <a:lnTo>
                        <a:pt x="437744" y="3379"/>
                      </a:lnTo>
                      <a:lnTo>
                        <a:pt x="5056553" y="3379"/>
                      </a:lnTo>
                      <a:cubicBezTo>
                        <a:pt x="5146253" y="3379"/>
                        <a:pt x="5218970" y="87466"/>
                        <a:pt x="5218970" y="191192"/>
                      </a:cubicBezTo>
                      <a:lnTo>
                        <a:pt x="5218970" y="607655"/>
                      </a:lnTo>
                      <a:cubicBezTo>
                        <a:pt x="5218970" y="711380"/>
                        <a:pt x="5146253" y="795467"/>
                        <a:pt x="5056553" y="795467"/>
                      </a:cubicBezTo>
                      <a:lnTo>
                        <a:pt x="437744" y="795467"/>
                      </a:lnTo>
                      <a:lnTo>
                        <a:pt x="437744" y="788675"/>
                      </a:lnTo>
                      <a:lnTo>
                        <a:pt x="403272" y="792088"/>
                      </a:lnTo>
                      <a:cubicBezTo>
                        <a:pt x="180551" y="792088"/>
                        <a:pt x="0" y="614773"/>
                        <a:pt x="0" y="396044"/>
                      </a:cubicBezTo>
                      <a:cubicBezTo>
                        <a:pt x="0" y="177315"/>
                        <a:pt x="180551" y="0"/>
                        <a:pt x="403272" y="0"/>
                      </a:cubicBezTo>
                      <a:close/>
                    </a:path>
                  </a:pathLst>
                </a:cu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 name="Google Shape;224;p4">
                  <a:extLst>
                    <a:ext uri="{FF2B5EF4-FFF2-40B4-BE49-F238E27FC236}">
                      <a16:creationId xmlns:a16="http://schemas.microsoft.com/office/drawing/2014/main" id="{4394EBA2-218A-981C-1823-0F9E6CEEECAE}"/>
                    </a:ext>
                  </a:extLst>
                </p:cNvPr>
                <p:cNvSpPr/>
                <p:nvPr/>
              </p:nvSpPr>
              <p:spPr>
                <a:xfrm rot="10800000" flipH="1">
                  <a:off x="6426849" y="2550025"/>
                  <a:ext cx="619274" cy="619274"/>
                </a:xfrm>
                <a:prstGeom prst="ellipse">
                  <a:avLst/>
                </a:prstGeom>
                <a:gradFill>
                  <a:gsLst>
                    <a:gs pos="0">
                      <a:srgbClr val="9A1F82"/>
                    </a:gs>
                    <a:gs pos="80000">
                      <a:srgbClr val="ED79D7"/>
                    </a:gs>
                    <a:gs pos="100000">
                      <a:srgbClr val="F078D9"/>
                    </a:gs>
                  </a:gsLst>
                  <a:lin ang="16200000" scaled="0"/>
                </a:gradFill>
                <a:ln w="9525" cap="flat" cmpd="sng">
                  <a:solidFill>
                    <a:srgbClr val="E485D2"/>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54" name="Google Shape;226;p4">
                <a:extLst>
                  <a:ext uri="{FF2B5EF4-FFF2-40B4-BE49-F238E27FC236}">
                    <a16:creationId xmlns:a16="http://schemas.microsoft.com/office/drawing/2014/main" id="{C41C2E0D-B806-8939-F85B-491D74EB2CFB}"/>
                  </a:ext>
                </a:extLst>
              </p:cNvPr>
              <p:cNvSpPr/>
              <p:nvPr/>
            </p:nvSpPr>
            <p:spPr>
              <a:xfrm>
                <a:off x="6924952" y="3027916"/>
                <a:ext cx="314510" cy="40011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FFFFFF"/>
                    </a:solidFill>
                    <a:effectLst/>
                    <a:uLnTx/>
                    <a:uFillTx/>
                    <a:latin typeface="Calibri"/>
                    <a:ea typeface="Calibri"/>
                    <a:cs typeface="Calibri"/>
                    <a:sym typeface="Calibri"/>
                  </a:rPr>
                  <a:t>3</a:t>
                </a:r>
                <a:endParaRPr kumimoji="0" sz="20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00" name="TextBox 99">
              <a:extLst>
                <a:ext uri="{FF2B5EF4-FFF2-40B4-BE49-F238E27FC236}">
                  <a16:creationId xmlns:a16="http://schemas.microsoft.com/office/drawing/2014/main" id="{D76D36B5-3688-1542-81BC-B40315E62B86}"/>
                </a:ext>
              </a:extLst>
            </p:cNvPr>
            <p:cNvSpPr txBox="1"/>
            <p:nvPr/>
          </p:nvSpPr>
          <p:spPr>
            <a:xfrm>
              <a:off x="8266178" y="3063463"/>
              <a:ext cx="23014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Alliterations</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101" name="TextBox 100">
            <a:extLst>
              <a:ext uri="{FF2B5EF4-FFF2-40B4-BE49-F238E27FC236}">
                <a16:creationId xmlns:a16="http://schemas.microsoft.com/office/drawing/2014/main" id="{A478E8F0-1C5B-1148-B389-1E3FA2373FB9}"/>
              </a:ext>
            </a:extLst>
          </p:cNvPr>
          <p:cNvSpPr txBox="1"/>
          <p:nvPr/>
        </p:nvSpPr>
        <p:spPr>
          <a:xfrm>
            <a:off x="478381" y="4944870"/>
            <a:ext cx="11487150" cy="830997"/>
          </a:xfrm>
          <a:prstGeom prst="rect">
            <a:avLst/>
          </a:prstGeom>
          <a:solidFill>
            <a:srgbClr val="C00000"/>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The point to remember always is that the backbone of poetry is the feelings or the message that is conveyed in the poem.</a:t>
            </a: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6768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50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par>
                          <p:cTn id="10" fill="hold">
                            <p:stCondLst>
                              <p:cond delay="2500"/>
                            </p:stCondLst>
                            <p:childTnLst>
                              <p:par>
                                <p:cTn id="11" presetID="55" presetClass="entr" presetSubtype="0" fill="hold" nodeType="afterEffect">
                                  <p:stCondLst>
                                    <p:cond delay="1000"/>
                                  </p:stCondLst>
                                  <p:childTnLst>
                                    <p:set>
                                      <p:cBhvr>
                                        <p:cTn id="12" dur="1" fill="hold">
                                          <p:stCondLst>
                                            <p:cond delay="0"/>
                                          </p:stCondLst>
                                        </p:cTn>
                                        <p:tgtEl>
                                          <p:spTgt spid="40"/>
                                        </p:tgtEl>
                                        <p:attrNameLst>
                                          <p:attrName>style.visibility</p:attrName>
                                        </p:attrNameLst>
                                      </p:cBhvr>
                                      <p:to>
                                        <p:strVal val="visible"/>
                                      </p:to>
                                    </p:set>
                                    <p:anim calcmode="lin" valueType="num">
                                      <p:cBhvr>
                                        <p:cTn id="13" dur="2000" fill="hold"/>
                                        <p:tgtEl>
                                          <p:spTgt spid="40"/>
                                        </p:tgtEl>
                                        <p:attrNameLst>
                                          <p:attrName>ppt_w</p:attrName>
                                        </p:attrNameLst>
                                      </p:cBhvr>
                                      <p:tavLst>
                                        <p:tav tm="0">
                                          <p:val>
                                            <p:strVal val="#ppt_w*0.70"/>
                                          </p:val>
                                        </p:tav>
                                        <p:tav tm="100000">
                                          <p:val>
                                            <p:strVal val="#ppt_w"/>
                                          </p:val>
                                        </p:tav>
                                      </p:tavLst>
                                    </p:anim>
                                    <p:anim calcmode="lin" valueType="num">
                                      <p:cBhvr>
                                        <p:cTn id="14" dur="2000" fill="hold"/>
                                        <p:tgtEl>
                                          <p:spTgt spid="40"/>
                                        </p:tgtEl>
                                        <p:attrNameLst>
                                          <p:attrName>ppt_h</p:attrName>
                                        </p:attrNameLst>
                                      </p:cBhvr>
                                      <p:tavLst>
                                        <p:tav tm="0">
                                          <p:val>
                                            <p:strVal val="#ppt_h"/>
                                          </p:val>
                                        </p:tav>
                                        <p:tav tm="100000">
                                          <p:val>
                                            <p:strVal val="#ppt_h"/>
                                          </p:val>
                                        </p:tav>
                                      </p:tavLst>
                                    </p:anim>
                                    <p:animEffect transition="in" filter="fade">
                                      <p:cBhvr>
                                        <p:cTn id="15" dur="2000"/>
                                        <p:tgtEl>
                                          <p:spTgt spid="40"/>
                                        </p:tgtEl>
                                      </p:cBhvr>
                                    </p:animEffect>
                                  </p:childTnLst>
                                </p:cTn>
                              </p:par>
                            </p:childTnLst>
                          </p:cTn>
                        </p:par>
                        <p:par>
                          <p:cTn id="16" fill="hold">
                            <p:stCondLst>
                              <p:cond delay="5500"/>
                            </p:stCondLst>
                            <p:childTnLst>
                              <p:par>
                                <p:cTn id="17" presetID="55" presetClass="entr" presetSubtype="0" fill="hold" nodeType="afterEffect">
                                  <p:stCondLst>
                                    <p:cond delay="1000"/>
                                  </p:stCondLst>
                                  <p:childTnLst>
                                    <p:set>
                                      <p:cBhvr>
                                        <p:cTn id="18" dur="1" fill="hold">
                                          <p:stCondLst>
                                            <p:cond delay="0"/>
                                          </p:stCondLst>
                                        </p:cTn>
                                        <p:tgtEl>
                                          <p:spTgt spid="104"/>
                                        </p:tgtEl>
                                        <p:attrNameLst>
                                          <p:attrName>style.visibility</p:attrName>
                                        </p:attrNameLst>
                                      </p:cBhvr>
                                      <p:to>
                                        <p:strVal val="visible"/>
                                      </p:to>
                                    </p:set>
                                    <p:anim calcmode="lin" valueType="num">
                                      <p:cBhvr>
                                        <p:cTn id="19" dur="2000" fill="hold"/>
                                        <p:tgtEl>
                                          <p:spTgt spid="104"/>
                                        </p:tgtEl>
                                        <p:attrNameLst>
                                          <p:attrName>ppt_w</p:attrName>
                                        </p:attrNameLst>
                                      </p:cBhvr>
                                      <p:tavLst>
                                        <p:tav tm="0">
                                          <p:val>
                                            <p:strVal val="#ppt_w*0.70"/>
                                          </p:val>
                                        </p:tav>
                                        <p:tav tm="100000">
                                          <p:val>
                                            <p:strVal val="#ppt_w"/>
                                          </p:val>
                                        </p:tav>
                                      </p:tavLst>
                                    </p:anim>
                                    <p:anim calcmode="lin" valueType="num">
                                      <p:cBhvr>
                                        <p:cTn id="20" dur="2000" fill="hold"/>
                                        <p:tgtEl>
                                          <p:spTgt spid="104"/>
                                        </p:tgtEl>
                                        <p:attrNameLst>
                                          <p:attrName>ppt_h</p:attrName>
                                        </p:attrNameLst>
                                      </p:cBhvr>
                                      <p:tavLst>
                                        <p:tav tm="0">
                                          <p:val>
                                            <p:strVal val="#ppt_h"/>
                                          </p:val>
                                        </p:tav>
                                        <p:tav tm="100000">
                                          <p:val>
                                            <p:strVal val="#ppt_h"/>
                                          </p:val>
                                        </p:tav>
                                      </p:tavLst>
                                    </p:anim>
                                    <p:animEffect transition="in" filter="fade">
                                      <p:cBhvr>
                                        <p:cTn id="21" dur="2000"/>
                                        <p:tgtEl>
                                          <p:spTgt spid="104"/>
                                        </p:tgtEl>
                                      </p:cBhvr>
                                    </p:animEffect>
                                  </p:childTnLst>
                                </p:cTn>
                              </p:par>
                            </p:childTnLst>
                          </p:cTn>
                        </p:par>
                        <p:par>
                          <p:cTn id="22" fill="hold">
                            <p:stCondLst>
                              <p:cond delay="8500"/>
                            </p:stCondLst>
                            <p:childTnLst>
                              <p:par>
                                <p:cTn id="23" presetID="55" presetClass="entr" presetSubtype="0" fill="hold" nodeType="afterEffect">
                                  <p:stCondLst>
                                    <p:cond delay="1000"/>
                                  </p:stCondLst>
                                  <p:childTnLst>
                                    <p:set>
                                      <p:cBhvr>
                                        <p:cTn id="24" dur="1" fill="hold">
                                          <p:stCondLst>
                                            <p:cond delay="0"/>
                                          </p:stCondLst>
                                        </p:cTn>
                                        <p:tgtEl>
                                          <p:spTgt spid="64"/>
                                        </p:tgtEl>
                                        <p:attrNameLst>
                                          <p:attrName>style.visibility</p:attrName>
                                        </p:attrNameLst>
                                      </p:cBhvr>
                                      <p:to>
                                        <p:strVal val="visible"/>
                                      </p:to>
                                    </p:set>
                                    <p:anim calcmode="lin" valueType="num">
                                      <p:cBhvr>
                                        <p:cTn id="25" dur="2000" fill="hold"/>
                                        <p:tgtEl>
                                          <p:spTgt spid="64"/>
                                        </p:tgtEl>
                                        <p:attrNameLst>
                                          <p:attrName>ppt_w</p:attrName>
                                        </p:attrNameLst>
                                      </p:cBhvr>
                                      <p:tavLst>
                                        <p:tav tm="0">
                                          <p:val>
                                            <p:strVal val="#ppt_w*0.70"/>
                                          </p:val>
                                        </p:tav>
                                        <p:tav tm="100000">
                                          <p:val>
                                            <p:strVal val="#ppt_w"/>
                                          </p:val>
                                        </p:tav>
                                      </p:tavLst>
                                    </p:anim>
                                    <p:anim calcmode="lin" valueType="num">
                                      <p:cBhvr>
                                        <p:cTn id="26" dur="2000" fill="hold"/>
                                        <p:tgtEl>
                                          <p:spTgt spid="64"/>
                                        </p:tgtEl>
                                        <p:attrNameLst>
                                          <p:attrName>ppt_h</p:attrName>
                                        </p:attrNameLst>
                                      </p:cBhvr>
                                      <p:tavLst>
                                        <p:tav tm="0">
                                          <p:val>
                                            <p:strVal val="#ppt_h"/>
                                          </p:val>
                                        </p:tav>
                                        <p:tav tm="100000">
                                          <p:val>
                                            <p:strVal val="#ppt_h"/>
                                          </p:val>
                                        </p:tav>
                                      </p:tavLst>
                                    </p:anim>
                                    <p:animEffect transition="in" filter="fade">
                                      <p:cBhvr>
                                        <p:cTn id="27" dur="2000"/>
                                        <p:tgtEl>
                                          <p:spTgt spid="64"/>
                                        </p:tgtEl>
                                      </p:cBhvr>
                                    </p:animEffect>
                                  </p:childTnLst>
                                </p:cTn>
                              </p:par>
                            </p:childTnLst>
                          </p:cTn>
                        </p:par>
                        <p:par>
                          <p:cTn id="28" fill="hold">
                            <p:stCondLst>
                              <p:cond delay="11500"/>
                            </p:stCondLst>
                            <p:childTnLst>
                              <p:par>
                                <p:cTn id="29" presetID="47" presetClass="entr" presetSubtype="0" fill="hold" grpId="0" nodeType="afterEffect">
                                  <p:stCondLst>
                                    <p:cond delay="100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2000"/>
                                        <p:tgtEl>
                                          <p:spTgt spid="101"/>
                                        </p:tgtEl>
                                      </p:cBhvr>
                                    </p:animEffect>
                                    <p:anim calcmode="lin" valueType="num">
                                      <p:cBhvr>
                                        <p:cTn id="32" dur="2000" fill="hold"/>
                                        <p:tgtEl>
                                          <p:spTgt spid="101"/>
                                        </p:tgtEl>
                                        <p:attrNameLst>
                                          <p:attrName>ppt_x</p:attrName>
                                        </p:attrNameLst>
                                      </p:cBhvr>
                                      <p:tavLst>
                                        <p:tav tm="0">
                                          <p:val>
                                            <p:strVal val="#ppt_x"/>
                                          </p:val>
                                        </p:tav>
                                        <p:tav tm="100000">
                                          <p:val>
                                            <p:strVal val="#ppt_x"/>
                                          </p:val>
                                        </p:tav>
                                      </p:tavLst>
                                    </p:anim>
                                    <p:anim calcmode="lin" valueType="num">
                                      <p:cBhvr>
                                        <p:cTn id="33" dur="2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103540" y="135959"/>
            <a:ext cx="9296427" cy="654032"/>
          </a:xfrm>
          <a:prstGeom prst="rect">
            <a:avLst/>
          </a:prstGeom>
          <a:solidFill>
            <a:srgbClr val="7030A0"/>
          </a:solidFill>
          <a:ln>
            <a:solidFill>
              <a:schemeClr val="tx1"/>
            </a:solid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GB" dirty="0">
                <a:solidFill>
                  <a:schemeClr val="bg1"/>
                </a:solidFill>
              </a:rPr>
              <a:t>Laugh and Learn</a:t>
            </a:r>
            <a:endParaRPr dirty="0">
              <a:solidFill>
                <a:schemeClr val="bg1"/>
              </a:solidFill>
            </a:endParaRPr>
          </a:p>
        </p:txBody>
      </p:sp>
      <p:pic>
        <p:nvPicPr>
          <p:cNvPr id="1028" name="Picture 4" descr="Free vector realistic chalk blackboard">
            <a:extLst>
              <a:ext uri="{FF2B5EF4-FFF2-40B4-BE49-F238E27FC236}">
                <a16:creationId xmlns:a16="http://schemas.microsoft.com/office/drawing/2014/main" id="{A364BC4B-514A-78B6-A854-CE1ADBFCD2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57" t="13124" r="10038" b="13019"/>
          <a:stretch/>
        </p:blipFill>
        <p:spPr bwMode="auto">
          <a:xfrm>
            <a:off x="300019" y="1004110"/>
            <a:ext cx="8271104" cy="2628528"/>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8991AD-A5EA-EE33-B609-CBE629E51E90}"/>
              </a:ext>
            </a:extLst>
          </p:cNvPr>
          <p:cNvSpPr txBox="1"/>
          <p:nvPr/>
        </p:nvSpPr>
        <p:spPr>
          <a:xfrm>
            <a:off x="553443" y="1248209"/>
            <a:ext cx="770785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A </a:t>
            </a:r>
            <a:r>
              <a:rPr kumimoji="0" lang="en-US" sz="2400" b="1" i="0" u="none" strike="noStrike" kern="0" cap="none" spc="0" normalizeH="0" baseline="0" noProof="0" dirty="0">
                <a:ln>
                  <a:noFill/>
                </a:ln>
                <a:solidFill>
                  <a:srgbClr val="FF2F92"/>
                </a:solidFill>
                <a:effectLst/>
                <a:uLnTx/>
                <a:uFillTx/>
                <a:latin typeface="Calibri" panose="020F0502020204030204" pitchFamily="34" charset="0"/>
                <a:cs typeface="Calibri" panose="020F0502020204030204" pitchFamily="34" charset="0"/>
                <a:sym typeface="Arial"/>
              </a:rPr>
              <a:t>bear</a:t>
            </a: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 </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did not like to be </a:t>
            </a:r>
            <a:r>
              <a:rPr kumimoji="0" lang="en-US" sz="2400" b="1" i="0" u="none" strike="noStrike" kern="0" cap="none" spc="0" normalizeH="0" baseline="0" noProof="0" dirty="0">
                <a:ln>
                  <a:noFill/>
                </a:ln>
                <a:solidFill>
                  <a:srgbClr val="FFC000"/>
                </a:solidFill>
                <a:effectLst/>
                <a:uLnTx/>
                <a:uFillTx/>
                <a:latin typeface="Calibri" panose="020F0502020204030204" pitchFamily="34" charset="0"/>
                <a:cs typeface="Calibri" panose="020F0502020204030204" pitchFamily="34" charset="0"/>
                <a:sym typeface="Arial"/>
              </a:rPr>
              <a:t>bare</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So, he bought a shirt and pants to wear.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On the streets, he scared everyone,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Away they ran like a shot from a gun.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Well! Well! Sighed</a:t>
            </a:r>
            <a:r>
              <a:rPr lang="en-US" sz="2400" kern="0" noProof="0" dirty="0">
                <a:solidFill>
                  <a:srgbClr val="FFFFFF"/>
                </a:solidFill>
                <a:latin typeface="Calibri" panose="020F0502020204030204" pitchFamily="34" charset="0"/>
                <a:cs typeface="Calibri" panose="020F0502020204030204" pitchFamily="34" charset="0"/>
                <a:sym typeface="Arial"/>
              </a:rPr>
              <a:t> </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the bear no one can</a:t>
            </a:r>
            <a:r>
              <a:rPr kumimoji="0" lang="en-US" sz="2400" b="0"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sym typeface="Arial"/>
              </a:rPr>
              <a:t> </a:t>
            </a:r>
            <a:r>
              <a:rPr kumimoji="0" lang="en-US" sz="2400" b="1" i="0" u="none" strike="noStrike" kern="0" cap="none" spc="0" normalizeH="0" baseline="0" noProof="0" dirty="0">
                <a:ln>
                  <a:noFill/>
                </a:ln>
                <a:solidFill>
                  <a:schemeClr val="bg2">
                    <a:lumMod val="40000"/>
                    <a:lumOff val="60000"/>
                  </a:schemeClr>
                </a:solidFill>
                <a:effectLst/>
                <a:uLnTx/>
                <a:uFillTx/>
                <a:latin typeface="Calibri" panose="020F0502020204030204" pitchFamily="34" charset="0"/>
                <a:cs typeface="Calibri" panose="020F0502020204030204" pitchFamily="34" charset="0"/>
                <a:sym typeface="Arial"/>
              </a:rPr>
              <a:t>bear</a:t>
            </a:r>
            <a:r>
              <a:rPr kumimoji="0" lang="en-US" sz="2400" b="0"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sym typeface="Arial"/>
              </a:rPr>
              <a:t> </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a friendly </a:t>
            </a:r>
            <a:r>
              <a:rPr kumimoji="0" lang="en-US" sz="2400" b="1"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rPr>
              <a:t>bear</a:t>
            </a:r>
            <a:r>
              <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5" name="TextBox 4">
            <a:extLst>
              <a:ext uri="{FF2B5EF4-FFF2-40B4-BE49-F238E27FC236}">
                <a16:creationId xmlns:a16="http://schemas.microsoft.com/office/drawing/2014/main" id="{89DF052A-F9C4-0C98-8759-CC53D65F0BA7}"/>
              </a:ext>
            </a:extLst>
          </p:cNvPr>
          <p:cNvSpPr txBox="1"/>
          <p:nvPr/>
        </p:nvSpPr>
        <p:spPr>
          <a:xfrm>
            <a:off x="3782384" y="4090856"/>
            <a:ext cx="3410175"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This poem is a </a:t>
            </a:r>
            <a:r>
              <a:rPr kumimoji="0" lang="en-IE"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limerick.</a:t>
            </a: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p>
        </p:txBody>
      </p:sp>
      <p:sp>
        <p:nvSpPr>
          <p:cNvPr id="6" name="Hexagon 5">
            <a:extLst>
              <a:ext uri="{FF2B5EF4-FFF2-40B4-BE49-F238E27FC236}">
                <a16:creationId xmlns:a16="http://schemas.microsoft.com/office/drawing/2014/main" id="{B93A6F0B-1541-E352-C5EA-2F683BFC730F}"/>
              </a:ext>
            </a:extLst>
          </p:cNvPr>
          <p:cNvSpPr/>
          <p:nvPr/>
        </p:nvSpPr>
        <p:spPr>
          <a:xfrm>
            <a:off x="8111266" y="4072741"/>
            <a:ext cx="3437073" cy="766481"/>
          </a:xfrm>
          <a:prstGeom prst="hexagon">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So, what is a </a:t>
            </a:r>
            <a:r>
              <a:rPr kumimoji="0" lang="en-AE"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limerick?</a:t>
            </a:r>
          </a:p>
        </p:txBody>
      </p:sp>
      <p:sp>
        <p:nvSpPr>
          <p:cNvPr id="8" name="Bent Arrow 7">
            <a:extLst>
              <a:ext uri="{FF2B5EF4-FFF2-40B4-BE49-F238E27FC236}">
                <a16:creationId xmlns:a16="http://schemas.microsoft.com/office/drawing/2014/main" id="{3DA0A0B8-0448-3FE3-46E2-E6E69C9B11F6}"/>
              </a:ext>
            </a:extLst>
          </p:cNvPr>
          <p:cNvSpPr/>
          <p:nvPr/>
        </p:nvSpPr>
        <p:spPr>
          <a:xfrm rot="10800000">
            <a:off x="9643543" y="5007583"/>
            <a:ext cx="968193" cy="1293607"/>
          </a:xfrm>
          <a:prstGeom prst="ben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a:ln>
                <a:noFill/>
              </a:ln>
              <a:solidFill>
                <a:srgbClr val="000000"/>
              </a:solidFill>
              <a:effectLst/>
              <a:uLnTx/>
              <a:uFillTx/>
              <a:latin typeface="Arial"/>
              <a:ea typeface="+mn-ea"/>
              <a:cs typeface="+mn-cs"/>
              <a:sym typeface="Arial"/>
            </a:endParaRPr>
          </a:p>
        </p:txBody>
      </p:sp>
      <p:grpSp>
        <p:nvGrpSpPr>
          <p:cNvPr id="13" name="Group 12">
            <a:extLst>
              <a:ext uri="{FF2B5EF4-FFF2-40B4-BE49-F238E27FC236}">
                <a16:creationId xmlns:a16="http://schemas.microsoft.com/office/drawing/2014/main" id="{A5F4616A-870F-BCF9-13D6-C607CCDF65F1}"/>
              </a:ext>
            </a:extLst>
          </p:cNvPr>
          <p:cNvGrpSpPr/>
          <p:nvPr/>
        </p:nvGrpSpPr>
        <p:grpSpPr>
          <a:xfrm>
            <a:off x="2362237" y="5468958"/>
            <a:ext cx="6566605" cy="869606"/>
            <a:chOff x="1888900" y="5146247"/>
            <a:chExt cx="6566605" cy="869606"/>
          </a:xfrm>
        </p:grpSpPr>
        <p:sp>
          <p:nvSpPr>
            <p:cNvPr id="10" name="Freeform 9">
              <a:extLst>
                <a:ext uri="{FF2B5EF4-FFF2-40B4-BE49-F238E27FC236}">
                  <a16:creationId xmlns:a16="http://schemas.microsoft.com/office/drawing/2014/main" id="{9A372836-86B2-02EB-7B08-7240E9D5881C}"/>
                </a:ext>
              </a:extLst>
            </p:cNvPr>
            <p:cNvSpPr/>
            <p:nvPr/>
          </p:nvSpPr>
          <p:spPr>
            <a:xfrm>
              <a:off x="1888900" y="5146247"/>
              <a:ext cx="6566605" cy="869606"/>
            </a:xfrm>
            <a:custGeom>
              <a:avLst/>
              <a:gdLst>
                <a:gd name="connsiteX0" fmla="*/ 0 w 4738086"/>
                <a:gd name="connsiteY0" fmla="*/ 0 h 739384"/>
                <a:gd name="connsiteX1" fmla="*/ 4738086 w 4738086"/>
                <a:gd name="connsiteY1" fmla="*/ 0 h 739384"/>
                <a:gd name="connsiteX2" fmla="*/ 4738086 w 4738086"/>
                <a:gd name="connsiteY2" fmla="*/ 739384 h 739384"/>
                <a:gd name="connsiteX3" fmla="*/ 64933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6662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20997 w 4738086"/>
                <a:gd name="connsiteY3" fmla="*/ 734218 h 739384"/>
                <a:gd name="connsiteX4" fmla="*/ 566621 w 4738086"/>
                <a:gd name="connsiteY4" fmla="*/ 612600 h 739384"/>
                <a:gd name="connsiteX5" fmla="*/ 60223 w 4738086"/>
                <a:gd name="connsiteY5" fmla="*/ 39702 h 739384"/>
                <a:gd name="connsiteX6" fmla="*/ 0 w 4738086"/>
                <a:gd name="connsiteY6" fmla="*/ 0 h 73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086" h="739384">
                  <a:moveTo>
                    <a:pt x="0" y="0"/>
                  </a:moveTo>
                  <a:lnTo>
                    <a:pt x="4738086" y="0"/>
                  </a:lnTo>
                  <a:lnTo>
                    <a:pt x="4738086" y="739384"/>
                  </a:lnTo>
                  <a:lnTo>
                    <a:pt x="620997" y="734218"/>
                  </a:lnTo>
                  <a:cubicBezTo>
                    <a:pt x="603730" y="700566"/>
                    <a:pt x="583888" y="646252"/>
                    <a:pt x="566621" y="612600"/>
                  </a:cubicBezTo>
                  <a:cubicBezTo>
                    <a:pt x="433627" y="375538"/>
                    <a:pt x="280465" y="196821"/>
                    <a:pt x="60223" y="39702"/>
                  </a:cubicBezTo>
                  <a:lnTo>
                    <a:pt x="0" y="0"/>
                  </a:lnTo>
                  <a:close/>
                </a:path>
              </a:pathLst>
            </a:custGeom>
            <a:solidFill>
              <a:srgbClr val="FF2F92">
                <a:alpha val="89804"/>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D039AD2D-7034-7FFF-AD4C-C5A47904CA61}"/>
                </a:ext>
              </a:extLst>
            </p:cNvPr>
            <p:cNvSpPr txBox="1"/>
            <p:nvPr/>
          </p:nvSpPr>
          <p:spPr>
            <a:xfrm>
              <a:off x="2857089" y="5165551"/>
              <a:ext cx="51421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a:sym typeface="Arial"/>
                </a:rPr>
                <a:t>A </a:t>
              </a:r>
              <a:r>
                <a:rPr kumimoji="0" lang="en-IE"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a:sym typeface="Arial"/>
                </a:rPr>
                <a:t>limerick is a humorous </a:t>
              </a:r>
              <a:r>
                <a:rPr kumimoji="0" lang="en-IE" sz="24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a:sym typeface="Arial"/>
                </a:rPr>
                <a:t>five line poem with a rhyme scheme of </a:t>
              </a:r>
              <a:r>
                <a:rPr kumimoji="0" lang="en-IE" sz="2400" b="1" i="0" u="none" strike="noStrike" kern="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Arial"/>
                  <a:sym typeface="Arial"/>
                </a:rPr>
                <a:t>aabba</a:t>
              </a:r>
              <a:r>
                <a:rPr kumimoji="0" lang="en-IE"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a:sym typeface="Arial"/>
                </a:rPr>
                <a:t>.</a:t>
              </a:r>
              <a:endParaRPr kumimoji="0" lang="en-AE" sz="24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a:sym typeface="Arial"/>
              </a:endParaRPr>
            </a:p>
          </p:txBody>
        </p:sp>
      </p:grpSp>
      <p:pic>
        <p:nvPicPr>
          <p:cNvPr id="1030" name="Picture 6" descr="Free vector wild animal doing human activities">
            <a:extLst>
              <a:ext uri="{FF2B5EF4-FFF2-40B4-BE49-F238E27FC236}">
                <a16:creationId xmlns:a16="http://schemas.microsoft.com/office/drawing/2014/main" id="{06DA3525-A023-9627-C634-DD32636D24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45" t="12676" r="75393" b="10319"/>
          <a:stretch/>
        </p:blipFill>
        <p:spPr bwMode="auto">
          <a:xfrm>
            <a:off x="8928842" y="1136174"/>
            <a:ext cx="1429403" cy="2370281"/>
          </a:xfrm>
          <a:prstGeom prst="rect">
            <a:avLst/>
          </a:prstGeom>
          <a:ln>
            <a:noFill/>
          </a:ln>
          <a:effectLst>
            <a:reflection blurRad="12700" stA="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1028"/>
                                        </p:tgtEl>
                                        <p:attrNameLst>
                                          <p:attrName>style.visibility</p:attrName>
                                        </p:attrNameLst>
                                      </p:cBhvr>
                                      <p:to>
                                        <p:strVal val="visible"/>
                                      </p:to>
                                    </p:set>
                                    <p:animEffect transition="in" filter="wipe(up)">
                                      <p:cBhvr>
                                        <p:cTn id="7" dur="1000"/>
                                        <p:tgtEl>
                                          <p:spTgt spid="1028"/>
                                        </p:tgtEl>
                                      </p:cBhvr>
                                    </p:animEffect>
                                  </p:childTnLst>
                                </p:cTn>
                              </p:par>
                              <p:par>
                                <p:cTn id="8" presetID="22" presetClass="entr" presetSubtype="1" fill="hold"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up)">
                                      <p:cBhvr>
                                        <p:cTn id="10" dur="1000"/>
                                        <p:tgtEl>
                                          <p:spTgt spid="4">
                                            <p:txEl>
                                              <p:pRg st="0" end="0"/>
                                            </p:txEl>
                                          </p:spTgt>
                                        </p:tgtEl>
                                      </p:cBhvr>
                                    </p:animEffect>
                                  </p:childTnLst>
                                </p:cTn>
                              </p:par>
                            </p:childTnLst>
                          </p:cTn>
                        </p:par>
                        <p:par>
                          <p:cTn id="11" fill="hold">
                            <p:stCondLst>
                              <p:cond delay="2000"/>
                            </p:stCondLst>
                            <p:childTnLst>
                              <p:par>
                                <p:cTn id="12" presetID="22" presetClass="entr" presetSubtype="1" fill="hold" nodeType="afterEffect">
                                  <p:stCondLst>
                                    <p:cond delay="5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up)">
                                      <p:cBhvr>
                                        <p:cTn id="14" dur="1000"/>
                                        <p:tgtEl>
                                          <p:spTgt spid="4">
                                            <p:txEl>
                                              <p:pRg st="1" end="1"/>
                                            </p:txEl>
                                          </p:spTgt>
                                        </p:tgtEl>
                                      </p:cBhvr>
                                    </p:animEffect>
                                  </p:childTnLst>
                                </p:cTn>
                              </p:par>
                            </p:childTnLst>
                          </p:cTn>
                        </p:par>
                        <p:par>
                          <p:cTn id="15" fill="hold">
                            <p:stCondLst>
                              <p:cond delay="3500"/>
                            </p:stCondLst>
                            <p:childTnLst>
                              <p:par>
                                <p:cTn id="16" presetID="22" presetClass="entr" presetSubtype="1" fill="hold" nodeType="afterEffect">
                                  <p:stCondLst>
                                    <p:cond delay="5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up)">
                                      <p:cBhvr>
                                        <p:cTn id="18" dur="1000"/>
                                        <p:tgtEl>
                                          <p:spTgt spid="4">
                                            <p:txEl>
                                              <p:pRg st="2" end="2"/>
                                            </p:txEl>
                                          </p:spTgt>
                                        </p:tgtEl>
                                      </p:cBhvr>
                                    </p:animEffect>
                                  </p:childTnLst>
                                </p:cTn>
                              </p:par>
                            </p:childTnLst>
                          </p:cTn>
                        </p:par>
                        <p:par>
                          <p:cTn id="19" fill="hold">
                            <p:stCondLst>
                              <p:cond delay="5000"/>
                            </p:stCondLst>
                            <p:childTnLst>
                              <p:par>
                                <p:cTn id="20" presetID="22" presetClass="entr" presetSubtype="1" fill="hold" nodeType="afterEffect">
                                  <p:stCondLst>
                                    <p:cond delay="5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1000"/>
                                        <p:tgtEl>
                                          <p:spTgt spid="4">
                                            <p:txEl>
                                              <p:pRg st="3" end="3"/>
                                            </p:txEl>
                                          </p:spTgt>
                                        </p:tgtEl>
                                      </p:cBhvr>
                                    </p:animEffect>
                                  </p:childTnLst>
                                </p:cTn>
                              </p:par>
                            </p:childTnLst>
                          </p:cTn>
                        </p:par>
                        <p:par>
                          <p:cTn id="23" fill="hold">
                            <p:stCondLst>
                              <p:cond delay="6500"/>
                            </p:stCondLst>
                            <p:childTnLst>
                              <p:par>
                                <p:cTn id="24" presetID="22" presetClass="entr" presetSubtype="1" fill="hold" nodeType="afterEffect">
                                  <p:stCondLst>
                                    <p:cond delay="50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par>
                          <p:cTn id="34" fill="hold">
                            <p:stCondLst>
                              <p:cond delay="1000"/>
                            </p:stCondLst>
                            <p:childTnLst>
                              <p:par>
                                <p:cTn id="35" presetID="55" presetClass="entr" presetSubtype="0" fill="hold" grpId="0" nodeType="afterEffect">
                                  <p:stCondLst>
                                    <p:cond delay="100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22" presetClass="entr" presetSubtype="2" fill="hold" nodeType="after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733588" y="77881"/>
            <a:ext cx="8724824" cy="654032"/>
          </a:xfrm>
          <a:prstGeom prst="rect">
            <a:avLst/>
          </a:prstGeom>
          <a:solidFill>
            <a:schemeClr val="accent2">
              <a:lumMod val="75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rmAutofit/>
          </a:bodyPr>
          <a:lstStyle/>
          <a:p>
            <a:r>
              <a:rPr lang="en-IE" dirty="0">
                <a:solidFill>
                  <a:schemeClr val="bg1"/>
                </a:solidFill>
                <a:effectLst/>
                <a:latin typeface="Calibri" panose="020F0502020204030204" pitchFamily="34" charset="0"/>
                <a:ea typeface="Calibri" panose="020F0502020204030204" pitchFamily="34" charset="0"/>
              </a:rPr>
              <a:t>Keen Learners</a:t>
            </a:r>
            <a:endParaRPr dirty="0">
              <a:solidFill>
                <a:schemeClr val="bg1"/>
              </a:solidFill>
            </a:endParaRPr>
          </a:p>
        </p:txBody>
      </p:sp>
      <p:sp>
        <p:nvSpPr>
          <p:cNvPr id="16" name="Rectangle: Rounded Corners 59">
            <a:extLst>
              <a:ext uri="{FF2B5EF4-FFF2-40B4-BE49-F238E27FC236}">
                <a16:creationId xmlns:a16="http://schemas.microsoft.com/office/drawing/2014/main" id="{3DB19BE4-4F24-CA2A-39C9-E31C6B522A68}"/>
              </a:ext>
            </a:extLst>
          </p:cNvPr>
          <p:cNvSpPr/>
          <p:nvPr/>
        </p:nvSpPr>
        <p:spPr>
          <a:xfrm>
            <a:off x="3364624" y="2006749"/>
            <a:ext cx="6863255" cy="559232"/>
          </a:xfrm>
          <a:prstGeom prst="roundRect">
            <a:avLst/>
          </a:prstGeom>
          <a:solidFill>
            <a:schemeClr val="tx2">
              <a:lumMod val="5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 Why did you open the door?</a:t>
            </a:r>
          </a:p>
        </p:txBody>
      </p:sp>
      <p:sp>
        <p:nvSpPr>
          <p:cNvPr id="34" name="Plaque 33">
            <a:extLst>
              <a:ext uri="{FF2B5EF4-FFF2-40B4-BE49-F238E27FC236}">
                <a16:creationId xmlns:a16="http://schemas.microsoft.com/office/drawing/2014/main" id="{5FA34A08-A612-A7AD-391B-1CFCFC40B3C2}"/>
              </a:ext>
            </a:extLst>
          </p:cNvPr>
          <p:cNvSpPr/>
          <p:nvPr/>
        </p:nvSpPr>
        <p:spPr>
          <a:xfrm>
            <a:off x="3377765" y="920186"/>
            <a:ext cx="3786979" cy="775183"/>
          </a:xfrm>
          <a:prstGeom prst="plaque">
            <a:avLst/>
          </a:prstGeom>
          <a:solidFill>
            <a:schemeClr val="tx2">
              <a:lumMod val="90000"/>
            </a:schemeClr>
          </a:solidFill>
          <a:ln w="38100">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Frame questions around this sentence</a:t>
            </a:r>
          </a:p>
        </p:txBody>
      </p:sp>
      <p:sp>
        <p:nvSpPr>
          <p:cNvPr id="7" name="Rectangle: Rounded Corners 59">
            <a:extLst>
              <a:ext uri="{FF2B5EF4-FFF2-40B4-BE49-F238E27FC236}">
                <a16:creationId xmlns:a16="http://schemas.microsoft.com/office/drawing/2014/main" id="{62DBA50E-13F9-8BB5-3419-DCCF0E04F33B}"/>
              </a:ext>
            </a:extLst>
          </p:cNvPr>
          <p:cNvSpPr/>
          <p:nvPr/>
        </p:nvSpPr>
        <p:spPr>
          <a:xfrm>
            <a:off x="3377765" y="2738819"/>
            <a:ext cx="6850114" cy="552000"/>
          </a:xfrm>
          <a:prstGeom prst="roundRect">
            <a:avLst/>
          </a:prstGeom>
          <a:solidFill>
            <a:schemeClr val="accent5">
              <a:lumMod val="75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 Who was there when you opened the door?</a:t>
            </a:r>
          </a:p>
        </p:txBody>
      </p:sp>
      <p:pic>
        <p:nvPicPr>
          <p:cNvPr id="8" name="Picture 7" descr="A cartoon of a child peeking through a door&#10;&#10;Description automatically generated">
            <a:extLst>
              <a:ext uri="{FF2B5EF4-FFF2-40B4-BE49-F238E27FC236}">
                <a16:creationId xmlns:a16="http://schemas.microsoft.com/office/drawing/2014/main" id="{583967E6-5E95-3FB2-B0C0-1E76BE1D2443}"/>
              </a:ext>
            </a:extLst>
          </p:cNvPr>
          <p:cNvPicPr>
            <a:picLocks noChangeAspect="1"/>
          </p:cNvPicPr>
          <p:nvPr/>
        </p:nvPicPr>
        <p:blipFill rotWithShape="1">
          <a:blip r:embed="rId3"/>
          <a:srcRect r="22019"/>
          <a:stretch/>
        </p:blipFill>
        <p:spPr>
          <a:xfrm>
            <a:off x="554158" y="895657"/>
            <a:ext cx="2437949" cy="2909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7AB385B8-250C-2DCA-4036-7CB7A5022A50}"/>
              </a:ext>
            </a:extLst>
          </p:cNvPr>
          <p:cNvSpPr txBox="1"/>
          <p:nvPr/>
        </p:nvSpPr>
        <p:spPr>
          <a:xfrm>
            <a:off x="7587643" y="1009611"/>
            <a:ext cx="3097519"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 opened the door.”</a:t>
            </a:r>
          </a:p>
        </p:txBody>
      </p:sp>
      <p:sp>
        <p:nvSpPr>
          <p:cNvPr id="2" name="Rectangle: Rounded Corners 59">
            <a:extLst>
              <a:ext uri="{FF2B5EF4-FFF2-40B4-BE49-F238E27FC236}">
                <a16:creationId xmlns:a16="http://schemas.microsoft.com/office/drawing/2014/main" id="{70C9B0CA-B010-457A-DAE2-3B014725AC32}"/>
              </a:ext>
            </a:extLst>
          </p:cNvPr>
          <p:cNvSpPr/>
          <p:nvPr/>
        </p:nvSpPr>
        <p:spPr>
          <a:xfrm>
            <a:off x="3364624" y="3507292"/>
            <a:ext cx="6863255" cy="461665"/>
          </a:xfrm>
          <a:prstGeom prst="roundRect">
            <a:avLst/>
          </a:prstGeom>
          <a:solidFill>
            <a:srgbClr val="FF000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US" sz="2400" b="0" i="0" u="none" strike="noStrike" kern="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sym typeface="Arial"/>
              </a:rPr>
              <a:t>3. </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What was there when you opened the door?</a:t>
            </a:r>
          </a:p>
        </p:txBody>
      </p:sp>
      <p:sp>
        <p:nvSpPr>
          <p:cNvPr id="3" name="Rectangle: Rounded Corners 59">
            <a:extLst>
              <a:ext uri="{FF2B5EF4-FFF2-40B4-BE49-F238E27FC236}">
                <a16:creationId xmlns:a16="http://schemas.microsoft.com/office/drawing/2014/main" id="{F374B4CF-7038-102B-1C34-A6129D46C2D1}"/>
              </a:ext>
            </a:extLst>
          </p:cNvPr>
          <p:cNvSpPr/>
          <p:nvPr/>
        </p:nvSpPr>
        <p:spPr>
          <a:xfrm>
            <a:off x="3364624" y="4195414"/>
            <a:ext cx="6863255" cy="535098"/>
          </a:xfrm>
          <a:prstGeom prst="round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4.</a:t>
            </a:r>
            <a:r>
              <a:rPr kumimoji="0" lang="en-US" sz="2400" b="0" i="0" u="none" strike="noStrike" kern="0" cap="none" spc="0" normalizeH="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When did you open the door?</a:t>
            </a:r>
          </a:p>
        </p:txBody>
      </p:sp>
      <p:sp>
        <p:nvSpPr>
          <p:cNvPr id="4" name="Rectangle: Rounded Corners 59">
            <a:extLst>
              <a:ext uri="{FF2B5EF4-FFF2-40B4-BE49-F238E27FC236}">
                <a16:creationId xmlns:a16="http://schemas.microsoft.com/office/drawing/2014/main" id="{FCEBB377-402C-419A-833C-F957C80DD5FC}"/>
              </a:ext>
            </a:extLst>
          </p:cNvPr>
          <p:cNvSpPr/>
          <p:nvPr/>
        </p:nvSpPr>
        <p:spPr>
          <a:xfrm>
            <a:off x="3364624" y="4956969"/>
            <a:ext cx="6863255" cy="535098"/>
          </a:xfrm>
          <a:prstGeom prst="roundRect">
            <a:avLst/>
          </a:prstGeom>
          <a:solidFill>
            <a:schemeClr val="accent6">
              <a:lumMod val="75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5. Which door did you open?</a:t>
            </a:r>
          </a:p>
        </p:txBody>
      </p:sp>
      <p:sp>
        <p:nvSpPr>
          <p:cNvPr id="5" name="Rectangle: Rounded Corners 59">
            <a:extLst>
              <a:ext uri="{FF2B5EF4-FFF2-40B4-BE49-F238E27FC236}">
                <a16:creationId xmlns:a16="http://schemas.microsoft.com/office/drawing/2014/main" id="{1F06D991-73AE-6118-E62E-3044D9F8DAB2}"/>
              </a:ext>
            </a:extLst>
          </p:cNvPr>
          <p:cNvSpPr/>
          <p:nvPr/>
        </p:nvSpPr>
        <p:spPr>
          <a:xfrm>
            <a:off x="3364624" y="5718524"/>
            <a:ext cx="6956535" cy="552001"/>
          </a:xfrm>
          <a:prstGeom prst="roundRect">
            <a:avLst/>
          </a:prstGeom>
          <a:solidFill>
            <a:srgbClr val="7030A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
                <a:srgbClr val="000000"/>
              </a:buClr>
              <a:buSzTx/>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6. How did you open the door?</a:t>
            </a:r>
          </a:p>
        </p:txBody>
      </p:sp>
    </p:spTree>
    <p:extLst>
      <p:ext uri="{BB962C8B-B14F-4D97-AF65-F5344CB8AC3E}">
        <p14:creationId xmlns:p14="http://schemas.microsoft.com/office/powerpoint/2010/main" val="10721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grpId="0" nodeType="afterEffect">
                                  <p:stCondLst>
                                    <p:cond delay="50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7" presetClass="entr" presetSubtype="0" fill="hold" grpId="0" nodeType="afterEffect">
                                  <p:stCondLst>
                                    <p:cond delay="5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par>
                          <p:cTn id="33" fill="hold">
                            <p:stCondLst>
                              <p:cond delay="5500"/>
                            </p:stCondLst>
                            <p:childTnLst>
                              <p:par>
                                <p:cTn id="34" presetID="47" presetClass="entr" presetSubtype="0" fill="hold" grpId="0" nodeType="afterEffect">
                                  <p:stCondLst>
                                    <p:cond delay="5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grpId="0" nodeType="afterEffect">
                                  <p:stCondLst>
                                    <p:cond delay="50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4" grpId="0" animBg="1"/>
      <p:bldP spid="7" grpId="0" animBg="1"/>
      <p:bldP spid="2" grpId="0" animBg="1"/>
      <p:bldP spid="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295363" y="106104"/>
            <a:ext cx="9296427" cy="654032"/>
          </a:xfrm>
          <a:prstGeom prst="rect">
            <a:avLst/>
          </a:prstGeom>
          <a:solidFill>
            <a:srgbClr val="7030A0"/>
          </a:solidFill>
          <a:ln>
            <a:solidFill>
              <a:schemeClr val="tx1"/>
            </a:solid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GB" dirty="0">
                <a:solidFill>
                  <a:schemeClr val="bg1"/>
                </a:solidFill>
              </a:rPr>
              <a:t>Laugh and Learn</a:t>
            </a:r>
            <a:endParaRPr dirty="0">
              <a:solidFill>
                <a:schemeClr val="bg1"/>
              </a:solidFill>
            </a:endParaRPr>
          </a:p>
        </p:txBody>
      </p:sp>
      <p:grpSp>
        <p:nvGrpSpPr>
          <p:cNvPr id="11" name="Group 10">
            <a:extLst>
              <a:ext uri="{FF2B5EF4-FFF2-40B4-BE49-F238E27FC236}">
                <a16:creationId xmlns:a16="http://schemas.microsoft.com/office/drawing/2014/main" id="{F7DCDA75-6C75-A87B-A4BF-6A1728BC8A1C}"/>
              </a:ext>
            </a:extLst>
          </p:cNvPr>
          <p:cNvGrpSpPr/>
          <p:nvPr/>
        </p:nvGrpSpPr>
        <p:grpSpPr>
          <a:xfrm>
            <a:off x="2150730" y="5529717"/>
            <a:ext cx="7774210" cy="869606"/>
            <a:chOff x="6360284" y="4455424"/>
            <a:chExt cx="6888708" cy="869606"/>
          </a:xfrm>
        </p:grpSpPr>
        <p:sp>
          <p:nvSpPr>
            <p:cNvPr id="12" name="Freeform 11">
              <a:extLst>
                <a:ext uri="{FF2B5EF4-FFF2-40B4-BE49-F238E27FC236}">
                  <a16:creationId xmlns:a16="http://schemas.microsoft.com/office/drawing/2014/main" id="{1AA86BF3-DFF1-360E-B4C0-D44A68F57D5E}"/>
                </a:ext>
              </a:extLst>
            </p:cNvPr>
            <p:cNvSpPr/>
            <p:nvPr/>
          </p:nvSpPr>
          <p:spPr>
            <a:xfrm flipV="1">
              <a:off x="6360284" y="4455424"/>
              <a:ext cx="6888708" cy="869606"/>
            </a:xfrm>
            <a:custGeom>
              <a:avLst/>
              <a:gdLst>
                <a:gd name="connsiteX0" fmla="*/ 0 w 4738086"/>
                <a:gd name="connsiteY0" fmla="*/ 0 h 739384"/>
                <a:gd name="connsiteX1" fmla="*/ 4738086 w 4738086"/>
                <a:gd name="connsiteY1" fmla="*/ 0 h 739384"/>
                <a:gd name="connsiteX2" fmla="*/ 4738086 w 4738086"/>
                <a:gd name="connsiteY2" fmla="*/ 739384 h 739384"/>
                <a:gd name="connsiteX3" fmla="*/ 64933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6662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20997 w 4738086"/>
                <a:gd name="connsiteY3" fmla="*/ 734218 h 739384"/>
                <a:gd name="connsiteX4" fmla="*/ 566621 w 4738086"/>
                <a:gd name="connsiteY4" fmla="*/ 612600 h 739384"/>
                <a:gd name="connsiteX5" fmla="*/ 60223 w 4738086"/>
                <a:gd name="connsiteY5" fmla="*/ 39702 h 739384"/>
                <a:gd name="connsiteX6" fmla="*/ 0 w 4738086"/>
                <a:gd name="connsiteY6" fmla="*/ 0 h 73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086" h="739384">
                  <a:moveTo>
                    <a:pt x="0" y="0"/>
                  </a:moveTo>
                  <a:lnTo>
                    <a:pt x="4738086" y="0"/>
                  </a:lnTo>
                  <a:lnTo>
                    <a:pt x="4738086" y="739384"/>
                  </a:lnTo>
                  <a:lnTo>
                    <a:pt x="620997" y="734218"/>
                  </a:lnTo>
                  <a:cubicBezTo>
                    <a:pt x="603730" y="700566"/>
                    <a:pt x="583888" y="646252"/>
                    <a:pt x="566621" y="612600"/>
                  </a:cubicBezTo>
                  <a:cubicBezTo>
                    <a:pt x="433627" y="375538"/>
                    <a:pt x="280465" y="196821"/>
                    <a:pt x="60223" y="39702"/>
                  </a:cubicBezTo>
                  <a:lnTo>
                    <a:pt x="0" y="0"/>
                  </a:lnTo>
                  <a:close/>
                </a:path>
              </a:pathLst>
            </a:cu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r="100000" b="100000"/>
              </a:path>
              <a:tileRect l="-100000" t="-10000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TextBox 12">
              <a:extLst>
                <a:ext uri="{FF2B5EF4-FFF2-40B4-BE49-F238E27FC236}">
                  <a16:creationId xmlns:a16="http://schemas.microsoft.com/office/drawing/2014/main" id="{393B6C14-9C57-260B-9E36-6E176893F528}"/>
                </a:ext>
              </a:extLst>
            </p:cNvPr>
            <p:cNvSpPr txBox="1"/>
            <p:nvPr/>
          </p:nvSpPr>
          <p:spPr>
            <a:xfrm>
              <a:off x="7254630" y="4474728"/>
              <a:ext cx="599436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Homonyms </a:t>
              </a:r>
              <a:r>
                <a:rPr kumimoji="0" lang="en-IE"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are words that sound the same but have </a:t>
              </a:r>
              <a:r>
                <a:rPr kumimoji="0" lang="en-IE"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different meanings.</a:t>
              </a:r>
              <a:r>
                <a:rPr kumimoji="0" lang="en-AE" sz="24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2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grpSp>
        <p:nvGrpSpPr>
          <p:cNvPr id="18" name="Group 17">
            <a:extLst>
              <a:ext uri="{FF2B5EF4-FFF2-40B4-BE49-F238E27FC236}">
                <a16:creationId xmlns:a16="http://schemas.microsoft.com/office/drawing/2014/main" id="{6FD1FB2F-7699-70E9-8F8C-98361618B108}"/>
              </a:ext>
            </a:extLst>
          </p:cNvPr>
          <p:cNvGrpSpPr/>
          <p:nvPr/>
        </p:nvGrpSpPr>
        <p:grpSpPr>
          <a:xfrm>
            <a:off x="2761282" y="927788"/>
            <a:ext cx="6924400" cy="895164"/>
            <a:chOff x="5079819" y="1304756"/>
            <a:chExt cx="6924400" cy="895164"/>
          </a:xfrm>
        </p:grpSpPr>
        <p:sp>
          <p:nvSpPr>
            <p:cNvPr id="6" name="Freeform 5">
              <a:extLst>
                <a:ext uri="{FF2B5EF4-FFF2-40B4-BE49-F238E27FC236}">
                  <a16:creationId xmlns:a16="http://schemas.microsoft.com/office/drawing/2014/main" id="{32A5C50D-A1E9-C7E6-C576-057F4A034CC5}"/>
                </a:ext>
              </a:extLst>
            </p:cNvPr>
            <p:cNvSpPr/>
            <p:nvPr/>
          </p:nvSpPr>
          <p:spPr>
            <a:xfrm>
              <a:off x="5079819" y="1330314"/>
              <a:ext cx="6710788" cy="869606"/>
            </a:xfrm>
            <a:custGeom>
              <a:avLst/>
              <a:gdLst>
                <a:gd name="connsiteX0" fmla="*/ 0 w 4738086"/>
                <a:gd name="connsiteY0" fmla="*/ 0 h 739384"/>
                <a:gd name="connsiteX1" fmla="*/ 4738086 w 4738086"/>
                <a:gd name="connsiteY1" fmla="*/ 0 h 739384"/>
                <a:gd name="connsiteX2" fmla="*/ 4738086 w 4738086"/>
                <a:gd name="connsiteY2" fmla="*/ 739384 h 739384"/>
                <a:gd name="connsiteX3" fmla="*/ 64933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6662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20997 w 4738086"/>
                <a:gd name="connsiteY3" fmla="*/ 734218 h 739384"/>
                <a:gd name="connsiteX4" fmla="*/ 566621 w 4738086"/>
                <a:gd name="connsiteY4" fmla="*/ 612600 h 739384"/>
                <a:gd name="connsiteX5" fmla="*/ 60223 w 4738086"/>
                <a:gd name="connsiteY5" fmla="*/ 39702 h 739384"/>
                <a:gd name="connsiteX6" fmla="*/ 0 w 4738086"/>
                <a:gd name="connsiteY6" fmla="*/ 0 h 73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086" h="739384">
                  <a:moveTo>
                    <a:pt x="0" y="0"/>
                  </a:moveTo>
                  <a:lnTo>
                    <a:pt x="4738086" y="0"/>
                  </a:lnTo>
                  <a:lnTo>
                    <a:pt x="4738086" y="739384"/>
                  </a:lnTo>
                  <a:lnTo>
                    <a:pt x="620997" y="734218"/>
                  </a:lnTo>
                  <a:cubicBezTo>
                    <a:pt x="603730" y="700566"/>
                    <a:pt x="583888" y="646252"/>
                    <a:pt x="566621" y="612600"/>
                  </a:cubicBezTo>
                  <a:cubicBezTo>
                    <a:pt x="433627" y="375538"/>
                    <a:pt x="280465" y="196821"/>
                    <a:pt x="60223" y="39702"/>
                  </a:cubicBezTo>
                  <a:lnTo>
                    <a:pt x="0" y="0"/>
                  </a:lnTo>
                  <a:close/>
                </a:path>
              </a:pathLst>
            </a:cu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E6058225-B250-B792-6739-8ECBDC9BD031}"/>
                </a:ext>
              </a:extLst>
            </p:cNvPr>
            <p:cNvSpPr txBox="1"/>
            <p:nvPr/>
          </p:nvSpPr>
          <p:spPr>
            <a:xfrm>
              <a:off x="5594027" y="1304756"/>
              <a:ext cx="641019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Homophones</a:t>
              </a:r>
              <a:r>
                <a:rPr kumimoji="0" lang="en-IE"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 are words which are pronounced the same but have </a:t>
              </a:r>
              <a:r>
                <a:rPr kumimoji="0" lang="en-IE"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different spellings. </a:t>
              </a:r>
              <a:endParaRPr kumimoji="0" lang="en-AE"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endParaRPr>
            </a:p>
          </p:txBody>
        </p:sp>
      </p:grpSp>
      <p:pic>
        <p:nvPicPr>
          <p:cNvPr id="3074" name="Picture 2" descr="Free vector doodle cartoon character of a singer man singing with musical melody symbols">
            <a:extLst>
              <a:ext uri="{FF2B5EF4-FFF2-40B4-BE49-F238E27FC236}">
                <a16:creationId xmlns:a16="http://schemas.microsoft.com/office/drawing/2014/main" id="{B349ECBA-6861-2852-F601-8FAFB750BD9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800" b="89983" l="9744" r="89776">
                        <a14:foregroundMark x1="31150" y1="12608" x2="35463" y2="6736"/>
                        <a14:foregroundMark x1="35463" y1="6736" x2="42492" y2="7254"/>
                        <a14:foregroundMark x1="42492" y1="7254" x2="45048" y2="8290"/>
                        <a14:foregroundMark x1="34665" y1="3800" x2="44728" y2="3972"/>
                        <a14:foregroundMark x1="28275" y1="23316" x2="23003" y2="25734"/>
                        <a14:foregroundMark x1="23962" y1="26598" x2="24760" y2="43869"/>
                        <a14:foregroundMark x1="24121" y1="44905" x2="25719" y2="60276"/>
                        <a14:foregroundMark x1="25719" y1="60276" x2="27796" y2="60622"/>
                      </a14:backgroundRemoval>
                    </a14:imgEffect>
                  </a14:imgLayer>
                </a14:imgProps>
              </a:ext>
              <a:ext uri="{28A0092B-C50C-407E-A947-70E740481C1C}">
                <a14:useLocalDpi xmlns:a14="http://schemas.microsoft.com/office/drawing/2010/main" val="0"/>
              </a:ext>
            </a:extLst>
          </a:blip>
          <a:srcRect l="19881" r="50040" b="32909"/>
          <a:stretch/>
        </p:blipFill>
        <p:spPr bwMode="auto">
          <a:xfrm>
            <a:off x="8416585" y="2107500"/>
            <a:ext cx="1419189" cy="292754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B5969144-6B34-905E-25F3-6DE6E8E11D58}"/>
              </a:ext>
            </a:extLst>
          </p:cNvPr>
          <p:cNvGrpSpPr/>
          <p:nvPr/>
        </p:nvGrpSpPr>
        <p:grpSpPr>
          <a:xfrm>
            <a:off x="2150730" y="2098106"/>
            <a:ext cx="5967534" cy="3028123"/>
            <a:chOff x="24475" y="2119288"/>
            <a:chExt cx="5967534" cy="3028123"/>
          </a:xfrm>
        </p:grpSpPr>
        <p:pic>
          <p:nvPicPr>
            <p:cNvPr id="3078" name="Picture 6" descr="Free vector bear with wooden sign banner">
              <a:extLst>
                <a:ext uri="{FF2B5EF4-FFF2-40B4-BE49-F238E27FC236}">
                  <a16:creationId xmlns:a16="http://schemas.microsoft.com/office/drawing/2014/main" id="{63C664B4-8091-962B-E9C3-7153C05862E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8519" b="95062" l="3355" r="88179">
                          <a14:foregroundMark x1="6390" y1="23704" x2="7188" y2="64938"/>
                          <a14:foregroundMark x1="7188" y1="64938" x2="10703" y2="75062"/>
                          <a14:foregroundMark x1="10703" y1="75062" x2="19968" y2="87901"/>
                          <a14:foregroundMark x1="22524" y1="21481" x2="49681" y2="19506"/>
                          <a14:foregroundMark x1="49681" y1="19506" x2="64377" y2="21728"/>
                          <a14:foregroundMark x1="64377" y1="21728" x2="70767" y2="21728"/>
                          <a14:foregroundMark x1="70767" y1="21728" x2="77316" y2="30123"/>
                          <a14:foregroundMark x1="77316" y1="30123" x2="78914" y2="50123"/>
                          <a14:foregroundMark x1="78914" y1="50123" x2="74601" y2="82963"/>
                          <a14:foregroundMark x1="69489" y1="90123" x2="76997" y2="87407"/>
                          <a14:foregroundMark x1="76997" y1="87407" x2="80511" y2="79753"/>
                          <a14:foregroundMark x1="80511" y1="79753" x2="81789" y2="70123"/>
                          <a14:foregroundMark x1="81789" y1="70123" x2="86581" y2="63951"/>
                          <a14:foregroundMark x1="86581" y1="63951" x2="86581" y2="63951"/>
                          <a14:foregroundMark x1="74920" y1="58025" x2="81310" y2="78765"/>
                          <a14:foregroundMark x1="81310" y1="78765" x2="75559" y2="85926"/>
                          <a14:foregroundMark x1="75559" y1="85926" x2="67891" y2="87654"/>
                          <a14:foregroundMark x1="67891" y1="87654" x2="84665" y2="89383"/>
                          <a14:foregroundMark x1="84665" y1="89383" x2="85623" y2="79012"/>
                          <a14:foregroundMark x1="85623" y1="79012" x2="85304" y2="77778"/>
                          <a14:foregroundMark x1="63898" y1="94568" x2="72364" y2="94815"/>
                          <a14:foregroundMark x1="72364" y1="94815" x2="84824" y2="94321"/>
                          <a14:foregroundMark x1="84824" y1="94321" x2="85623" y2="95062"/>
                          <a14:foregroundMark x1="73642" y1="51605" x2="84345" y2="55556"/>
                          <a14:foregroundMark x1="79233" y1="47407" x2="79073" y2="20494"/>
                          <a14:foregroundMark x1="77796" y1="19259" x2="4952" y2="18765"/>
                          <a14:foregroundMark x1="3195" y1="23704" x2="3514" y2="46914"/>
                          <a14:foregroundMark x1="3514" y1="46914" x2="6550" y2="65185"/>
                          <a14:foregroundMark x1="6550" y1="65185" x2="5272" y2="76543"/>
                          <a14:foregroundMark x1="5272" y1="76543" x2="5911" y2="85926"/>
                          <a14:foregroundMark x1="5911" y1="85926" x2="9105" y2="86173"/>
                          <a14:foregroundMark x1="85304" y1="94568" x2="86581" y2="74321"/>
                          <a14:foregroundMark x1="86581" y1="74321" x2="88179" y2="66667"/>
                        </a14:backgroundRemoval>
                      </a14:imgEffect>
                    </a14:imgLayer>
                  </a14:imgProps>
                </a:ext>
                <a:ext uri="{28A0092B-C50C-407E-A947-70E740481C1C}">
                  <a14:useLocalDpi xmlns:a14="http://schemas.microsoft.com/office/drawing/2010/main" val="0"/>
                </a:ext>
              </a:extLst>
            </a:blip>
            <a:srcRect t="15965" r="12185" b="3515"/>
            <a:stretch/>
          </p:blipFill>
          <p:spPr bwMode="auto">
            <a:xfrm>
              <a:off x="24475" y="2119288"/>
              <a:ext cx="5967534" cy="302812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8623974-1837-8C3B-878C-736EC1A290E9}"/>
                </a:ext>
              </a:extLst>
            </p:cNvPr>
            <p:cNvSpPr txBox="1"/>
            <p:nvPr/>
          </p:nvSpPr>
          <p:spPr>
            <a:xfrm>
              <a:off x="623129" y="2449407"/>
              <a:ext cx="451902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a:t>
              </a:r>
              <a:r>
                <a:rPr kumimoji="0" lang="en-US" sz="2000" b="1" i="0" u="none" strike="noStrike" kern="0" cap="none" spc="0" normalizeH="0" baseline="0" noProof="0" dirty="0">
                  <a:ln>
                    <a:noFill/>
                  </a:ln>
                  <a:solidFill>
                    <a:srgbClr val="FF33CC"/>
                  </a:solidFill>
                  <a:effectLst/>
                  <a:uLnTx/>
                  <a:uFillTx/>
                  <a:latin typeface="Calibri" panose="020F0502020204030204" pitchFamily="34" charset="0"/>
                  <a:cs typeface="Calibri" panose="020F0502020204030204" pitchFamily="34" charset="0"/>
                  <a:sym typeface="Arial"/>
                </a:rPr>
                <a:t>bear</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did not like to be </a:t>
              </a:r>
              <a:r>
                <a:rPr kumimoji="0" lang="en-US" sz="2000" b="1" i="0" u="none" strike="noStrike" kern="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sym typeface="Arial"/>
                </a:rPr>
                <a:t>bare</a:t>
              </a: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So, he bought a shirt and pants to wear.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On the streets, he scared everyone,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Away they ran like a shot from a gun.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Well! Well! Sighed the</a:t>
              </a:r>
              <a:r>
                <a:rPr kumimoji="0" lang="en-US" sz="20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20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bear</a:t>
              </a:r>
              <a:r>
                <a:rPr kumimoji="0" lang="en-US" sz="20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no one can </a:t>
              </a:r>
              <a:r>
                <a:rPr kumimoji="0" lang="en-US" sz="2000" b="1" i="0" u="none" strike="noStrike" kern="0" cap="none" spc="0" normalizeH="0" baseline="0" noProof="0" dirty="0">
                  <a:ln>
                    <a:noFill/>
                  </a:ln>
                  <a:solidFill>
                    <a:schemeClr val="accent5"/>
                  </a:solidFill>
                  <a:effectLst/>
                  <a:uLnTx/>
                  <a:uFillTx/>
                  <a:latin typeface="Calibri" panose="020F0502020204030204" pitchFamily="34" charset="0"/>
                  <a:cs typeface="Calibri" panose="020F0502020204030204" pitchFamily="34" charset="0"/>
                  <a:sym typeface="Arial"/>
                </a:rPr>
                <a:t>bear</a:t>
              </a:r>
              <a:r>
                <a:rPr kumimoji="0" lang="en-US" sz="2000" b="0" i="0" u="none" strike="noStrike" kern="0" cap="none" spc="0" normalizeH="0" baseline="0" noProof="0" dirty="0">
                  <a:ln>
                    <a:noFill/>
                  </a:ln>
                  <a:solidFill>
                    <a:srgbClr val="CC3300"/>
                  </a:solidFill>
                  <a:effectLst/>
                  <a:uLnTx/>
                  <a:uFillTx/>
                  <a:latin typeface="Calibri" panose="020F0502020204030204" pitchFamily="34" charset="0"/>
                  <a:cs typeface="Calibri" panose="020F0502020204030204" pitchFamily="34" charset="0"/>
                  <a:sym typeface="Arial"/>
                </a:rPr>
                <a:t>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 friendly bear.</a:t>
              </a:r>
              <a:endParaRPr kumimoji="0" lang="en-AE" sz="2000"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7963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47" presetClass="entr" presetSubtype="0" fill="hold" nodeType="after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7;p3">
            <a:extLst>
              <a:ext uri="{FF2B5EF4-FFF2-40B4-BE49-F238E27FC236}">
                <a16:creationId xmlns:a16="http://schemas.microsoft.com/office/drawing/2014/main" id="{6D42FD62-34E5-791E-E3C2-E1B0F48A0EF1}"/>
              </a:ext>
            </a:extLst>
          </p:cNvPr>
          <p:cNvSpPr txBox="1">
            <a:spLocks noGrp="1"/>
          </p:cNvSpPr>
          <p:nvPr>
            <p:ph type="title"/>
          </p:nvPr>
        </p:nvSpPr>
        <p:spPr>
          <a:xfrm>
            <a:off x="2696734" y="12489"/>
            <a:ext cx="6934409" cy="6685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ct val="100000"/>
              <a:buFont typeface="Calibri"/>
              <a:buNone/>
            </a:pPr>
            <a:r>
              <a:rPr lang="en-IN" b="0" i="0" u="none" strike="noStrike" cap="none" dirty="0">
                <a:solidFill>
                  <a:schemeClr val="dk1"/>
                </a:solidFill>
                <a:latin typeface="Calibri"/>
                <a:ea typeface="Calibri"/>
                <a:cs typeface="Calibri"/>
                <a:sym typeface="Calibri"/>
              </a:rPr>
              <a:t>Attribution / Citation</a:t>
            </a:r>
            <a:endParaRPr dirty="0"/>
          </a:p>
        </p:txBody>
      </p:sp>
      <p:graphicFrame>
        <p:nvGraphicFramePr>
          <p:cNvPr id="2" name="Google Shape;46;p3">
            <a:extLst>
              <a:ext uri="{FF2B5EF4-FFF2-40B4-BE49-F238E27FC236}">
                <a16:creationId xmlns:a16="http://schemas.microsoft.com/office/drawing/2014/main" id="{00F7865C-02AE-69EC-48BB-16507EBE789D}"/>
              </a:ext>
            </a:extLst>
          </p:cNvPr>
          <p:cNvGraphicFramePr/>
          <p:nvPr>
            <p:extLst>
              <p:ext uri="{D42A27DB-BD31-4B8C-83A1-F6EECF244321}">
                <p14:modId xmlns:p14="http://schemas.microsoft.com/office/powerpoint/2010/main" val="2318974223"/>
              </p:ext>
            </p:extLst>
          </p:nvPr>
        </p:nvGraphicFramePr>
        <p:xfrm>
          <a:off x="460872" y="679433"/>
          <a:ext cx="11270255" cy="5202085"/>
        </p:xfrm>
        <a:graphic>
          <a:graphicData uri="http://schemas.openxmlformats.org/drawingml/2006/table">
            <a:tbl>
              <a:tblPr firstRow="1" bandRow="1">
                <a:tableStyleId>{5C22544A-7EE6-4342-B048-85BDC9FD1C3A}</a:tableStyleId>
              </a:tblPr>
              <a:tblGrid>
                <a:gridCol w="1166315">
                  <a:extLst>
                    <a:ext uri="{9D8B030D-6E8A-4147-A177-3AD203B41FA5}">
                      <a16:colId xmlns:a16="http://schemas.microsoft.com/office/drawing/2014/main" val="20000"/>
                    </a:ext>
                  </a:extLst>
                </a:gridCol>
                <a:gridCol w="1778656">
                  <a:extLst>
                    <a:ext uri="{9D8B030D-6E8A-4147-A177-3AD203B41FA5}">
                      <a16:colId xmlns:a16="http://schemas.microsoft.com/office/drawing/2014/main" val="20001"/>
                    </a:ext>
                  </a:extLst>
                </a:gridCol>
                <a:gridCol w="6308457">
                  <a:extLst>
                    <a:ext uri="{9D8B030D-6E8A-4147-A177-3AD203B41FA5}">
                      <a16:colId xmlns:a16="http://schemas.microsoft.com/office/drawing/2014/main" val="20002"/>
                    </a:ext>
                  </a:extLst>
                </a:gridCol>
                <a:gridCol w="2016827">
                  <a:extLst>
                    <a:ext uri="{9D8B030D-6E8A-4147-A177-3AD203B41FA5}">
                      <a16:colId xmlns:a16="http://schemas.microsoft.com/office/drawing/2014/main" val="20003"/>
                    </a:ext>
                  </a:extLst>
                </a:gridCol>
              </a:tblGrid>
              <a:tr h="520388">
                <a:tc>
                  <a:txBody>
                    <a:bodyPr/>
                    <a:lstStyle/>
                    <a:p>
                      <a:pPr marL="0" marR="0" lvl="0" indent="0" algn="ctr" rtl="0">
                        <a:spcBef>
                          <a:spcPts val="0"/>
                        </a:spcBef>
                        <a:spcAft>
                          <a:spcPts val="0"/>
                        </a:spcAft>
                        <a:buNone/>
                      </a:pPr>
                      <a:r>
                        <a:rPr lang="en-IN" sz="2000" u="none" strike="noStrike" cap="none" dirty="0">
                          <a:latin typeface="Calibri" panose="020F0502020204030204" pitchFamily="34" charset="0"/>
                          <a:cs typeface="Calibri" panose="020F0502020204030204" pitchFamily="34" charset="0"/>
                        </a:rPr>
                        <a:t>Slide #</a:t>
                      </a:r>
                      <a:endParaRPr sz="2000" u="none" strike="noStrike" cap="none"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r>
                        <a:rPr lang="en-IN" sz="2000" u="none" strike="noStrike" cap="none" dirty="0">
                          <a:latin typeface="Calibri" panose="020F0502020204030204" pitchFamily="34" charset="0"/>
                          <a:cs typeface="Calibri" panose="020F0502020204030204" pitchFamily="34" charset="0"/>
                        </a:rPr>
                        <a:t>Thumbnail</a:t>
                      </a:r>
                      <a:endParaRPr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r>
                        <a:rPr lang="en-IN" sz="2000" u="none" strike="noStrike" cap="none" dirty="0">
                          <a:latin typeface="Calibri" panose="020F0502020204030204" pitchFamily="34" charset="0"/>
                          <a:cs typeface="Calibri" panose="020F0502020204030204" pitchFamily="34" charset="0"/>
                        </a:rPr>
                        <a:t>Source link</a:t>
                      </a:r>
                      <a:endParaRPr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r>
                        <a:rPr lang="en-IN" sz="2000" u="none" strike="noStrike" cap="none" dirty="0">
                          <a:latin typeface="Calibri" panose="020F0502020204030204" pitchFamily="34" charset="0"/>
                          <a:cs typeface="Calibri" panose="020F0502020204030204" pitchFamily="34" charset="0"/>
                        </a:rPr>
                        <a:t>Author </a:t>
                      </a:r>
                      <a:endParaRPr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0"/>
                  </a:ext>
                </a:extLst>
              </a:tr>
              <a:tr h="1101893">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3</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lang="en-IN" sz="900" b="0" i="0" u="none" strike="noStrike" dirty="0">
                          <a:solidFill>
                            <a:schemeClr val="dk1"/>
                          </a:solidFill>
                          <a:latin typeface="Calibri"/>
                          <a:cs typeface="Calibri"/>
                          <a:sym typeface="Calibri"/>
                        </a:rPr>
                        <a:t>Kitten : https://www.freepik.com/free-vector/cat-walking-narrow-window_27284131.htm#</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Fairy : https://www.freepik.com/free-vector/set-cute-fairies-cartoon-charater_43182109.htm#</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Prisoner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/free-vector/law-justice-isometric-background-with-icons-judge-symbols-wristbands-highly-litigious-prisoner-editable-text-description-illustration_6869951.htm#</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Man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/free-vector/man-running-track-background_1105214.htm#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/free-vector/goblin-troll-color-silhouette-cartoon-character-white_9957179.htm#</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a:solidFill>
                            <a:schemeClr val="dk1"/>
                          </a:solidFill>
                          <a:latin typeface="Calibri"/>
                          <a:cs typeface="Calibri"/>
                          <a:sym typeface="Calibri"/>
                        </a:rPr>
                        <a:t>Monster : https://www.freepik.com/free-vector/goblin-troll-color-silhouette-cartoon-character-white_9957179.htm#</a:t>
                      </a:r>
                      <a:endParaRPr lang="en-IN" sz="900" b="0" dirty="0"/>
                    </a:p>
                  </a:txBody>
                  <a:tcPr marL="91450" marR="91450" marT="45725" marB="45725" anchor="ctr"/>
                </a:tc>
                <a:tc>
                  <a:txBody>
                    <a:bodyPr/>
                    <a:lstStyle/>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brgfx</a:t>
                      </a:r>
                      <a:endParaRPr lang="en-GB" sz="900" dirty="0">
                        <a:latin typeface="Calibri" panose="020F0502020204030204" pitchFamily="34" charset="0"/>
                        <a:cs typeface="Calibri" panose="020F0502020204030204" pitchFamily="34" charset="0"/>
                      </a:endParaRPr>
                    </a:p>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brgfx</a:t>
                      </a:r>
                      <a:endParaRPr lang="en-GB" sz="900" dirty="0">
                        <a:latin typeface="Calibri" panose="020F0502020204030204" pitchFamily="34" charset="0"/>
                        <a:cs typeface="Calibri" panose="020F0502020204030204" pitchFamily="34" charset="0"/>
                      </a:endParaRPr>
                    </a:p>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macrovector</a:t>
                      </a:r>
                      <a:endParaRPr lang="en-GB" sz="900" dirty="0">
                        <a:latin typeface="Calibri" panose="020F0502020204030204" pitchFamily="34" charset="0"/>
                        <a:cs typeface="Calibri" panose="020F0502020204030204" pitchFamily="34" charset="0"/>
                      </a:endParaRPr>
                    </a:p>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freepik</a:t>
                      </a:r>
                      <a:endParaRPr lang="en-GB" sz="900" dirty="0">
                        <a:latin typeface="Calibri" panose="020F0502020204030204" pitchFamily="34" charset="0"/>
                        <a:cs typeface="Calibri" panose="020F0502020204030204" pitchFamily="34" charset="0"/>
                      </a:endParaRPr>
                    </a:p>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brgfx</a:t>
                      </a:r>
                      <a:endParaRPr sz="900"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1"/>
                  </a:ext>
                </a:extLst>
              </a:tr>
              <a:tr h="720472">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4</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lvl="0" indent="-228600" algn="l" rtl="0">
                        <a:spcBef>
                          <a:spcPts val="0"/>
                        </a:spcBef>
                        <a:spcAft>
                          <a:spcPts val="0"/>
                        </a:spcAft>
                        <a:buFont typeface="+mj-lt"/>
                        <a:buAutoNum type="arabicPeriod"/>
                      </a:pPr>
                      <a:r>
                        <a:rPr lang="en-US" sz="900" b="0" dirty="0"/>
                        <a:t>Girl : https://</a:t>
                      </a:r>
                      <a:r>
                        <a:rPr lang="en-US" sz="900" b="0" dirty="0" err="1"/>
                        <a:t>www.freepik.com</a:t>
                      </a:r>
                      <a:r>
                        <a:rPr lang="en-US" sz="900" b="0" dirty="0"/>
                        <a:t>/free-vector/cute-happy-smiling-child-isolated-white_5934381.htm#</a:t>
                      </a:r>
                    </a:p>
                    <a:p>
                      <a:pPr marL="228600" lvl="0" indent="-228600" algn="l" rtl="0">
                        <a:spcBef>
                          <a:spcPts val="0"/>
                        </a:spcBef>
                        <a:spcAft>
                          <a:spcPts val="0"/>
                        </a:spcAft>
                        <a:buFont typeface="+mj-lt"/>
                        <a:buAutoNum type="arabicPeriod"/>
                      </a:pPr>
                      <a:r>
                        <a:rPr lang="en-US" sz="900" b="0" dirty="0"/>
                        <a:t>Laugh : https://www.freepik.com/free-vector/gradient-international-day-happiness-illustration_12812222.htm#</a:t>
                      </a:r>
                    </a:p>
                    <a:p>
                      <a:pPr marL="228600" lvl="0" indent="-228600" algn="l" rtl="0">
                        <a:spcBef>
                          <a:spcPts val="0"/>
                        </a:spcBef>
                        <a:spcAft>
                          <a:spcPts val="0"/>
                        </a:spcAft>
                        <a:buFont typeface="+mj-lt"/>
                        <a:buAutoNum type="arabicPeriod"/>
                      </a:pPr>
                      <a:r>
                        <a:rPr lang="en-US" sz="900" b="0" dirty="0"/>
                        <a:t>Cry : https://</a:t>
                      </a:r>
                      <a:r>
                        <a:rPr lang="en-US" sz="900" b="0" dirty="0" err="1"/>
                        <a:t>www.freepik.com</a:t>
                      </a:r>
                      <a:r>
                        <a:rPr lang="en-US" sz="900" b="0" dirty="0"/>
                        <a:t>/free-vector/gradient-sad-emoji-illustration_63339185.htm#</a:t>
                      </a:r>
                    </a:p>
                    <a:p>
                      <a:pPr marL="228600" lvl="0" indent="-228600" algn="l" rtl="0">
                        <a:spcBef>
                          <a:spcPts val="0"/>
                        </a:spcBef>
                        <a:spcAft>
                          <a:spcPts val="0"/>
                        </a:spcAft>
                        <a:buFont typeface="+mj-lt"/>
                        <a:buAutoNum type="arabicPeriod"/>
                      </a:pPr>
                      <a:r>
                        <a:rPr lang="en-US" sz="900" b="0" dirty="0"/>
                        <a:t>Boy : https://</a:t>
                      </a:r>
                      <a:r>
                        <a:rPr lang="en-US" sz="900" b="0" dirty="0" err="1"/>
                        <a:t>www.freepik.com</a:t>
                      </a:r>
                      <a:r>
                        <a:rPr lang="en-US" sz="900" b="0" dirty="0"/>
                        <a:t>/free-vector/flat-world-book-day-illustration_23871023.htm#</a:t>
                      </a:r>
                      <a:endParaRPr lang="en-US" sz="900" b="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brgfx</a:t>
                      </a:r>
                      <a:endParaRPr lang="en-GB" sz="900" dirty="0">
                        <a:latin typeface="Calibri" panose="020F0502020204030204" pitchFamily="34" charset="0"/>
                        <a:cs typeface="Calibri" panose="020F0502020204030204" pitchFamily="34" charset="0"/>
                      </a:endParaRPr>
                    </a:p>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pikisuperstar</a:t>
                      </a:r>
                      <a:endParaRPr lang="en-GB" sz="900" dirty="0">
                        <a:latin typeface="Calibri" panose="020F0502020204030204" pitchFamily="34" charset="0"/>
                        <a:cs typeface="Calibri" panose="020F0502020204030204" pitchFamily="34" charset="0"/>
                      </a:endParaRPr>
                    </a:p>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freepik</a:t>
                      </a:r>
                      <a:endParaRPr lang="en-GB" sz="900" dirty="0">
                        <a:latin typeface="Calibri" panose="020F0502020204030204" pitchFamily="34" charset="0"/>
                        <a:cs typeface="Calibri" panose="020F0502020204030204" pitchFamily="34" charset="0"/>
                      </a:endParaRPr>
                    </a:p>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freepik</a:t>
                      </a:r>
                      <a:endParaRPr lang="en-GB" sz="900"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2"/>
                  </a:ext>
                </a:extLst>
              </a:tr>
              <a:tr h="627669">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5</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Adventure : https://</a:t>
                      </a:r>
                      <a:r>
                        <a:rPr lang="en-IN" sz="900" b="0" i="0" u="none" strike="noStrike" dirty="0" err="1">
                          <a:solidFill>
                            <a:schemeClr val="dk1"/>
                          </a:solidFill>
                          <a:latin typeface="Calibri"/>
                          <a:cs typeface="Calibri"/>
                          <a:sym typeface="Calibri"/>
                        </a:rPr>
                        <a:t>pixabay.com</a:t>
                      </a:r>
                      <a:r>
                        <a:rPr lang="en-IN" sz="900" b="0" i="0" u="none" strike="noStrike" dirty="0">
                          <a:solidFill>
                            <a:schemeClr val="dk1"/>
                          </a:solidFill>
                          <a:latin typeface="Calibri"/>
                          <a:cs typeface="Calibri"/>
                          <a:sym typeface="Calibri"/>
                        </a:rPr>
                        <a:t>/illustrations/climbing-climber-ice-pick-rope-4514507/ </a:t>
                      </a:r>
                    </a:p>
                    <a:p>
                      <a:pPr marL="228600" lvl="0" indent="-228600" algn="l" rtl="0">
                        <a:spcBef>
                          <a:spcPts val="0"/>
                        </a:spcBef>
                        <a:spcAft>
                          <a:spcPts val="0"/>
                        </a:spcAft>
                        <a:buFont typeface="+mj-lt"/>
                        <a:buAutoNum type="arabicPeriod"/>
                      </a:pPr>
                      <a:r>
                        <a:rPr lang="en-IN" sz="900" b="0" i="0" u="none" strike="noStrike" dirty="0" err="1">
                          <a:solidFill>
                            <a:schemeClr val="dk1"/>
                          </a:solidFill>
                          <a:latin typeface="Calibri"/>
                          <a:cs typeface="Calibri"/>
                          <a:sym typeface="Calibri"/>
                        </a:rPr>
                        <a:t>Mystrey</a:t>
                      </a:r>
                      <a:r>
                        <a:rPr lang="en-IN" sz="900" b="0" i="0" u="none" strike="noStrike" dirty="0">
                          <a:solidFill>
                            <a:schemeClr val="dk1"/>
                          </a:solidFill>
                          <a:latin typeface="Calibri"/>
                          <a:cs typeface="Calibri"/>
                          <a:sym typeface="Calibri"/>
                        </a:rPr>
                        <a:t>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/free-vector/mystery-horror-cartoon-posters-with-horse-soul_20495038.htm#</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Thriller : https://</a:t>
                      </a:r>
                      <a:r>
                        <a:rPr lang="en-IN" sz="900" b="0" i="0" u="none" strike="noStrike" dirty="0" err="1">
                          <a:solidFill>
                            <a:schemeClr val="dk1"/>
                          </a:solidFill>
                          <a:latin typeface="Calibri"/>
                          <a:cs typeface="Calibri"/>
                          <a:sym typeface="Calibri"/>
                        </a:rPr>
                        <a:t>pixabay.com</a:t>
                      </a:r>
                      <a:r>
                        <a:rPr lang="en-IN" sz="900" b="0" i="0" u="none" strike="noStrike" dirty="0">
                          <a:solidFill>
                            <a:schemeClr val="dk1"/>
                          </a:solidFill>
                          <a:latin typeface="Calibri"/>
                          <a:cs typeface="Calibri"/>
                          <a:sym typeface="Calibri"/>
                        </a:rPr>
                        <a:t>/illustrations/book-cover-childrens-book-7971244/ </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Horror : https://</a:t>
                      </a:r>
                      <a:r>
                        <a:rPr lang="en-IN" sz="900" b="0" i="0" u="none" strike="noStrike" dirty="0" err="1">
                          <a:solidFill>
                            <a:schemeClr val="dk1"/>
                          </a:solidFill>
                          <a:latin typeface="Calibri"/>
                          <a:cs typeface="Calibri"/>
                          <a:sym typeface="Calibri"/>
                        </a:rPr>
                        <a:t>pixabay.com</a:t>
                      </a:r>
                      <a:r>
                        <a:rPr lang="en-IN" sz="900" b="0" i="0" u="none" strike="noStrike" dirty="0">
                          <a:solidFill>
                            <a:schemeClr val="dk1"/>
                          </a:solidFill>
                          <a:latin typeface="Calibri"/>
                          <a:cs typeface="Calibri"/>
                          <a:sym typeface="Calibri"/>
                        </a:rPr>
                        <a:t>/photos/haunted-house-halloween-graveyard-7508035/ </a:t>
                      </a:r>
                    </a:p>
                  </a:txBody>
                  <a:tcPr marL="91450" marR="91450" marT="45725" marB="45725" anchor="ctr"/>
                </a:tc>
                <a:tc>
                  <a:txBody>
                    <a:bodyPr/>
                    <a:lstStyle/>
                    <a:p>
                      <a:pPr marL="228600" marR="0" lvl="0" indent="-228600" algn="l" rtl="0">
                        <a:spcBef>
                          <a:spcPts val="0"/>
                        </a:spcBef>
                        <a:spcAft>
                          <a:spcPts val="0"/>
                        </a:spcAft>
                        <a:buFont typeface="+mj-lt"/>
                        <a:buAutoNum type="arabicPeriod"/>
                      </a:pPr>
                      <a:r>
                        <a:rPr lang="en-IN" sz="900" b="0" i="0" u="none" strike="noStrike" dirty="0" err="1">
                          <a:solidFill>
                            <a:schemeClr val="dk1"/>
                          </a:solidFill>
                          <a:latin typeface="Calibri"/>
                          <a:cs typeface="Calibri"/>
                          <a:sym typeface="Calibri"/>
                        </a:rPr>
                        <a:t>Rappellingusa</a:t>
                      </a:r>
                      <a:endParaRPr lang="en-IN" sz="900" b="0" i="0" u="none" strike="noStrike" dirty="0">
                        <a:solidFill>
                          <a:schemeClr val="dk1"/>
                        </a:solidFill>
                        <a:latin typeface="Calibri"/>
                        <a:cs typeface="Calibri"/>
                        <a:sym typeface="Calibri"/>
                      </a:endParaRPr>
                    </a:p>
                    <a:p>
                      <a:pPr marL="228600" marR="0" lvl="0" indent="-228600" algn="l" rtl="0">
                        <a:spcBef>
                          <a:spcPts val="0"/>
                        </a:spcBef>
                        <a:spcAft>
                          <a:spcPts val="0"/>
                        </a:spcAft>
                        <a:buFont typeface="+mj-lt"/>
                        <a:buAutoNum type="arabicPeriod"/>
                      </a:pPr>
                      <a:r>
                        <a:rPr lang="en-IN" sz="900" b="0" i="0" u="none" strike="noStrike" dirty="0" err="1">
                          <a:solidFill>
                            <a:schemeClr val="dk1"/>
                          </a:solidFill>
                          <a:latin typeface="Calibri"/>
                          <a:cs typeface="Calibri"/>
                          <a:sym typeface="Calibri"/>
                        </a:rPr>
                        <a:t>Upklyak</a:t>
                      </a:r>
                      <a:endParaRPr lang="en-IN" sz="900" b="0" i="0" u="none" strike="noStrike" dirty="0">
                        <a:solidFill>
                          <a:schemeClr val="dk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err="1">
                          <a:solidFill>
                            <a:schemeClr val="dk1"/>
                          </a:solidFill>
                          <a:latin typeface="Calibri"/>
                          <a:cs typeface="Calibri"/>
                          <a:sym typeface="Calibri"/>
                        </a:rPr>
                        <a:t>Kyra_Starr</a:t>
                      </a:r>
                      <a:endParaRPr lang="en-IN" sz="900" b="0" i="0" u="none" strike="noStrike" dirty="0">
                        <a:solidFill>
                          <a:schemeClr val="dk1"/>
                        </a:solidFill>
                        <a:latin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err="1">
                          <a:solidFill>
                            <a:schemeClr val="dk1"/>
                          </a:solidFill>
                          <a:latin typeface="Calibri"/>
                          <a:cs typeface="Calibri"/>
                          <a:sym typeface="Calibri"/>
                        </a:rPr>
                        <a:t>Sananthropis</a:t>
                      </a:r>
                      <a:endParaRPr lang="en-IN" sz="900" b="0" i="0" u="none" strike="noStrike" dirty="0">
                        <a:solidFill>
                          <a:schemeClr val="dk1"/>
                        </a:solidFill>
                        <a:latin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847612">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6</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Farmer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/free-vector/flat-farmer-s-day-celebration-illustration_32832794.htm#</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Birbal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/free-vector/indian-man-traditional-clothes-icon-isolated_74221586.htm#</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Man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/free-vector/indian-culture-young-man-character_73897548.htm#</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Akbar : https://</a:t>
                      </a:r>
                      <a:r>
                        <a:rPr lang="en-IN" sz="900" b="0" i="0" u="none" strike="noStrike" dirty="0" err="1">
                          <a:solidFill>
                            <a:schemeClr val="dk1"/>
                          </a:solidFill>
                          <a:latin typeface="Calibri"/>
                          <a:cs typeface="Calibri"/>
                          <a:sym typeface="Calibri"/>
                        </a:rPr>
                        <a:t>pixabay.com</a:t>
                      </a:r>
                      <a:r>
                        <a:rPr lang="en-IN" sz="900" b="0" i="0" u="none" strike="noStrike" dirty="0">
                          <a:solidFill>
                            <a:schemeClr val="dk1"/>
                          </a:solidFill>
                          <a:latin typeface="Calibri"/>
                          <a:cs typeface="Calibri"/>
                          <a:sym typeface="Calibri"/>
                        </a:rPr>
                        <a:t>/vectors/lego-babur-babur-mughal-emperor-5569807/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a:solidFill>
                            <a:schemeClr val="dk1"/>
                          </a:solidFill>
                          <a:latin typeface="Calibri"/>
                          <a:cs typeface="Calibri"/>
                          <a:sym typeface="Calibri"/>
                        </a:rPr>
                        <a:t>Well : https://www.freepik.com/free-vector/stone-will-field-illustration_1109783.htm#</a:t>
                      </a:r>
                      <a:endParaRPr lang="en-IN" sz="900" b="0" dirty="0"/>
                    </a:p>
                  </a:txBody>
                  <a:tcPr marL="91450" marR="91450" marT="45725" marB="45725" anchor="ctr"/>
                </a:tc>
                <a:tc>
                  <a:txBody>
                    <a:bodyPr/>
                    <a:lstStyle/>
                    <a:p>
                      <a:pPr marL="228600" marR="0" lvl="0" indent="-228600" algn="l" rtl="0">
                        <a:spcBef>
                          <a:spcPts val="0"/>
                        </a:spcBef>
                        <a:spcAft>
                          <a:spcPts val="0"/>
                        </a:spcAft>
                        <a:buFont typeface="+mj-lt"/>
                        <a:buAutoNum type="arabicPeriod"/>
                      </a:pPr>
                      <a:r>
                        <a:rPr lang="en-GB" sz="900" dirty="0" err="1"/>
                        <a:t>freepik</a:t>
                      </a:r>
                      <a:endParaRPr lang="en-GB" sz="900" dirty="0"/>
                    </a:p>
                    <a:p>
                      <a:pPr marL="228600" marR="0" lvl="0" indent="-228600" algn="l" rtl="0">
                        <a:spcBef>
                          <a:spcPts val="0"/>
                        </a:spcBef>
                        <a:spcAft>
                          <a:spcPts val="0"/>
                        </a:spcAft>
                        <a:buFont typeface="+mj-lt"/>
                        <a:buAutoNum type="arabicPeriod"/>
                      </a:pPr>
                      <a:r>
                        <a:rPr lang="en-GB" sz="900" dirty="0" err="1"/>
                        <a:t>djvstock</a:t>
                      </a:r>
                      <a:endParaRPr lang="en-GB" sz="900" dirty="0"/>
                    </a:p>
                    <a:p>
                      <a:pPr marL="228600" marR="0" lvl="0" indent="-228600" algn="l" rtl="0">
                        <a:spcBef>
                          <a:spcPts val="0"/>
                        </a:spcBef>
                        <a:spcAft>
                          <a:spcPts val="0"/>
                        </a:spcAft>
                        <a:buFont typeface="+mj-lt"/>
                        <a:buAutoNum type="arabicPeriod"/>
                      </a:pPr>
                      <a:r>
                        <a:rPr lang="en-GB" sz="900" dirty="0" err="1"/>
                        <a:t>jemastock</a:t>
                      </a:r>
                      <a:endParaRPr lang="en-GB" sz="900" dirty="0"/>
                    </a:p>
                    <a:p>
                      <a:pPr marL="228600" marR="0" lvl="0" indent="-228600" algn="l" rtl="0">
                        <a:spcBef>
                          <a:spcPts val="0"/>
                        </a:spcBef>
                        <a:spcAft>
                          <a:spcPts val="0"/>
                        </a:spcAft>
                        <a:buFont typeface="+mj-lt"/>
                        <a:buAutoNum type="arabicPeriod"/>
                      </a:pPr>
                      <a:r>
                        <a:rPr lang="en-GB" sz="900" dirty="0" err="1"/>
                        <a:t>Billithecat</a:t>
                      </a:r>
                      <a:endParaRPr lang="en-GB" sz="900" dirty="0"/>
                    </a:p>
                    <a:p>
                      <a:pPr marL="228600" marR="0" lvl="0" indent="-228600" algn="l" rtl="0">
                        <a:spcBef>
                          <a:spcPts val="0"/>
                        </a:spcBef>
                        <a:spcAft>
                          <a:spcPts val="0"/>
                        </a:spcAft>
                        <a:buFont typeface="+mj-lt"/>
                        <a:buAutoNum type="arabicPeriod"/>
                      </a:pPr>
                      <a:r>
                        <a:rPr lang="en-GB" sz="900" dirty="0" err="1"/>
                        <a:t>brgfx</a:t>
                      </a:r>
                      <a:endParaRPr lang="en-GB" sz="900" dirty="0"/>
                    </a:p>
                  </a:txBody>
                  <a:tcPr marL="91450" marR="91450" marT="45725" marB="45725" anchor="ctr"/>
                </a:tc>
                <a:extLst>
                  <a:ext uri="{0D108BD9-81ED-4DB2-BD59-A6C34878D82A}">
                    <a16:rowId xmlns:a16="http://schemas.microsoft.com/office/drawing/2014/main" val="10004"/>
                  </a:ext>
                </a:extLst>
              </a:tr>
              <a:tr h="310797">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8</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a:latin typeface="Calibri" panose="020F0502020204030204" pitchFamily="34" charset="0"/>
                        <a:cs typeface="Calibri" panose="020F0502020204030204" pitchFamily="34" charset="0"/>
                      </a:endParaRPr>
                    </a:p>
                  </a:txBody>
                  <a:tcPr marL="91450" marR="91450" marT="45725" marB="45725" anchor="ct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a:solidFill>
                            <a:schemeClr val="dk1"/>
                          </a:solidFill>
                          <a:latin typeface="Calibri"/>
                          <a:cs typeface="Calibri"/>
                          <a:sym typeface="Calibri"/>
                        </a:rPr>
                        <a:t>Book : https://</a:t>
                      </a:r>
                      <a:r>
                        <a:rPr lang="en-IN" sz="900" b="0" i="0" u="none" strike="noStrike" dirty="0" err="1">
                          <a:solidFill>
                            <a:schemeClr val="dk1"/>
                          </a:solidFill>
                          <a:latin typeface="Calibri"/>
                          <a:cs typeface="Calibri"/>
                          <a:sym typeface="Calibri"/>
                        </a:rPr>
                        <a:t>pixabay.com</a:t>
                      </a:r>
                      <a:r>
                        <a:rPr lang="en-IN" sz="900" b="0" i="0" u="none" strike="noStrike" dirty="0">
                          <a:solidFill>
                            <a:schemeClr val="dk1"/>
                          </a:solidFill>
                          <a:latin typeface="Calibri"/>
                          <a:cs typeface="Calibri"/>
                          <a:sym typeface="Calibri"/>
                        </a:rPr>
                        <a:t>/vectors/book-read-open-published-write-147292/ </a:t>
                      </a:r>
                    </a:p>
                  </a:txBody>
                  <a:tcPr marL="91450" marR="91450" marT="45725" marB="45725" anchor="ct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err="1">
                          <a:solidFill>
                            <a:schemeClr val="dk1"/>
                          </a:solidFill>
                          <a:latin typeface="Calibri"/>
                          <a:cs typeface="Calibri"/>
                          <a:sym typeface="Calibri"/>
                        </a:rPr>
                        <a:t>OpenClipart</a:t>
                      </a:r>
                      <a:r>
                        <a:rPr lang="en-IN" sz="900" b="0" i="0" u="none" strike="noStrike" dirty="0">
                          <a:solidFill>
                            <a:schemeClr val="dk1"/>
                          </a:solidFill>
                          <a:latin typeface="Calibri"/>
                          <a:cs typeface="Calibri"/>
                          <a:sym typeface="Calibri"/>
                        </a:rPr>
                        <a:t>-Vectors</a:t>
                      </a:r>
                      <a:endParaRPr lang="en-IN" sz="900" dirty="0"/>
                    </a:p>
                    <a:p>
                      <a:pPr marL="0" marR="0" lvl="0" indent="0" algn="ctr"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5"/>
                  </a:ext>
                </a:extLst>
              </a:tr>
              <a:tr h="310797">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12</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a:solidFill>
                            <a:schemeClr val="dk1"/>
                          </a:solidFill>
                          <a:latin typeface="Calibri"/>
                          <a:cs typeface="Calibri"/>
                          <a:sym typeface="Calibri"/>
                        </a:rPr>
                        <a:t>Story : https://www.freepik.com/free-vector/opposite-adjective-words-with-fast-slow_12364592.htm#</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a:solidFill>
                            <a:schemeClr val="dk1"/>
                          </a:solidFill>
                          <a:latin typeface="Calibri"/>
                          <a:cs typeface="Calibri"/>
                          <a:sym typeface="Calibri"/>
                        </a:rPr>
                        <a:t>Story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/free-vector/rabbit-running-park_4567217.htm#</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a:solidFill>
                            <a:schemeClr val="dk1"/>
                          </a:solidFill>
                          <a:latin typeface="Calibri"/>
                          <a:cs typeface="Calibri"/>
                          <a:sym typeface="Calibri"/>
                        </a:rPr>
                        <a:t>Dog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/free-vector/cute-dog-holding-megaphone-cartoon-vector-icon-illustration-animal-technology-icon-concept-isolated_33099680.</a:t>
                      </a:r>
                      <a:r>
                        <a:rPr lang="en-IN" sz="900" b="0" i="0" u="none" strike="noStrike">
                          <a:solidFill>
                            <a:schemeClr val="dk1"/>
                          </a:solidFill>
                          <a:latin typeface="Calibri"/>
                          <a:cs typeface="Calibri"/>
                          <a:sym typeface="Calibri"/>
                        </a:rPr>
                        <a:t>htm#</a:t>
                      </a:r>
                      <a:endParaRPr lang="en-IN" sz="900" b="0" i="0" u="none" strike="noStrike" dirty="0">
                        <a:solidFill>
                          <a:schemeClr val="dk1"/>
                        </a:solidFill>
                        <a:latin typeface="Calibri"/>
                        <a:cs typeface="Calibri"/>
                        <a:sym typeface="Calibri"/>
                      </a:endParaRPr>
                    </a:p>
                  </a:txBody>
                  <a:tcPr marL="91450" marR="91450" marT="45725" marB="45725" anchor="ct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err="1">
                          <a:solidFill>
                            <a:schemeClr val="dk1"/>
                          </a:solidFill>
                          <a:latin typeface="Calibri" panose="020F0502020204030204" pitchFamily="34" charset="0"/>
                          <a:cs typeface="Calibri" panose="020F0502020204030204" pitchFamily="34" charset="0"/>
                          <a:sym typeface="Calibri"/>
                        </a:rPr>
                        <a:t>brgfx</a:t>
                      </a:r>
                      <a:endParaRPr lang="en-IN" sz="900" b="0" i="0" u="none" strike="noStrike" dirty="0">
                        <a:solidFill>
                          <a:schemeClr val="dk1"/>
                        </a:solidFill>
                        <a:latin typeface="Calibri" panose="020F0502020204030204" pitchFamily="34" charset="0"/>
                        <a:cs typeface="Calibri" panose="020F0502020204030204" pitchFamily="34" charset="0"/>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err="1">
                          <a:solidFill>
                            <a:schemeClr val="dk1"/>
                          </a:solidFill>
                          <a:latin typeface="Calibri" panose="020F0502020204030204" pitchFamily="34" charset="0"/>
                          <a:cs typeface="Calibri" panose="020F0502020204030204" pitchFamily="34" charset="0"/>
                          <a:sym typeface="Calibri"/>
                        </a:rPr>
                        <a:t>brgfx</a:t>
                      </a:r>
                      <a:endParaRPr lang="en-IN" sz="900" b="0" i="0" u="none" strike="noStrike" dirty="0">
                        <a:solidFill>
                          <a:schemeClr val="dk1"/>
                        </a:solidFill>
                        <a:latin typeface="Calibri" panose="020F0502020204030204" pitchFamily="34" charset="0"/>
                        <a:cs typeface="Calibri" panose="020F0502020204030204" pitchFamily="34" charset="0"/>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err="1">
                          <a:solidFill>
                            <a:schemeClr val="dk1"/>
                          </a:solidFill>
                          <a:latin typeface="Calibri" panose="020F0502020204030204" pitchFamily="34" charset="0"/>
                          <a:cs typeface="Calibri" panose="020F0502020204030204" pitchFamily="34" charset="0"/>
                          <a:sym typeface="Calibri"/>
                        </a:rPr>
                        <a:t>catalyststuff</a:t>
                      </a:r>
                      <a:endParaRPr lang="en-GB" sz="9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738300802"/>
                  </a:ext>
                </a:extLst>
              </a:tr>
              <a:tr h="284091">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13</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a:solidFill>
                            <a:schemeClr val="dk1"/>
                          </a:solidFill>
                          <a:latin typeface="Calibri" panose="020F0502020204030204" pitchFamily="34" charset="0"/>
                          <a:cs typeface="Calibri" panose="020F0502020204030204" pitchFamily="34" charset="0"/>
                          <a:sym typeface="Calibri"/>
                        </a:rPr>
                        <a:t>Girl : https://www.freepik.com/free-vector/boy-girl-from-india-green-blue-outfit_4806905.htm#</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a:solidFill>
                            <a:schemeClr val="dk1"/>
                          </a:solidFill>
                          <a:latin typeface="Calibri" panose="020F0502020204030204" pitchFamily="34" charset="0"/>
                          <a:cs typeface="Calibri" panose="020F0502020204030204" pitchFamily="34" charset="0"/>
                          <a:sym typeface="Calibri"/>
                        </a:rPr>
                        <a:t>Man : https://www.freepik.com/free-vector/flat-summer-illustration-with-older-woman-reading-book-house_27448071.htm#</a:t>
                      </a:r>
                      <a:endParaRPr lang="en-IN" sz="900" b="0" dirty="0">
                        <a:latin typeface="Calibri" panose="020F0502020204030204" pitchFamily="34" charset="0"/>
                        <a:cs typeface="Calibri" panose="020F0502020204030204" pitchFamily="34" charset="0"/>
                      </a:endParaRPr>
                    </a:p>
                  </a:txBody>
                  <a:tcPr marL="91450" marR="91450" marT="45725" marB="45725"/>
                </a:tc>
                <a:tc>
                  <a:txBody>
                    <a:bodyPr/>
                    <a:lstStyle/>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brgfx</a:t>
                      </a:r>
                      <a:endParaRPr lang="en-GB" sz="900" dirty="0">
                        <a:latin typeface="Calibri" panose="020F0502020204030204" pitchFamily="34" charset="0"/>
                        <a:cs typeface="Calibri" panose="020F0502020204030204" pitchFamily="34" charset="0"/>
                      </a:endParaRPr>
                    </a:p>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freepik</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568431702"/>
                  </a:ext>
                </a:extLst>
              </a:tr>
            </a:tbl>
          </a:graphicData>
        </a:graphic>
      </p:graphicFrame>
      <p:pic>
        <p:nvPicPr>
          <p:cNvPr id="8" name="Picture 7" descr="Free vector set of cute fairies cartoon charater">
            <a:extLst>
              <a:ext uri="{FF2B5EF4-FFF2-40B4-BE49-F238E27FC236}">
                <a16:creationId xmlns:a16="http://schemas.microsoft.com/office/drawing/2014/main" id="{6CA8927F-5791-BD8D-BCCD-F860EE97C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149" r="34191" b="7536"/>
          <a:stretch/>
        </p:blipFill>
        <p:spPr bwMode="auto">
          <a:xfrm>
            <a:off x="2115804" y="1342428"/>
            <a:ext cx="191922" cy="296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vector a cat walking on narrow window">
            <a:extLst>
              <a:ext uri="{FF2B5EF4-FFF2-40B4-BE49-F238E27FC236}">
                <a16:creationId xmlns:a16="http://schemas.microsoft.com/office/drawing/2014/main" id="{BA16BB7D-9D20-BDCF-C0D7-D58896D332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39" t="42059" r="21993" b="12610"/>
          <a:stretch/>
        </p:blipFill>
        <p:spPr bwMode="auto">
          <a:xfrm>
            <a:off x="1694457" y="1361814"/>
            <a:ext cx="242055" cy="219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ree vector law justice isometric background with icons judge symbols wristbands highly litigious prisoner and editable text description  illustration">
            <a:extLst>
              <a:ext uri="{FF2B5EF4-FFF2-40B4-BE49-F238E27FC236}">
                <a16:creationId xmlns:a16="http://schemas.microsoft.com/office/drawing/2014/main" id="{0EBCF5BE-588B-0351-9831-E0472D5416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542" t="12169" r="31143" b="23842"/>
          <a:stretch/>
        </p:blipFill>
        <p:spPr bwMode="auto">
          <a:xfrm>
            <a:off x="2500955" y="1424642"/>
            <a:ext cx="191922" cy="4281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e vector man running on track background">
            <a:extLst>
              <a:ext uri="{FF2B5EF4-FFF2-40B4-BE49-F238E27FC236}">
                <a16:creationId xmlns:a16="http://schemas.microsoft.com/office/drawing/2014/main" id="{6DEA4DDB-2B05-0AE6-4F11-25FBE981B8A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l="10082" t="26092" r="10489" b="7324"/>
          <a:stretch/>
        </p:blipFill>
        <p:spPr bwMode="auto">
          <a:xfrm>
            <a:off x="1926096" y="1872584"/>
            <a:ext cx="388085" cy="325322"/>
          </a:xfrm>
          <a:prstGeom prst="rect">
            <a:avLst/>
          </a:prstGeom>
          <a:noFill/>
          <a:scene3d>
            <a:camera prst="orthographicFront">
              <a:rot lat="0" lon="11400000" rev="0"/>
            </a:camera>
            <a:lightRig rig="threePt" dir="t"/>
          </a:scene3d>
          <a:extLst>
            <a:ext uri="{909E8E84-426E-40DD-AFC4-6F175D3DCCD1}">
              <a14:hiddenFill xmlns:a14="http://schemas.microsoft.com/office/drawing/2010/main">
                <a:solidFill>
                  <a:srgbClr val="FFFFFF"/>
                </a:solidFill>
              </a14:hiddenFill>
            </a:ext>
          </a:extLst>
        </p:spPr>
      </p:pic>
      <p:pic>
        <p:nvPicPr>
          <p:cNvPr id="14" name="Picture 10" descr="Free vector goblin or troll in color and silhouette in cartoon character on white">
            <a:extLst>
              <a:ext uri="{FF2B5EF4-FFF2-40B4-BE49-F238E27FC236}">
                <a16:creationId xmlns:a16="http://schemas.microsoft.com/office/drawing/2014/main" id="{7476AFBF-1DA0-63FC-5615-E235EEF5DDC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3834" b="48403" l="6044" r="97527">
                        <a14:foregroundMark x1="48352" y1="3834" x2="58516" y2="4473"/>
                        <a14:foregroundMark x1="53571" y1="16933" x2="60989" y2="12300"/>
                        <a14:foregroundMark x1="6044" y1="38339" x2="12637" y2="34185"/>
                        <a14:foregroundMark x1="51923" y1="47923" x2="57967" y2="45847"/>
                        <a14:foregroundMark x1="90385" y1="28435" x2="93956" y2="34026"/>
                        <a14:foregroundMark x1="53297" y1="7827" x2="55769" y2="7987"/>
                        <a14:foregroundMark x1="60165" y1="48403" x2="66758" y2="48562"/>
                        <a14:foregroundMark x1="96429" y1="31310" x2="97527" y2="31150"/>
                      </a14:backgroundRemoval>
                    </a14:imgEffect>
                  </a14:imgLayer>
                </a14:imgProps>
              </a:ext>
              <a:ext uri="{28A0092B-C50C-407E-A947-70E740481C1C}">
                <a14:useLocalDpi xmlns:a14="http://schemas.microsoft.com/office/drawing/2010/main" val="0"/>
              </a:ext>
            </a:extLst>
          </a:blip>
          <a:srcRect l="2376" t="1817" b="50000"/>
          <a:stretch/>
        </p:blipFill>
        <p:spPr bwMode="auto">
          <a:xfrm>
            <a:off x="2484875" y="1895187"/>
            <a:ext cx="331526" cy="3140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ree vector cute happy smiling child isolated on white">
            <a:extLst>
              <a:ext uri="{FF2B5EF4-FFF2-40B4-BE49-F238E27FC236}">
                <a16:creationId xmlns:a16="http://schemas.microsoft.com/office/drawing/2014/main" id="{2F7EDE81-CEEA-15A5-6B24-59304BBBCE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4590" y="2426537"/>
            <a:ext cx="191922" cy="402477"/>
          </a:xfrm>
          <a:prstGeom prst="rect">
            <a:avLst/>
          </a:prstGeom>
          <a:extLst>
            <a:ext uri="{909E8E84-426E-40DD-AFC4-6F175D3DCCD1}">
              <a14:hiddenFill xmlns:a14="http://schemas.microsoft.com/office/drawing/2010/main">
                <a:solidFill>
                  <a:srgbClr val="FFFFFF"/>
                </a:solidFill>
              </a14:hiddenFill>
            </a:ext>
          </a:extLst>
        </p:spPr>
      </p:pic>
      <p:pic>
        <p:nvPicPr>
          <p:cNvPr id="16" name="Picture 2" descr="Free vector gradient international day of happiness illustration">
            <a:extLst>
              <a:ext uri="{FF2B5EF4-FFF2-40B4-BE49-F238E27FC236}">
                <a16:creationId xmlns:a16="http://schemas.microsoft.com/office/drawing/2014/main" id="{1FF13B0E-AC65-36BD-B697-28489C998FB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3907" t="15768" r="32969" b="31629"/>
          <a:stretch/>
        </p:blipFill>
        <p:spPr bwMode="auto">
          <a:xfrm>
            <a:off x="2133383" y="2566665"/>
            <a:ext cx="115534" cy="122220"/>
          </a:xfrm>
          <a:prstGeom prst="rect">
            <a:avLst/>
          </a:prstGeom>
          <a:extLst>
            <a:ext uri="{909E8E84-426E-40DD-AFC4-6F175D3DCCD1}">
              <a14:hiddenFill xmlns:a14="http://schemas.microsoft.com/office/drawing/2010/main">
                <a:solidFill>
                  <a:srgbClr val="FFFFFF"/>
                </a:solidFill>
              </a14:hiddenFill>
            </a:ext>
          </a:extLst>
        </p:spPr>
      </p:pic>
      <p:pic>
        <p:nvPicPr>
          <p:cNvPr id="17" name="Picture 16" descr="Free vector gradient sad emoji illustration">
            <a:extLst>
              <a:ext uri="{FF2B5EF4-FFF2-40B4-BE49-F238E27FC236}">
                <a16:creationId xmlns:a16="http://schemas.microsoft.com/office/drawing/2014/main" id="{13F4D3DE-BB57-7E26-8D14-17B65E66C1F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4510" t="51948" r="7482" b="9615"/>
          <a:stretch/>
        </p:blipFill>
        <p:spPr bwMode="auto">
          <a:xfrm>
            <a:off x="2545117" y="2566664"/>
            <a:ext cx="120860" cy="122221"/>
          </a:xfrm>
          <a:prstGeom prst="rect">
            <a:avLst/>
          </a:prstGeom>
          <a:extLst>
            <a:ext uri="{909E8E84-426E-40DD-AFC4-6F175D3DCCD1}">
              <a14:hiddenFill xmlns:a14="http://schemas.microsoft.com/office/drawing/2010/main">
                <a:solidFill>
                  <a:srgbClr val="FFFFFF"/>
                </a:solidFill>
              </a14:hiddenFill>
            </a:ext>
          </a:extLst>
        </p:spPr>
      </p:pic>
      <p:pic>
        <p:nvPicPr>
          <p:cNvPr id="18" name="Picture 2" descr="Free vector flat world book day illustration">
            <a:extLst>
              <a:ext uri="{FF2B5EF4-FFF2-40B4-BE49-F238E27FC236}">
                <a16:creationId xmlns:a16="http://schemas.microsoft.com/office/drawing/2014/main" id="{36A84847-6991-E3D4-F1A9-CAF3D15BF311}"/>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1192" t="28455" r="9621" b="7476"/>
          <a:stretch/>
        </p:blipFill>
        <p:spPr bwMode="auto">
          <a:xfrm>
            <a:off x="2904497" y="2566664"/>
            <a:ext cx="218398" cy="176702"/>
          </a:xfrm>
          <a:prstGeom prst="rect">
            <a:avLst/>
          </a:prstGeom>
          <a:extLst>
            <a:ext uri="{909E8E84-426E-40DD-AFC4-6F175D3DCCD1}">
              <a14:hiddenFill xmlns:a14="http://schemas.microsoft.com/office/drawing/2010/main">
                <a:solidFill>
                  <a:srgbClr val="FFFFFF"/>
                </a:solidFill>
              </a14:hiddenFill>
            </a:ext>
          </a:extLst>
        </p:spPr>
      </p:pic>
      <p:pic>
        <p:nvPicPr>
          <p:cNvPr id="19" name="Picture 8" descr="Free vector mystery or horror cartoon posters with horse soul">
            <a:extLst>
              <a:ext uri="{FF2B5EF4-FFF2-40B4-BE49-F238E27FC236}">
                <a16:creationId xmlns:a16="http://schemas.microsoft.com/office/drawing/2014/main" id="{B1099F3B-D33E-C56C-2A93-6FF213D8E9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2531" y="3240637"/>
            <a:ext cx="269617" cy="235962"/>
          </a:xfrm>
          <a:prstGeom prst="rect">
            <a:avLst/>
          </a:prstGeom>
          <a:extLst>
            <a:ext uri="{909E8E84-426E-40DD-AFC4-6F175D3DCCD1}">
              <a14:hiddenFill xmlns:a14="http://schemas.microsoft.com/office/drawing/2010/main">
                <a:solidFill>
                  <a:srgbClr val="FFFFFF"/>
                </a:solidFill>
              </a14:hiddenFill>
            </a:ext>
          </a:extLst>
        </p:spPr>
      </p:pic>
      <p:pic>
        <p:nvPicPr>
          <p:cNvPr id="20" name="Picture 2" descr="Free Haunted House Halloween photo and picture">
            <a:extLst>
              <a:ext uri="{FF2B5EF4-FFF2-40B4-BE49-F238E27FC236}">
                <a16:creationId xmlns:a16="http://schemas.microsoft.com/office/drawing/2014/main" id="{FFD7F936-39A2-CC8D-8F9F-80E40C2B45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00048" y="3174468"/>
            <a:ext cx="218407" cy="21521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Free book cover children's book fairy tale illustration">
            <a:extLst>
              <a:ext uri="{FF2B5EF4-FFF2-40B4-BE49-F238E27FC236}">
                <a16:creationId xmlns:a16="http://schemas.microsoft.com/office/drawing/2014/main" id="{6782E4ED-2EFE-B2B2-D318-2B80046DBFC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13550" y="3171271"/>
            <a:ext cx="218407" cy="218407"/>
          </a:xfrm>
          <a:prstGeom prst="rect">
            <a:avLst/>
          </a:prstGeom>
          <a:extLst>
            <a:ext uri="{909E8E84-426E-40DD-AFC4-6F175D3DCCD1}">
              <a14:hiddenFill xmlns:a14="http://schemas.microsoft.com/office/drawing/2010/main">
                <a:solidFill>
                  <a:srgbClr val="FFFFFF"/>
                </a:solidFill>
              </a14:hiddenFill>
            </a:ext>
          </a:extLst>
        </p:spPr>
      </p:pic>
      <p:pic>
        <p:nvPicPr>
          <p:cNvPr id="22" name="Picture 6" descr="Free climbing climber ice pick illustration">
            <a:extLst>
              <a:ext uri="{FF2B5EF4-FFF2-40B4-BE49-F238E27FC236}">
                <a16:creationId xmlns:a16="http://schemas.microsoft.com/office/drawing/2014/main" id="{C98A1F10-F3E9-0BA7-0AE1-93563D982AF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5095" y="3238311"/>
            <a:ext cx="218407" cy="218407"/>
          </a:xfrm>
          <a:prstGeom prst="rect">
            <a:avLst/>
          </a:prstGeom>
          <a:extLst>
            <a:ext uri="{909E8E84-426E-40DD-AFC4-6F175D3DCCD1}">
              <a14:hiddenFill xmlns:a14="http://schemas.microsoft.com/office/drawing/2010/main">
                <a:solidFill>
                  <a:srgbClr val="FFFFFF"/>
                </a:solidFill>
              </a14:hiddenFill>
            </a:ext>
          </a:extLst>
        </p:spPr>
      </p:pic>
      <p:pic>
        <p:nvPicPr>
          <p:cNvPr id="23" name="Picture 22" descr="Free vector flat farmer's day celebration illustration">
            <a:extLst>
              <a:ext uri="{FF2B5EF4-FFF2-40B4-BE49-F238E27FC236}">
                <a16:creationId xmlns:a16="http://schemas.microsoft.com/office/drawing/2014/main" id="{8A05030F-ED30-DB7C-9E94-A2F0907E0F4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28618" r="36287"/>
          <a:stretch/>
        </p:blipFill>
        <p:spPr bwMode="auto">
          <a:xfrm>
            <a:off x="1708631" y="3840988"/>
            <a:ext cx="190806" cy="236525"/>
          </a:xfrm>
          <a:prstGeom prst="rect">
            <a:avLst/>
          </a:prstGeom>
          <a:extLst>
            <a:ext uri="{909E8E84-426E-40DD-AFC4-6F175D3DCCD1}">
              <a14:hiddenFill xmlns:a14="http://schemas.microsoft.com/office/drawing/2010/main">
                <a:solidFill>
                  <a:srgbClr val="FFFFFF"/>
                </a:solidFill>
              </a14:hiddenFill>
            </a:ext>
          </a:extLst>
        </p:spPr>
      </p:pic>
      <p:pic>
        <p:nvPicPr>
          <p:cNvPr id="24" name="Picture 4" descr="Free vector indian man in traditional clothes icon isolated">
            <a:extLst>
              <a:ext uri="{FF2B5EF4-FFF2-40B4-BE49-F238E27FC236}">
                <a16:creationId xmlns:a16="http://schemas.microsoft.com/office/drawing/2014/main" id="{6AACDF2E-B71C-D2B9-CF01-7190731828BE}"/>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25894" r="21452"/>
          <a:stretch/>
        </p:blipFill>
        <p:spPr bwMode="auto">
          <a:xfrm>
            <a:off x="2087453" y="3878191"/>
            <a:ext cx="158265" cy="246477"/>
          </a:xfrm>
          <a:prstGeom prst="rect">
            <a:avLst/>
          </a:prstGeom>
          <a:extLst>
            <a:ext uri="{909E8E84-426E-40DD-AFC4-6F175D3DCCD1}">
              <a14:hiddenFill xmlns:a14="http://schemas.microsoft.com/office/drawing/2010/main">
                <a:solidFill>
                  <a:srgbClr val="FFFFFF"/>
                </a:solidFill>
              </a14:hiddenFill>
            </a:ext>
          </a:extLst>
        </p:spPr>
      </p:pic>
      <p:pic>
        <p:nvPicPr>
          <p:cNvPr id="25" name="Picture 8" descr="Free lego babur babur mughal vector">
            <a:extLst>
              <a:ext uri="{FF2B5EF4-FFF2-40B4-BE49-F238E27FC236}">
                <a16:creationId xmlns:a16="http://schemas.microsoft.com/office/drawing/2014/main" id="{94151BEC-830A-C604-7B55-F8D34F4D90E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27825" y="4157473"/>
            <a:ext cx="140002" cy="248940"/>
          </a:xfrm>
          <a:prstGeom prst="rect">
            <a:avLst/>
          </a:prstGeom>
          <a:extLst>
            <a:ext uri="{909E8E84-426E-40DD-AFC4-6F175D3DCCD1}">
              <a14:hiddenFill xmlns:a14="http://schemas.microsoft.com/office/drawing/2010/main">
                <a:solidFill>
                  <a:srgbClr val="FFFFFF"/>
                </a:solidFill>
              </a14:hiddenFill>
            </a:ext>
          </a:extLst>
        </p:spPr>
      </p:pic>
      <p:pic>
        <p:nvPicPr>
          <p:cNvPr id="26" name="Picture 10" descr="Free vector indian culture young man character">
            <a:extLst>
              <a:ext uri="{FF2B5EF4-FFF2-40B4-BE49-F238E27FC236}">
                <a16:creationId xmlns:a16="http://schemas.microsoft.com/office/drawing/2014/main" id="{C190EA23-35D0-FB90-7E29-FC763BF6DDB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66163" y="3880854"/>
            <a:ext cx="174949" cy="248940"/>
          </a:xfrm>
          <a:prstGeom prst="rect">
            <a:avLst/>
          </a:prstGeom>
          <a:extLst>
            <a:ext uri="{909E8E84-426E-40DD-AFC4-6F175D3DCCD1}">
              <a14:hiddenFill xmlns:a14="http://schemas.microsoft.com/office/drawing/2010/main">
                <a:solidFill>
                  <a:srgbClr val="FFFFFF"/>
                </a:solidFill>
              </a14:hiddenFill>
            </a:ext>
          </a:extLst>
        </p:spPr>
      </p:pic>
      <p:pic>
        <p:nvPicPr>
          <p:cNvPr id="27" name="Picture 2" descr="Free vector stone will in the field illustration">
            <a:extLst>
              <a:ext uri="{FF2B5EF4-FFF2-40B4-BE49-F238E27FC236}">
                <a16:creationId xmlns:a16="http://schemas.microsoft.com/office/drawing/2014/main" id="{71D5619C-83AF-8AE1-F3C7-41BD87E7A593}"/>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r="36761"/>
          <a:stretch/>
        </p:blipFill>
        <p:spPr bwMode="auto">
          <a:xfrm>
            <a:off x="2924936" y="3878191"/>
            <a:ext cx="222260" cy="243542"/>
          </a:xfrm>
          <a:prstGeom prst="ellipse">
            <a:avLst/>
          </a:prstGeom>
          <a:extLst>
            <a:ext uri="{909E8E84-426E-40DD-AFC4-6F175D3DCCD1}">
              <a14:hiddenFill xmlns:a14="http://schemas.microsoft.com/office/drawing/2010/main">
                <a:solidFill>
                  <a:srgbClr val="FFFFFF"/>
                </a:solidFill>
              </a14:hiddenFill>
            </a:ext>
          </a:extLst>
        </p:spPr>
      </p:pic>
      <p:pic>
        <p:nvPicPr>
          <p:cNvPr id="28" name="Picture 2" descr="Free book read open vector">
            <a:extLst>
              <a:ext uri="{FF2B5EF4-FFF2-40B4-BE49-F238E27FC236}">
                <a16:creationId xmlns:a16="http://schemas.microsoft.com/office/drawing/2014/main" id="{C0C955FE-0DD6-DF95-0DF8-59B6897A8F8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flipH="1">
            <a:off x="2184036" y="4628089"/>
            <a:ext cx="282127" cy="1456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Free vector opposite adjective words with fast and slow">
            <a:extLst>
              <a:ext uri="{FF2B5EF4-FFF2-40B4-BE49-F238E27FC236}">
                <a16:creationId xmlns:a16="http://schemas.microsoft.com/office/drawing/2014/main" id="{57C29EF9-1E3F-34DE-A383-B8561C08C6F7}"/>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42596" t="32172" b="19449"/>
          <a:stretch/>
        </p:blipFill>
        <p:spPr bwMode="auto">
          <a:xfrm>
            <a:off x="2236545" y="5085935"/>
            <a:ext cx="299911" cy="215210"/>
          </a:xfrm>
          <a:prstGeom prst="rect">
            <a:avLst/>
          </a:prstGeom>
          <a:extLst>
            <a:ext uri="{909E8E84-426E-40DD-AFC4-6F175D3DCCD1}">
              <a14:hiddenFill xmlns:a14="http://schemas.microsoft.com/office/drawing/2010/main">
                <a:solidFill>
                  <a:srgbClr val="FFFFFF"/>
                </a:solidFill>
              </a14:hiddenFill>
            </a:ext>
          </a:extLst>
        </p:spPr>
      </p:pic>
      <p:pic>
        <p:nvPicPr>
          <p:cNvPr id="30" name="Picture 29" descr="Free vector opposite adjective words with fast and slow">
            <a:extLst>
              <a:ext uri="{FF2B5EF4-FFF2-40B4-BE49-F238E27FC236}">
                <a16:creationId xmlns:a16="http://schemas.microsoft.com/office/drawing/2014/main" id="{6004A4EE-E92E-B2A8-D11F-D3B1B29ABBEF}"/>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r="56598" b="19449"/>
          <a:stretch/>
        </p:blipFill>
        <p:spPr bwMode="auto">
          <a:xfrm rot="10800000" flipV="1">
            <a:off x="1880090" y="5085935"/>
            <a:ext cx="147058" cy="2323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ree vector rabbit running in the park">
            <a:extLst>
              <a:ext uri="{FF2B5EF4-FFF2-40B4-BE49-F238E27FC236}">
                <a16:creationId xmlns:a16="http://schemas.microsoft.com/office/drawing/2014/main" id="{66E1D683-56AD-6A22-F125-BE326518DA22}"/>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r="34286"/>
          <a:stretch/>
        </p:blipFill>
        <p:spPr bwMode="auto">
          <a:xfrm>
            <a:off x="3079851" y="5123890"/>
            <a:ext cx="248353" cy="2194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ree vector cute dog holding megaphone cartoon vector icon illustration. animal technology icon concept isolated">
            <a:extLst>
              <a:ext uri="{FF2B5EF4-FFF2-40B4-BE49-F238E27FC236}">
                <a16:creationId xmlns:a16="http://schemas.microsoft.com/office/drawing/2014/main" id="{C8D876FE-703C-1EB3-3572-D9C6F3137645}"/>
              </a:ext>
            </a:extLst>
          </p:cNvPr>
          <p:cNvPicPr>
            <a:picLocks noChangeAspect="1" noChangeArrowheads="1"/>
          </p:cNvPicPr>
          <p:nvPr/>
        </p:nvPicPr>
        <p:blipFill rotWithShape="1">
          <a:blip r:embed="rId27">
            <a:extLst>
              <a:ext uri="{BEBA8EAE-BF5A-486C-A8C5-ECC9F3942E4B}">
                <a14:imgProps xmlns:a14="http://schemas.microsoft.com/office/drawing/2010/main">
                  <a14:imgLayer r:embed="rId28">
                    <a14:imgEffect>
                      <a14:backgroundRemoval t="10000" b="90000" l="10000" r="90000"/>
                    </a14:imgEffect>
                  </a14:imgLayer>
                </a14:imgProps>
              </a:ext>
              <a:ext uri="{28A0092B-C50C-407E-A947-70E740481C1C}">
                <a14:useLocalDpi xmlns:a14="http://schemas.microsoft.com/office/drawing/2010/main" val="0"/>
              </a:ext>
            </a:extLst>
          </a:blip>
          <a:srcRect l="16667" t="14762" r="21749" b="14127"/>
          <a:stretch/>
        </p:blipFill>
        <p:spPr bwMode="auto">
          <a:xfrm>
            <a:off x="2684999" y="5063933"/>
            <a:ext cx="293915" cy="3393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Free vector boy and girl from india in green and blue outfit">
            <a:extLst>
              <a:ext uri="{FF2B5EF4-FFF2-40B4-BE49-F238E27FC236}">
                <a16:creationId xmlns:a16="http://schemas.microsoft.com/office/drawing/2014/main" id="{682E2E3E-2AE0-DF0B-06AC-DC63029DFD13}"/>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r="48798" b="2437"/>
          <a:stretch/>
        </p:blipFill>
        <p:spPr bwMode="auto">
          <a:xfrm>
            <a:off x="1814316" y="5581198"/>
            <a:ext cx="131547" cy="2510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Free vector flat summer illustration with older woman reading book in house">
            <a:extLst>
              <a:ext uri="{FF2B5EF4-FFF2-40B4-BE49-F238E27FC236}">
                <a16:creationId xmlns:a16="http://schemas.microsoft.com/office/drawing/2014/main" id="{7F13980F-A5E5-7ECC-0280-4588D1628AFB}"/>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27817" t="47158" r="25722" b="13001"/>
          <a:stretch/>
        </p:blipFill>
        <p:spPr bwMode="auto">
          <a:xfrm>
            <a:off x="2347243" y="5588709"/>
            <a:ext cx="275263" cy="23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13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7;p3">
            <a:extLst>
              <a:ext uri="{FF2B5EF4-FFF2-40B4-BE49-F238E27FC236}">
                <a16:creationId xmlns:a16="http://schemas.microsoft.com/office/drawing/2014/main" id="{6D42FD62-34E5-791E-E3C2-E1B0F48A0EF1}"/>
              </a:ext>
            </a:extLst>
          </p:cNvPr>
          <p:cNvSpPr txBox="1">
            <a:spLocks noGrp="1"/>
          </p:cNvSpPr>
          <p:nvPr>
            <p:ph type="title"/>
          </p:nvPr>
        </p:nvSpPr>
        <p:spPr>
          <a:xfrm>
            <a:off x="2696734" y="12489"/>
            <a:ext cx="6934409" cy="6685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ct val="100000"/>
              <a:buFont typeface="Calibri"/>
              <a:buNone/>
            </a:pPr>
            <a:r>
              <a:rPr lang="en-IN" b="0" i="0" u="none" strike="noStrike" cap="none" dirty="0">
                <a:solidFill>
                  <a:schemeClr val="dk1"/>
                </a:solidFill>
                <a:latin typeface="Calibri"/>
                <a:ea typeface="Calibri"/>
                <a:cs typeface="Calibri"/>
                <a:sym typeface="Calibri"/>
              </a:rPr>
              <a:t>Attribution / Citation</a:t>
            </a:r>
            <a:endParaRPr dirty="0"/>
          </a:p>
        </p:txBody>
      </p:sp>
      <p:graphicFrame>
        <p:nvGraphicFramePr>
          <p:cNvPr id="2" name="Google Shape;46;p3">
            <a:extLst>
              <a:ext uri="{FF2B5EF4-FFF2-40B4-BE49-F238E27FC236}">
                <a16:creationId xmlns:a16="http://schemas.microsoft.com/office/drawing/2014/main" id="{00F7865C-02AE-69EC-48BB-16507EBE789D}"/>
              </a:ext>
            </a:extLst>
          </p:cNvPr>
          <p:cNvGraphicFramePr/>
          <p:nvPr>
            <p:extLst>
              <p:ext uri="{D42A27DB-BD31-4B8C-83A1-F6EECF244321}">
                <p14:modId xmlns:p14="http://schemas.microsoft.com/office/powerpoint/2010/main" val="15632300"/>
              </p:ext>
            </p:extLst>
          </p:nvPr>
        </p:nvGraphicFramePr>
        <p:xfrm>
          <a:off x="383754" y="1042989"/>
          <a:ext cx="11270255" cy="3467347"/>
        </p:xfrm>
        <a:graphic>
          <a:graphicData uri="http://schemas.openxmlformats.org/drawingml/2006/table">
            <a:tbl>
              <a:tblPr firstRow="1" bandRow="1">
                <a:tableStyleId>{5C22544A-7EE6-4342-B048-85BDC9FD1C3A}</a:tableStyleId>
              </a:tblPr>
              <a:tblGrid>
                <a:gridCol w="1166315">
                  <a:extLst>
                    <a:ext uri="{9D8B030D-6E8A-4147-A177-3AD203B41FA5}">
                      <a16:colId xmlns:a16="http://schemas.microsoft.com/office/drawing/2014/main" val="20000"/>
                    </a:ext>
                  </a:extLst>
                </a:gridCol>
                <a:gridCol w="1778656">
                  <a:extLst>
                    <a:ext uri="{9D8B030D-6E8A-4147-A177-3AD203B41FA5}">
                      <a16:colId xmlns:a16="http://schemas.microsoft.com/office/drawing/2014/main" val="20001"/>
                    </a:ext>
                  </a:extLst>
                </a:gridCol>
                <a:gridCol w="6308457">
                  <a:extLst>
                    <a:ext uri="{9D8B030D-6E8A-4147-A177-3AD203B41FA5}">
                      <a16:colId xmlns:a16="http://schemas.microsoft.com/office/drawing/2014/main" val="20002"/>
                    </a:ext>
                  </a:extLst>
                </a:gridCol>
                <a:gridCol w="2016827">
                  <a:extLst>
                    <a:ext uri="{9D8B030D-6E8A-4147-A177-3AD203B41FA5}">
                      <a16:colId xmlns:a16="http://schemas.microsoft.com/office/drawing/2014/main" val="20003"/>
                    </a:ext>
                  </a:extLst>
                </a:gridCol>
              </a:tblGrid>
              <a:tr h="520388">
                <a:tc>
                  <a:txBody>
                    <a:bodyPr/>
                    <a:lstStyle/>
                    <a:p>
                      <a:pPr marL="0" marR="0" lvl="0" indent="0" algn="ctr" rtl="0">
                        <a:spcBef>
                          <a:spcPts val="0"/>
                        </a:spcBef>
                        <a:spcAft>
                          <a:spcPts val="0"/>
                        </a:spcAft>
                        <a:buNone/>
                      </a:pPr>
                      <a:r>
                        <a:rPr lang="en-IN" sz="2000" u="none" strike="noStrike" cap="none" dirty="0">
                          <a:latin typeface="Calibri" panose="020F0502020204030204" pitchFamily="34" charset="0"/>
                          <a:cs typeface="Calibri" panose="020F0502020204030204" pitchFamily="34" charset="0"/>
                        </a:rPr>
                        <a:t>Slide #</a:t>
                      </a:r>
                      <a:endParaRPr sz="2000" u="none" strike="noStrike" cap="none"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r>
                        <a:rPr lang="en-IN" sz="2000" u="none" strike="noStrike" cap="none" dirty="0">
                          <a:latin typeface="Calibri" panose="020F0502020204030204" pitchFamily="34" charset="0"/>
                          <a:cs typeface="Calibri" panose="020F0502020204030204" pitchFamily="34" charset="0"/>
                        </a:rPr>
                        <a:t>Thumbnail</a:t>
                      </a:r>
                      <a:endParaRPr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r>
                        <a:rPr lang="en-IN" sz="2000" u="none" strike="noStrike" cap="none" dirty="0">
                          <a:latin typeface="Calibri" panose="020F0502020204030204" pitchFamily="34" charset="0"/>
                          <a:cs typeface="Calibri" panose="020F0502020204030204" pitchFamily="34" charset="0"/>
                        </a:rPr>
                        <a:t>Source link</a:t>
                      </a:r>
                      <a:endParaRPr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r>
                        <a:rPr lang="en-IN" sz="2000" u="none" strike="noStrike" cap="none" dirty="0">
                          <a:latin typeface="Calibri" panose="020F0502020204030204" pitchFamily="34" charset="0"/>
                          <a:cs typeface="Calibri" panose="020F0502020204030204" pitchFamily="34" charset="0"/>
                        </a:rPr>
                        <a:t>Author </a:t>
                      </a:r>
                      <a:endParaRPr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0"/>
                  </a:ext>
                </a:extLst>
              </a:tr>
              <a:tr h="364574">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14</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Pct val="100000"/>
                        <a:buFont typeface="+mj-lt"/>
                        <a:buAutoNum type="arabicPeriod"/>
                        <a:tabLst/>
                        <a:defRPr/>
                      </a:pPr>
                      <a:r>
                        <a:rPr lang="en-GB" sz="900" dirty="0">
                          <a:latin typeface="Calibri" panose="020F0502020204030204" pitchFamily="34" charset="0"/>
                          <a:cs typeface="Calibri" panose="020F0502020204030204" pitchFamily="34" charset="0"/>
                        </a:rPr>
                        <a:t>Book : https://</a:t>
                      </a:r>
                      <a:r>
                        <a:rPr lang="en-GB" sz="900" dirty="0" err="1">
                          <a:latin typeface="Calibri" panose="020F0502020204030204" pitchFamily="34" charset="0"/>
                          <a:cs typeface="Calibri" panose="020F0502020204030204" pitchFamily="34" charset="0"/>
                        </a:rPr>
                        <a:t>www.freepik.com</a:t>
                      </a:r>
                      <a:r>
                        <a:rPr lang="en-GB" sz="900" dirty="0">
                          <a:latin typeface="Calibri" panose="020F0502020204030204" pitchFamily="34" charset="0"/>
                          <a:cs typeface="Calibri" panose="020F0502020204030204" pitchFamily="34" charset="0"/>
                        </a:rPr>
                        <a:t>/free-vector/hand-holding-pen-writing-blank-book_34913409.htm#</a:t>
                      </a:r>
                    </a:p>
                  </a:txBody>
                  <a:tcPr marL="91450" marR="91450" marT="45725" marB="45725" anchor="ctr"/>
                </a:tc>
                <a:tc>
                  <a:txBody>
                    <a:bodyPr/>
                    <a:lstStyle/>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brgfx</a:t>
                      </a:r>
                      <a:endParaRPr sz="900" dirty="0">
                        <a:latin typeface="Calibri" panose="020F0502020204030204" pitchFamily="34" charset="0"/>
                        <a:cs typeface="Calibri" panose="020F0502020204030204" pitchFamily="34" charset="0"/>
                      </a:endParaRPr>
                    </a:p>
                  </a:txBody>
                  <a:tcPr marL="91450" marR="91450" marT="45725" marB="45725" anchor="ctr"/>
                </a:tc>
                <a:extLst>
                  <a:ext uri="{0D108BD9-81ED-4DB2-BD59-A6C34878D82A}">
                    <a16:rowId xmlns:a16="http://schemas.microsoft.com/office/drawing/2014/main" val="10001"/>
                  </a:ext>
                </a:extLst>
              </a:tr>
              <a:tr h="572878">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15</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lvl="0" indent="-228600" algn="l" rtl="0">
                        <a:spcBef>
                          <a:spcPts val="0"/>
                        </a:spcBef>
                        <a:spcAft>
                          <a:spcPts val="0"/>
                        </a:spcAft>
                        <a:buFont typeface="+mj-lt"/>
                        <a:buAutoNum type="arabicPeriod"/>
                      </a:pPr>
                      <a:r>
                        <a:rPr lang="en-IN" sz="900" b="0" i="0" u="none" strike="noStrike" dirty="0">
                          <a:solidFill>
                            <a:schemeClr val="tx1"/>
                          </a:solidFill>
                          <a:effectLst/>
                          <a:latin typeface="Calibri" panose="020F0502020204030204" pitchFamily="34" charset="0"/>
                          <a:cs typeface="Calibri" panose="020F0502020204030204" pitchFamily="34" charset="0"/>
                          <a:sym typeface="Calibri"/>
                        </a:rPr>
                        <a:t>Book : https://</a:t>
                      </a:r>
                      <a:r>
                        <a:rPr lang="en-IN" sz="900" b="0" i="0" u="none" strike="noStrike" dirty="0" err="1">
                          <a:solidFill>
                            <a:schemeClr val="tx1"/>
                          </a:solidFill>
                          <a:effectLst/>
                          <a:latin typeface="Calibri" panose="020F0502020204030204" pitchFamily="34" charset="0"/>
                          <a:cs typeface="Calibri" panose="020F0502020204030204" pitchFamily="34" charset="0"/>
                          <a:sym typeface="Calibri"/>
                        </a:rPr>
                        <a:t>commons.wikimedia.org</a:t>
                      </a:r>
                      <a:r>
                        <a:rPr lang="en-IN" sz="900" b="0" i="0" u="none" strike="noStrike" dirty="0">
                          <a:solidFill>
                            <a:schemeClr val="tx1"/>
                          </a:solidFill>
                          <a:effectLst/>
                          <a:latin typeface="Calibri" panose="020F0502020204030204" pitchFamily="34" charset="0"/>
                          <a:cs typeface="Calibri" panose="020F0502020204030204" pitchFamily="34" charset="0"/>
                          <a:sym typeface="Calibri"/>
                        </a:rPr>
                        <a:t>/wiki/</a:t>
                      </a:r>
                      <a:r>
                        <a:rPr lang="en-IN" sz="900" b="0" i="0" u="none" strike="noStrike" dirty="0" err="1">
                          <a:solidFill>
                            <a:schemeClr val="tx1"/>
                          </a:solidFill>
                          <a:effectLst/>
                          <a:latin typeface="Calibri" panose="020F0502020204030204" pitchFamily="34" charset="0"/>
                          <a:cs typeface="Calibri" panose="020F0502020204030204" pitchFamily="34" charset="0"/>
                          <a:sym typeface="Calibri"/>
                        </a:rPr>
                        <a:t>File:Jungle_Book_Rudyard_Kipling_poster.jpeg</a:t>
                      </a:r>
                      <a:r>
                        <a:rPr lang="en-IN" sz="900" b="0" i="0" u="none" strike="noStrike" dirty="0">
                          <a:solidFill>
                            <a:schemeClr val="tx1"/>
                          </a:solidFill>
                          <a:effectLst/>
                          <a:latin typeface="Calibri" panose="020F0502020204030204" pitchFamily="34" charset="0"/>
                          <a:cs typeface="Calibri" panose="020F0502020204030204" pitchFamily="34" charset="0"/>
                          <a:sym typeface="Calibri"/>
                        </a:rPr>
                        <a:t> </a:t>
                      </a:r>
                      <a:endParaRPr lang="en-IN" sz="900" b="0" i="0" u="none" strike="noStrike" dirty="0">
                        <a:solidFill>
                          <a:schemeClr val="tx1"/>
                        </a:solidFill>
                        <a:effectLst/>
                        <a:latin typeface="Calibri" panose="020F0502020204030204" pitchFamily="34" charset="0"/>
                        <a:cs typeface="Calibri" panose="020F0502020204030204" pitchFamily="34" charset="0"/>
                      </a:endParaRPr>
                    </a:p>
                    <a:p>
                      <a:pPr marL="228600" lvl="0" indent="-228600" algn="l" rtl="0">
                        <a:spcBef>
                          <a:spcPts val="0"/>
                        </a:spcBef>
                        <a:spcAft>
                          <a:spcPts val="0"/>
                        </a:spcAft>
                        <a:buFont typeface="+mj-lt"/>
                        <a:buAutoNum type="arabicPeriod"/>
                      </a:pPr>
                      <a:r>
                        <a:rPr lang="en-IN" sz="900" b="0" i="0" u="none" strike="noStrike" dirty="0">
                          <a:solidFill>
                            <a:schemeClr val="tx1"/>
                          </a:solidFill>
                          <a:effectLst/>
                          <a:latin typeface="Calibri" panose="020F0502020204030204" pitchFamily="34" charset="0"/>
                          <a:cs typeface="Calibri" panose="020F0502020204030204" pitchFamily="34" charset="0"/>
                        </a:rPr>
                        <a:t>Lewis : https://</a:t>
                      </a:r>
                      <a:r>
                        <a:rPr lang="en-IN" sz="900" b="0" i="0" u="none" strike="noStrike" dirty="0" err="1">
                          <a:solidFill>
                            <a:schemeClr val="tx1"/>
                          </a:solidFill>
                          <a:effectLst/>
                          <a:latin typeface="Calibri" panose="020F0502020204030204" pitchFamily="34" charset="0"/>
                          <a:cs typeface="Calibri" panose="020F0502020204030204" pitchFamily="34" charset="0"/>
                        </a:rPr>
                        <a:t>commons.wikimedia.org</a:t>
                      </a:r>
                      <a:r>
                        <a:rPr lang="en-IN" sz="900" b="0" i="0" u="none" strike="noStrike" dirty="0">
                          <a:solidFill>
                            <a:schemeClr val="tx1"/>
                          </a:solidFill>
                          <a:effectLst/>
                          <a:latin typeface="Calibri" panose="020F0502020204030204" pitchFamily="34" charset="0"/>
                          <a:cs typeface="Calibri" panose="020F0502020204030204" pitchFamily="34" charset="0"/>
                        </a:rPr>
                        <a:t>/wiki/File:Alice%27s_adventures_in_Wonderland_-_(IA_alicesadventures00carr_25)_(page_1_crop).jpg </a:t>
                      </a:r>
                      <a:endParaRPr lang="en-IN" sz="900" b="0" dirty="0">
                        <a:solidFill>
                          <a:schemeClr val="tx1"/>
                        </a:solidFill>
                        <a:latin typeface="Calibri" panose="020F0502020204030204" pitchFamily="34" charset="0"/>
                        <a:cs typeface="Calibri" panose="020F0502020204030204" pitchFamily="34" charset="0"/>
                      </a:endParaRPr>
                    </a:p>
                  </a:txBody>
                  <a:tcPr marL="91450" marR="91450" marT="45725" marB="45725"/>
                </a:tc>
                <a:tc>
                  <a:txBody>
                    <a:bodyPr/>
                    <a:lstStyle/>
                    <a:p>
                      <a:pPr marL="228600" marR="0" lvl="0" indent="-228600" algn="l" rtl="0">
                        <a:spcBef>
                          <a:spcPts val="0"/>
                        </a:spcBef>
                        <a:spcAft>
                          <a:spcPts val="0"/>
                        </a:spcAft>
                        <a:buFont typeface="+mj-lt"/>
                        <a:buAutoNum type="arabicPeriod"/>
                      </a:pPr>
                      <a:r>
                        <a:rPr lang="en-IN" sz="900" b="0" i="0" dirty="0">
                          <a:solidFill>
                            <a:schemeClr val="tx1"/>
                          </a:solidFill>
                          <a:effectLst/>
                          <a:latin typeface="Calibri" panose="020F0502020204030204" pitchFamily="34" charset="0"/>
                          <a:cs typeface="Calibri" panose="020F0502020204030204" pitchFamily="34" charset="0"/>
                        </a:rPr>
                        <a:t>Rudyard </a:t>
                      </a:r>
                      <a:r>
                        <a:rPr lang="en-IN" sz="900" b="0" i="0" dirty="0" err="1">
                          <a:solidFill>
                            <a:schemeClr val="tx1"/>
                          </a:solidFill>
                          <a:effectLst/>
                          <a:latin typeface="Calibri" panose="020F0502020204030204" pitchFamily="34" charset="0"/>
                          <a:cs typeface="Calibri" panose="020F0502020204030204" pitchFamily="34" charset="0"/>
                        </a:rPr>
                        <a:t>Kiping</a:t>
                      </a:r>
                      <a:r>
                        <a:rPr lang="en-IN" sz="900" b="0" i="0" dirty="0">
                          <a:solidFill>
                            <a:schemeClr val="tx1"/>
                          </a:solidFill>
                          <a:effectLst/>
                          <a:latin typeface="Calibri" panose="020F0502020204030204" pitchFamily="34" charset="0"/>
                          <a:cs typeface="Calibri" panose="020F0502020204030204" pitchFamily="34" charset="0"/>
                        </a:rPr>
                        <a:t> (The Century Company)</a:t>
                      </a:r>
                    </a:p>
                    <a:p>
                      <a:pPr marL="228600" marR="0" lvl="0" indent="-228600" algn="l" rtl="0">
                        <a:spcBef>
                          <a:spcPts val="0"/>
                        </a:spcBef>
                        <a:spcAft>
                          <a:spcPts val="0"/>
                        </a:spcAft>
                        <a:buFont typeface="+mj-lt"/>
                        <a:buAutoNum type="arabicPeriod"/>
                      </a:pPr>
                      <a:r>
                        <a:rPr lang="en-IN" sz="900" b="0" i="0" dirty="0">
                          <a:solidFill>
                            <a:schemeClr val="tx1"/>
                          </a:solidFill>
                          <a:effectLst/>
                          <a:latin typeface="Calibri" panose="020F0502020204030204" pitchFamily="34" charset="0"/>
                          <a:cs typeface="Calibri" panose="020F0502020204030204" pitchFamily="34" charset="0"/>
                        </a:rPr>
                        <a:t>Carroll, Lewis, (1832-1898)</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2"/>
                  </a:ext>
                </a:extLst>
              </a:tr>
              <a:tr h="363557">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16</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marR="0" lvl="0" indent="-228600" algn="l" rtl="0">
                        <a:spcBef>
                          <a:spcPts val="0"/>
                        </a:spcBef>
                        <a:spcAft>
                          <a:spcPts val="0"/>
                        </a:spcAft>
                        <a:buFont typeface="+mj-lt"/>
                        <a:buAutoNum type="arabicPeriod"/>
                      </a:pPr>
                      <a:r>
                        <a:rPr lang="en-US" sz="900" dirty="0">
                          <a:latin typeface="Calibri" panose="020F0502020204030204" pitchFamily="34" charset="0"/>
                          <a:cs typeface="Calibri" panose="020F0502020204030204" pitchFamily="34" charset="0"/>
                        </a:rPr>
                        <a:t>Kids : https://</a:t>
                      </a:r>
                      <a:r>
                        <a:rPr lang="en-US" sz="900" dirty="0" err="1">
                          <a:latin typeface="Calibri" panose="020F0502020204030204" pitchFamily="34" charset="0"/>
                          <a:cs typeface="Calibri" panose="020F0502020204030204" pitchFamily="34" charset="0"/>
                        </a:rPr>
                        <a:t>pixabay.com</a:t>
                      </a:r>
                      <a:r>
                        <a:rPr lang="en-US" sz="900" dirty="0">
                          <a:latin typeface="Calibri" panose="020F0502020204030204" pitchFamily="34" charset="0"/>
                          <a:cs typeface="Calibri" panose="020F0502020204030204" pitchFamily="34" charset="0"/>
                        </a:rPr>
                        <a:t>/illustrations/singing-children-song-sing-child-18382/</a:t>
                      </a: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PublicDomainPictures</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3"/>
                  </a:ext>
                </a:extLst>
              </a:tr>
              <a:tr h="363557">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1, 17</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dirty="0">
                          <a:solidFill>
                            <a:schemeClr val="dk1"/>
                          </a:solidFill>
                          <a:latin typeface="Calibri"/>
                          <a:cs typeface="Calibri"/>
                          <a:sym typeface="Calibri"/>
                        </a:rPr>
                        <a:t>Boy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/free-vector/boy-wearing-scientist-gown-with-empty-paper-table_17622287.htm#query=boy%20writing&amp;position=1&amp;from_view=</a:t>
                      </a:r>
                      <a:r>
                        <a:rPr lang="en-IN" sz="900" b="0" i="0" u="none" strike="noStrike" dirty="0" err="1">
                          <a:solidFill>
                            <a:schemeClr val="dk1"/>
                          </a:solidFill>
                          <a:latin typeface="Calibri"/>
                          <a:cs typeface="Calibri"/>
                          <a:sym typeface="Calibri"/>
                        </a:rPr>
                        <a:t>search&amp;track</a:t>
                      </a:r>
                      <a:r>
                        <a:rPr lang="en-IN" sz="900" b="0" i="0" u="none" strike="noStrike" dirty="0">
                          <a:solidFill>
                            <a:schemeClr val="dk1"/>
                          </a:solidFill>
                          <a:latin typeface="Calibri"/>
                          <a:cs typeface="Calibri"/>
                          <a:sym typeface="Calibri"/>
                        </a:rPr>
                        <a:t>=ais </a:t>
                      </a:r>
                      <a:endParaRPr lang="en-IN" sz="900" b="0" dirty="0"/>
                    </a:p>
                  </a:txBody>
                  <a:tcPr marL="91450" marR="91450" marT="45725" marB="45725"/>
                </a:tc>
                <a:tc>
                  <a:txBody>
                    <a:bodyPr/>
                    <a:lstStyle/>
                    <a:p>
                      <a:pPr marL="228600" marR="0" lvl="0" indent="-228600" algn="l" rtl="0">
                        <a:spcBef>
                          <a:spcPts val="0"/>
                        </a:spcBef>
                        <a:spcAft>
                          <a:spcPts val="0"/>
                        </a:spcAft>
                        <a:buFont typeface="+mj-lt"/>
                        <a:buAutoNum type="arabicPeriod"/>
                      </a:pPr>
                      <a:r>
                        <a:rPr lang="en-GB" sz="900" dirty="0" err="1">
                          <a:latin typeface="Calibri" panose="020F0502020204030204" pitchFamily="34" charset="0"/>
                          <a:cs typeface="Calibri" panose="020F0502020204030204" pitchFamily="34" charset="0"/>
                        </a:rPr>
                        <a:t>brgfx</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2506944654"/>
                  </a:ext>
                </a:extLst>
              </a:tr>
              <a:tr h="310797">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19</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a:latin typeface="Calibri" panose="020F0502020204030204" pitchFamily="34" charset="0"/>
                        <a:cs typeface="Calibri" panose="020F0502020204030204" pitchFamily="34" charset="0"/>
                      </a:endParaRPr>
                    </a:p>
                  </a:txBody>
                  <a:tcPr marL="91450" marR="91450" marT="45725" marB="45725" anchor="ctr"/>
                </a:tc>
                <a:tc>
                  <a:txBody>
                    <a:bodyPr/>
                    <a:lstStyle/>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Board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/free-vector/realistic-chalk-blackboard_19380853.htm#query=</a:t>
                      </a:r>
                      <a:r>
                        <a:rPr lang="en-IN" sz="900" b="0" i="0" u="none" strike="noStrike" dirty="0" err="1">
                          <a:solidFill>
                            <a:schemeClr val="dk1"/>
                          </a:solidFill>
                          <a:latin typeface="Calibri"/>
                          <a:cs typeface="Calibri"/>
                          <a:sym typeface="Calibri"/>
                        </a:rPr>
                        <a:t>board&amp;position</a:t>
                      </a:r>
                      <a:r>
                        <a:rPr lang="en-IN" sz="900" b="0" i="0" u="none" strike="noStrike" dirty="0">
                          <a:solidFill>
                            <a:schemeClr val="dk1"/>
                          </a:solidFill>
                          <a:latin typeface="Calibri"/>
                          <a:cs typeface="Calibri"/>
                          <a:sym typeface="Calibri"/>
                        </a:rPr>
                        <a:t>=20&amp;from_view=</a:t>
                      </a:r>
                      <a:r>
                        <a:rPr lang="en-IN" sz="900" b="0" i="0" u="none" strike="noStrike" dirty="0" err="1">
                          <a:solidFill>
                            <a:schemeClr val="dk1"/>
                          </a:solidFill>
                          <a:latin typeface="Calibri"/>
                          <a:cs typeface="Calibri"/>
                          <a:sym typeface="Calibri"/>
                        </a:rPr>
                        <a:t>search&amp;track</a:t>
                      </a:r>
                      <a:r>
                        <a:rPr lang="en-IN" sz="900" b="0" i="0" u="none" strike="noStrike" dirty="0">
                          <a:solidFill>
                            <a:schemeClr val="dk1"/>
                          </a:solidFill>
                          <a:latin typeface="Calibri"/>
                          <a:cs typeface="Calibri"/>
                          <a:sym typeface="Calibri"/>
                        </a:rPr>
                        <a:t>=</a:t>
                      </a:r>
                      <a:r>
                        <a:rPr lang="en-IN" sz="900" b="0" i="0" u="none" strike="noStrike" dirty="0" err="1">
                          <a:solidFill>
                            <a:schemeClr val="dk1"/>
                          </a:solidFill>
                          <a:latin typeface="Calibri"/>
                          <a:cs typeface="Calibri"/>
                          <a:sym typeface="Calibri"/>
                        </a:rPr>
                        <a:t>sph</a:t>
                      </a:r>
                      <a:r>
                        <a:rPr lang="en-IN" sz="900" b="0" i="0" u="none" strike="noStrike" dirty="0">
                          <a:solidFill>
                            <a:schemeClr val="dk1"/>
                          </a:solidFill>
                          <a:latin typeface="Calibri"/>
                          <a:cs typeface="Calibri"/>
                          <a:sym typeface="Calibri"/>
                        </a:rPr>
                        <a:t> </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Bear : https://</a:t>
                      </a:r>
                      <a:r>
                        <a:rPr lang="en-IN" sz="900" b="0" i="0" u="none" strike="noStrike" dirty="0" err="1">
                          <a:solidFill>
                            <a:schemeClr val="dk1"/>
                          </a:solidFill>
                          <a:latin typeface="Calibri"/>
                          <a:cs typeface="Calibri"/>
                          <a:sym typeface="Calibri"/>
                        </a:rPr>
                        <a:t>www.freepik.com</a:t>
                      </a:r>
                      <a:r>
                        <a:rPr lang="en-IN" sz="900" b="0" i="0" u="none" strike="noStrike" dirty="0">
                          <a:solidFill>
                            <a:schemeClr val="dk1"/>
                          </a:solidFill>
                          <a:latin typeface="Calibri"/>
                          <a:cs typeface="Calibri"/>
                          <a:sym typeface="Calibri"/>
                        </a:rPr>
                        <a:t>/free-vector/wild-animal-doing-human-activities_37368168.htm#query=bear%20clothes&amp;position=6&amp;from_view=</a:t>
                      </a:r>
                      <a:r>
                        <a:rPr lang="en-IN" sz="900" b="0" i="0" u="none" strike="noStrike" dirty="0" err="1">
                          <a:solidFill>
                            <a:schemeClr val="dk1"/>
                          </a:solidFill>
                          <a:latin typeface="Calibri"/>
                          <a:cs typeface="Calibri"/>
                          <a:sym typeface="Calibri"/>
                        </a:rPr>
                        <a:t>search&amp;track</a:t>
                      </a:r>
                      <a:r>
                        <a:rPr lang="en-IN" sz="900" b="0" i="0" u="none" strike="noStrike" dirty="0">
                          <a:solidFill>
                            <a:schemeClr val="dk1"/>
                          </a:solidFill>
                          <a:latin typeface="Calibri"/>
                          <a:cs typeface="Calibri"/>
                          <a:sym typeface="Calibri"/>
                        </a:rPr>
                        <a:t>=ais </a:t>
                      </a:r>
                      <a:endParaRPr lang="en-IN" sz="900" b="0" dirty="0"/>
                    </a:p>
                  </a:txBody>
                  <a:tcPr marL="91450" marR="91450" marT="45725" marB="45725"/>
                </a:tc>
                <a:tc>
                  <a:txBody>
                    <a:bodyPr/>
                    <a:lstStyle/>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rabicPeriod"/>
                        <a:tabLst/>
                        <a:defRPr/>
                      </a:pPr>
                      <a:r>
                        <a:rPr lang="en-IN" sz="900" b="0" i="0" u="none" strike="noStrike" dirty="0" err="1">
                          <a:solidFill>
                            <a:schemeClr val="dk1"/>
                          </a:solidFill>
                          <a:latin typeface="Calibri"/>
                          <a:cs typeface="Calibri"/>
                          <a:sym typeface="Calibri"/>
                        </a:rPr>
                        <a:t>pikisuperstar</a:t>
                      </a:r>
                      <a:endParaRPr lang="en-IN" sz="900" b="0" i="0" u="none" strike="noStrike" dirty="0">
                        <a:solidFill>
                          <a:schemeClr val="dk1"/>
                        </a:solidFill>
                        <a:latin typeface="Calibri"/>
                        <a:cs typeface="Calibri"/>
                        <a:sym typeface="Calibri"/>
                      </a:endParaRPr>
                    </a:p>
                    <a:p>
                      <a:pPr marL="228600" marR="0" lvl="0" indent="-228600" algn="l" rtl="0">
                        <a:spcBef>
                          <a:spcPts val="0"/>
                        </a:spcBef>
                        <a:spcAft>
                          <a:spcPts val="0"/>
                        </a:spcAft>
                        <a:buFont typeface="+mj-lt"/>
                        <a:buAutoNum type="arabicPeriod"/>
                      </a:pPr>
                      <a:endParaRPr lang="en-GB" sz="900" dirty="0"/>
                    </a:p>
                    <a:p>
                      <a:pPr marL="228600" marR="0" lvl="0" indent="-228600" algn="l" rtl="0">
                        <a:spcBef>
                          <a:spcPts val="0"/>
                        </a:spcBef>
                        <a:spcAft>
                          <a:spcPts val="0"/>
                        </a:spcAft>
                        <a:buFont typeface="+mj-lt"/>
                        <a:buAutoNum type="arabicPeriod"/>
                      </a:pPr>
                      <a:endParaRPr lang="en-GB" sz="900" dirty="0"/>
                    </a:p>
                    <a:p>
                      <a:pPr marL="228600" marR="0" lvl="0" indent="-228600" algn="l" rtl="0">
                        <a:spcBef>
                          <a:spcPts val="0"/>
                        </a:spcBef>
                        <a:spcAft>
                          <a:spcPts val="0"/>
                        </a:spcAft>
                        <a:buFont typeface="+mj-lt"/>
                        <a:buAutoNum type="arabicPeriod"/>
                      </a:pPr>
                      <a:r>
                        <a:rPr lang="en-GB" sz="900" dirty="0" err="1"/>
                        <a:t>freepik</a:t>
                      </a:r>
                      <a:endParaRPr sz="900" dirty="0"/>
                    </a:p>
                  </a:txBody>
                  <a:tcPr marL="91450" marR="91450" marT="45725" marB="45725"/>
                </a:tc>
                <a:extLst>
                  <a:ext uri="{0D108BD9-81ED-4DB2-BD59-A6C34878D82A}">
                    <a16:rowId xmlns:a16="http://schemas.microsoft.com/office/drawing/2014/main" val="10005"/>
                  </a:ext>
                </a:extLst>
              </a:tr>
              <a:tr h="310797">
                <a:tc>
                  <a:txBody>
                    <a:bodyPr/>
                    <a:lstStyle/>
                    <a:p>
                      <a:pPr marL="0" marR="0" lvl="0" indent="0" algn="ctr" rtl="0">
                        <a:spcBef>
                          <a:spcPts val="0"/>
                        </a:spcBef>
                        <a:spcAft>
                          <a:spcPts val="0"/>
                        </a:spcAft>
                        <a:buNone/>
                      </a:pPr>
                      <a:r>
                        <a:rPr lang="en-GB" sz="900" dirty="0">
                          <a:latin typeface="Calibri" panose="020F0502020204030204" pitchFamily="34" charset="0"/>
                          <a:cs typeface="Calibri" panose="020F0502020204030204" pitchFamily="34" charset="0"/>
                        </a:rPr>
                        <a:t>20</a:t>
                      </a:r>
                      <a:endParaRPr sz="900" dirty="0">
                        <a:latin typeface="Calibri" panose="020F0502020204030204" pitchFamily="34" charset="0"/>
                        <a:cs typeface="Calibri" panose="020F0502020204030204" pitchFamily="34" charset="0"/>
                      </a:endParaRPr>
                    </a:p>
                  </a:txBody>
                  <a:tcPr marL="91450" marR="91450" marT="45725" marB="45725" anchor="ctr"/>
                </a:tc>
                <a:tc>
                  <a:txBody>
                    <a:bodyPr/>
                    <a:lstStyle/>
                    <a:p>
                      <a:pPr marL="0" marR="0" lvl="0" indent="0" algn="ctr" rtl="0">
                        <a:spcBef>
                          <a:spcPts val="0"/>
                        </a:spcBef>
                        <a:spcAft>
                          <a:spcPts val="0"/>
                        </a:spcAft>
                        <a:buNone/>
                      </a:pPr>
                      <a:endParaRPr sz="1600" dirty="0">
                        <a:latin typeface="Calibri" panose="020F0502020204030204" pitchFamily="34" charset="0"/>
                        <a:cs typeface="Calibri" panose="020F0502020204030204" pitchFamily="34" charset="0"/>
                      </a:endParaRPr>
                    </a:p>
                  </a:txBody>
                  <a:tcPr marL="91450" marR="91450" marT="45725" marB="45725" anchor="ctr"/>
                </a:tc>
                <a:tc>
                  <a:txBody>
                    <a:bodyPr/>
                    <a:lstStyle/>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ea typeface="Calibri"/>
                          <a:cs typeface="Calibri"/>
                          <a:sym typeface="Calibri"/>
                        </a:rPr>
                        <a:t>Frame : https://www.freepik.com/free-vector/bear-with-wooden-sign-banner_24080774.htm#</a:t>
                      </a:r>
                    </a:p>
                    <a:p>
                      <a:pPr marL="228600" lvl="0" indent="-228600" algn="l" rtl="0">
                        <a:spcBef>
                          <a:spcPts val="0"/>
                        </a:spcBef>
                        <a:spcAft>
                          <a:spcPts val="0"/>
                        </a:spcAft>
                        <a:buFont typeface="+mj-lt"/>
                        <a:buAutoNum type="arabicPeriod"/>
                      </a:pPr>
                      <a:r>
                        <a:rPr lang="en-IN" sz="900" b="0" i="0" u="none" strike="noStrike" dirty="0">
                          <a:solidFill>
                            <a:schemeClr val="dk1"/>
                          </a:solidFill>
                          <a:latin typeface="Calibri"/>
                          <a:cs typeface="Calibri"/>
                          <a:sym typeface="Calibri"/>
                        </a:rPr>
                        <a:t>Boy : https://www.freepik.com/free-vector/doodle-cartoon-character-singer-man-singing-with-musical-melody-symbols_21185691.htm#</a:t>
                      </a:r>
                      <a:endParaRPr lang="en-IN" sz="900" b="0" dirty="0"/>
                    </a:p>
                  </a:txBody>
                  <a:tcPr marL="91450" marR="91450" marT="45725" marB="45725"/>
                </a:tc>
                <a:tc>
                  <a:txBody>
                    <a:bodyPr/>
                    <a:lstStyle/>
                    <a:p>
                      <a:pPr marL="228600" marR="0" lvl="0" indent="-228600" algn="l" rtl="0">
                        <a:spcBef>
                          <a:spcPts val="0"/>
                        </a:spcBef>
                        <a:spcAft>
                          <a:spcPts val="0"/>
                        </a:spcAft>
                        <a:buFont typeface="+mj-lt"/>
                        <a:buAutoNum type="arabicPeriod"/>
                      </a:pPr>
                      <a:r>
                        <a:rPr lang="en-GB" sz="900" dirty="0" err="1"/>
                        <a:t>brgfx</a:t>
                      </a:r>
                      <a:endParaRPr lang="en-GB" sz="900" dirty="0"/>
                    </a:p>
                    <a:p>
                      <a:pPr marL="228600" marR="0" lvl="0" indent="-228600" algn="l" rtl="0">
                        <a:spcBef>
                          <a:spcPts val="0"/>
                        </a:spcBef>
                        <a:spcAft>
                          <a:spcPts val="0"/>
                        </a:spcAft>
                        <a:buFont typeface="+mj-lt"/>
                        <a:buAutoNum type="arabicPeriod"/>
                      </a:pPr>
                      <a:endParaRPr lang="en-GB" sz="900" dirty="0"/>
                    </a:p>
                    <a:p>
                      <a:pPr marL="228600" marR="0" lvl="0" indent="-228600" algn="l" rtl="0">
                        <a:spcBef>
                          <a:spcPts val="0"/>
                        </a:spcBef>
                        <a:spcAft>
                          <a:spcPts val="0"/>
                        </a:spcAft>
                        <a:buFont typeface="+mj-lt"/>
                        <a:buAutoNum type="arabicPeriod"/>
                      </a:pPr>
                      <a:endParaRPr lang="en-GB" sz="900" dirty="0"/>
                    </a:p>
                    <a:p>
                      <a:pPr marL="228600" marR="0" lvl="0" indent="-228600" algn="l" rtl="0">
                        <a:spcBef>
                          <a:spcPts val="0"/>
                        </a:spcBef>
                        <a:spcAft>
                          <a:spcPts val="0"/>
                        </a:spcAft>
                        <a:buFont typeface="+mj-lt"/>
                        <a:buAutoNum type="arabicPeriod"/>
                      </a:pPr>
                      <a:r>
                        <a:rPr lang="en-GB" sz="900" dirty="0" err="1"/>
                        <a:t>brgfx</a:t>
                      </a:r>
                      <a:endParaRPr sz="900" dirty="0"/>
                    </a:p>
                  </a:txBody>
                  <a:tcPr marL="91450" marR="91450" marT="45725" marB="45725"/>
                </a:tc>
                <a:extLst>
                  <a:ext uri="{0D108BD9-81ED-4DB2-BD59-A6C34878D82A}">
                    <a16:rowId xmlns:a16="http://schemas.microsoft.com/office/drawing/2014/main" val="738300802"/>
                  </a:ext>
                </a:extLst>
              </a:tr>
            </a:tbl>
          </a:graphicData>
        </a:graphic>
      </p:graphicFrame>
      <p:pic>
        <p:nvPicPr>
          <p:cNvPr id="3" name="Picture 2" descr="Free vector hand holding pen writing on blank book">
            <a:extLst>
              <a:ext uri="{FF2B5EF4-FFF2-40B4-BE49-F238E27FC236}">
                <a16:creationId xmlns:a16="http://schemas.microsoft.com/office/drawing/2014/main" id="{A1AB0F18-091C-6FC6-F525-C193FE09D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124" y="1643262"/>
            <a:ext cx="252142" cy="1841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C34B538F-EF6C-23F7-5199-5C2F8B20F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260" y="1988870"/>
            <a:ext cx="199829" cy="280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E3D86A9-5387-DEDF-8EE6-4CBE6E2B3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94" y="2000811"/>
            <a:ext cx="196223" cy="2683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singing children song illustration">
            <a:extLst>
              <a:ext uri="{FF2B5EF4-FFF2-40B4-BE49-F238E27FC236}">
                <a16:creationId xmlns:a16="http://schemas.microsoft.com/office/drawing/2014/main" id="{76614E31-AAB3-7375-3CD3-427A0D9593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5089" y="2546493"/>
            <a:ext cx="273219" cy="169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ree vector realistic chalk blackboard">
            <a:extLst>
              <a:ext uri="{FF2B5EF4-FFF2-40B4-BE49-F238E27FC236}">
                <a16:creationId xmlns:a16="http://schemas.microsoft.com/office/drawing/2014/main" id="{4BDF0B6E-BDB6-C809-B844-760BC6AB2D9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857" t="13124" r="10038" b="13019"/>
          <a:stretch/>
        </p:blipFill>
        <p:spPr bwMode="auto">
          <a:xfrm>
            <a:off x="1745673" y="3456496"/>
            <a:ext cx="476025" cy="1554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ree vector wild animal doing human activities">
            <a:extLst>
              <a:ext uri="{FF2B5EF4-FFF2-40B4-BE49-F238E27FC236}">
                <a16:creationId xmlns:a16="http://schemas.microsoft.com/office/drawing/2014/main" id="{1EE90641-D332-DA05-B434-FF83A620236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445" t="12676" r="75393" b="10319"/>
          <a:stretch/>
        </p:blipFill>
        <p:spPr bwMode="auto">
          <a:xfrm flipH="1">
            <a:off x="2464391" y="3429000"/>
            <a:ext cx="220248" cy="365222"/>
          </a:xfrm>
          <a:prstGeom prst="rect">
            <a:avLst/>
          </a:prstGeom>
          <a:extLst>
            <a:ext uri="{909E8E84-426E-40DD-AFC4-6F175D3DCCD1}">
              <a14:hiddenFill xmlns:a14="http://schemas.microsoft.com/office/drawing/2010/main">
                <a:solidFill>
                  <a:srgbClr val="FFFFFF"/>
                </a:solidFill>
              </a14:hiddenFill>
            </a:ext>
          </a:extLst>
        </p:spPr>
      </p:pic>
      <p:pic>
        <p:nvPicPr>
          <p:cNvPr id="35" name="Picture 6" descr="Free vector bear with wooden sign banner">
            <a:extLst>
              <a:ext uri="{FF2B5EF4-FFF2-40B4-BE49-F238E27FC236}">
                <a16:creationId xmlns:a16="http://schemas.microsoft.com/office/drawing/2014/main" id="{426C3FCE-8BC4-B3E0-D248-71F64F32356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8519" b="95062" l="3355" r="88179">
                        <a14:foregroundMark x1="6390" y1="23704" x2="7188" y2="64938"/>
                        <a14:foregroundMark x1="7188" y1="64938" x2="10703" y2="75062"/>
                        <a14:foregroundMark x1="10703" y1="75062" x2="19968" y2="87901"/>
                        <a14:foregroundMark x1="22524" y1="21481" x2="49681" y2="19506"/>
                        <a14:foregroundMark x1="49681" y1="19506" x2="64377" y2="21728"/>
                        <a14:foregroundMark x1="64377" y1="21728" x2="70767" y2="21728"/>
                        <a14:foregroundMark x1="70767" y1="21728" x2="77316" y2="30123"/>
                        <a14:foregroundMark x1="77316" y1="30123" x2="78914" y2="50123"/>
                        <a14:foregroundMark x1="78914" y1="50123" x2="74601" y2="82963"/>
                        <a14:foregroundMark x1="69489" y1="90123" x2="76997" y2="87407"/>
                        <a14:foregroundMark x1="76997" y1="87407" x2="80511" y2="79753"/>
                        <a14:foregroundMark x1="80511" y1="79753" x2="81789" y2="70123"/>
                        <a14:foregroundMark x1="81789" y1="70123" x2="86581" y2="63951"/>
                        <a14:foregroundMark x1="86581" y1="63951" x2="86581" y2="63951"/>
                        <a14:foregroundMark x1="74920" y1="58025" x2="81310" y2="78765"/>
                        <a14:foregroundMark x1="81310" y1="78765" x2="75559" y2="85926"/>
                        <a14:foregroundMark x1="75559" y1="85926" x2="67891" y2="87654"/>
                        <a14:foregroundMark x1="67891" y1="87654" x2="84665" y2="89383"/>
                        <a14:foregroundMark x1="84665" y1="89383" x2="85623" y2="79012"/>
                        <a14:foregroundMark x1="85623" y1="79012" x2="85304" y2="77778"/>
                        <a14:foregroundMark x1="63898" y1="94568" x2="72364" y2="94815"/>
                        <a14:foregroundMark x1="72364" y1="94815" x2="84824" y2="94321"/>
                        <a14:foregroundMark x1="84824" y1="94321" x2="85623" y2="95062"/>
                        <a14:foregroundMark x1="73642" y1="51605" x2="84345" y2="55556"/>
                        <a14:foregroundMark x1="79233" y1="47407" x2="79073" y2="20494"/>
                        <a14:foregroundMark x1="77796" y1="19259" x2="4952" y2="18765"/>
                        <a14:foregroundMark x1="3195" y1="23704" x2="3514" y2="46914"/>
                        <a14:foregroundMark x1="3514" y1="46914" x2="6550" y2="65185"/>
                        <a14:foregroundMark x1="6550" y1="65185" x2="5272" y2="76543"/>
                        <a14:foregroundMark x1="5272" y1="76543" x2="5911" y2="85926"/>
                        <a14:foregroundMark x1="5911" y1="85926" x2="9105" y2="86173"/>
                        <a14:foregroundMark x1="85304" y1="94568" x2="86581" y2="74321"/>
                        <a14:foregroundMark x1="86581" y1="74321" x2="88179" y2="66667"/>
                      </a14:backgroundRemoval>
                    </a14:imgEffect>
                  </a14:imgLayer>
                </a14:imgProps>
              </a:ext>
              <a:ext uri="{28A0092B-C50C-407E-A947-70E740481C1C}">
                <a14:useLocalDpi xmlns:a14="http://schemas.microsoft.com/office/drawing/2010/main" val="0"/>
              </a:ext>
            </a:extLst>
          </a:blip>
          <a:srcRect t="15965" r="12185" b="3515"/>
          <a:stretch/>
        </p:blipFill>
        <p:spPr bwMode="auto">
          <a:xfrm>
            <a:off x="1922107" y="4154478"/>
            <a:ext cx="285957" cy="1451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Free vector doodle cartoon character of a singer man singing with musical melody symbols">
            <a:extLst>
              <a:ext uri="{FF2B5EF4-FFF2-40B4-BE49-F238E27FC236}">
                <a16:creationId xmlns:a16="http://schemas.microsoft.com/office/drawing/2014/main" id="{23F0A72E-5E48-B191-08E6-167760416F58}"/>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800" b="89983" l="9744" r="89776">
                        <a14:foregroundMark x1="31150" y1="12608" x2="35463" y2="6736"/>
                        <a14:foregroundMark x1="35463" y1="6736" x2="42492" y2="7254"/>
                        <a14:foregroundMark x1="42492" y1="7254" x2="45048" y2="8290"/>
                        <a14:foregroundMark x1="34665" y1="3800" x2="44728" y2="3972"/>
                        <a14:foregroundMark x1="28275" y1="23316" x2="23003" y2="25734"/>
                        <a14:foregroundMark x1="23962" y1="26598" x2="24760" y2="43869"/>
                        <a14:foregroundMark x1="24121" y1="44905" x2="25719" y2="60276"/>
                        <a14:foregroundMark x1="25719" y1="60276" x2="27796" y2="60622"/>
                      </a14:backgroundRemoval>
                    </a14:imgEffect>
                  </a14:imgLayer>
                </a14:imgProps>
              </a:ext>
              <a:ext uri="{28A0092B-C50C-407E-A947-70E740481C1C}">
                <a14:useLocalDpi xmlns:a14="http://schemas.microsoft.com/office/drawing/2010/main" val="0"/>
              </a:ext>
            </a:extLst>
          </a:blip>
          <a:srcRect l="19881" r="50040" b="32909"/>
          <a:stretch/>
        </p:blipFill>
        <p:spPr bwMode="auto">
          <a:xfrm>
            <a:off x="2464391" y="3984100"/>
            <a:ext cx="235531" cy="48586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Free vector a boy wearing scientist gown with empty paper on the table">
            <a:extLst>
              <a:ext uri="{FF2B5EF4-FFF2-40B4-BE49-F238E27FC236}">
                <a16:creationId xmlns:a16="http://schemas.microsoft.com/office/drawing/2014/main" id="{362CD545-9491-1AB5-62B7-4854F9535B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0148" y="2913960"/>
            <a:ext cx="285957" cy="2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01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title"/>
          </p:nvPr>
        </p:nvSpPr>
        <p:spPr>
          <a:xfrm>
            <a:off x="1329605" y="95818"/>
            <a:ext cx="9296427" cy="654032"/>
          </a:xfrm>
          <a:prstGeom prst="rect">
            <a:avLst/>
          </a:prstGeom>
          <a:solidFill>
            <a:schemeClr val="accent2">
              <a:lumMod val="75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rmAutofit/>
          </a:bodyPr>
          <a:lstStyle/>
          <a:p>
            <a:r>
              <a:rPr lang="en-IE" dirty="0">
                <a:solidFill>
                  <a:schemeClr val="bg1"/>
                </a:solidFill>
                <a:effectLst/>
                <a:latin typeface="Calibri" panose="020F0502020204030204" pitchFamily="34" charset="0"/>
                <a:ea typeface="Calibri" panose="020F0502020204030204" pitchFamily="34" charset="0"/>
              </a:rPr>
              <a:t>Keen Learners</a:t>
            </a:r>
            <a:endParaRPr dirty="0">
              <a:solidFill>
                <a:schemeClr val="bg1"/>
              </a:solidFill>
            </a:endParaRPr>
          </a:p>
        </p:txBody>
      </p:sp>
      <p:pic>
        <p:nvPicPr>
          <p:cNvPr id="2052" name="Picture 4" descr="Free vector law justice isometric background with icons judge symbols wristbands highly litigious prisoner and editable text description  illustration">
            <a:extLst>
              <a:ext uri="{FF2B5EF4-FFF2-40B4-BE49-F238E27FC236}">
                <a16:creationId xmlns:a16="http://schemas.microsoft.com/office/drawing/2014/main" id="{0B9C5EA1-BB4C-305D-716B-E5528A5391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42" t="12169" r="31143" b="23842"/>
          <a:stretch/>
        </p:blipFill>
        <p:spPr bwMode="auto">
          <a:xfrm>
            <a:off x="4959934" y="3843246"/>
            <a:ext cx="1255619" cy="1224860"/>
          </a:xfrm>
          <a:prstGeom prst="rect">
            <a:avLst/>
          </a:prstGeom>
          <a:noFill/>
          <a:extLst>
            <a:ext uri="{909E8E84-426E-40DD-AFC4-6F175D3DCCD1}">
              <a14:hiddenFill xmlns:a14="http://schemas.microsoft.com/office/drawing/2010/main">
                <a:solidFill>
                  <a:srgbClr val="FFFFFF"/>
                </a:solidFill>
              </a14:hiddenFill>
            </a:ext>
          </a:extLst>
        </p:spPr>
      </p:pic>
      <p:sp>
        <p:nvSpPr>
          <p:cNvPr id="3" name="Plaque 2">
            <a:extLst>
              <a:ext uri="{FF2B5EF4-FFF2-40B4-BE49-F238E27FC236}">
                <a16:creationId xmlns:a16="http://schemas.microsoft.com/office/drawing/2014/main" id="{D1903F4F-E169-4C77-50F8-BAC044B58DB5}"/>
              </a:ext>
            </a:extLst>
          </p:cNvPr>
          <p:cNvSpPr/>
          <p:nvPr/>
        </p:nvSpPr>
        <p:spPr>
          <a:xfrm>
            <a:off x="1889246" y="889516"/>
            <a:ext cx="7881257" cy="437892"/>
          </a:xfrm>
          <a:prstGeom prst="plaque">
            <a:avLst/>
          </a:prstGeom>
          <a:gradFill flip="none" rotWithShape="1">
            <a:gsLst>
              <a:gs pos="0">
                <a:srgbClr val="945200">
                  <a:tint val="66000"/>
                  <a:satMod val="160000"/>
                </a:srgbClr>
              </a:gs>
              <a:gs pos="50000">
                <a:srgbClr val="945200">
                  <a:tint val="44500"/>
                  <a:satMod val="160000"/>
                </a:srgbClr>
              </a:gs>
              <a:gs pos="100000">
                <a:srgbClr val="945200">
                  <a:tint val="23500"/>
                  <a:satMod val="160000"/>
                </a:srgbClr>
              </a:gs>
            </a:gsLst>
            <a:path path="circle">
              <a:fillToRect r="100000" b="100000"/>
            </a:path>
            <a:tileRect l="-100000" t="-100000"/>
          </a:gradFill>
          <a:ln w="38100">
            <a:solidFill>
              <a:srgbClr val="94520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Building blocks for stories </a:t>
            </a:r>
          </a:p>
        </p:txBody>
      </p:sp>
      <p:sp>
        <p:nvSpPr>
          <p:cNvPr id="6" name="Notched Right Arrow 5">
            <a:extLst>
              <a:ext uri="{FF2B5EF4-FFF2-40B4-BE49-F238E27FC236}">
                <a16:creationId xmlns:a16="http://schemas.microsoft.com/office/drawing/2014/main" id="{FA8556B4-E661-819F-237E-F4FD9A14D24E}"/>
              </a:ext>
            </a:extLst>
          </p:cNvPr>
          <p:cNvSpPr/>
          <p:nvPr/>
        </p:nvSpPr>
        <p:spPr>
          <a:xfrm>
            <a:off x="7489632" y="2015072"/>
            <a:ext cx="1513225" cy="437892"/>
          </a:xfrm>
          <a:prstGeom prst="notchedRightArrow">
            <a:avLst/>
          </a:prstGeom>
          <a:solidFill>
            <a:srgbClr val="76D6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9418FE4D-5A30-636A-95F8-A814DA5B9789}"/>
              </a:ext>
            </a:extLst>
          </p:cNvPr>
          <p:cNvSpPr txBox="1"/>
          <p:nvPr/>
        </p:nvSpPr>
        <p:spPr>
          <a:xfrm>
            <a:off x="8835959" y="4168609"/>
            <a:ext cx="28756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Adventure Stories</a:t>
            </a:r>
          </a:p>
        </p:txBody>
      </p:sp>
      <p:pic>
        <p:nvPicPr>
          <p:cNvPr id="1030" name="Picture 6" descr="Free vector man running on track background">
            <a:extLst>
              <a:ext uri="{FF2B5EF4-FFF2-40B4-BE49-F238E27FC236}">
                <a16:creationId xmlns:a16="http://schemas.microsoft.com/office/drawing/2014/main" id="{247224D4-10CE-D619-2F28-8334A6B66D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rcRect l="10082" t="26092" r="10489" b="7324"/>
          <a:stretch/>
        </p:blipFill>
        <p:spPr bwMode="auto">
          <a:xfrm>
            <a:off x="4647034" y="5440948"/>
            <a:ext cx="1322982" cy="1109023"/>
          </a:xfrm>
          <a:prstGeom prst="rect">
            <a:avLst/>
          </a:prstGeom>
          <a:noFill/>
          <a:scene3d>
            <a:camera prst="orthographicFront">
              <a:rot lat="0" lon="11400000" rev="0"/>
            </a:camera>
            <a:lightRig rig="threePt" dir="t"/>
          </a:scene3d>
          <a:extLst>
            <a:ext uri="{909E8E84-426E-40DD-AFC4-6F175D3DCCD1}">
              <a14:hiddenFill xmlns:a14="http://schemas.microsoft.com/office/drawing/2010/main">
                <a:solidFill>
                  <a:srgbClr val="FFFFFF"/>
                </a:solidFill>
              </a14:hiddenFill>
            </a:ext>
          </a:extLst>
        </p:spPr>
      </p:pic>
      <p:pic>
        <p:nvPicPr>
          <p:cNvPr id="1034" name="Picture 10" descr="Free vector goblin or troll in color and silhouette in cartoon character on white">
            <a:extLst>
              <a:ext uri="{FF2B5EF4-FFF2-40B4-BE49-F238E27FC236}">
                <a16:creationId xmlns:a16="http://schemas.microsoft.com/office/drawing/2014/main" id="{A8B89955-CFF6-8248-69A6-5B3F2F6DE1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3834" b="48403" l="6044" r="97527">
                        <a14:foregroundMark x1="48352" y1="3834" x2="58516" y2="4473"/>
                        <a14:foregroundMark x1="53571" y1="16933" x2="60989" y2="12300"/>
                        <a14:foregroundMark x1="6044" y1="38339" x2="12637" y2="34185"/>
                        <a14:foregroundMark x1="51923" y1="47923" x2="57967" y2="45847"/>
                        <a14:foregroundMark x1="90385" y1="28435" x2="93956" y2="34026"/>
                        <a14:foregroundMark x1="53297" y1="7827" x2="55769" y2="7987"/>
                        <a14:foregroundMark x1="60165" y1="48403" x2="66758" y2="48562"/>
                        <a14:foregroundMark x1="96429" y1="31310" x2="97527" y2="31150"/>
                      </a14:backgroundRemoval>
                    </a14:imgEffect>
                  </a14:imgLayer>
                </a14:imgProps>
              </a:ext>
              <a:ext uri="{28A0092B-C50C-407E-A947-70E740481C1C}">
                <a14:useLocalDpi xmlns:a14="http://schemas.microsoft.com/office/drawing/2010/main" val="0"/>
              </a:ext>
            </a:extLst>
          </a:blip>
          <a:srcRect l="2376" t="1817" b="50000"/>
          <a:stretch/>
        </p:blipFill>
        <p:spPr bwMode="auto">
          <a:xfrm>
            <a:off x="6221985" y="5399928"/>
            <a:ext cx="1268306" cy="12013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BA9BD1-F0F8-4A02-55BF-B39275C82E8E}"/>
              </a:ext>
            </a:extLst>
          </p:cNvPr>
          <p:cNvSpPr txBox="1"/>
          <p:nvPr/>
        </p:nvSpPr>
        <p:spPr>
          <a:xfrm>
            <a:off x="9101351" y="5415463"/>
            <a:ext cx="19694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2400" b="0" i="0" u="none" strike="noStrike" kern="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Arial"/>
                <a:sym typeface="Arial"/>
              </a:rPr>
              <a:t>Adventures and mysteries</a:t>
            </a:r>
            <a:endPar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11" name="Notched Right Arrow 10">
            <a:extLst>
              <a:ext uri="{FF2B5EF4-FFF2-40B4-BE49-F238E27FC236}">
                <a16:creationId xmlns:a16="http://schemas.microsoft.com/office/drawing/2014/main" id="{F882B82C-7188-B8B5-D6FB-F98FAE1E4BF1}"/>
              </a:ext>
            </a:extLst>
          </p:cNvPr>
          <p:cNvSpPr/>
          <p:nvPr/>
        </p:nvSpPr>
        <p:spPr>
          <a:xfrm>
            <a:off x="7461092" y="4192382"/>
            <a:ext cx="1484685" cy="437892"/>
          </a:xfrm>
          <a:prstGeom prst="notchedRightArrow">
            <a:avLst/>
          </a:prstGeom>
          <a:solidFill>
            <a:srgbClr val="76D6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9" name="Picture 2" descr="Free vector a cat walking on narrow window">
            <a:extLst>
              <a:ext uri="{FF2B5EF4-FFF2-40B4-BE49-F238E27FC236}">
                <a16:creationId xmlns:a16="http://schemas.microsoft.com/office/drawing/2014/main" id="{A691EBE3-B393-F746-8A9D-6AFEB1CC79C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839" t="42059" r="21993" b="12610"/>
          <a:stretch/>
        </p:blipFill>
        <p:spPr bwMode="auto">
          <a:xfrm>
            <a:off x="4217591" y="1582718"/>
            <a:ext cx="1315562" cy="1191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01D75EF-6A44-9D8B-D5DC-B5917CAA1AF3}"/>
              </a:ext>
            </a:extLst>
          </p:cNvPr>
          <p:cNvSpPr txBox="1"/>
          <p:nvPr/>
        </p:nvSpPr>
        <p:spPr>
          <a:xfrm>
            <a:off x="8945777" y="2002703"/>
            <a:ext cx="19436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V</a:t>
            </a: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alue Story</a:t>
            </a:r>
          </a:p>
        </p:txBody>
      </p:sp>
      <p:sp>
        <p:nvSpPr>
          <p:cNvPr id="14" name="TextBox 13">
            <a:extLst>
              <a:ext uri="{FF2B5EF4-FFF2-40B4-BE49-F238E27FC236}">
                <a16:creationId xmlns:a16="http://schemas.microsoft.com/office/drawing/2014/main" id="{3397A3F8-438E-C6D1-7880-E4A8A43C9283}"/>
              </a:ext>
            </a:extLst>
          </p:cNvPr>
          <p:cNvSpPr txBox="1"/>
          <p:nvPr/>
        </p:nvSpPr>
        <p:spPr>
          <a:xfrm>
            <a:off x="147142" y="1907868"/>
            <a:ext cx="373269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 kitten was trapped inside.</a:t>
            </a:r>
          </a:p>
        </p:txBody>
      </p:sp>
      <p:pic>
        <p:nvPicPr>
          <p:cNvPr id="15" name="Picture 2" descr="Free vector set of cute fairies cartoon charater">
            <a:extLst>
              <a:ext uri="{FF2B5EF4-FFF2-40B4-BE49-F238E27FC236}">
                <a16:creationId xmlns:a16="http://schemas.microsoft.com/office/drawing/2014/main" id="{3B1773D4-E173-654A-3D2E-A630C5E238B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6149" r="34191" b="7536"/>
          <a:stretch/>
        </p:blipFill>
        <p:spPr bwMode="auto">
          <a:xfrm>
            <a:off x="5883583" y="2465294"/>
            <a:ext cx="1255619" cy="12370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4D7A146-2576-5391-67B7-B9B36A988B60}"/>
              </a:ext>
            </a:extLst>
          </p:cNvPr>
          <p:cNvSpPr txBox="1"/>
          <p:nvPr/>
        </p:nvSpPr>
        <p:spPr>
          <a:xfrm>
            <a:off x="8974317" y="2950418"/>
            <a:ext cx="21705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Fairy tale story</a:t>
            </a:r>
          </a:p>
        </p:txBody>
      </p:sp>
      <p:sp>
        <p:nvSpPr>
          <p:cNvPr id="2" name="TextBox 1">
            <a:extLst>
              <a:ext uri="{FF2B5EF4-FFF2-40B4-BE49-F238E27FC236}">
                <a16:creationId xmlns:a16="http://schemas.microsoft.com/office/drawing/2014/main" id="{D64F1E41-6EBE-7812-7CCC-E05F42407F0D}"/>
              </a:ext>
            </a:extLst>
          </p:cNvPr>
          <p:cNvSpPr txBox="1"/>
          <p:nvPr/>
        </p:nvSpPr>
        <p:spPr>
          <a:xfrm>
            <a:off x="103518" y="3034855"/>
            <a:ext cx="5185313"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There was a fairy singing as she worked.</a:t>
            </a:r>
          </a:p>
        </p:txBody>
      </p:sp>
      <p:sp>
        <p:nvSpPr>
          <p:cNvPr id="4" name="Notched Right Arrow 5">
            <a:extLst>
              <a:ext uri="{FF2B5EF4-FFF2-40B4-BE49-F238E27FC236}">
                <a16:creationId xmlns:a16="http://schemas.microsoft.com/office/drawing/2014/main" id="{C0D70130-4E4B-477C-D802-2CB96B014CF5}"/>
              </a:ext>
            </a:extLst>
          </p:cNvPr>
          <p:cNvSpPr/>
          <p:nvPr/>
        </p:nvSpPr>
        <p:spPr>
          <a:xfrm>
            <a:off x="7461092" y="2977814"/>
            <a:ext cx="1513225" cy="437892"/>
          </a:xfrm>
          <a:prstGeom prst="notchedRightArrow">
            <a:avLst/>
          </a:prstGeom>
          <a:solidFill>
            <a:srgbClr val="76D6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Notched Right Arrow 10">
            <a:extLst>
              <a:ext uri="{FF2B5EF4-FFF2-40B4-BE49-F238E27FC236}">
                <a16:creationId xmlns:a16="http://schemas.microsoft.com/office/drawing/2014/main" id="{50D156D0-08E7-736A-84F5-F2052A126295}"/>
              </a:ext>
            </a:extLst>
          </p:cNvPr>
          <p:cNvSpPr/>
          <p:nvPr/>
        </p:nvSpPr>
        <p:spPr>
          <a:xfrm>
            <a:off x="7553149" y="5646295"/>
            <a:ext cx="1484685" cy="437892"/>
          </a:xfrm>
          <a:prstGeom prst="notchedRightArrow">
            <a:avLst/>
          </a:prstGeom>
          <a:solidFill>
            <a:srgbClr val="76D6FF"/>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0CD26A1D-8C58-3728-3F57-A4D3D6267701}"/>
              </a:ext>
            </a:extLst>
          </p:cNvPr>
          <p:cNvSpPr txBox="1"/>
          <p:nvPr/>
        </p:nvSpPr>
        <p:spPr>
          <a:xfrm>
            <a:off x="103518" y="4128964"/>
            <a:ext cx="4070449"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 prisoner who had escaped.</a:t>
            </a:r>
          </a:p>
        </p:txBody>
      </p:sp>
      <p:sp>
        <p:nvSpPr>
          <p:cNvPr id="20" name="TextBox 19">
            <a:extLst>
              <a:ext uri="{FF2B5EF4-FFF2-40B4-BE49-F238E27FC236}">
                <a16:creationId xmlns:a16="http://schemas.microsoft.com/office/drawing/2014/main" id="{F7DF1802-A106-F7B2-0D79-63D58FE696C9}"/>
              </a:ext>
            </a:extLst>
          </p:cNvPr>
          <p:cNvSpPr txBox="1"/>
          <p:nvPr/>
        </p:nvSpPr>
        <p:spPr>
          <a:xfrm>
            <a:off x="147142" y="5046131"/>
            <a:ext cx="407044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 opened </a:t>
            </a:r>
            <a:r>
              <a:rPr kumimoji="0" lang="en-US" sz="24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a:t>
            </a:r>
            <a:r>
              <a:rPr lang="en-US" sz="2400" kern="0" dirty="0">
                <a:solidFill>
                  <a:srgbClr val="000000"/>
                </a:solidFill>
                <a:latin typeface="Calibri" panose="020F0502020204030204" pitchFamily="34" charset="0"/>
                <a:cs typeface="Calibri" panose="020F0502020204030204" pitchFamily="34" charset="0"/>
                <a:sym typeface="Arial"/>
              </a:rPr>
              <a:t>e door by mistake, as I was running away from a monster, who was chasing me.</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287978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3000"/>
                            </p:stCondLst>
                            <p:childTnLst>
                              <p:par>
                                <p:cTn id="13" presetID="22" presetClass="entr" presetSubtype="8"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5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6500"/>
                            </p:stCondLst>
                            <p:childTnLst>
                              <p:par>
                                <p:cTn id="25" presetID="22" presetClass="entr" presetSubtype="8" fill="hold"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par>
                          <p:cTn id="28" fill="hold">
                            <p:stCondLst>
                              <p:cond delay="8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9000"/>
                            </p:stCondLst>
                            <p:childTnLst>
                              <p:par>
                                <p:cTn id="33" presetID="22" presetClass="entr" presetSubtype="8"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1000"/>
                                        <p:tgtEl>
                                          <p:spTgt spid="17"/>
                                        </p:tgtEl>
                                      </p:cBhvr>
                                    </p:animEffect>
                                  </p:childTnLst>
                                </p:cTn>
                              </p:par>
                            </p:childTnLst>
                          </p:cTn>
                        </p:par>
                        <p:par>
                          <p:cTn id="36" fill="hold">
                            <p:stCondLst>
                              <p:cond delay="105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childTnLst>
                          </p:cTn>
                        </p:par>
                        <p:par>
                          <p:cTn id="40" fill="hold">
                            <p:stCondLst>
                              <p:cond delay="11500"/>
                            </p:stCondLst>
                            <p:childTnLst>
                              <p:par>
                                <p:cTn id="41" presetID="22" presetClass="entr" presetSubtype="8" fill="hold" nodeType="afterEffect">
                                  <p:stCondLst>
                                    <p:cond delay="500"/>
                                  </p:stCondLst>
                                  <p:childTnLst>
                                    <p:set>
                                      <p:cBhvr>
                                        <p:cTn id="42" dur="1" fill="hold">
                                          <p:stCondLst>
                                            <p:cond delay="0"/>
                                          </p:stCondLst>
                                        </p:cTn>
                                        <p:tgtEl>
                                          <p:spTgt spid="2052"/>
                                        </p:tgtEl>
                                        <p:attrNameLst>
                                          <p:attrName>style.visibility</p:attrName>
                                        </p:attrNameLst>
                                      </p:cBhvr>
                                      <p:to>
                                        <p:strVal val="visible"/>
                                      </p:to>
                                    </p:set>
                                    <p:animEffect transition="in" filter="wipe(left)">
                                      <p:cBhvr>
                                        <p:cTn id="43" dur="1000"/>
                                        <p:tgtEl>
                                          <p:spTgt spid="2052"/>
                                        </p:tgtEl>
                                      </p:cBhvr>
                                    </p:animEffect>
                                  </p:childTnLst>
                                </p:cTn>
                              </p:par>
                            </p:childTnLst>
                          </p:cTn>
                        </p:par>
                        <p:par>
                          <p:cTn id="44" fill="hold">
                            <p:stCondLst>
                              <p:cond delay="13000"/>
                            </p:stCondLst>
                            <p:childTnLst>
                              <p:par>
                                <p:cTn id="45" presetID="22" presetClass="entr" presetSubtype="8" fill="hold" grpId="0" nodeType="afterEffect">
                                  <p:stCondLst>
                                    <p:cond delay="50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1000"/>
                                        <p:tgtEl>
                                          <p:spTgt spid="11"/>
                                        </p:tgtEl>
                                      </p:cBhvr>
                                    </p:animEffect>
                                  </p:childTnLst>
                                </p:cTn>
                              </p:par>
                            </p:childTnLst>
                          </p:cTn>
                        </p:par>
                        <p:par>
                          <p:cTn id="48" fill="hold">
                            <p:stCondLst>
                              <p:cond delay="14500"/>
                            </p:stCondLst>
                            <p:childTnLst>
                              <p:par>
                                <p:cTn id="49" presetID="22" presetClass="entr" presetSubtype="8" fill="hold" grpId="0" nodeType="afterEffect">
                                  <p:stCondLst>
                                    <p:cond delay="50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1000"/>
                                        <p:tgtEl>
                                          <p:spTgt spid="7"/>
                                        </p:tgtEl>
                                      </p:cBhvr>
                                    </p:animEffect>
                                  </p:childTnLst>
                                </p:cTn>
                              </p:par>
                            </p:childTnLst>
                          </p:cTn>
                        </p:par>
                        <p:par>
                          <p:cTn id="52" fill="hold">
                            <p:stCondLst>
                              <p:cond delay="16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1000"/>
                                        <p:tgtEl>
                                          <p:spTgt spid="20"/>
                                        </p:tgtEl>
                                      </p:cBhvr>
                                    </p:animEffect>
                                  </p:childTnLst>
                                </p:cTn>
                              </p:par>
                            </p:childTnLst>
                          </p:cTn>
                        </p:par>
                        <p:par>
                          <p:cTn id="56" fill="hold">
                            <p:stCondLst>
                              <p:cond delay="17000"/>
                            </p:stCondLst>
                            <p:childTnLst>
                              <p:par>
                                <p:cTn id="57" presetID="22" presetClass="entr" presetSubtype="2" fill="hold" nodeType="afterEffect">
                                  <p:stCondLst>
                                    <p:cond delay="500"/>
                                  </p:stCondLst>
                                  <p:childTnLst>
                                    <p:set>
                                      <p:cBhvr>
                                        <p:cTn id="58" dur="1" fill="hold">
                                          <p:stCondLst>
                                            <p:cond delay="0"/>
                                          </p:stCondLst>
                                        </p:cTn>
                                        <p:tgtEl>
                                          <p:spTgt spid="1030"/>
                                        </p:tgtEl>
                                        <p:attrNameLst>
                                          <p:attrName>style.visibility</p:attrName>
                                        </p:attrNameLst>
                                      </p:cBhvr>
                                      <p:to>
                                        <p:strVal val="visible"/>
                                      </p:to>
                                    </p:set>
                                    <p:animEffect transition="in" filter="wipe(right)">
                                      <p:cBhvr>
                                        <p:cTn id="59" dur="1000"/>
                                        <p:tgtEl>
                                          <p:spTgt spid="1030"/>
                                        </p:tgtEl>
                                      </p:cBhvr>
                                    </p:animEffect>
                                  </p:childTnLst>
                                </p:cTn>
                              </p:par>
                            </p:childTnLst>
                          </p:cTn>
                        </p:par>
                        <p:par>
                          <p:cTn id="60" fill="hold">
                            <p:stCondLst>
                              <p:cond delay="18500"/>
                            </p:stCondLst>
                            <p:childTnLst>
                              <p:par>
                                <p:cTn id="61" presetID="22" presetClass="entr" presetSubtype="8" fill="hold" nodeType="afterEffect">
                                  <p:stCondLst>
                                    <p:cond delay="500"/>
                                  </p:stCondLst>
                                  <p:childTnLst>
                                    <p:set>
                                      <p:cBhvr>
                                        <p:cTn id="62" dur="1" fill="hold">
                                          <p:stCondLst>
                                            <p:cond delay="0"/>
                                          </p:stCondLst>
                                        </p:cTn>
                                        <p:tgtEl>
                                          <p:spTgt spid="1034"/>
                                        </p:tgtEl>
                                        <p:attrNameLst>
                                          <p:attrName>style.visibility</p:attrName>
                                        </p:attrNameLst>
                                      </p:cBhvr>
                                      <p:to>
                                        <p:strVal val="visible"/>
                                      </p:to>
                                    </p:set>
                                    <p:animEffect transition="in" filter="wipe(left)">
                                      <p:cBhvr>
                                        <p:cTn id="63" dur="1000"/>
                                        <p:tgtEl>
                                          <p:spTgt spid="1034"/>
                                        </p:tgtEl>
                                      </p:cBhvr>
                                    </p:animEffect>
                                  </p:childTnLst>
                                </p:cTn>
                              </p:par>
                            </p:childTnLst>
                          </p:cTn>
                        </p:par>
                        <p:par>
                          <p:cTn id="64" fill="hold">
                            <p:stCondLst>
                              <p:cond delay="20000"/>
                            </p:stCondLst>
                            <p:childTnLst>
                              <p:par>
                                <p:cTn id="65" presetID="22" presetClass="entr" presetSubtype="8"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1000"/>
                                        <p:tgtEl>
                                          <p:spTgt spid="12"/>
                                        </p:tgtEl>
                                      </p:cBhvr>
                                    </p:animEffect>
                                  </p:childTnLst>
                                </p:cTn>
                              </p:par>
                            </p:childTnLst>
                          </p:cTn>
                        </p:par>
                        <p:par>
                          <p:cTn id="68" fill="hold">
                            <p:stCondLst>
                              <p:cond delay="21000"/>
                            </p:stCondLst>
                            <p:childTnLst>
                              <p:par>
                                <p:cTn id="69" presetID="22" presetClass="entr" presetSubtype="8" fill="hold" grpId="0" nodeType="afterEffect">
                                  <p:stCondLst>
                                    <p:cond delay="50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animBg="1"/>
      <p:bldP spid="13" grpId="0"/>
      <p:bldP spid="14" grpId="0" animBg="1"/>
      <p:bldP spid="17" grpId="0"/>
      <p:bldP spid="2" grpId="0" animBg="1"/>
      <p:bldP spid="4" grpId="0" animBg="1"/>
      <p:bldP spid="12"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Parallelogram 1">
            <a:extLst>
              <a:ext uri="{FF2B5EF4-FFF2-40B4-BE49-F238E27FC236}">
                <a16:creationId xmlns:a16="http://schemas.microsoft.com/office/drawing/2014/main" id="{8EEF8DB8-8A0E-1595-9C14-187D3ADC90D6}"/>
              </a:ext>
            </a:extLst>
          </p:cNvPr>
          <p:cNvSpPr/>
          <p:nvPr/>
        </p:nvSpPr>
        <p:spPr>
          <a:xfrm>
            <a:off x="3329617" y="702042"/>
            <a:ext cx="5070104" cy="409539"/>
          </a:xfrm>
          <a:prstGeom prst="parallelogram">
            <a:avLst/>
          </a:prstGeom>
          <a:solidFill>
            <a:schemeClr val="tx2"/>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Introduction</a:t>
            </a:r>
            <a:endParaRPr kumimoji="0" lang="en-AE" sz="2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1028" name="Picture 4">
            <a:extLst>
              <a:ext uri="{FF2B5EF4-FFF2-40B4-BE49-F238E27FC236}">
                <a16:creationId xmlns:a16="http://schemas.microsoft.com/office/drawing/2014/main" id="{D341B8E6-DEC3-A103-E7D8-CDFEFE33FACA}"/>
              </a:ext>
            </a:extLst>
          </p:cNvPr>
          <p:cNvPicPr>
            <a:picLocks noChangeAspect="1" noChangeArrowheads="1"/>
          </p:cNvPicPr>
          <p:nvPr/>
        </p:nvPicPr>
        <p:blipFill>
          <a:blip r:embed="rId3"/>
          <a:srcRect/>
          <a:stretch/>
        </p:blipFill>
        <p:spPr bwMode="auto">
          <a:xfrm>
            <a:off x="4258007" y="1574472"/>
            <a:ext cx="2463333" cy="5173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ular Callout 2">
            <a:extLst>
              <a:ext uri="{FF2B5EF4-FFF2-40B4-BE49-F238E27FC236}">
                <a16:creationId xmlns:a16="http://schemas.microsoft.com/office/drawing/2014/main" id="{ABD46339-9E75-5CD4-C498-BA625C3A9B25}"/>
              </a:ext>
            </a:extLst>
          </p:cNvPr>
          <p:cNvSpPr/>
          <p:nvPr/>
        </p:nvSpPr>
        <p:spPr>
          <a:xfrm>
            <a:off x="6781887" y="1436903"/>
            <a:ext cx="5147843" cy="1063257"/>
          </a:xfrm>
          <a:prstGeom prst="wedgeRectCallout">
            <a:avLst>
              <a:gd name="adj1" fmla="val -58784"/>
              <a:gd name="adj2" fmla="val 43084"/>
            </a:avLst>
          </a:prstGeom>
          <a:solidFill>
            <a:schemeClr val="accent5">
              <a:lumMod val="40000"/>
              <a:lumOff val="6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Hello I am </a:t>
            </a:r>
            <a:r>
              <a:rPr kumimoji="0" lang="en-US" sz="22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Isha</a:t>
            </a: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I love stories!! I grew up listening to stories from parents and grandparents. </a:t>
            </a:r>
          </a:p>
        </p:txBody>
      </p:sp>
      <p:sp>
        <p:nvSpPr>
          <p:cNvPr id="4" name="Rounded Rectangular Callout 3">
            <a:extLst>
              <a:ext uri="{FF2B5EF4-FFF2-40B4-BE49-F238E27FC236}">
                <a16:creationId xmlns:a16="http://schemas.microsoft.com/office/drawing/2014/main" id="{2A1DC822-51E9-F4B6-1076-41A32918EDD9}"/>
              </a:ext>
            </a:extLst>
          </p:cNvPr>
          <p:cNvSpPr/>
          <p:nvPr/>
        </p:nvSpPr>
        <p:spPr>
          <a:xfrm>
            <a:off x="34950" y="2184614"/>
            <a:ext cx="4040372" cy="946298"/>
          </a:xfrm>
          <a:prstGeom prst="wedgeRoundRectCallout">
            <a:avLst>
              <a:gd name="adj1" fmla="val 63896"/>
              <a:gd name="adj2" fmla="val 72665"/>
              <a:gd name="adj3" fmla="val 16667"/>
            </a:avLst>
          </a:prstGeom>
          <a:solidFill>
            <a:schemeClr val="accent5">
              <a:lumMod val="40000"/>
              <a:lumOff val="6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Stories sometimes make you cry, sometimes they make you laugh. </a:t>
            </a:r>
          </a:p>
        </p:txBody>
      </p:sp>
      <p:pic>
        <p:nvPicPr>
          <p:cNvPr id="1026" name="Picture 2" descr="Free vector gradient international day of happiness illustration">
            <a:extLst>
              <a:ext uri="{FF2B5EF4-FFF2-40B4-BE49-F238E27FC236}">
                <a16:creationId xmlns:a16="http://schemas.microsoft.com/office/drawing/2014/main" id="{A441032D-8301-5C47-F67E-1A22C9218E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907" t="15768" r="32969" b="31629"/>
          <a:stretch/>
        </p:blipFill>
        <p:spPr bwMode="auto">
          <a:xfrm>
            <a:off x="2407684" y="3727088"/>
            <a:ext cx="1484952" cy="1570890"/>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4" descr="Free vector gradient sad emoji illustration">
            <a:extLst>
              <a:ext uri="{FF2B5EF4-FFF2-40B4-BE49-F238E27FC236}">
                <a16:creationId xmlns:a16="http://schemas.microsoft.com/office/drawing/2014/main" id="{02E82A21-A399-8133-D55B-189FE194C5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510" t="51948" r="7482" b="9615"/>
          <a:stretch/>
        </p:blipFill>
        <p:spPr bwMode="auto">
          <a:xfrm>
            <a:off x="342651" y="3617523"/>
            <a:ext cx="1553399" cy="1570891"/>
          </a:xfrm>
          <a:prstGeom prst="ellipse">
            <a:avLst/>
          </a:prstGeom>
          <a:noFill/>
          <a:extLst>
            <a:ext uri="{909E8E84-426E-40DD-AFC4-6F175D3DCCD1}">
              <a14:hiddenFill xmlns:a14="http://schemas.microsoft.com/office/drawing/2010/main">
                <a:solidFill>
                  <a:srgbClr val="FFFFFF"/>
                </a:solidFill>
              </a14:hiddenFill>
            </a:ext>
          </a:extLst>
        </p:spPr>
      </p:pic>
      <p:sp>
        <p:nvSpPr>
          <p:cNvPr id="7" name="Rounded Rectangular Callout 6">
            <a:extLst>
              <a:ext uri="{FF2B5EF4-FFF2-40B4-BE49-F238E27FC236}">
                <a16:creationId xmlns:a16="http://schemas.microsoft.com/office/drawing/2014/main" id="{F43E0ABB-F6E9-C433-B215-569E3D92A79E}"/>
              </a:ext>
            </a:extLst>
          </p:cNvPr>
          <p:cNvSpPr/>
          <p:nvPr/>
        </p:nvSpPr>
        <p:spPr>
          <a:xfrm>
            <a:off x="6781887" y="2647506"/>
            <a:ext cx="5232904" cy="1185531"/>
          </a:xfrm>
          <a:prstGeom prst="wedgeRoundRectCallout">
            <a:avLst>
              <a:gd name="adj1" fmla="val -60451"/>
              <a:gd name="adj2" fmla="val -5257"/>
              <a:gd name="adj3" fmla="val 16667"/>
            </a:avLst>
          </a:prstGeom>
          <a:solidFill>
            <a:schemeClr val="accent5">
              <a:lumMod val="40000"/>
              <a:lumOff val="6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Stories always carry a special message.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 am sure sometimes you may be spinning stories even without realizing it. </a:t>
            </a:r>
          </a:p>
        </p:txBody>
      </p:sp>
      <p:pic>
        <p:nvPicPr>
          <p:cNvPr id="2050" name="Picture 2" descr="Free vector flat world book day illustration">
            <a:extLst>
              <a:ext uri="{FF2B5EF4-FFF2-40B4-BE49-F238E27FC236}">
                <a16:creationId xmlns:a16="http://schemas.microsoft.com/office/drawing/2014/main" id="{BC1958D5-E412-66F1-7039-98A77A7A8E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192" t="28455" r="9621" b="7476"/>
          <a:stretch/>
        </p:blipFill>
        <p:spPr bwMode="auto">
          <a:xfrm>
            <a:off x="7362868" y="4127728"/>
            <a:ext cx="2807044" cy="22711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6" name="Google Shape;32;p1">
            <a:extLst>
              <a:ext uri="{FF2B5EF4-FFF2-40B4-BE49-F238E27FC236}">
                <a16:creationId xmlns:a16="http://schemas.microsoft.com/office/drawing/2014/main" id="{0A79FDD8-3720-0A33-3EE2-5F001CF59BC7}"/>
              </a:ext>
            </a:extLst>
          </p:cNvPr>
          <p:cNvSpPr txBox="1">
            <a:spLocks/>
          </p:cNvSpPr>
          <p:nvPr/>
        </p:nvSpPr>
        <p:spPr>
          <a:xfrm>
            <a:off x="1988288" y="110528"/>
            <a:ext cx="7593372" cy="444168"/>
          </a:xfrm>
          <a:prstGeom prst="rect">
            <a:avLst/>
          </a:prstGeom>
          <a:gradFill>
            <a:gsLst>
              <a:gs pos="0">
                <a:srgbClr val="E46C0A">
                  <a:alpha val="65882"/>
                </a:srgbClr>
              </a:gs>
              <a:gs pos="43000">
                <a:srgbClr val="FFD579">
                  <a:alpha val="65882"/>
                </a:srgbClr>
              </a:gs>
              <a:gs pos="76000">
                <a:srgbClr val="FFFC00">
                  <a:alpha val="85098"/>
                </a:srgbClr>
              </a:gs>
              <a:gs pos="100000">
                <a:schemeClr val="accent6">
                  <a:lumMod val="60000"/>
                  <a:lumOff val="40000"/>
                </a:schemeClr>
              </a:gs>
            </a:gsLst>
            <a:lin ang="5400000" scaled="1"/>
          </a:gradFill>
          <a:ln>
            <a:solidFill>
              <a:schemeClr val="accent6">
                <a:lumMod val="50000"/>
              </a:schemeClr>
            </a:solid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5400"/>
            </a:pPr>
            <a:r>
              <a:rPr lang="en-US" kern="0" dirty="0"/>
              <a:t>Learn to Craft a Story</a:t>
            </a:r>
          </a:p>
        </p:txBody>
      </p:sp>
    </p:spTree>
    <p:extLst>
      <p:ext uri="{BB962C8B-B14F-4D97-AF65-F5344CB8AC3E}">
        <p14:creationId xmlns:p14="http://schemas.microsoft.com/office/powerpoint/2010/main" val="1917871084"/>
      </p:ext>
    </p:extLst>
  </p:cSld>
  <p:clrMapOvr>
    <a:masterClrMapping/>
  </p:clrMapOvr>
  <mc:AlternateContent xmlns:mc="http://schemas.openxmlformats.org/markup-compatibility/2006" xmlns:p14="http://schemas.microsoft.com/office/powerpoint/2010/main">
    <mc:Choice Requires="p14">
      <p:transition spd="slow" p14:dur="2000" advTm="34442"/>
    </mc:Choice>
    <mc:Fallback xmlns="">
      <p:transition spd="slow" advTm="34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ppt_x</p:attrName>
                                        </p:attrNameLst>
                                      </p:cBhvr>
                                      <p:tavLst>
                                        <p:tav tm="0">
                                          <p:val>
                                            <p:strVal val="#ppt_x-#ppt_w*1.125000"/>
                                          </p:val>
                                        </p:tav>
                                        <p:tav tm="100000">
                                          <p:val>
                                            <p:strVal val="#ppt_x"/>
                                          </p:val>
                                        </p:tav>
                                      </p:tavLst>
                                    </p:anim>
                                    <p:animEffect transition="in" filter="wipe(right)">
                                      <p:cBhvr>
                                        <p:cTn id="8" dur="1000"/>
                                        <p:tgtEl>
                                          <p:spTgt spid="3"/>
                                        </p:tgtEl>
                                      </p:cBhvr>
                                    </p:animEffect>
                                  </p:childTnLst>
                                </p:cTn>
                              </p:par>
                            </p:childTnLst>
                          </p:cTn>
                        </p:par>
                        <p:par>
                          <p:cTn id="9" fill="hold">
                            <p:stCondLst>
                              <p:cond delay="2000"/>
                            </p:stCondLst>
                            <p:childTnLst>
                              <p:par>
                                <p:cTn id="10" presetID="12" presetClass="entr" presetSubtype="2" fill="hold" grpId="0" nodeType="afterEffect">
                                  <p:stCondLst>
                                    <p:cond delay="1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p:tgtEl>
                                          <p:spTgt spid="4"/>
                                        </p:tgtEl>
                                        <p:attrNameLst>
                                          <p:attrName>ppt_x</p:attrName>
                                        </p:attrNameLst>
                                      </p:cBhvr>
                                      <p:tavLst>
                                        <p:tav tm="0">
                                          <p:val>
                                            <p:strVal val="#ppt_x+#ppt_w*1.125000"/>
                                          </p:val>
                                        </p:tav>
                                        <p:tav tm="100000">
                                          <p:val>
                                            <p:strVal val="#ppt_x"/>
                                          </p:val>
                                        </p:tav>
                                      </p:tavLst>
                                    </p:anim>
                                    <p:animEffect transition="in" filter="wipe(left)">
                                      <p:cBhvr>
                                        <p:cTn id="13" dur="2000"/>
                                        <p:tgtEl>
                                          <p:spTgt spid="4"/>
                                        </p:tgtEl>
                                      </p:cBhvr>
                                    </p:animEffect>
                                  </p:childTnLst>
                                </p:cTn>
                              </p:par>
                            </p:childTnLst>
                          </p:cTn>
                        </p:par>
                        <p:par>
                          <p:cTn id="14" fill="hold">
                            <p:stCondLst>
                              <p:cond delay="5500"/>
                            </p:stCondLst>
                            <p:childTnLst>
                              <p:par>
                                <p:cTn id="15" presetID="47" presetClass="entr" presetSubtype="0"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6500"/>
                            </p:stCondLst>
                            <p:childTnLst>
                              <p:par>
                                <p:cTn id="21" presetID="47" presetClass="entr" presetSubtype="0" fill="hold" nodeType="afterEffect">
                                  <p:stCondLst>
                                    <p:cond delay="5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anim calcmode="lin" valueType="num">
                                      <p:cBhvr>
                                        <p:cTn id="24" dur="500" fill="hold"/>
                                        <p:tgtEl>
                                          <p:spTgt spid="1026"/>
                                        </p:tgtEl>
                                        <p:attrNameLst>
                                          <p:attrName>ppt_x</p:attrName>
                                        </p:attrNameLst>
                                      </p:cBhvr>
                                      <p:tavLst>
                                        <p:tav tm="0">
                                          <p:val>
                                            <p:strVal val="#ppt_x"/>
                                          </p:val>
                                        </p:tav>
                                        <p:tav tm="100000">
                                          <p:val>
                                            <p:strVal val="#ppt_x"/>
                                          </p:val>
                                        </p:tav>
                                      </p:tavLst>
                                    </p:anim>
                                    <p:anim calcmode="lin" valueType="num">
                                      <p:cBhvr>
                                        <p:cTn id="25" dur="500" fill="hold"/>
                                        <p:tgtEl>
                                          <p:spTgt spid="1026"/>
                                        </p:tgtEl>
                                        <p:attrNameLst>
                                          <p:attrName>ppt_y</p:attrName>
                                        </p:attrNameLst>
                                      </p:cBhvr>
                                      <p:tavLst>
                                        <p:tav tm="0">
                                          <p:val>
                                            <p:strVal val="#ppt_y-.1"/>
                                          </p:val>
                                        </p:tav>
                                        <p:tav tm="100000">
                                          <p:val>
                                            <p:strVal val="#ppt_y"/>
                                          </p:val>
                                        </p:tav>
                                      </p:tavLst>
                                    </p:anim>
                                  </p:childTnLst>
                                </p:cTn>
                              </p:par>
                            </p:childTnLst>
                          </p:cTn>
                        </p:par>
                        <p:par>
                          <p:cTn id="26" fill="hold">
                            <p:stCondLst>
                              <p:cond delay="7500"/>
                            </p:stCondLst>
                            <p:childTnLst>
                              <p:par>
                                <p:cTn id="27" presetID="12" presetClass="entr" presetSubtype="8" fill="hold" grpId="0" nodeType="afterEffect">
                                  <p:stCondLst>
                                    <p:cond delay="10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p:tgtEl>
                                          <p:spTgt spid="7"/>
                                        </p:tgtEl>
                                        <p:attrNameLst>
                                          <p:attrName>ppt_x</p:attrName>
                                        </p:attrNameLst>
                                      </p:cBhvr>
                                      <p:tavLst>
                                        <p:tav tm="0">
                                          <p:val>
                                            <p:strVal val="#ppt_x-#ppt_w*1.125000"/>
                                          </p:val>
                                        </p:tav>
                                        <p:tav tm="100000">
                                          <p:val>
                                            <p:strVal val="#ppt_x"/>
                                          </p:val>
                                        </p:tav>
                                      </p:tavLst>
                                    </p:anim>
                                    <p:animEffect transition="in" filter="wipe(right)">
                                      <p:cBhvr>
                                        <p:cTn id="30" dur="1000"/>
                                        <p:tgtEl>
                                          <p:spTgt spid="7"/>
                                        </p:tgtEl>
                                      </p:cBhvr>
                                    </p:animEffect>
                                  </p:childTnLst>
                                </p:cTn>
                              </p:par>
                            </p:childTnLst>
                          </p:cTn>
                        </p:par>
                        <p:par>
                          <p:cTn id="31" fill="hold">
                            <p:stCondLst>
                              <p:cond delay="9500"/>
                            </p:stCondLst>
                            <p:childTnLst>
                              <p:par>
                                <p:cTn id="32" presetID="20" presetClass="entr" presetSubtype="0" fill="hold" nodeType="afterEffect">
                                  <p:stCondLst>
                                    <p:cond delay="500"/>
                                  </p:stCondLst>
                                  <p:childTnLst>
                                    <p:set>
                                      <p:cBhvr>
                                        <p:cTn id="33" dur="1" fill="hold">
                                          <p:stCondLst>
                                            <p:cond delay="0"/>
                                          </p:stCondLst>
                                        </p:cTn>
                                        <p:tgtEl>
                                          <p:spTgt spid="2050"/>
                                        </p:tgtEl>
                                        <p:attrNameLst>
                                          <p:attrName>style.visibility</p:attrName>
                                        </p:attrNameLst>
                                      </p:cBhvr>
                                      <p:to>
                                        <p:strVal val="visible"/>
                                      </p:to>
                                    </p:set>
                                    <p:animEffect transition="in" filter="wedge">
                                      <p:cBhvr>
                                        <p:cTn id="3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Parallelogram 1">
            <a:extLst>
              <a:ext uri="{FF2B5EF4-FFF2-40B4-BE49-F238E27FC236}">
                <a16:creationId xmlns:a16="http://schemas.microsoft.com/office/drawing/2014/main" id="{8EEF8DB8-8A0E-1595-9C14-187D3ADC90D6}"/>
              </a:ext>
            </a:extLst>
          </p:cNvPr>
          <p:cNvSpPr/>
          <p:nvPr/>
        </p:nvSpPr>
        <p:spPr>
          <a:xfrm>
            <a:off x="2177902" y="191387"/>
            <a:ext cx="7836195" cy="595423"/>
          </a:xfrm>
          <a:prstGeom prst="parallelogram">
            <a:avLst/>
          </a:prstGeom>
          <a:gradFill flip="none" rotWithShape="1">
            <a:gsLst>
              <a:gs pos="0">
                <a:srgbClr val="FFFC00">
                  <a:tint val="66000"/>
                  <a:satMod val="160000"/>
                </a:srgbClr>
              </a:gs>
              <a:gs pos="50000">
                <a:srgbClr val="FFD579"/>
              </a:gs>
              <a:gs pos="100000">
                <a:schemeClr val="accent6">
                  <a:lumMod val="60000"/>
                  <a:lumOff val="40000"/>
                </a:schemeClr>
              </a:gs>
            </a:gsLst>
            <a:path path="circle">
              <a:fillToRect r="100000" b="100000"/>
            </a:path>
            <a:tileRect l="-100000" t="-100000"/>
          </a:gra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Types of Stories</a:t>
            </a:r>
            <a:endParaRPr kumimoji="0" lang="en-AE"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52" name="Picture 4">
            <a:extLst>
              <a:ext uri="{FF2B5EF4-FFF2-40B4-BE49-F238E27FC236}">
                <a16:creationId xmlns:a16="http://schemas.microsoft.com/office/drawing/2014/main" id="{6CD32AF7-D586-EBA0-E0A0-D89EA124989E}"/>
              </a:ext>
            </a:extLst>
          </p:cNvPr>
          <p:cNvPicPr>
            <a:picLocks noChangeAspect="1" noChangeArrowheads="1"/>
          </p:cNvPicPr>
          <p:nvPr/>
        </p:nvPicPr>
        <p:blipFill>
          <a:blip r:embed="rId3"/>
          <a:srcRect/>
          <a:stretch/>
        </p:blipFill>
        <p:spPr bwMode="auto">
          <a:xfrm>
            <a:off x="1799552" y="4785540"/>
            <a:ext cx="888187" cy="1865194"/>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E8B931B0-424D-3E44-B6BB-05BF1E0E0427}"/>
              </a:ext>
            </a:extLst>
          </p:cNvPr>
          <p:cNvSpPr txBox="1"/>
          <p:nvPr/>
        </p:nvSpPr>
        <p:spPr>
          <a:xfrm>
            <a:off x="2882792" y="5451917"/>
            <a:ext cx="8278477"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If an outline is provided</a:t>
            </a:r>
            <a:r>
              <a:rPr lang="en-US" sz="2400" kern="0" noProof="0" dirty="0">
                <a:solidFill>
                  <a:srgbClr val="000000"/>
                </a:solidFill>
                <a:latin typeface="Calibri" panose="020F0502020204030204" pitchFamily="34" charset="0"/>
                <a:cs typeface="Calibri" panose="020F0502020204030204" pitchFamily="34" charset="0"/>
                <a:sym typeface="Arial"/>
              </a:rPr>
              <a: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how do you build an interesting story from it? </a:t>
            </a:r>
          </a:p>
        </p:txBody>
      </p:sp>
      <p:grpSp>
        <p:nvGrpSpPr>
          <p:cNvPr id="33" name="Group 32">
            <a:extLst>
              <a:ext uri="{FF2B5EF4-FFF2-40B4-BE49-F238E27FC236}">
                <a16:creationId xmlns:a16="http://schemas.microsoft.com/office/drawing/2014/main" id="{F3FEA6DC-5C37-DE86-6C02-792016B521E2}"/>
              </a:ext>
            </a:extLst>
          </p:cNvPr>
          <p:cNvGrpSpPr/>
          <p:nvPr/>
        </p:nvGrpSpPr>
        <p:grpSpPr>
          <a:xfrm>
            <a:off x="5486627" y="2986876"/>
            <a:ext cx="5229704" cy="1967236"/>
            <a:chOff x="5449585" y="2971360"/>
            <a:chExt cx="5229704" cy="1967236"/>
          </a:xfrm>
        </p:grpSpPr>
        <p:grpSp>
          <p:nvGrpSpPr>
            <p:cNvPr id="5" name="Group 4">
              <a:extLst>
                <a:ext uri="{FF2B5EF4-FFF2-40B4-BE49-F238E27FC236}">
                  <a16:creationId xmlns:a16="http://schemas.microsoft.com/office/drawing/2014/main" id="{3ECC7C2D-BEBE-788D-1592-FD0259B621EB}"/>
                </a:ext>
              </a:extLst>
            </p:cNvPr>
            <p:cNvGrpSpPr/>
            <p:nvPr/>
          </p:nvGrpSpPr>
          <p:grpSpPr>
            <a:xfrm>
              <a:off x="5449585" y="3723176"/>
              <a:ext cx="1442081" cy="587470"/>
              <a:chOff x="3919188" y="2015699"/>
              <a:chExt cx="1442081" cy="587470"/>
            </a:xfrm>
          </p:grpSpPr>
          <p:sp>
            <p:nvSpPr>
              <p:cNvPr id="6" name="Right Triangle 5">
                <a:extLst>
                  <a:ext uri="{FF2B5EF4-FFF2-40B4-BE49-F238E27FC236}">
                    <a16:creationId xmlns:a16="http://schemas.microsoft.com/office/drawing/2014/main" id="{D7FAF536-6F7B-BC19-FE92-229ADB112B1C}"/>
                  </a:ext>
                </a:extLst>
              </p:cNvPr>
              <p:cNvSpPr/>
              <p:nvPr/>
            </p:nvSpPr>
            <p:spPr>
              <a:xfrm flipH="1" flipV="1">
                <a:off x="3919188" y="2474909"/>
                <a:ext cx="119411" cy="128260"/>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Chevron 6">
                <a:extLst>
                  <a:ext uri="{FF2B5EF4-FFF2-40B4-BE49-F238E27FC236}">
                    <a16:creationId xmlns:a16="http://schemas.microsoft.com/office/drawing/2014/main" id="{D0F0A4F0-8CCB-A447-A431-6B1F0CBA9C4E}"/>
                  </a:ext>
                </a:extLst>
              </p:cNvPr>
              <p:cNvSpPr/>
              <p:nvPr/>
            </p:nvSpPr>
            <p:spPr>
              <a:xfrm>
                <a:off x="4910938" y="2015699"/>
                <a:ext cx="450331" cy="467366"/>
              </a:xfrm>
              <a:prstGeom prst="chevron">
                <a:avLst>
                  <a:gd name="adj" fmla="val 49292"/>
                </a:avLst>
              </a:prstGeom>
              <a:gradFill>
                <a:gsLst>
                  <a:gs pos="0">
                    <a:schemeClr val="accent4">
                      <a:lumMod val="75000"/>
                    </a:schemeClr>
                  </a:gs>
                  <a:gs pos="59000">
                    <a:schemeClr val="accent4"/>
                  </a:gs>
                  <a:gs pos="100000">
                    <a:schemeClr val="accent4">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8" name="Chevron 7">
                <a:extLst>
                  <a:ext uri="{FF2B5EF4-FFF2-40B4-BE49-F238E27FC236}">
                    <a16:creationId xmlns:a16="http://schemas.microsoft.com/office/drawing/2014/main" id="{28C21A66-0770-43CA-956B-AE270C6F8145}"/>
                  </a:ext>
                </a:extLst>
              </p:cNvPr>
              <p:cNvSpPr/>
              <p:nvPr/>
            </p:nvSpPr>
            <p:spPr>
              <a:xfrm>
                <a:off x="4681308" y="2017691"/>
                <a:ext cx="450331" cy="467366"/>
              </a:xfrm>
              <a:prstGeom prst="chevron">
                <a:avLst>
                  <a:gd name="adj" fmla="val 49292"/>
                </a:avLst>
              </a:prstGeom>
              <a:gradFill>
                <a:gsLst>
                  <a:gs pos="0">
                    <a:schemeClr val="accent4"/>
                  </a:gs>
                  <a:gs pos="80000">
                    <a:schemeClr val="accent4">
                      <a:lumMod val="60000"/>
                      <a:lumOff val="40000"/>
                    </a:schemeClr>
                  </a:gs>
                  <a:gs pos="100000">
                    <a:schemeClr val="accent4">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9" name="Chevron 8">
                <a:extLst>
                  <a:ext uri="{FF2B5EF4-FFF2-40B4-BE49-F238E27FC236}">
                    <a16:creationId xmlns:a16="http://schemas.microsoft.com/office/drawing/2014/main" id="{4922E6B4-E5DC-4662-231C-1FF8736ABF97}"/>
                  </a:ext>
                </a:extLst>
              </p:cNvPr>
              <p:cNvSpPr/>
              <p:nvPr/>
            </p:nvSpPr>
            <p:spPr>
              <a:xfrm>
                <a:off x="4456022" y="2017691"/>
                <a:ext cx="450331" cy="467366"/>
              </a:xfrm>
              <a:prstGeom prst="chevron">
                <a:avLst>
                  <a:gd name="adj" fmla="val 49292"/>
                </a:avLst>
              </a:prstGeom>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0" name="Pentagon 9">
                <a:extLst>
                  <a:ext uri="{FF2B5EF4-FFF2-40B4-BE49-F238E27FC236}">
                    <a16:creationId xmlns:a16="http://schemas.microsoft.com/office/drawing/2014/main" id="{4471AF67-BCC6-3F77-9D4B-77FEA41434D6}"/>
                  </a:ext>
                </a:extLst>
              </p:cNvPr>
              <p:cNvSpPr/>
              <p:nvPr/>
            </p:nvSpPr>
            <p:spPr>
              <a:xfrm>
                <a:off x="3924300" y="2015699"/>
                <a:ext cx="762000" cy="457200"/>
              </a:xfrm>
              <a:prstGeom prst="homePlate">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grpSp>
        <p:sp>
          <p:nvSpPr>
            <p:cNvPr id="51" name="TextBox 50">
              <a:extLst>
                <a:ext uri="{FF2B5EF4-FFF2-40B4-BE49-F238E27FC236}">
                  <a16:creationId xmlns:a16="http://schemas.microsoft.com/office/drawing/2014/main" id="{4BD23F3E-62A1-CEF6-1071-BFF74493B99D}"/>
                </a:ext>
              </a:extLst>
            </p:cNvPr>
            <p:cNvSpPr txBox="1"/>
            <p:nvPr/>
          </p:nvSpPr>
          <p:spPr>
            <a:xfrm>
              <a:off x="7084509" y="3665364"/>
              <a:ext cx="12210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Mystery</a:t>
              </a:r>
              <a:endParaRPr kumimoji="0" lang="en-A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032" name="Picture 8" descr="Free vector mystery or horror cartoon posters with horse soul">
              <a:extLst>
                <a:ext uri="{FF2B5EF4-FFF2-40B4-BE49-F238E27FC236}">
                  <a16:creationId xmlns:a16="http://schemas.microsoft.com/office/drawing/2014/main" id="{CA021D6F-7ABD-6505-9E8D-423249B78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1468" y="2971360"/>
              <a:ext cx="2247821" cy="1967236"/>
            </a:xfrm>
            <a:prstGeom prst="rect">
              <a:avLst/>
            </a:prstGeom>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CE308844-F43B-9EA3-C3EC-FBD713960A6F}"/>
              </a:ext>
            </a:extLst>
          </p:cNvPr>
          <p:cNvGrpSpPr/>
          <p:nvPr/>
        </p:nvGrpSpPr>
        <p:grpSpPr>
          <a:xfrm>
            <a:off x="5426922" y="927690"/>
            <a:ext cx="5176580" cy="1794225"/>
            <a:chOff x="5426922" y="927690"/>
            <a:chExt cx="5176580" cy="1794225"/>
          </a:xfrm>
        </p:grpSpPr>
        <p:grpSp>
          <p:nvGrpSpPr>
            <p:cNvPr id="11" name="Group 10">
              <a:extLst>
                <a:ext uri="{FF2B5EF4-FFF2-40B4-BE49-F238E27FC236}">
                  <a16:creationId xmlns:a16="http://schemas.microsoft.com/office/drawing/2014/main" id="{80BCE023-D973-BC0B-6CAE-C52F2433B562}"/>
                </a:ext>
              </a:extLst>
            </p:cNvPr>
            <p:cNvGrpSpPr/>
            <p:nvPr/>
          </p:nvGrpSpPr>
          <p:grpSpPr>
            <a:xfrm>
              <a:off x="5426922" y="1363619"/>
              <a:ext cx="1442081" cy="589444"/>
              <a:chOff x="3919188" y="2995678"/>
              <a:chExt cx="1442081" cy="589444"/>
            </a:xfrm>
          </p:grpSpPr>
          <p:sp>
            <p:nvSpPr>
              <p:cNvPr id="12" name="Right Triangle 11">
                <a:extLst>
                  <a:ext uri="{FF2B5EF4-FFF2-40B4-BE49-F238E27FC236}">
                    <a16:creationId xmlns:a16="http://schemas.microsoft.com/office/drawing/2014/main" id="{E0CCB6E0-4A13-446F-E565-36BFD8283F29}"/>
                  </a:ext>
                </a:extLst>
              </p:cNvPr>
              <p:cNvSpPr/>
              <p:nvPr/>
            </p:nvSpPr>
            <p:spPr>
              <a:xfrm flipH="1" flipV="1">
                <a:off x="3919188" y="3456862"/>
                <a:ext cx="119411" cy="128260"/>
              </a:xfrm>
              <a:prstGeom prst="rtTriangl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Chevron 12">
                <a:extLst>
                  <a:ext uri="{FF2B5EF4-FFF2-40B4-BE49-F238E27FC236}">
                    <a16:creationId xmlns:a16="http://schemas.microsoft.com/office/drawing/2014/main" id="{185EB2A2-EFF4-0D2C-2B05-0A4E0253F08D}"/>
                  </a:ext>
                </a:extLst>
              </p:cNvPr>
              <p:cNvSpPr/>
              <p:nvPr/>
            </p:nvSpPr>
            <p:spPr>
              <a:xfrm>
                <a:off x="4910938" y="2995678"/>
                <a:ext cx="450331" cy="467366"/>
              </a:xfrm>
              <a:prstGeom prst="chevron">
                <a:avLst>
                  <a:gd name="adj" fmla="val 49292"/>
                </a:avLst>
              </a:prstGeom>
              <a:gradFill>
                <a:gsLst>
                  <a:gs pos="0">
                    <a:schemeClr val="accent5">
                      <a:lumMod val="75000"/>
                    </a:schemeClr>
                  </a:gs>
                  <a:gs pos="58000">
                    <a:schemeClr val="accent5"/>
                  </a:gs>
                  <a:gs pos="100000">
                    <a:schemeClr val="accent5">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Chevron 13">
                <a:extLst>
                  <a:ext uri="{FF2B5EF4-FFF2-40B4-BE49-F238E27FC236}">
                    <a16:creationId xmlns:a16="http://schemas.microsoft.com/office/drawing/2014/main" id="{816E5DBF-EAF0-7871-046E-02C6402D93F1}"/>
                  </a:ext>
                </a:extLst>
              </p:cNvPr>
              <p:cNvSpPr/>
              <p:nvPr/>
            </p:nvSpPr>
            <p:spPr>
              <a:xfrm>
                <a:off x="4681308" y="2997670"/>
                <a:ext cx="450331" cy="467366"/>
              </a:xfrm>
              <a:prstGeom prst="chevron">
                <a:avLst>
                  <a:gd name="adj" fmla="val 49292"/>
                </a:avLst>
              </a:prstGeom>
              <a:gradFill>
                <a:gsLst>
                  <a:gs pos="0">
                    <a:schemeClr val="accent5"/>
                  </a:gs>
                  <a:gs pos="45000">
                    <a:schemeClr val="accent5">
                      <a:lumMod val="60000"/>
                      <a:lumOff val="40000"/>
                    </a:schemeClr>
                  </a:gs>
                  <a:gs pos="100000">
                    <a:schemeClr val="accent5">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5" name="Chevron 14">
                <a:extLst>
                  <a:ext uri="{FF2B5EF4-FFF2-40B4-BE49-F238E27FC236}">
                    <a16:creationId xmlns:a16="http://schemas.microsoft.com/office/drawing/2014/main" id="{45889CA0-CE80-1D33-C999-8FCDE2467C09}"/>
                  </a:ext>
                </a:extLst>
              </p:cNvPr>
              <p:cNvSpPr/>
              <p:nvPr/>
            </p:nvSpPr>
            <p:spPr>
              <a:xfrm>
                <a:off x="4456022" y="2997670"/>
                <a:ext cx="450331" cy="467366"/>
              </a:xfrm>
              <a:prstGeom prst="chevron">
                <a:avLst>
                  <a:gd name="adj" fmla="val 49292"/>
                </a:avLst>
              </a:prstGeom>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6" name="Pentagon 15">
                <a:extLst>
                  <a:ext uri="{FF2B5EF4-FFF2-40B4-BE49-F238E27FC236}">
                    <a16:creationId xmlns:a16="http://schemas.microsoft.com/office/drawing/2014/main" id="{75757456-495C-A55A-56E7-C24B5202401D}"/>
                  </a:ext>
                </a:extLst>
              </p:cNvPr>
              <p:cNvSpPr/>
              <p:nvPr/>
            </p:nvSpPr>
            <p:spPr>
              <a:xfrm>
                <a:off x="3924300" y="2999662"/>
                <a:ext cx="762000" cy="457200"/>
              </a:xfrm>
              <a:prstGeom prst="homePlate">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grpSp>
        <p:grpSp>
          <p:nvGrpSpPr>
            <p:cNvPr id="17" name="Group 16">
              <a:extLst>
                <a:ext uri="{FF2B5EF4-FFF2-40B4-BE49-F238E27FC236}">
                  <a16:creationId xmlns:a16="http://schemas.microsoft.com/office/drawing/2014/main" id="{2062FF10-571C-64F6-CC04-5DBA8312D8FB}"/>
                </a:ext>
              </a:extLst>
            </p:cNvPr>
            <p:cNvGrpSpPr/>
            <p:nvPr/>
          </p:nvGrpSpPr>
          <p:grpSpPr>
            <a:xfrm>
              <a:off x="7039976" y="927690"/>
              <a:ext cx="3563526" cy="1794225"/>
              <a:chOff x="7039976" y="927690"/>
              <a:chExt cx="3563526" cy="1794225"/>
            </a:xfrm>
          </p:grpSpPr>
          <p:sp>
            <p:nvSpPr>
              <p:cNvPr id="49" name="TextBox 48">
                <a:extLst>
                  <a:ext uri="{FF2B5EF4-FFF2-40B4-BE49-F238E27FC236}">
                    <a16:creationId xmlns:a16="http://schemas.microsoft.com/office/drawing/2014/main" id="{410EA273-EDD8-504D-15A4-A02A83D72430}"/>
                  </a:ext>
                </a:extLst>
              </p:cNvPr>
              <p:cNvSpPr txBox="1"/>
              <p:nvPr/>
            </p:nvSpPr>
            <p:spPr>
              <a:xfrm>
                <a:off x="7039976" y="1363138"/>
                <a:ext cx="16040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Horror</a:t>
                </a:r>
              </a:p>
            </p:txBody>
          </p:sp>
          <p:pic>
            <p:nvPicPr>
              <p:cNvPr id="2050" name="Picture 2" descr="Free Haunted House Halloween photo and picture">
                <a:extLst>
                  <a:ext uri="{FF2B5EF4-FFF2-40B4-BE49-F238E27FC236}">
                    <a16:creationId xmlns:a16="http://schemas.microsoft.com/office/drawing/2014/main" id="{BBC5EBBD-F2C7-4E2A-3973-567F5A753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2623" y="927690"/>
                <a:ext cx="1820879" cy="1794225"/>
              </a:xfrm>
              <a:prstGeom prst="ellipse">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grpSp>
      </p:grpSp>
      <p:grpSp>
        <p:nvGrpSpPr>
          <p:cNvPr id="32" name="Group 31">
            <a:extLst>
              <a:ext uri="{FF2B5EF4-FFF2-40B4-BE49-F238E27FC236}">
                <a16:creationId xmlns:a16="http://schemas.microsoft.com/office/drawing/2014/main" id="{BE11ECF9-7BB4-4487-020D-E77D827F0072}"/>
              </a:ext>
            </a:extLst>
          </p:cNvPr>
          <p:cNvGrpSpPr/>
          <p:nvPr/>
        </p:nvGrpSpPr>
        <p:grpSpPr>
          <a:xfrm>
            <a:off x="62511" y="3044538"/>
            <a:ext cx="5027280" cy="1820879"/>
            <a:chOff x="62511" y="3044538"/>
            <a:chExt cx="5027280" cy="1820879"/>
          </a:xfrm>
        </p:grpSpPr>
        <p:grpSp>
          <p:nvGrpSpPr>
            <p:cNvPr id="25" name="Group 24">
              <a:extLst>
                <a:ext uri="{FF2B5EF4-FFF2-40B4-BE49-F238E27FC236}">
                  <a16:creationId xmlns:a16="http://schemas.microsoft.com/office/drawing/2014/main" id="{E4EB1AF7-0252-D1A9-5C7C-5A5D6437C082}"/>
                </a:ext>
              </a:extLst>
            </p:cNvPr>
            <p:cNvGrpSpPr/>
            <p:nvPr/>
          </p:nvGrpSpPr>
          <p:grpSpPr>
            <a:xfrm>
              <a:off x="62511" y="3590462"/>
              <a:ext cx="1436969" cy="589914"/>
              <a:chOff x="3924300" y="4956032"/>
              <a:chExt cx="1436969" cy="589914"/>
            </a:xfrm>
          </p:grpSpPr>
          <p:sp>
            <p:nvSpPr>
              <p:cNvPr id="26" name="Right Triangle 25">
                <a:extLst>
                  <a:ext uri="{FF2B5EF4-FFF2-40B4-BE49-F238E27FC236}">
                    <a16:creationId xmlns:a16="http://schemas.microsoft.com/office/drawing/2014/main" id="{328B469C-DB54-1527-C30C-8EB87A420A55}"/>
                  </a:ext>
                </a:extLst>
              </p:cNvPr>
              <p:cNvSpPr/>
              <p:nvPr/>
            </p:nvSpPr>
            <p:spPr>
              <a:xfrm flipH="1" flipV="1">
                <a:off x="3924300" y="5417686"/>
                <a:ext cx="119411" cy="128260"/>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Chevron 26">
                <a:extLst>
                  <a:ext uri="{FF2B5EF4-FFF2-40B4-BE49-F238E27FC236}">
                    <a16:creationId xmlns:a16="http://schemas.microsoft.com/office/drawing/2014/main" id="{993BF1E2-EDEB-97EE-89CD-54BB67AB82BE}"/>
                  </a:ext>
                </a:extLst>
              </p:cNvPr>
              <p:cNvSpPr/>
              <p:nvPr/>
            </p:nvSpPr>
            <p:spPr>
              <a:xfrm>
                <a:off x="4910938" y="4956032"/>
                <a:ext cx="450331" cy="467366"/>
              </a:xfrm>
              <a:prstGeom prst="chevron">
                <a:avLst>
                  <a:gd name="adj" fmla="val 49292"/>
                </a:avLst>
              </a:prstGeom>
              <a:gradFill>
                <a:gsLst>
                  <a:gs pos="0">
                    <a:schemeClr val="accent6">
                      <a:lumMod val="75000"/>
                    </a:schemeClr>
                  </a:gs>
                  <a:gs pos="65000">
                    <a:schemeClr val="accent6"/>
                  </a:gs>
                  <a:gs pos="100000">
                    <a:schemeClr val="accent6">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8" name="Chevron 27">
                <a:extLst>
                  <a:ext uri="{FF2B5EF4-FFF2-40B4-BE49-F238E27FC236}">
                    <a16:creationId xmlns:a16="http://schemas.microsoft.com/office/drawing/2014/main" id="{92270B60-9734-2ED9-0AD6-C62C0D274B2D}"/>
                  </a:ext>
                </a:extLst>
              </p:cNvPr>
              <p:cNvSpPr/>
              <p:nvPr/>
            </p:nvSpPr>
            <p:spPr>
              <a:xfrm>
                <a:off x="4681308" y="4958024"/>
                <a:ext cx="450331" cy="467366"/>
              </a:xfrm>
              <a:prstGeom prst="chevron">
                <a:avLst>
                  <a:gd name="adj" fmla="val 49292"/>
                </a:avLst>
              </a:prstGeom>
              <a:gradFill>
                <a:gsLst>
                  <a:gs pos="0">
                    <a:schemeClr val="accent6"/>
                  </a:gs>
                  <a:gs pos="43000">
                    <a:schemeClr val="accent6">
                      <a:lumMod val="60000"/>
                      <a:lumOff val="40000"/>
                    </a:schemeClr>
                  </a:gs>
                  <a:gs pos="100000">
                    <a:schemeClr val="accent6">
                      <a:lumMod val="40000"/>
                      <a:lumOff val="60000"/>
                    </a:schemeClr>
                  </a:gs>
                </a:gsLst>
              </a:gra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9" name="Chevron 28">
                <a:extLst>
                  <a:ext uri="{FF2B5EF4-FFF2-40B4-BE49-F238E27FC236}">
                    <a16:creationId xmlns:a16="http://schemas.microsoft.com/office/drawing/2014/main" id="{184D7B40-8101-FD86-B10A-C95A15BE39B1}"/>
                  </a:ext>
                </a:extLst>
              </p:cNvPr>
              <p:cNvSpPr/>
              <p:nvPr/>
            </p:nvSpPr>
            <p:spPr>
              <a:xfrm>
                <a:off x="4456022" y="4958024"/>
                <a:ext cx="450331" cy="467366"/>
              </a:xfrm>
              <a:prstGeom prst="chevron">
                <a:avLst>
                  <a:gd name="adj" fmla="val 49292"/>
                </a:avLst>
              </a:prstGeom>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0" name="Pentagon 29">
                <a:extLst>
                  <a:ext uri="{FF2B5EF4-FFF2-40B4-BE49-F238E27FC236}">
                    <a16:creationId xmlns:a16="http://schemas.microsoft.com/office/drawing/2014/main" id="{1A7867DC-C763-B28A-9AF5-05179C551598}"/>
                  </a:ext>
                </a:extLst>
              </p:cNvPr>
              <p:cNvSpPr/>
              <p:nvPr/>
            </p:nvSpPr>
            <p:spPr>
              <a:xfrm>
                <a:off x="3929412" y="4960486"/>
                <a:ext cx="762000" cy="457200"/>
              </a:xfrm>
              <a:prstGeom prst="homePlate">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grpSp>
        <p:sp>
          <p:nvSpPr>
            <p:cNvPr id="50" name="TextBox 49">
              <a:extLst>
                <a:ext uri="{FF2B5EF4-FFF2-40B4-BE49-F238E27FC236}">
                  <a16:creationId xmlns:a16="http://schemas.microsoft.com/office/drawing/2014/main" id="{D7E865BF-B824-ACFC-909F-52622F1B7D53}"/>
                </a:ext>
              </a:extLst>
            </p:cNvPr>
            <p:cNvSpPr txBox="1"/>
            <p:nvPr/>
          </p:nvSpPr>
          <p:spPr>
            <a:xfrm>
              <a:off x="1582188" y="3598155"/>
              <a:ext cx="16040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Thriller</a:t>
              </a:r>
            </a:p>
          </p:txBody>
        </p:sp>
        <p:pic>
          <p:nvPicPr>
            <p:cNvPr id="2052" name="Picture 4" descr="Free book cover children's book fairy tale illustration">
              <a:extLst>
                <a:ext uri="{FF2B5EF4-FFF2-40B4-BE49-F238E27FC236}">
                  <a16:creationId xmlns:a16="http://schemas.microsoft.com/office/drawing/2014/main" id="{068D4C05-10AC-8F72-CE3D-76E4156614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8912" y="3044538"/>
              <a:ext cx="1820879" cy="1820879"/>
            </a:xfrm>
            <a:prstGeom prst="ellipse">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268F09D1-7FD7-C79F-75AB-685500C8838B}"/>
              </a:ext>
            </a:extLst>
          </p:cNvPr>
          <p:cNvGrpSpPr/>
          <p:nvPr/>
        </p:nvGrpSpPr>
        <p:grpSpPr>
          <a:xfrm>
            <a:off x="52658" y="972551"/>
            <a:ext cx="5044233" cy="1820879"/>
            <a:chOff x="52658" y="972551"/>
            <a:chExt cx="5044233" cy="1820879"/>
          </a:xfrm>
        </p:grpSpPr>
        <p:grpSp>
          <p:nvGrpSpPr>
            <p:cNvPr id="18" name="Group 17">
              <a:extLst>
                <a:ext uri="{FF2B5EF4-FFF2-40B4-BE49-F238E27FC236}">
                  <a16:creationId xmlns:a16="http://schemas.microsoft.com/office/drawing/2014/main" id="{13D99A23-2307-0707-8DC2-C2773D2BCC7A}"/>
                </a:ext>
              </a:extLst>
            </p:cNvPr>
            <p:cNvGrpSpPr/>
            <p:nvPr/>
          </p:nvGrpSpPr>
          <p:grpSpPr>
            <a:xfrm>
              <a:off x="52658" y="1367603"/>
              <a:ext cx="1439645" cy="585460"/>
              <a:chOff x="3921744" y="3980074"/>
              <a:chExt cx="1439645" cy="585460"/>
            </a:xfrm>
          </p:grpSpPr>
          <p:sp>
            <p:nvSpPr>
              <p:cNvPr id="19" name="Right Triangle 18">
                <a:extLst>
                  <a:ext uri="{FF2B5EF4-FFF2-40B4-BE49-F238E27FC236}">
                    <a16:creationId xmlns:a16="http://schemas.microsoft.com/office/drawing/2014/main" id="{5D228C50-CD25-7229-427B-5C484542284B}"/>
                  </a:ext>
                </a:extLst>
              </p:cNvPr>
              <p:cNvSpPr/>
              <p:nvPr/>
            </p:nvSpPr>
            <p:spPr>
              <a:xfrm flipH="1" flipV="1">
                <a:off x="3921744" y="4437274"/>
                <a:ext cx="119411" cy="128260"/>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Chevron 19">
                <a:extLst>
                  <a:ext uri="{FF2B5EF4-FFF2-40B4-BE49-F238E27FC236}">
                    <a16:creationId xmlns:a16="http://schemas.microsoft.com/office/drawing/2014/main" id="{2A742593-6481-137D-2742-614BAE891923}"/>
                  </a:ext>
                </a:extLst>
              </p:cNvPr>
              <p:cNvSpPr/>
              <p:nvPr/>
            </p:nvSpPr>
            <p:spPr>
              <a:xfrm>
                <a:off x="4911058" y="3980074"/>
                <a:ext cx="450331" cy="467366"/>
              </a:xfrm>
              <a:prstGeom prst="chevron">
                <a:avLst>
                  <a:gd name="adj" fmla="val 49292"/>
                </a:avLst>
              </a:prstGeom>
              <a:gradFill>
                <a:gsLst>
                  <a:gs pos="0">
                    <a:schemeClr val="accent3">
                      <a:lumMod val="75000"/>
                    </a:schemeClr>
                  </a:gs>
                  <a:gs pos="61000">
                    <a:schemeClr val="accent3"/>
                  </a:gs>
                  <a:gs pos="100000">
                    <a:schemeClr val="accent3">
                      <a:lumMod val="40000"/>
                      <a:lumOff val="60000"/>
                    </a:schemeClr>
                  </a:gs>
                </a:gsLst>
              </a:gradFill>
              <a:ln>
                <a:no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1" name="Chevron 20">
                <a:extLst>
                  <a:ext uri="{FF2B5EF4-FFF2-40B4-BE49-F238E27FC236}">
                    <a16:creationId xmlns:a16="http://schemas.microsoft.com/office/drawing/2014/main" id="{83C022FB-102F-3B22-422D-231F96FF83CF}"/>
                  </a:ext>
                </a:extLst>
              </p:cNvPr>
              <p:cNvSpPr/>
              <p:nvPr/>
            </p:nvSpPr>
            <p:spPr>
              <a:xfrm>
                <a:off x="4681428" y="3982066"/>
                <a:ext cx="450331" cy="467366"/>
              </a:xfrm>
              <a:prstGeom prst="chevron">
                <a:avLst>
                  <a:gd name="adj" fmla="val 49292"/>
                </a:avLst>
              </a:prstGeom>
              <a:gradFill>
                <a:gsLst>
                  <a:gs pos="0">
                    <a:schemeClr val="accent3"/>
                  </a:gs>
                  <a:gs pos="35000">
                    <a:schemeClr val="accent3">
                      <a:lumMod val="60000"/>
                      <a:lumOff val="40000"/>
                    </a:schemeClr>
                  </a:gs>
                  <a:gs pos="100000">
                    <a:schemeClr val="accent3">
                      <a:lumMod val="40000"/>
                      <a:lumOff val="60000"/>
                    </a:schemeClr>
                  </a:gs>
                </a:gsLst>
              </a:gra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2" name="Chevron 21">
                <a:extLst>
                  <a:ext uri="{FF2B5EF4-FFF2-40B4-BE49-F238E27FC236}">
                    <a16:creationId xmlns:a16="http://schemas.microsoft.com/office/drawing/2014/main" id="{F7658134-7FFF-D56B-84B8-6EC2FB0819DB}"/>
                  </a:ext>
                </a:extLst>
              </p:cNvPr>
              <p:cNvSpPr/>
              <p:nvPr/>
            </p:nvSpPr>
            <p:spPr>
              <a:xfrm>
                <a:off x="4456142" y="3982066"/>
                <a:ext cx="450331" cy="467366"/>
              </a:xfrm>
              <a:prstGeom prst="chevron">
                <a:avLst>
                  <a:gd name="adj" fmla="val 49292"/>
                </a:avLst>
              </a:prstGeom>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3" name="Pentagon 22">
                <a:extLst>
                  <a:ext uri="{FF2B5EF4-FFF2-40B4-BE49-F238E27FC236}">
                    <a16:creationId xmlns:a16="http://schemas.microsoft.com/office/drawing/2014/main" id="{696997B7-1522-88A6-D85A-46346C8FD8C9}"/>
                  </a:ext>
                </a:extLst>
              </p:cNvPr>
              <p:cNvSpPr/>
              <p:nvPr/>
            </p:nvSpPr>
            <p:spPr>
              <a:xfrm>
                <a:off x="3926856" y="3980074"/>
                <a:ext cx="762000" cy="457200"/>
              </a:xfrm>
              <a:prstGeom prst="homePlate">
                <a:avLst/>
              </a:prstGeom>
              <a:solidFill>
                <a:schemeClr val="bg1">
                  <a:lumMod val="95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grpSp>
        <p:grpSp>
          <p:nvGrpSpPr>
            <p:cNvPr id="4" name="Group 3">
              <a:extLst>
                <a:ext uri="{FF2B5EF4-FFF2-40B4-BE49-F238E27FC236}">
                  <a16:creationId xmlns:a16="http://schemas.microsoft.com/office/drawing/2014/main" id="{9AB1DA3C-4D71-6547-7A39-DB1A1716FA7A}"/>
                </a:ext>
              </a:extLst>
            </p:cNvPr>
            <p:cNvGrpSpPr/>
            <p:nvPr/>
          </p:nvGrpSpPr>
          <p:grpSpPr>
            <a:xfrm>
              <a:off x="1588498" y="972551"/>
              <a:ext cx="3508393" cy="1820879"/>
              <a:chOff x="1588498" y="972551"/>
              <a:chExt cx="3508393" cy="1820879"/>
            </a:xfrm>
          </p:grpSpPr>
          <p:sp>
            <p:nvSpPr>
              <p:cNvPr id="42" name="TextBox 41">
                <a:extLst>
                  <a:ext uri="{FF2B5EF4-FFF2-40B4-BE49-F238E27FC236}">
                    <a16:creationId xmlns:a16="http://schemas.microsoft.com/office/drawing/2014/main" id="{F17A7F71-B8FD-4ED5-2FB2-3646F5916B14}"/>
                  </a:ext>
                </a:extLst>
              </p:cNvPr>
              <p:cNvSpPr txBox="1"/>
              <p:nvPr/>
            </p:nvSpPr>
            <p:spPr>
              <a:xfrm>
                <a:off x="1588498" y="1421326"/>
                <a:ext cx="16375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Adventure</a:t>
                </a:r>
              </a:p>
            </p:txBody>
          </p:sp>
          <p:pic>
            <p:nvPicPr>
              <p:cNvPr id="2054" name="Picture 6" descr="Free climbing climber ice pick illustration">
                <a:extLst>
                  <a:ext uri="{FF2B5EF4-FFF2-40B4-BE49-F238E27FC236}">
                    <a16:creationId xmlns:a16="http://schemas.microsoft.com/office/drawing/2014/main" id="{338C3705-4948-88DB-FF06-5FE01CFD4F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012" y="972551"/>
                <a:ext cx="1820879" cy="1820879"/>
              </a:xfrm>
              <a:prstGeom prst="ellipse">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3993525"/>
      </p:ext>
    </p:extLst>
  </p:cSld>
  <p:clrMapOvr>
    <a:masterClrMapping/>
  </p:clrMapOvr>
  <mc:AlternateContent xmlns:mc="http://schemas.openxmlformats.org/markup-compatibility/2006" xmlns:p14="http://schemas.microsoft.com/office/powerpoint/2010/main">
    <mc:Choice Requires="p14">
      <p:transition spd="slow" p14:dur="2000" advTm="26167"/>
    </mc:Choice>
    <mc:Fallback xmlns="">
      <p:transition spd="slow" advTm="261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1000"/>
                                        <p:tgtEl>
                                          <p:spTgt spid="24"/>
                                        </p:tgtEl>
                                      </p:cBhvr>
                                    </p:animEffect>
                                  </p:childTnLst>
                                </p:cTn>
                              </p:par>
                            </p:childTnLst>
                          </p:cTn>
                        </p:par>
                        <p:par>
                          <p:cTn id="8" fill="hold">
                            <p:stCondLst>
                              <p:cond delay="1500"/>
                            </p:stCondLst>
                            <p:childTnLst>
                              <p:par>
                                <p:cTn id="9" presetID="3" presetClass="entr" presetSubtype="10" fill="hold" nodeType="after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blinds(horizontal)">
                                      <p:cBhvr>
                                        <p:cTn id="11" dur="1000"/>
                                        <p:tgtEl>
                                          <p:spTgt spid="32"/>
                                        </p:tgtEl>
                                      </p:cBhvr>
                                    </p:animEffect>
                                  </p:childTnLst>
                                </p:cTn>
                              </p:par>
                            </p:childTnLst>
                          </p:cTn>
                        </p:par>
                        <p:par>
                          <p:cTn id="12" fill="hold">
                            <p:stCondLst>
                              <p:cond delay="3000"/>
                            </p:stCondLst>
                            <p:childTnLst>
                              <p:par>
                                <p:cTn id="13" presetID="3" presetClass="entr" presetSubtype="10" fill="hold" nodeType="after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1000"/>
                                        <p:tgtEl>
                                          <p:spTgt spid="33"/>
                                        </p:tgtEl>
                                      </p:cBhvr>
                                    </p:animEffect>
                                  </p:childTnLst>
                                </p:cTn>
                              </p:par>
                            </p:childTnLst>
                          </p:cTn>
                        </p:par>
                        <p:par>
                          <p:cTn id="16" fill="hold">
                            <p:stCondLst>
                              <p:cond delay="4500"/>
                            </p:stCondLst>
                            <p:childTnLst>
                              <p:par>
                                <p:cTn id="17" presetID="55" presetClass="entr" presetSubtype="0" fill="hold" nodeType="afterEffect">
                                  <p:stCondLst>
                                    <p:cond delay="100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strVal val="#ppt_w*0.70"/>
                                          </p:val>
                                        </p:tav>
                                        <p:tav tm="100000">
                                          <p:val>
                                            <p:strVal val="#ppt_w"/>
                                          </p:val>
                                        </p:tav>
                                      </p:tavLst>
                                    </p:anim>
                                    <p:anim calcmode="lin" valueType="num">
                                      <p:cBhvr>
                                        <p:cTn id="20" dur="1000" fill="hold"/>
                                        <p:tgtEl>
                                          <p:spTgt spid="52"/>
                                        </p:tgtEl>
                                        <p:attrNameLst>
                                          <p:attrName>ppt_h</p:attrName>
                                        </p:attrNameLst>
                                      </p:cBhvr>
                                      <p:tavLst>
                                        <p:tav tm="0">
                                          <p:val>
                                            <p:strVal val="#ppt_h"/>
                                          </p:val>
                                        </p:tav>
                                        <p:tav tm="100000">
                                          <p:val>
                                            <p:strVal val="#ppt_h"/>
                                          </p:val>
                                        </p:tav>
                                      </p:tavLst>
                                    </p:anim>
                                    <p:animEffect transition="in" filter="fade">
                                      <p:cBhvr>
                                        <p:cTn id="21" dur="1000"/>
                                        <p:tgtEl>
                                          <p:spTgt spid="52"/>
                                        </p:tgtEl>
                                      </p:cBhvr>
                                    </p:animEffect>
                                  </p:childTnLst>
                                </p:cTn>
                              </p:par>
                            </p:childTnLst>
                          </p:cTn>
                        </p:par>
                        <p:par>
                          <p:cTn id="22" fill="hold">
                            <p:stCondLst>
                              <p:cond delay="6500"/>
                            </p:stCondLst>
                            <p:childTnLst>
                              <p:par>
                                <p:cTn id="23" presetID="55" presetClass="entr" presetSubtype="0" fill="hold" grpId="0" nodeType="afterEffect">
                                  <p:stCondLst>
                                    <p:cond delay="500"/>
                                  </p:stCondLst>
                                  <p:childTnLst>
                                    <p:set>
                                      <p:cBhvr>
                                        <p:cTn id="24" dur="1" fill="hold">
                                          <p:stCondLst>
                                            <p:cond delay="0"/>
                                          </p:stCondLst>
                                        </p:cTn>
                                        <p:tgtEl>
                                          <p:spTgt spid="53"/>
                                        </p:tgtEl>
                                        <p:attrNameLst>
                                          <p:attrName>style.visibility</p:attrName>
                                        </p:attrNameLst>
                                      </p:cBhvr>
                                      <p:to>
                                        <p:strVal val="visible"/>
                                      </p:to>
                                    </p:set>
                                    <p:anim calcmode="lin" valueType="num">
                                      <p:cBhvr>
                                        <p:cTn id="25" dur="1000" fill="hold"/>
                                        <p:tgtEl>
                                          <p:spTgt spid="53"/>
                                        </p:tgtEl>
                                        <p:attrNameLst>
                                          <p:attrName>ppt_w</p:attrName>
                                        </p:attrNameLst>
                                      </p:cBhvr>
                                      <p:tavLst>
                                        <p:tav tm="0">
                                          <p:val>
                                            <p:strVal val="#ppt_w*0.70"/>
                                          </p:val>
                                        </p:tav>
                                        <p:tav tm="100000">
                                          <p:val>
                                            <p:strVal val="#ppt_w"/>
                                          </p:val>
                                        </p:tav>
                                      </p:tavLst>
                                    </p:anim>
                                    <p:anim calcmode="lin" valueType="num">
                                      <p:cBhvr>
                                        <p:cTn id="26" dur="1000" fill="hold"/>
                                        <p:tgtEl>
                                          <p:spTgt spid="53"/>
                                        </p:tgtEl>
                                        <p:attrNameLst>
                                          <p:attrName>ppt_h</p:attrName>
                                        </p:attrNameLst>
                                      </p:cBhvr>
                                      <p:tavLst>
                                        <p:tav tm="0">
                                          <p:val>
                                            <p:strVal val="#ppt_h"/>
                                          </p:val>
                                        </p:tav>
                                        <p:tav tm="100000">
                                          <p:val>
                                            <p:strVal val="#ppt_h"/>
                                          </p:val>
                                        </p:tav>
                                      </p:tavLst>
                                    </p:anim>
                                    <p:animEffect transition="in" filter="fade">
                                      <p:cBhvr>
                                        <p:cTn id="27"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Parallelogram 1">
            <a:extLst>
              <a:ext uri="{FF2B5EF4-FFF2-40B4-BE49-F238E27FC236}">
                <a16:creationId xmlns:a16="http://schemas.microsoft.com/office/drawing/2014/main" id="{8EEF8DB8-8A0E-1595-9C14-187D3ADC90D6}"/>
              </a:ext>
            </a:extLst>
          </p:cNvPr>
          <p:cNvSpPr/>
          <p:nvPr/>
        </p:nvSpPr>
        <p:spPr>
          <a:xfrm>
            <a:off x="2177901" y="168935"/>
            <a:ext cx="7836195" cy="595423"/>
          </a:xfrm>
          <a:prstGeom prst="parallelogram">
            <a:avLst/>
          </a:prstGeom>
          <a:gradFill flip="none" rotWithShape="1">
            <a:gsLst>
              <a:gs pos="0">
                <a:srgbClr val="FFFC00">
                  <a:tint val="66000"/>
                  <a:satMod val="160000"/>
                </a:srgbClr>
              </a:gs>
              <a:gs pos="50000">
                <a:srgbClr val="FFD579"/>
              </a:gs>
              <a:gs pos="100000">
                <a:schemeClr val="accent6">
                  <a:lumMod val="60000"/>
                  <a:lumOff val="40000"/>
                </a:schemeClr>
              </a:gs>
            </a:gsLst>
            <a:path path="circle">
              <a:fillToRect r="100000" b="100000"/>
            </a:path>
            <a:tileRect l="-100000" t="-100000"/>
          </a:gra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Outline of a Story</a:t>
            </a:r>
            <a:endParaRPr kumimoji="0" lang="en-AE"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4" name="Plaque 3">
            <a:extLst>
              <a:ext uri="{FF2B5EF4-FFF2-40B4-BE49-F238E27FC236}">
                <a16:creationId xmlns:a16="http://schemas.microsoft.com/office/drawing/2014/main" id="{FC3A01BB-E598-23D6-79BB-C4F244370E17}"/>
              </a:ext>
            </a:extLst>
          </p:cNvPr>
          <p:cNvSpPr/>
          <p:nvPr/>
        </p:nvSpPr>
        <p:spPr>
          <a:xfrm>
            <a:off x="359569" y="987507"/>
            <a:ext cx="11472862" cy="2012229"/>
          </a:xfrm>
          <a:prstGeom prst="plaque">
            <a:avLst/>
          </a:prstGeom>
          <a:solidFill>
            <a:srgbClr val="00FDFF">
              <a:alpha val="43137"/>
            </a:srgb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Poor farmer in Emperor Akbar’s kingdom – bought well from a rich man – farmer went to draw water - rich man stopped him – said you did not pay for water – farmer went to the King – rich man told the reason for not allowing – Birbal told the rich man pay rent or remove water since well is not yours – farmer happy.</a:t>
            </a:r>
          </a:p>
        </p:txBody>
      </p:sp>
      <p:grpSp>
        <p:nvGrpSpPr>
          <p:cNvPr id="9" name="Group 8">
            <a:extLst>
              <a:ext uri="{FF2B5EF4-FFF2-40B4-BE49-F238E27FC236}">
                <a16:creationId xmlns:a16="http://schemas.microsoft.com/office/drawing/2014/main" id="{A089DEBA-72F2-FB64-3477-18BC1D7711A3}"/>
              </a:ext>
            </a:extLst>
          </p:cNvPr>
          <p:cNvGrpSpPr/>
          <p:nvPr/>
        </p:nvGrpSpPr>
        <p:grpSpPr>
          <a:xfrm>
            <a:off x="590209" y="3291741"/>
            <a:ext cx="1623277" cy="2871515"/>
            <a:chOff x="590209" y="3291741"/>
            <a:chExt cx="1623277" cy="2871515"/>
          </a:xfrm>
        </p:grpSpPr>
        <p:pic>
          <p:nvPicPr>
            <p:cNvPr id="1026" name="Picture 2" descr="Free vector flat farmer's day celebration illustration">
              <a:extLst>
                <a:ext uri="{FF2B5EF4-FFF2-40B4-BE49-F238E27FC236}">
                  <a16:creationId xmlns:a16="http://schemas.microsoft.com/office/drawing/2014/main" id="{0BEF234C-C7AB-79A2-1A4F-BE8A82FB6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618" r="36287"/>
            <a:stretch/>
          </p:blipFill>
          <p:spPr bwMode="auto">
            <a:xfrm>
              <a:off x="590209" y="3291741"/>
              <a:ext cx="1623277" cy="2117845"/>
            </a:xfrm>
            <a:prstGeom prst="ellipse">
              <a:avLst/>
            </a:prstGeom>
            <a:ln w="28575" cap="rnd">
              <a:solidFill>
                <a:srgbClr val="333333"/>
              </a:solidFill>
            </a:ln>
            <a:effectLst>
              <a:glow rad="127000">
                <a:schemeClr val="accent1">
                  <a:alpha val="34000"/>
                </a:schemeClr>
              </a:glow>
              <a:outerShdw blurRad="381000" dist="292100" dir="5400000" sx="-80000" sy="-18000" rotWithShape="0">
                <a:srgbClr val="000000">
                  <a:alpha val="0"/>
                </a:srgbClr>
              </a:outerShdw>
              <a:reflection stA="0" endPos="65000" dist="508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04D2C8-B806-3F76-3035-9D60DC7BC694}"/>
                </a:ext>
              </a:extLst>
            </p:cNvPr>
            <p:cNvSpPr txBox="1"/>
            <p:nvPr/>
          </p:nvSpPr>
          <p:spPr>
            <a:xfrm>
              <a:off x="726107" y="5701591"/>
              <a:ext cx="1351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Farmer</a:t>
              </a:r>
            </a:p>
          </p:txBody>
        </p:sp>
      </p:grpSp>
      <p:grpSp>
        <p:nvGrpSpPr>
          <p:cNvPr id="10" name="Group 9">
            <a:extLst>
              <a:ext uri="{FF2B5EF4-FFF2-40B4-BE49-F238E27FC236}">
                <a16:creationId xmlns:a16="http://schemas.microsoft.com/office/drawing/2014/main" id="{2FD26B56-529B-DCDC-A6FB-D4A0726BAC06}"/>
              </a:ext>
            </a:extLst>
          </p:cNvPr>
          <p:cNvGrpSpPr/>
          <p:nvPr/>
        </p:nvGrpSpPr>
        <p:grpSpPr>
          <a:xfrm>
            <a:off x="2614303" y="3291741"/>
            <a:ext cx="1361868" cy="2818706"/>
            <a:chOff x="3634377" y="3344550"/>
            <a:chExt cx="1361868" cy="2818706"/>
          </a:xfrm>
        </p:grpSpPr>
        <p:pic>
          <p:nvPicPr>
            <p:cNvPr id="1032" name="Picture 8" descr="Free lego babur babur mughal vector">
              <a:extLst>
                <a:ext uri="{FF2B5EF4-FFF2-40B4-BE49-F238E27FC236}">
                  <a16:creationId xmlns:a16="http://schemas.microsoft.com/office/drawing/2014/main" id="{F31A7F2D-BCB8-A926-16E2-7D841688D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5188" y="3344550"/>
              <a:ext cx="1191057" cy="2117845"/>
            </a:xfrm>
            <a:prstGeom prst="ellipse">
              <a:avLst/>
            </a:prstGeom>
            <a:ln w="28575" cap="rnd">
              <a:solidFill>
                <a:srgbClr val="333333"/>
              </a:solidFill>
            </a:ln>
            <a:effectLst>
              <a:glow rad="127000">
                <a:schemeClr val="accent1">
                  <a:alpha val="34000"/>
                </a:schemeClr>
              </a:glow>
              <a:outerShdw blurRad="381000" dist="292100" dir="5400000" sx="-80000" sy="-18000" rotWithShape="0">
                <a:srgbClr val="000000">
                  <a:alpha val="0"/>
                </a:srgbClr>
              </a:outerShdw>
              <a:reflection stA="0" endPos="65000" dist="508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8625F8-578A-4A56-C669-3FE3EAD4F29D}"/>
                </a:ext>
              </a:extLst>
            </p:cNvPr>
            <p:cNvSpPr txBox="1"/>
            <p:nvPr/>
          </p:nvSpPr>
          <p:spPr>
            <a:xfrm>
              <a:off x="3634377" y="5701591"/>
              <a:ext cx="1351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Akbar</a:t>
              </a:r>
            </a:p>
          </p:txBody>
        </p:sp>
      </p:grpSp>
      <p:grpSp>
        <p:nvGrpSpPr>
          <p:cNvPr id="11" name="Group 10">
            <a:extLst>
              <a:ext uri="{FF2B5EF4-FFF2-40B4-BE49-F238E27FC236}">
                <a16:creationId xmlns:a16="http://schemas.microsoft.com/office/drawing/2014/main" id="{DC264559-BF6B-404B-A4A6-6E20A90FDECA}"/>
              </a:ext>
            </a:extLst>
          </p:cNvPr>
          <p:cNvGrpSpPr/>
          <p:nvPr/>
        </p:nvGrpSpPr>
        <p:grpSpPr>
          <a:xfrm>
            <a:off x="9469404" y="3359603"/>
            <a:ext cx="1391735" cy="2808232"/>
            <a:chOff x="6542647" y="3355024"/>
            <a:chExt cx="1391735" cy="2808232"/>
          </a:xfrm>
        </p:grpSpPr>
        <p:pic>
          <p:nvPicPr>
            <p:cNvPr id="1028" name="Picture 4" descr="Free vector indian man in traditional clothes icon isolated">
              <a:extLst>
                <a:ext uri="{FF2B5EF4-FFF2-40B4-BE49-F238E27FC236}">
                  <a16:creationId xmlns:a16="http://schemas.microsoft.com/office/drawing/2014/main" id="{461BE593-7C41-6650-B7B1-E417A29922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894" r="21452"/>
            <a:stretch/>
          </p:blipFill>
          <p:spPr bwMode="auto">
            <a:xfrm>
              <a:off x="6587947" y="3355024"/>
              <a:ext cx="1346435" cy="2096896"/>
            </a:xfrm>
            <a:prstGeom prst="ellipse">
              <a:avLst/>
            </a:prstGeom>
            <a:ln w="28575" cap="rnd">
              <a:solidFill>
                <a:srgbClr val="333333"/>
              </a:solidFill>
            </a:ln>
            <a:effectLst>
              <a:glow rad="127000">
                <a:schemeClr val="accent1">
                  <a:alpha val="34000"/>
                </a:schemeClr>
              </a:glow>
              <a:outerShdw blurRad="381000" dist="292100" dir="5400000" sx="-80000" sy="-18000" rotWithShape="0">
                <a:srgbClr val="000000">
                  <a:alpha val="0"/>
                </a:srgbClr>
              </a:outerShdw>
              <a:reflection stA="0" endPos="65000" dist="508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8CF7DF6-B1EF-B259-F81D-BF8A66F732FE}"/>
                </a:ext>
              </a:extLst>
            </p:cNvPr>
            <p:cNvSpPr txBox="1"/>
            <p:nvPr/>
          </p:nvSpPr>
          <p:spPr>
            <a:xfrm>
              <a:off x="6542647" y="5701591"/>
              <a:ext cx="1351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Birbal</a:t>
              </a:r>
            </a:p>
          </p:txBody>
        </p:sp>
      </p:grpSp>
      <p:grpSp>
        <p:nvGrpSpPr>
          <p:cNvPr id="12" name="Group 11">
            <a:extLst>
              <a:ext uri="{FF2B5EF4-FFF2-40B4-BE49-F238E27FC236}">
                <a16:creationId xmlns:a16="http://schemas.microsoft.com/office/drawing/2014/main" id="{95C003F6-1FD3-4DAC-DF7E-BCE62A27DE6F}"/>
              </a:ext>
            </a:extLst>
          </p:cNvPr>
          <p:cNvGrpSpPr/>
          <p:nvPr/>
        </p:nvGrpSpPr>
        <p:grpSpPr>
          <a:xfrm>
            <a:off x="7074064" y="3355024"/>
            <a:ext cx="2014975" cy="2808232"/>
            <a:chOff x="9213102" y="3344550"/>
            <a:chExt cx="2014975" cy="2808232"/>
          </a:xfrm>
        </p:grpSpPr>
        <p:pic>
          <p:nvPicPr>
            <p:cNvPr id="1034" name="Picture 10" descr="Free vector indian culture young man character">
              <a:extLst>
                <a:ext uri="{FF2B5EF4-FFF2-40B4-BE49-F238E27FC236}">
                  <a16:creationId xmlns:a16="http://schemas.microsoft.com/office/drawing/2014/main" id="{0DC73353-430C-7144-C1D6-24A0468CD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6084" y="3344550"/>
              <a:ext cx="1488374" cy="2117845"/>
            </a:xfrm>
            <a:prstGeom prst="ellipse">
              <a:avLst/>
            </a:prstGeom>
            <a:ln w="28575" cap="rnd">
              <a:solidFill>
                <a:srgbClr val="333333"/>
              </a:solidFill>
            </a:ln>
            <a:effectLst>
              <a:glow rad="127000">
                <a:schemeClr val="accent1">
                  <a:alpha val="34000"/>
                </a:schemeClr>
              </a:glow>
              <a:outerShdw blurRad="381000" dist="292100" dir="5400000" sx="-80000" sy="-18000" rotWithShape="0">
                <a:srgbClr val="000000">
                  <a:alpha val="0"/>
                </a:srgbClr>
              </a:outerShdw>
              <a:reflection stA="0" endPos="65000" dist="508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867ECD2-3C63-75BD-5C5A-BBF98CDA6AFB}"/>
                </a:ext>
              </a:extLst>
            </p:cNvPr>
            <p:cNvSpPr txBox="1"/>
            <p:nvPr/>
          </p:nvSpPr>
          <p:spPr>
            <a:xfrm>
              <a:off x="9213102" y="5691117"/>
              <a:ext cx="2014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Rich Man</a:t>
              </a:r>
            </a:p>
          </p:txBody>
        </p:sp>
      </p:grpSp>
      <p:grpSp>
        <p:nvGrpSpPr>
          <p:cNvPr id="15" name="Group 14">
            <a:extLst>
              <a:ext uri="{FF2B5EF4-FFF2-40B4-BE49-F238E27FC236}">
                <a16:creationId xmlns:a16="http://schemas.microsoft.com/office/drawing/2014/main" id="{F20C4C95-D393-491C-ED2A-7DA3EE87852F}"/>
              </a:ext>
            </a:extLst>
          </p:cNvPr>
          <p:cNvGrpSpPr/>
          <p:nvPr/>
        </p:nvGrpSpPr>
        <p:grpSpPr>
          <a:xfrm>
            <a:off x="4616872" y="3355024"/>
            <a:ext cx="2014975" cy="2799725"/>
            <a:chOff x="4616872" y="3355024"/>
            <a:chExt cx="2014975" cy="2799725"/>
          </a:xfrm>
        </p:grpSpPr>
        <p:pic>
          <p:nvPicPr>
            <p:cNvPr id="8" name="Picture 2" descr="Free vector stone will in the field illustration">
              <a:extLst>
                <a:ext uri="{FF2B5EF4-FFF2-40B4-BE49-F238E27FC236}">
                  <a16:creationId xmlns:a16="http://schemas.microsoft.com/office/drawing/2014/main" id="{33396419-65A4-62B2-4015-2D582FBEB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6761"/>
            <a:stretch/>
          </p:blipFill>
          <p:spPr bwMode="auto">
            <a:xfrm>
              <a:off x="4849756" y="3355024"/>
              <a:ext cx="1549209" cy="2117845"/>
            </a:xfrm>
            <a:prstGeom prst="ellipse">
              <a:avLst/>
            </a:prstGeom>
            <a:ln w="28575" cap="rnd">
              <a:solidFill>
                <a:srgbClr val="333333"/>
              </a:solidFill>
            </a:ln>
            <a:effectLst>
              <a:glow rad="127000">
                <a:schemeClr val="accent1">
                  <a:alpha val="34000"/>
                </a:schemeClr>
              </a:glow>
              <a:outerShdw blurRad="381000" dist="292100" dir="5400000" sx="-80000" sy="-18000" rotWithShape="0">
                <a:srgbClr val="000000">
                  <a:alpha val="0"/>
                </a:srgbClr>
              </a:outerShdw>
              <a:reflection stA="0" endPos="65000" dist="508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BDC40D6-8623-1BB9-E742-DCD166521937}"/>
                </a:ext>
              </a:extLst>
            </p:cNvPr>
            <p:cNvSpPr txBox="1"/>
            <p:nvPr/>
          </p:nvSpPr>
          <p:spPr>
            <a:xfrm>
              <a:off x="4616872" y="5693084"/>
              <a:ext cx="2014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Well</a:t>
              </a:r>
            </a:p>
          </p:txBody>
        </p:sp>
      </p:grpSp>
    </p:spTree>
    <p:extLst>
      <p:ext uri="{BB962C8B-B14F-4D97-AF65-F5344CB8AC3E}">
        <p14:creationId xmlns:p14="http://schemas.microsoft.com/office/powerpoint/2010/main" val="240256498"/>
      </p:ext>
    </p:extLst>
  </p:cSld>
  <p:clrMapOvr>
    <a:masterClrMapping/>
  </p:clrMapOvr>
  <mc:AlternateContent xmlns:mc="http://schemas.openxmlformats.org/markup-compatibility/2006" xmlns:p14="http://schemas.microsoft.com/office/powerpoint/2010/main">
    <mc:Choice Requires="p14">
      <p:transition spd="slow" p14:dur="2000" advTm="58758"/>
    </mc:Choice>
    <mc:Fallback xmlns="">
      <p:transition spd="slow" advTm="58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2000"/>
                                        <p:tgtEl>
                                          <p:spTgt spid="9"/>
                                        </p:tgtEl>
                                      </p:cBhvr>
                                    </p:animEffect>
                                  </p:childTnLst>
                                </p:cTn>
                              </p:par>
                            </p:childTnLst>
                          </p:cTn>
                        </p:par>
                        <p:par>
                          <p:cTn id="8" fill="hold">
                            <p:stCondLst>
                              <p:cond delay="3000"/>
                            </p:stCondLst>
                            <p:childTnLst>
                              <p:par>
                                <p:cTn id="9" presetID="3" presetClass="entr" presetSubtype="1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1000"/>
                                        <p:tgtEl>
                                          <p:spTgt spid="10"/>
                                        </p:tgtEl>
                                      </p:cBhvr>
                                    </p:animEffect>
                                  </p:childTnLst>
                                </p:cTn>
                              </p:par>
                            </p:childTnLst>
                          </p:cTn>
                        </p:par>
                        <p:par>
                          <p:cTn id="12" fill="hold">
                            <p:stCondLst>
                              <p:cond delay="4500"/>
                            </p:stCondLst>
                            <p:childTnLst>
                              <p:par>
                                <p:cTn id="13" presetID="3" presetClass="entr" presetSubtype="10" fill="hold"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1000"/>
                                        <p:tgtEl>
                                          <p:spTgt spid="15"/>
                                        </p:tgtEl>
                                      </p:cBhvr>
                                    </p:animEffect>
                                  </p:childTnLst>
                                </p:cTn>
                              </p:par>
                            </p:childTnLst>
                          </p:cTn>
                        </p:par>
                        <p:par>
                          <p:cTn id="16" fill="hold">
                            <p:stCondLst>
                              <p:cond delay="6000"/>
                            </p:stCondLst>
                            <p:childTnLst>
                              <p:par>
                                <p:cTn id="17" presetID="3" presetClass="entr" presetSubtype="10"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1000"/>
                                        <p:tgtEl>
                                          <p:spTgt spid="12"/>
                                        </p:tgtEl>
                                      </p:cBhvr>
                                    </p:animEffect>
                                  </p:childTnLst>
                                </p:cTn>
                              </p:par>
                            </p:childTnLst>
                          </p:cTn>
                        </p:par>
                        <p:par>
                          <p:cTn id="20" fill="hold">
                            <p:stCondLst>
                              <p:cond delay="7500"/>
                            </p:stCondLst>
                            <p:childTnLst>
                              <p:par>
                                <p:cTn id="21" presetID="3" presetClass="entr" presetSubtype="10" fill="hold"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Parallelogram 1">
            <a:extLst>
              <a:ext uri="{FF2B5EF4-FFF2-40B4-BE49-F238E27FC236}">
                <a16:creationId xmlns:a16="http://schemas.microsoft.com/office/drawing/2014/main" id="{8EEF8DB8-8A0E-1595-9C14-187D3ADC90D6}"/>
              </a:ext>
            </a:extLst>
          </p:cNvPr>
          <p:cNvSpPr/>
          <p:nvPr/>
        </p:nvSpPr>
        <p:spPr>
          <a:xfrm>
            <a:off x="1855038" y="232279"/>
            <a:ext cx="8481924" cy="595423"/>
          </a:xfrm>
          <a:prstGeom prst="parallelogram">
            <a:avLst/>
          </a:prstGeom>
          <a:gradFill flip="none" rotWithShape="1">
            <a:gsLst>
              <a:gs pos="0">
                <a:srgbClr val="FFFC00">
                  <a:tint val="66000"/>
                  <a:satMod val="160000"/>
                </a:srgbClr>
              </a:gs>
              <a:gs pos="50000">
                <a:srgbClr val="FFD579"/>
              </a:gs>
              <a:gs pos="100000">
                <a:schemeClr val="accent6">
                  <a:lumMod val="60000"/>
                  <a:lumOff val="40000"/>
                </a:schemeClr>
              </a:gs>
            </a:gsLst>
            <a:path path="circle">
              <a:fillToRect r="100000" b="100000"/>
            </a:path>
            <a:tileRect l="-100000" t="-100000"/>
          </a:gra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Points to Remember</a:t>
            </a:r>
            <a:endParaRPr kumimoji="0" lang="en-AE"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sp>
        <p:nvSpPr>
          <p:cNvPr id="30" name="TextBox 29">
            <a:extLst>
              <a:ext uri="{FF2B5EF4-FFF2-40B4-BE49-F238E27FC236}">
                <a16:creationId xmlns:a16="http://schemas.microsoft.com/office/drawing/2014/main" id="{6DB2196F-CF52-586E-8B82-BE1FDAD4AD7B}"/>
              </a:ext>
            </a:extLst>
          </p:cNvPr>
          <p:cNvSpPr txBox="1"/>
          <p:nvPr/>
        </p:nvSpPr>
        <p:spPr>
          <a:xfrm>
            <a:off x="2081682" y="1096459"/>
            <a:ext cx="783619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This outline gives us an idea about the series of events.</a:t>
            </a:r>
          </a:p>
        </p:txBody>
      </p:sp>
      <p:grpSp>
        <p:nvGrpSpPr>
          <p:cNvPr id="18" name="Group 17">
            <a:extLst>
              <a:ext uri="{FF2B5EF4-FFF2-40B4-BE49-F238E27FC236}">
                <a16:creationId xmlns:a16="http://schemas.microsoft.com/office/drawing/2014/main" id="{D01F73ED-0AB6-9935-E79D-78511A675922}"/>
              </a:ext>
            </a:extLst>
          </p:cNvPr>
          <p:cNvGrpSpPr/>
          <p:nvPr/>
        </p:nvGrpSpPr>
        <p:grpSpPr>
          <a:xfrm>
            <a:off x="134953" y="2156007"/>
            <a:ext cx="5408923" cy="918017"/>
            <a:chOff x="134953" y="2156007"/>
            <a:chExt cx="5408923" cy="918017"/>
          </a:xfrm>
        </p:grpSpPr>
        <p:sp>
          <p:nvSpPr>
            <p:cNvPr id="23" name="Google Shape;212;p4">
              <a:extLst>
                <a:ext uri="{FF2B5EF4-FFF2-40B4-BE49-F238E27FC236}">
                  <a16:creationId xmlns:a16="http://schemas.microsoft.com/office/drawing/2014/main" id="{2110E9D8-C26E-D643-5456-EE5D089B4778}"/>
                </a:ext>
              </a:extLst>
            </p:cNvPr>
            <p:cNvSpPr/>
            <p:nvPr/>
          </p:nvSpPr>
          <p:spPr>
            <a:xfrm>
              <a:off x="134953" y="2314338"/>
              <a:ext cx="619274" cy="619274"/>
            </a:xfrm>
            <a:prstGeom prst="ellipse">
              <a:avLst/>
            </a:prstGeom>
            <a:solidFill>
              <a:schemeClr val="accent4">
                <a:lumMod val="40000"/>
                <a:lumOff val="60000"/>
              </a:schemeClr>
            </a:solidFill>
            <a:ln w="9525" cap="flat" cmpd="sng">
              <a:solidFill>
                <a:srgbClr val="7030A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1</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11" name="Group 10">
              <a:extLst>
                <a:ext uri="{FF2B5EF4-FFF2-40B4-BE49-F238E27FC236}">
                  <a16:creationId xmlns:a16="http://schemas.microsoft.com/office/drawing/2014/main" id="{E4C56187-C580-2CEF-918A-B4EC3447F60C}"/>
                </a:ext>
              </a:extLst>
            </p:cNvPr>
            <p:cNvGrpSpPr/>
            <p:nvPr/>
          </p:nvGrpSpPr>
          <p:grpSpPr>
            <a:xfrm>
              <a:off x="967338" y="2156007"/>
              <a:ext cx="4576538" cy="918017"/>
              <a:chOff x="4061463" y="2425333"/>
              <a:chExt cx="3391960" cy="1017197"/>
            </a:xfrm>
          </p:grpSpPr>
          <p:sp>
            <p:nvSpPr>
              <p:cNvPr id="9" name="Pentagon 2">
                <a:extLst>
                  <a:ext uri="{FF2B5EF4-FFF2-40B4-BE49-F238E27FC236}">
                    <a16:creationId xmlns:a16="http://schemas.microsoft.com/office/drawing/2014/main" id="{16046E4A-F76C-E3A4-E635-345B39416575}"/>
                  </a:ext>
                </a:extLst>
              </p:cNvPr>
              <p:cNvSpPr/>
              <p:nvPr/>
            </p:nvSpPr>
            <p:spPr>
              <a:xfrm>
                <a:off x="4061463" y="2425333"/>
                <a:ext cx="3391960" cy="991228"/>
              </a:xfrm>
              <a:prstGeom prst="homePlate">
                <a:avLst/>
              </a:prstGeom>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FACCF9E2-7DA6-6527-8B8F-DE964050AC12}"/>
                  </a:ext>
                </a:extLst>
              </p:cNvPr>
              <p:cNvSpPr txBox="1"/>
              <p:nvPr/>
            </p:nvSpPr>
            <p:spPr>
              <a:xfrm>
                <a:off x="4133205" y="2521754"/>
                <a:ext cx="2954479" cy="920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Identify all the characters in the story.</a:t>
                </a:r>
              </a:p>
            </p:txBody>
          </p:sp>
        </p:grpSp>
      </p:grpSp>
      <p:grpSp>
        <p:nvGrpSpPr>
          <p:cNvPr id="29" name="Group 28">
            <a:extLst>
              <a:ext uri="{FF2B5EF4-FFF2-40B4-BE49-F238E27FC236}">
                <a16:creationId xmlns:a16="http://schemas.microsoft.com/office/drawing/2014/main" id="{3D1CF6A4-E327-A09B-A8C2-EF56042F8208}"/>
              </a:ext>
            </a:extLst>
          </p:cNvPr>
          <p:cNvGrpSpPr/>
          <p:nvPr/>
        </p:nvGrpSpPr>
        <p:grpSpPr>
          <a:xfrm>
            <a:off x="5853783" y="2149517"/>
            <a:ext cx="6001252" cy="901068"/>
            <a:chOff x="5853783" y="2149517"/>
            <a:chExt cx="6001252" cy="901068"/>
          </a:xfrm>
        </p:grpSpPr>
        <p:sp>
          <p:nvSpPr>
            <p:cNvPr id="24" name="Google Shape;212;p4">
              <a:extLst>
                <a:ext uri="{FF2B5EF4-FFF2-40B4-BE49-F238E27FC236}">
                  <a16:creationId xmlns:a16="http://schemas.microsoft.com/office/drawing/2014/main" id="{909CE355-AB11-E0F5-9C82-0FA5479882B0}"/>
                </a:ext>
              </a:extLst>
            </p:cNvPr>
            <p:cNvSpPr/>
            <p:nvPr/>
          </p:nvSpPr>
          <p:spPr>
            <a:xfrm>
              <a:off x="5853783" y="2293658"/>
              <a:ext cx="619274" cy="619274"/>
            </a:xfrm>
            <a:prstGeom prst="ellipse">
              <a:avLst/>
            </a:prstGeom>
            <a:solidFill>
              <a:schemeClr val="accent6">
                <a:lumMod val="60000"/>
                <a:lumOff val="40000"/>
              </a:schemeClr>
            </a:solidFill>
            <a:ln w="9525" cap="flat" cmpd="sng">
              <a:solidFill>
                <a:schemeClr val="accent6">
                  <a:lumMod val="50000"/>
                </a:scheme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2</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15" name="Group 14">
              <a:extLst>
                <a:ext uri="{FF2B5EF4-FFF2-40B4-BE49-F238E27FC236}">
                  <a16:creationId xmlns:a16="http://schemas.microsoft.com/office/drawing/2014/main" id="{E622BA6C-C5C2-56B8-7066-D978061B80DF}"/>
                </a:ext>
              </a:extLst>
            </p:cNvPr>
            <p:cNvGrpSpPr/>
            <p:nvPr/>
          </p:nvGrpSpPr>
          <p:grpSpPr>
            <a:xfrm>
              <a:off x="6648125" y="2149517"/>
              <a:ext cx="5206910" cy="901068"/>
              <a:chOff x="8397898" y="2437299"/>
              <a:chExt cx="3245218" cy="1165622"/>
            </a:xfrm>
          </p:grpSpPr>
          <p:sp>
            <p:nvSpPr>
              <p:cNvPr id="20" name="Pentagon 2">
                <a:extLst>
                  <a:ext uri="{FF2B5EF4-FFF2-40B4-BE49-F238E27FC236}">
                    <a16:creationId xmlns:a16="http://schemas.microsoft.com/office/drawing/2014/main" id="{4027D6D9-62F7-0614-DBE2-A3991BAB42E5}"/>
                  </a:ext>
                </a:extLst>
              </p:cNvPr>
              <p:cNvSpPr/>
              <p:nvPr/>
            </p:nvSpPr>
            <p:spPr>
              <a:xfrm>
                <a:off x="8397898" y="2445692"/>
                <a:ext cx="3245218" cy="1157229"/>
              </a:xfrm>
              <a:prstGeom prst="homePlate">
                <a:avLst/>
              </a:prstGeom>
              <a:solidFill>
                <a:schemeClr val="accent6">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3527515B-1F7F-51B5-1AD8-A534874FD972}"/>
                  </a:ext>
                </a:extLst>
              </p:cNvPr>
              <p:cNvSpPr txBox="1"/>
              <p:nvPr/>
            </p:nvSpPr>
            <p:spPr>
              <a:xfrm>
                <a:off x="8424794" y="2437299"/>
                <a:ext cx="2803188" cy="10749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Every story has a beginning, the middle part </a:t>
                </a:r>
                <a:r>
                  <a:rPr lang="en-US" sz="2400" kern="0" dirty="0">
                    <a:solidFill>
                      <a:srgbClr val="FFFFFF"/>
                    </a:solidFill>
                    <a:latin typeface="Calibri" panose="020F0502020204030204" pitchFamily="34" charset="0"/>
                    <a:cs typeface="Calibri" panose="020F0502020204030204" pitchFamily="34" charset="0"/>
                    <a:sym typeface="Arial"/>
                  </a:rPr>
                  <a:t>and</a:t>
                </a: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 interesting end.</a:t>
                </a:r>
              </a:p>
            </p:txBody>
          </p:sp>
        </p:grpSp>
      </p:grpSp>
      <p:grpSp>
        <p:nvGrpSpPr>
          <p:cNvPr id="31" name="Group 30">
            <a:extLst>
              <a:ext uri="{FF2B5EF4-FFF2-40B4-BE49-F238E27FC236}">
                <a16:creationId xmlns:a16="http://schemas.microsoft.com/office/drawing/2014/main" id="{E617F28B-675C-81C7-3596-F7664B463AE6}"/>
              </a:ext>
            </a:extLst>
          </p:cNvPr>
          <p:cNvGrpSpPr/>
          <p:nvPr/>
        </p:nvGrpSpPr>
        <p:grpSpPr>
          <a:xfrm>
            <a:off x="132829" y="3578090"/>
            <a:ext cx="5484041" cy="960388"/>
            <a:chOff x="132829" y="3578090"/>
            <a:chExt cx="5484041" cy="960388"/>
          </a:xfrm>
        </p:grpSpPr>
        <p:sp>
          <p:nvSpPr>
            <p:cNvPr id="25" name="Google Shape;212;p4">
              <a:extLst>
                <a:ext uri="{FF2B5EF4-FFF2-40B4-BE49-F238E27FC236}">
                  <a16:creationId xmlns:a16="http://schemas.microsoft.com/office/drawing/2014/main" id="{3EE9ADE4-7191-AC9B-CF94-E99E9CB657C2}"/>
                </a:ext>
              </a:extLst>
            </p:cNvPr>
            <p:cNvSpPr/>
            <p:nvPr/>
          </p:nvSpPr>
          <p:spPr>
            <a:xfrm>
              <a:off x="132829" y="3820372"/>
              <a:ext cx="619274" cy="619274"/>
            </a:xfrm>
            <a:prstGeom prst="ellipse">
              <a:avLst/>
            </a:prstGeom>
            <a:solidFill>
              <a:schemeClr val="accent5">
                <a:lumMod val="40000"/>
                <a:lumOff val="60000"/>
              </a:schemeClr>
            </a:solidFill>
            <a:ln w="9525"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0000"/>
                  </a:solidFill>
                  <a:effectLst/>
                  <a:uLnTx/>
                  <a:uFillTx/>
                  <a:latin typeface="Calibri"/>
                  <a:ea typeface="Calibri"/>
                  <a:cs typeface="Calibri"/>
                  <a:sym typeface="Calibri"/>
                </a:rPr>
                <a:t>3</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12" name="Group 11">
              <a:extLst>
                <a:ext uri="{FF2B5EF4-FFF2-40B4-BE49-F238E27FC236}">
                  <a16:creationId xmlns:a16="http://schemas.microsoft.com/office/drawing/2014/main" id="{DD1F0CCB-185E-FA6A-75A1-194C214AED43}"/>
                </a:ext>
              </a:extLst>
            </p:cNvPr>
            <p:cNvGrpSpPr/>
            <p:nvPr/>
          </p:nvGrpSpPr>
          <p:grpSpPr>
            <a:xfrm>
              <a:off x="953826" y="3578090"/>
              <a:ext cx="4663044" cy="960388"/>
              <a:chOff x="4047951" y="3717064"/>
              <a:chExt cx="4663044" cy="1157229"/>
            </a:xfrm>
          </p:grpSpPr>
          <p:sp>
            <p:nvSpPr>
              <p:cNvPr id="14" name="Pentagon 2">
                <a:extLst>
                  <a:ext uri="{FF2B5EF4-FFF2-40B4-BE49-F238E27FC236}">
                    <a16:creationId xmlns:a16="http://schemas.microsoft.com/office/drawing/2014/main" id="{509FF29C-F7DC-F28A-5A2B-8C02A56B98F7}"/>
                  </a:ext>
                </a:extLst>
              </p:cNvPr>
              <p:cNvSpPr/>
              <p:nvPr/>
            </p:nvSpPr>
            <p:spPr>
              <a:xfrm>
                <a:off x="4061463" y="3717064"/>
                <a:ext cx="4649532" cy="1157229"/>
              </a:xfrm>
              <a:prstGeom prst="homePlate">
                <a:avLst/>
              </a:prstGeom>
              <a:solidFill>
                <a:srgbClr val="0070C0"/>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A21B89AA-944B-763C-9A73-D25682C0EE99}"/>
                  </a:ext>
                </a:extLst>
              </p:cNvPr>
              <p:cNvSpPr txBox="1"/>
              <p:nvPr/>
            </p:nvSpPr>
            <p:spPr>
              <a:xfrm>
                <a:off x="4047951" y="3795019"/>
                <a:ext cx="4576538" cy="1001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Imagine yourself reading the story, make it interesting and enjoyable. </a:t>
                </a:r>
              </a:p>
            </p:txBody>
          </p:sp>
        </p:grpSp>
      </p:grpSp>
      <p:grpSp>
        <p:nvGrpSpPr>
          <p:cNvPr id="32" name="Group 31">
            <a:extLst>
              <a:ext uri="{FF2B5EF4-FFF2-40B4-BE49-F238E27FC236}">
                <a16:creationId xmlns:a16="http://schemas.microsoft.com/office/drawing/2014/main" id="{06542663-87C0-D01C-8943-69CC5A83E431}"/>
              </a:ext>
            </a:extLst>
          </p:cNvPr>
          <p:cNvGrpSpPr/>
          <p:nvPr/>
        </p:nvGrpSpPr>
        <p:grpSpPr>
          <a:xfrm>
            <a:off x="5853783" y="3587095"/>
            <a:ext cx="6155256" cy="925356"/>
            <a:chOff x="5853783" y="3587095"/>
            <a:chExt cx="6155256" cy="925356"/>
          </a:xfrm>
        </p:grpSpPr>
        <p:sp>
          <p:nvSpPr>
            <p:cNvPr id="26" name="Google Shape;212;p4">
              <a:extLst>
                <a:ext uri="{FF2B5EF4-FFF2-40B4-BE49-F238E27FC236}">
                  <a16:creationId xmlns:a16="http://schemas.microsoft.com/office/drawing/2014/main" id="{3164921D-80D3-C583-B588-F553DCA701AA}"/>
                </a:ext>
              </a:extLst>
            </p:cNvPr>
            <p:cNvSpPr/>
            <p:nvPr/>
          </p:nvSpPr>
          <p:spPr>
            <a:xfrm>
              <a:off x="5853783" y="3647029"/>
              <a:ext cx="619274" cy="619274"/>
            </a:xfrm>
            <a:prstGeom prst="ellipse">
              <a:avLst/>
            </a:prstGeom>
            <a:solidFill>
              <a:schemeClr val="accent4">
                <a:lumMod val="40000"/>
                <a:lumOff val="60000"/>
              </a:schemeClr>
            </a:solidFill>
            <a:ln w="9525" cap="flat" cmpd="sng">
              <a:solidFill>
                <a:srgbClr val="7030A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4</a:t>
              </a:r>
              <a:endParaRPr kumimoji="0" sz="2400" b="0" i="0" u="none" strike="noStrike" kern="0" cap="none" spc="0" normalizeH="0" baseline="0" noProof="0" dirty="0">
                <a:ln>
                  <a:noFill/>
                </a:ln>
                <a:solidFill>
                  <a:srgbClr val="000000"/>
                </a:solidFill>
                <a:effectLst/>
                <a:uLnTx/>
                <a:uFillTx/>
                <a:latin typeface="Calibri"/>
                <a:cs typeface="Calibri"/>
                <a:sym typeface="Calibri"/>
              </a:endParaRPr>
            </a:p>
          </p:txBody>
        </p:sp>
        <p:grpSp>
          <p:nvGrpSpPr>
            <p:cNvPr id="16" name="Group 15">
              <a:extLst>
                <a:ext uri="{FF2B5EF4-FFF2-40B4-BE49-F238E27FC236}">
                  <a16:creationId xmlns:a16="http://schemas.microsoft.com/office/drawing/2014/main" id="{21232547-7913-BA7B-A1F0-92F19AD9FE49}"/>
                </a:ext>
              </a:extLst>
            </p:cNvPr>
            <p:cNvGrpSpPr/>
            <p:nvPr/>
          </p:nvGrpSpPr>
          <p:grpSpPr>
            <a:xfrm>
              <a:off x="6679186" y="3587095"/>
              <a:ext cx="5329853" cy="925356"/>
              <a:chOff x="8413242" y="3757642"/>
              <a:chExt cx="3130376" cy="1157229"/>
            </a:xfrm>
          </p:grpSpPr>
          <p:sp>
            <p:nvSpPr>
              <p:cNvPr id="21" name="Pentagon 2">
                <a:extLst>
                  <a:ext uri="{FF2B5EF4-FFF2-40B4-BE49-F238E27FC236}">
                    <a16:creationId xmlns:a16="http://schemas.microsoft.com/office/drawing/2014/main" id="{5CFC5C41-D97A-202B-FFFF-5A49D7AC7DBB}"/>
                  </a:ext>
                </a:extLst>
              </p:cNvPr>
              <p:cNvSpPr/>
              <p:nvPr/>
            </p:nvSpPr>
            <p:spPr>
              <a:xfrm>
                <a:off x="8413242" y="3757642"/>
                <a:ext cx="3130376" cy="1157229"/>
              </a:xfrm>
              <a:prstGeom prst="homePlate">
                <a:avLst/>
              </a:prstGeom>
              <a:solidFill>
                <a:srgbClr val="7030A0"/>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5764DCCC-C7BE-59F7-FF9D-EED29CB9175D}"/>
                  </a:ext>
                </a:extLst>
              </p:cNvPr>
              <p:cNvSpPr txBox="1"/>
              <p:nvPr/>
            </p:nvSpPr>
            <p:spPr>
              <a:xfrm>
                <a:off x="8472171" y="3806875"/>
                <a:ext cx="3055473" cy="1039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Use dialogues and give details to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create an interesting story.</a:t>
                </a:r>
              </a:p>
            </p:txBody>
          </p:sp>
        </p:grpSp>
      </p:grpSp>
      <p:grpSp>
        <p:nvGrpSpPr>
          <p:cNvPr id="33" name="Group 32">
            <a:extLst>
              <a:ext uri="{FF2B5EF4-FFF2-40B4-BE49-F238E27FC236}">
                <a16:creationId xmlns:a16="http://schemas.microsoft.com/office/drawing/2014/main" id="{98826E57-650A-C034-6858-F7F452FD03C1}"/>
              </a:ext>
            </a:extLst>
          </p:cNvPr>
          <p:cNvGrpSpPr/>
          <p:nvPr/>
        </p:nvGrpSpPr>
        <p:grpSpPr>
          <a:xfrm>
            <a:off x="135581" y="4970998"/>
            <a:ext cx="5364660" cy="960387"/>
            <a:chOff x="135581" y="4970998"/>
            <a:chExt cx="5364660" cy="960387"/>
          </a:xfrm>
        </p:grpSpPr>
        <p:sp>
          <p:nvSpPr>
            <p:cNvPr id="27" name="Google Shape;212;p4">
              <a:extLst>
                <a:ext uri="{FF2B5EF4-FFF2-40B4-BE49-F238E27FC236}">
                  <a16:creationId xmlns:a16="http://schemas.microsoft.com/office/drawing/2014/main" id="{1BE6DFA7-7417-1CD5-DEEA-7BF8C6699161}"/>
                </a:ext>
              </a:extLst>
            </p:cNvPr>
            <p:cNvSpPr/>
            <p:nvPr/>
          </p:nvSpPr>
          <p:spPr>
            <a:xfrm>
              <a:off x="135581" y="5156886"/>
              <a:ext cx="619274" cy="619274"/>
            </a:xfrm>
            <a:prstGeom prst="ellipse">
              <a:avLst/>
            </a:prstGeom>
            <a:solidFill>
              <a:schemeClr val="accent6">
                <a:lumMod val="60000"/>
                <a:lumOff val="40000"/>
              </a:schemeClr>
            </a:solidFill>
            <a:ln w="9525" cap="flat" cmpd="sng">
              <a:solidFill>
                <a:schemeClr val="accent6">
                  <a:lumMod val="50000"/>
                </a:scheme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5</a:t>
              </a:r>
              <a:endParaRPr kumimoji="0" sz="2400" b="0" i="0" u="none" strike="noStrike" kern="0" cap="none" spc="0" normalizeH="0" baseline="0" noProof="0" dirty="0">
                <a:ln>
                  <a:noFill/>
                </a:ln>
                <a:solidFill>
                  <a:srgbClr val="000000"/>
                </a:solidFill>
                <a:effectLst/>
                <a:uLnTx/>
                <a:uFillTx/>
                <a:latin typeface="Calibri"/>
                <a:cs typeface="Calibri"/>
                <a:sym typeface="Calibri"/>
              </a:endParaRPr>
            </a:p>
          </p:txBody>
        </p:sp>
        <p:grpSp>
          <p:nvGrpSpPr>
            <p:cNvPr id="13" name="Group 12">
              <a:extLst>
                <a:ext uri="{FF2B5EF4-FFF2-40B4-BE49-F238E27FC236}">
                  <a16:creationId xmlns:a16="http://schemas.microsoft.com/office/drawing/2014/main" id="{F3044CE9-BDC3-B31D-723F-527814455257}"/>
                </a:ext>
              </a:extLst>
            </p:cNvPr>
            <p:cNvGrpSpPr/>
            <p:nvPr/>
          </p:nvGrpSpPr>
          <p:grpSpPr>
            <a:xfrm>
              <a:off x="967112" y="4970998"/>
              <a:ext cx="4533129" cy="960387"/>
              <a:chOff x="4061462" y="5086378"/>
              <a:chExt cx="4533129" cy="960387"/>
            </a:xfrm>
          </p:grpSpPr>
          <p:sp>
            <p:nvSpPr>
              <p:cNvPr id="19" name="Pentagon 2">
                <a:extLst>
                  <a:ext uri="{FF2B5EF4-FFF2-40B4-BE49-F238E27FC236}">
                    <a16:creationId xmlns:a16="http://schemas.microsoft.com/office/drawing/2014/main" id="{512CF09E-2A8B-5C5B-8DE1-0F8903E15BBD}"/>
                  </a:ext>
                </a:extLst>
              </p:cNvPr>
              <p:cNvSpPr/>
              <p:nvPr/>
            </p:nvSpPr>
            <p:spPr>
              <a:xfrm>
                <a:off x="4061462" y="5086378"/>
                <a:ext cx="4533129" cy="960387"/>
              </a:xfrm>
              <a:prstGeom prst="homePlate">
                <a:avLst/>
              </a:prstGeom>
              <a:solidFill>
                <a:schemeClr val="accent6">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B2E7A44E-D4CD-58C1-A42E-A9A102EF4E98}"/>
                  </a:ext>
                </a:extLst>
              </p:cNvPr>
              <p:cNvSpPr txBox="1"/>
              <p:nvPr/>
            </p:nvSpPr>
            <p:spPr>
              <a:xfrm>
                <a:off x="4158485" y="5190268"/>
                <a:ext cx="39701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Write the story in the past tense.</a:t>
                </a:r>
              </a:p>
            </p:txBody>
          </p:sp>
        </p:grpSp>
      </p:grpSp>
      <p:grpSp>
        <p:nvGrpSpPr>
          <p:cNvPr id="34" name="Group 33">
            <a:extLst>
              <a:ext uri="{FF2B5EF4-FFF2-40B4-BE49-F238E27FC236}">
                <a16:creationId xmlns:a16="http://schemas.microsoft.com/office/drawing/2014/main" id="{C6655195-0C2F-CB73-E58D-DAA32574B8F3}"/>
              </a:ext>
            </a:extLst>
          </p:cNvPr>
          <p:cNvGrpSpPr/>
          <p:nvPr/>
        </p:nvGrpSpPr>
        <p:grpSpPr>
          <a:xfrm>
            <a:off x="5853783" y="4970998"/>
            <a:ext cx="6142682" cy="885989"/>
            <a:chOff x="5853783" y="4970998"/>
            <a:chExt cx="6142682" cy="885989"/>
          </a:xfrm>
        </p:grpSpPr>
        <p:sp>
          <p:nvSpPr>
            <p:cNvPr id="28" name="Google Shape;212;p4">
              <a:extLst>
                <a:ext uri="{FF2B5EF4-FFF2-40B4-BE49-F238E27FC236}">
                  <a16:creationId xmlns:a16="http://schemas.microsoft.com/office/drawing/2014/main" id="{E9056E08-88C7-1200-B980-9A674704F905}"/>
                </a:ext>
              </a:extLst>
            </p:cNvPr>
            <p:cNvSpPr/>
            <p:nvPr/>
          </p:nvSpPr>
          <p:spPr>
            <a:xfrm>
              <a:off x="5853783" y="5141554"/>
              <a:ext cx="619274" cy="619274"/>
            </a:xfrm>
            <a:prstGeom prst="ellipse">
              <a:avLst/>
            </a:prstGeom>
            <a:solidFill>
              <a:schemeClr val="accent5">
                <a:lumMod val="40000"/>
                <a:lumOff val="60000"/>
              </a:schemeClr>
            </a:solidFill>
            <a:ln w="9525" cap="flat" cmpd="sng">
              <a:solidFill>
                <a:srgbClr val="0070C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0000"/>
                  </a:solidFill>
                  <a:effectLst/>
                  <a:uLnTx/>
                  <a:uFillTx/>
                  <a:latin typeface="Calibri"/>
                  <a:cs typeface="Calibri"/>
                  <a:sym typeface="Calibri"/>
                </a:rPr>
                <a:t>6</a:t>
              </a:r>
              <a:endParaRPr kumimoji="0" sz="2400" b="0" i="0" u="none" strike="noStrike" kern="0" cap="none" spc="0" normalizeH="0" baseline="0" noProof="0" dirty="0">
                <a:ln>
                  <a:noFill/>
                </a:ln>
                <a:solidFill>
                  <a:srgbClr val="000000"/>
                </a:solidFill>
                <a:effectLst/>
                <a:uLnTx/>
                <a:uFillTx/>
                <a:latin typeface="Calibri"/>
                <a:cs typeface="Calibri"/>
                <a:sym typeface="Calibri"/>
              </a:endParaRPr>
            </a:p>
          </p:txBody>
        </p:sp>
        <p:grpSp>
          <p:nvGrpSpPr>
            <p:cNvPr id="17" name="Group 16">
              <a:extLst>
                <a:ext uri="{FF2B5EF4-FFF2-40B4-BE49-F238E27FC236}">
                  <a16:creationId xmlns:a16="http://schemas.microsoft.com/office/drawing/2014/main" id="{CA4E9173-58FE-FA34-7687-257FA2393EFE}"/>
                </a:ext>
              </a:extLst>
            </p:cNvPr>
            <p:cNvGrpSpPr/>
            <p:nvPr/>
          </p:nvGrpSpPr>
          <p:grpSpPr>
            <a:xfrm>
              <a:off x="6691758" y="4970998"/>
              <a:ext cx="5304707" cy="885989"/>
              <a:chOff x="8424793" y="5086378"/>
              <a:chExt cx="5835914" cy="885989"/>
            </a:xfrm>
          </p:grpSpPr>
          <p:sp>
            <p:nvSpPr>
              <p:cNvPr id="22" name="Pentagon 2">
                <a:extLst>
                  <a:ext uri="{FF2B5EF4-FFF2-40B4-BE49-F238E27FC236}">
                    <a16:creationId xmlns:a16="http://schemas.microsoft.com/office/drawing/2014/main" id="{DC32BF5F-42D1-A3DB-00C5-CD6178675E19}"/>
                  </a:ext>
                </a:extLst>
              </p:cNvPr>
              <p:cNvSpPr/>
              <p:nvPr/>
            </p:nvSpPr>
            <p:spPr>
              <a:xfrm>
                <a:off x="8424793" y="5086378"/>
                <a:ext cx="5835914" cy="885989"/>
              </a:xfrm>
              <a:prstGeom prst="homePlate">
                <a:avLst/>
              </a:prstGeom>
              <a:solidFill>
                <a:srgbClr val="0070C0"/>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 name="TextBox 9">
                <a:extLst>
                  <a:ext uri="{FF2B5EF4-FFF2-40B4-BE49-F238E27FC236}">
                    <a16:creationId xmlns:a16="http://schemas.microsoft.com/office/drawing/2014/main" id="{BC8040C3-8C19-CF56-5D53-2B29ECCD9E8A}"/>
                  </a:ext>
                </a:extLst>
              </p:cNvPr>
              <p:cNvSpPr txBox="1"/>
              <p:nvPr/>
            </p:nvSpPr>
            <p:spPr>
              <a:xfrm>
                <a:off x="8483689" y="5113079"/>
                <a:ext cx="55145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Choose a title that highlights the main character or event.</a:t>
                </a:r>
              </a:p>
            </p:txBody>
          </p:sp>
        </p:grpSp>
      </p:grpSp>
    </p:spTree>
    <p:extLst>
      <p:ext uri="{BB962C8B-B14F-4D97-AF65-F5344CB8AC3E}">
        <p14:creationId xmlns:p14="http://schemas.microsoft.com/office/powerpoint/2010/main" val="1179317417"/>
      </p:ext>
    </p:extLst>
  </p:cSld>
  <p:clrMapOvr>
    <a:masterClrMapping/>
  </p:clrMapOvr>
  <mc:AlternateContent xmlns:mc="http://schemas.openxmlformats.org/markup-compatibility/2006" xmlns:p14="http://schemas.microsoft.com/office/powerpoint/2010/main">
    <mc:Choice Requires="p14">
      <p:transition spd="slow" p14:dur="2000" advTm="86197"/>
    </mc:Choice>
    <mc:Fallback xmlns="">
      <p:transition spd="slow" advTm="86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000"/>
                                        <p:tgtEl>
                                          <p:spTgt spid="18"/>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2000"/>
                                        <p:tgtEl>
                                          <p:spTgt spid="29"/>
                                        </p:tgtEl>
                                      </p:cBhvr>
                                    </p:animEffect>
                                  </p:childTnLst>
                                </p:cTn>
                              </p:par>
                            </p:childTnLst>
                          </p:cTn>
                        </p:par>
                        <p:par>
                          <p:cTn id="12" fill="hold">
                            <p:stCondLst>
                              <p:cond delay="6000"/>
                            </p:stCondLst>
                            <p:childTnLst>
                              <p:par>
                                <p:cTn id="13" presetID="22" presetClass="entr" presetSubtype="8" fill="hold" nodeType="afterEffect">
                                  <p:stCondLst>
                                    <p:cond delay="100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2000"/>
                                        <p:tgtEl>
                                          <p:spTgt spid="31"/>
                                        </p:tgtEl>
                                      </p:cBhvr>
                                    </p:animEffect>
                                  </p:childTnLst>
                                </p:cTn>
                              </p:par>
                            </p:childTnLst>
                          </p:cTn>
                        </p:par>
                        <p:par>
                          <p:cTn id="16" fill="hold">
                            <p:stCondLst>
                              <p:cond delay="9000"/>
                            </p:stCondLst>
                            <p:childTnLst>
                              <p:par>
                                <p:cTn id="17" presetID="22" presetClass="entr" presetSubtype="8" fill="hold" nodeType="afterEffect">
                                  <p:stCondLst>
                                    <p:cond delay="100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2000"/>
                                        <p:tgtEl>
                                          <p:spTgt spid="32"/>
                                        </p:tgtEl>
                                      </p:cBhvr>
                                    </p:animEffect>
                                  </p:childTnLst>
                                </p:cTn>
                              </p:par>
                            </p:childTnLst>
                          </p:cTn>
                        </p:par>
                        <p:par>
                          <p:cTn id="20" fill="hold">
                            <p:stCondLst>
                              <p:cond delay="12000"/>
                            </p:stCondLst>
                            <p:childTnLst>
                              <p:par>
                                <p:cTn id="21" presetID="22" presetClass="entr" presetSubtype="8" fill="hold" nodeType="afterEffect">
                                  <p:stCondLst>
                                    <p:cond delay="100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2000"/>
                                        <p:tgtEl>
                                          <p:spTgt spid="33"/>
                                        </p:tgtEl>
                                      </p:cBhvr>
                                    </p:animEffect>
                                  </p:childTnLst>
                                </p:cTn>
                              </p:par>
                            </p:childTnLst>
                          </p:cTn>
                        </p:par>
                        <p:par>
                          <p:cTn id="24" fill="hold">
                            <p:stCondLst>
                              <p:cond delay="15000"/>
                            </p:stCondLst>
                            <p:childTnLst>
                              <p:par>
                                <p:cTn id="25" presetID="22" presetClass="entr" presetSubtype="8" fill="hold" nodeType="afterEffect">
                                  <p:stCondLst>
                                    <p:cond delay="100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Parallelogram 1">
            <a:extLst>
              <a:ext uri="{FF2B5EF4-FFF2-40B4-BE49-F238E27FC236}">
                <a16:creationId xmlns:a16="http://schemas.microsoft.com/office/drawing/2014/main" id="{8EEF8DB8-8A0E-1595-9C14-187D3ADC90D6}"/>
              </a:ext>
            </a:extLst>
          </p:cNvPr>
          <p:cNvSpPr/>
          <p:nvPr/>
        </p:nvSpPr>
        <p:spPr>
          <a:xfrm>
            <a:off x="2052083" y="180754"/>
            <a:ext cx="7836195" cy="595423"/>
          </a:xfrm>
          <a:prstGeom prst="parallelogram">
            <a:avLst/>
          </a:prstGeom>
          <a:gradFill flip="none" rotWithShape="1">
            <a:gsLst>
              <a:gs pos="0">
                <a:srgbClr val="FFFC00">
                  <a:tint val="66000"/>
                  <a:satMod val="160000"/>
                </a:srgbClr>
              </a:gs>
              <a:gs pos="50000">
                <a:srgbClr val="FFD579"/>
              </a:gs>
              <a:gs pos="100000">
                <a:schemeClr val="accent6">
                  <a:lumMod val="60000"/>
                  <a:lumOff val="40000"/>
                </a:schemeClr>
              </a:gs>
            </a:gsLst>
            <a:path path="circle">
              <a:fillToRect r="100000" b="100000"/>
            </a:path>
            <a:tileRect l="-100000" t="-100000"/>
          </a:gra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Points to Remember</a:t>
            </a:r>
            <a:endParaRPr kumimoji="0" lang="en-AE" sz="3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16" name="Group 15">
            <a:extLst>
              <a:ext uri="{FF2B5EF4-FFF2-40B4-BE49-F238E27FC236}">
                <a16:creationId xmlns:a16="http://schemas.microsoft.com/office/drawing/2014/main" id="{FC0A28D6-F218-E9F1-18C2-92D4E678571F}"/>
              </a:ext>
            </a:extLst>
          </p:cNvPr>
          <p:cNvGrpSpPr/>
          <p:nvPr/>
        </p:nvGrpSpPr>
        <p:grpSpPr>
          <a:xfrm>
            <a:off x="4792400" y="1823571"/>
            <a:ext cx="6952071" cy="1625918"/>
            <a:chOff x="4766587" y="1271230"/>
            <a:chExt cx="6952071" cy="1625918"/>
          </a:xfrm>
        </p:grpSpPr>
        <p:sp>
          <p:nvSpPr>
            <p:cNvPr id="3" name="Freeform 2">
              <a:extLst>
                <a:ext uri="{FF2B5EF4-FFF2-40B4-BE49-F238E27FC236}">
                  <a16:creationId xmlns:a16="http://schemas.microsoft.com/office/drawing/2014/main" id="{03B37AE4-0546-9A1E-AD5C-1345DF41F299}"/>
                </a:ext>
              </a:extLst>
            </p:cNvPr>
            <p:cNvSpPr/>
            <p:nvPr/>
          </p:nvSpPr>
          <p:spPr>
            <a:xfrm>
              <a:off x="4766587" y="1304277"/>
              <a:ext cx="2052097" cy="1592871"/>
            </a:xfrm>
            <a:custGeom>
              <a:avLst/>
              <a:gdLst>
                <a:gd name="connsiteX0" fmla="*/ 2927626 w 3710567"/>
                <a:gd name="connsiteY0" fmla="*/ 0 h 1557012"/>
                <a:gd name="connsiteX1" fmla="*/ 2950919 w 3710567"/>
                <a:gd name="connsiteY1" fmla="*/ 12835 h 1557012"/>
                <a:gd name="connsiteX2" fmla="*/ 3663467 w 3710567"/>
                <a:gd name="connsiteY2" fmla="*/ 807271 h 1557012"/>
                <a:gd name="connsiteX3" fmla="*/ 3710567 w 3710567"/>
                <a:gd name="connsiteY3" fmla="*/ 920585 h 1557012"/>
                <a:gd name="connsiteX4" fmla="*/ 3500058 w 3710567"/>
                <a:gd name="connsiteY4" fmla="*/ 957704 h 1557012"/>
                <a:gd name="connsiteX5" fmla="*/ 3465160 w 3710567"/>
                <a:gd name="connsiteY5" fmla="*/ 877921 h 1557012"/>
                <a:gd name="connsiteX6" fmla="*/ 3331091 w 3710567"/>
                <a:gd name="connsiteY6" fmla="*/ 649463 h 1557012"/>
                <a:gd name="connsiteX7" fmla="*/ 3227193 w 3710567"/>
                <a:gd name="connsiteY7" fmla="*/ 524310 h 1557012"/>
                <a:gd name="connsiteX8" fmla="*/ 0 w 3710567"/>
                <a:gd name="connsiteY8" fmla="*/ 1557012 h 1557012"/>
                <a:gd name="connsiteX9" fmla="*/ 3112400 w 3710567"/>
                <a:gd name="connsiteY9" fmla="*/ 399126 h 1557012"/>
                <a:gd name="connsiteX10" fmla="*/ 3067085 w 3710567"/>
                <a:gd name="connsiteY10" fmla="*/ 356307 h 1557012"/>
                <a:gd name="connsiteX11" fmla="*/ 2739384 w 3710567"/>
                <a:gd name="connsiteY11" fmla="*/ 134377 h 1557012"/>
                <a:gd name="connsiteX12" fmla="*/ 2714776 w 3710567"/>
                <a:gd name="connsiteY12" fmla="*/ 122889 h 1557012"/>
                <a:gd name="connsiteX0" fmla="*/ 1233297 w 2016238"/>
                <a:gd name="connsiteY0" fmla="*/ 0 h 1592871"/>
                <a:gd name="connsiteX1" fmla="*/ 1256590 w 2016238"/>
                <a:gd name="connsiteY1" fmla="*/ 12835 h 1592871"/>
                <a:gd name="connsiteX2" fmla="*/ 1969138 w 2016238"/>
                <a:gd name="connsiteY2" fmla="*/ 807271 h 1592871"/>
                <a:gd name="connsiteX3" fmla="*/ 2016238 w 2016238"/>
                <a:gd name="connsiteY3" fmla="*/ 920585 h 1592871"/>
                <a:gd name="connsiteX4" fmla="*/ 1805729 w 2016238"/>
                <a:gd name="connsiteY4" fmla="*/ 957704 h 1592871"/>
                <a:gd name="connsiteX5" fmla="*/ 1770831 w 2016238"/>
                <a:gd name="connsiteY5" fmla="*/ 877921 h 1592871"/>
                <a:gd name="connsiteX6" fmla="*/ 1636762 w 2016238"/>
                <a:gd name="connsiteY6" fmla="*/ 649463 h 1592871"/>
                <a:gd name="connsiteX7" fmla="*/ 1532864 w 2016238"/>
                <a:gd name="connsiteY7" fmla="*/ 524310 h 1592871"/>
                <a:gd name="connsiteX8" fmla="*/ 0 w 2016238"/>
                <a:gd name="connsiteY8" fmla="*/ 1592871 h 1592871"/>
                <a:gd name="connsiteX9" fmla="*/ 1418071 w 2016238"/>
                <a:gd name="connsiteY9" fmla="*/ 399126 h 1592871"/>
                <a:gd name="connsiteX10" fmla="*/ 1372756 w 2016238"/>
                <a:gd name="connsiteY10" fmla="*/ 356307 h 1592871"/>
                <a:gd name="connsiteX11" fmla="*/ 1045055 w 2016238"/>
                <a:gd name="connsiteY11" fmla="*/ 134377 h 1592871"/>
                <a:gd name="connsiteX12" fmla="*/ 1020447 w 2016238"/>
                <a:gd name="connsiteY12" fmla="*/ 122889 h 1592871"/>
                <a:gd name="connsiteX13" fmla="*/ 1233297 w 2016238"/>
                <a:gd name="connsiteY13" fmla="*/ 0 h 1592871"/>
                <a:gd name="connsiteX0" fmla="*/ 1269156 w 2052097"/>
                <a:gd name="connsiteY0" fmla="*/ 0 h 1592871"/>
                <a:gd name="connsiteX1" fmla="*/ 1292449 w 2052097"/>
                <a:gd name="connsiteY1" fmla="*/ 12835 h 1592871"/>
                <a:gd name="connsiteX2" fmla="*/ 2004997 w 2052097"/>
                <a:gd name="connsiteY2" fmla="*/ 807271 h 1592871"/>
                <a:gd name="connsiteX3" fmla="*/ 2052097 w 2052097"/>
                <a:gd name="connsiteY3" fmla="*/ 920585 h 1592871"/>
                <a:gd name="connsiteX4" fmla="*/ 1841588 w 2052097"/>
                <a:gd name="connsiteY4" fmla="*/ 957704 h 1592871"/>
                <a:gd name="connsiteX5" fmla="*/ 1806690 w 2052097"/>
                <a:gd name="connsiteY5" fmla="*/ 877921 h 1592871"/>
                <a:gd name="connsiteX6" fmla="*/ 1672621 w 2052097"/>
                <a:gd name="connsiteY6" fmla="*/ 649463 h 1592871"/>
                <a:gd name="connsiteX7" fmla="*/ 1568723 w 2052097"/>
                <a:gd name="connsiteY7" fmla="*/ 524310 h 1592871"/>
                <a:gd name="connsiteX8" fmla="*/ 0 w 2052097"/>
                <a:gd name="connsiteY8" fmla="*/ 1592871 h 1592871"/>
                <a:gd name="connsiteX9" fmla="*/ 1453930 w 2052097"/>
                <a:gd name="connsiteY9" fmla="*/ 399126 h 1592871"/>
                <a:gd name="connsiteX10" fmla="*/ 1408615 w 2052097"/>
                <a:gd name="connsiteY10" fmla="*/ 356307 h 1592871"/>
                <a:gd name="connsiteX11" fmla="*/ 1080914 w 2052097"/>
                <a:gd name="connsiteY11" fmla="*/ 134377 h 1592871"/>
                <a:gd name="connsiteX12" fmla="*/ 1056306 w 2052097"/>
                <a:gd name="connsiteY12" fmla="*/ 122889 h 1592871"/>
                <a:gd name="connsiteX13" fmla="*/ 1269156 w 2052097"/>
                <a:gd name="connsiteY13" fmla="*/ 0 h 159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2097" h="1592871">
                  <a:moveTo>
                    <a:pt x="1269156" y="0"/>
                  </a:moveTo>
                  <a:lnTo>
                    <a:pt x="1292449" y="12835"/>
                  </a:lnTo>
                  <a:cubicBezTo>
                    <a:pt x="1601627" y="200696"/>
                    <a:pt x="1850925" y="477290"/>
                    <a:pt x="2004997" y="807271"/>
                  </a:cubicBezTo>
                  <a:lnTo>
                    <a:pt x="2052097" y="920585"/>
                  </a:lnTo>
                  <a:lnTo>
                    <a:pt x="1841588" y="957704"/>
                  </a:lnTo>
                  <a:lnTo>
                    <a:pt x="1806690" y="877921"/>
                  </a:lnTo>
                  <a:cubicBezTo>
                    <a:pt x="1768138" y="797911"/>
                    <a:pt x="1723230" y="721540"/>
                    <a:pt x="1672621" y="649463"/>
                  </a:cubicBezTo>
                  <a:lnTo>
                    <a:pt x="1568723" y="524310"/>
                  </a:lnTo>
                  <a:lnTo>
                    <a:pt x="0" y="1592871"/>
                  </a:lnTo>
                  <a:lnTo>
                    <a:pt x="1453930" y="399126"/>
                  </a:lnTo>
                  <a:lnTo>
                    <a:pt x="1408615" y="356307"/>
                  </a:lnTo>
                  <a:cubicBezTo>
                    <a:pt x="1309261" y="269723"/>
                    <a:pt x="1199290" y="195009"/>
                    <a:pt x="1080914" y="134377"/>
                  </a:cubicBezTo>
                  <a:lnTo>
                    <a:pt x="1056306" y="122889"/>
                  </a:lnTo>
                  <a:lnTo>
                    <a:pt x="1269156" y="0"/>
                  </a:lnTo>
                  <a:close/>
                </a:path>
              </a:pathLst>
            </a:custGeom>
            <a:solidFill>
              <a:schemeClr val="accent6">
                <a:lumMod val="75000"/>
              </a:schemeClr>
            </a:solidFill>
            <a:ln/>
            <a:effectLst>
              <a:innerShdw blurRad="114300">
                <a:prstClr val="black"/>
              </a:inn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Freeform 6">
              <a:extLst>
                <a:ext uri="{FF2B5EF4-FFF2-40B4-BE49-F238E27FC236}">
                  <a16:creationId xmlns:a16="http://schemas.microsoft.com/office/drawing/2014/main" id="{701FEFF9-B67D-B04D-81FB-4867C610C4C9}"/>
                </a:ext>
              </a:extLst>
            </p:cNvPr>
            <p:cNvSpPr/>
            <p:nvPr/>
          </p:nvSpPr>
          <p:spPr>
            <a:xfrm>
              <a:off x="6131033" y="1271230"/>
              <a:ext cx="5587625" cy="869606"/>
            </a:xfrm>
            <a:custGeom>
              <a:avLst/>
              <a:gdLst>
                <a:gd name="connsiteX0" fmla="*/ 0 w 4738086"/>
                <a:gd name="connsiteY0" fmla="*/ 0 h 739384"/>
                <a:gd name="connsiteX1" fmla="*/ 4738086 w 4738086"/>
                <a:gd name="connsiteY1" fmla="*/ 0 h 739384"/>
                <a:gd name="connsiteX2" fmla="*/ 4738086 w 4738086"/>
                <a:gd name="connsiteY2" fmla="*/ 739384 h 739384"/>
                <a:gd name="connsiteX3" fmla="*/ 64933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6662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20997 w 4738086"/>
                <a:gd name="connsiteY3" fmla="*/ 734218 h 739384"/>
                <a:gd name="connsiteX4" fmla="*/ 566621 w 4738086"/>
                <a:gd name="connsiteY4" fmla="*/ 612600 h 739384"/>
                <a:gd name="connsiteX5" fmla="*/ 60223 w 4738086"/>
                <a:gd name="connsiteY5" fmla="*/ 39702 h 739384"/>
                <a:gd name="connsiteX6" fmla="*/ 0 w 4738086"/>
                <a:gd name="connsiteY6" fmla="*/ 0 h 73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086" h="739384">
                  <a:moveTo>
                    <a:pt x="0" y="0"/>
                  </a:moveTo>
                  <a:lnTo>
                    <a:pt x="4738086" y="0"/>
                  </a:lnTo>
                  <a:lnTo>
                    <a:pt x="4738086" y="739384"/>
                  </a:lnTo>
                  <a:lnTo>
                    <a:pt x="620997" y="734218"/>
                  </a:lnTo>
                  <a:cubicBezTo>
                    <a:pt x="603730" y="700566"/>
                    <a:pt x="583888" y="646252"/>
                    <a:pt x="566621" y="612600"/>
                  </a:cubicBezTo>
                  <a:cubicBezTo>
                    <a:pt x="433627" y="375538"/>
                    <a:pt x="280465" y="196821"/>
                    <a:pt x="60223" y="39702"/>
                  </a:cubicBezTo>
                  <a:lnTo>
                    <a:pt x="0" y="0"/>
                  </a:lnTo>
                  <a:close/>
                </a:path>
              </a:pathLst>
            </a:cu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r="100000" b="100000"/>
              </a:path>
              <a:tileRect l="-100000" t="-100000"/>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Helvetica Neue" panose="02000503000000020004" pitchFamily="2" charset="0"/>
                  <a:ea typeface="+mn-ea"/>
                  <a:cs typeface="+mn-cs"/>
                  <a:sym typeface="Arial"/>
                </a:rPr>
                <a: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Give unnecessary details that may change the story</a:t>
              </a:r>
              <a:r>
                <a:rPr lang="en-US" sz="2400" kern="0" dirty="0">
                  <a:solidFill>
                    <a:srgbClr val="000000"/>
                  </a:solidFill>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B14DD998-FB7B-1038-7B40-4D840952C984}"/>
              </a:ext>
            </a:extLst>
          </p:cNvPr>
          <p:cNvGrpSpPr/>
          <p:nvPr/>
        </p:nvGrpSpPr>
        <p:grpSpPr>
          <a:xfrm>
            <a:off x="4766587" y="2861633"/>
            <a:ext cx="6977884" cy="1216691"/>
            <a:chOff x="4765255" y="2800165"/>
            <a:chExt cx="6977884" cy="1216691"/>
          </a:xfrm>
        </p:grpSpPr>
        <p:sp>
          <p:nvSpPr>
            <p:cNvPr id="4" name="Freeform 3">
              <a:extLst>
                <a:ext uri="{FF2B5EF4-FFF2-40B4-BE49-F238E27FC236}">
                  <a16:creationId xmlns:a16="http://schemas.microsoft.com/office/drawing/2014/main" id="{E0BA54DE-8032-278E-0BCA-B386DDA4AF11}"/>
                </a:ext>
              </a:extLst>
            </p:cNvPr>
            <p:cNvSpPr/>
            <p:nvPr/>
          </p:nvSpPr>
          <p:spPr>
            <a:xfrm>
              <a:off x="4765255" y="2800165"/>
              <a:ext cx="2223979" cy="1216691"/>
            </a:xfrm>
            <a:custGeom>
              <a:avLst/>
              <a:gdLst>
                <a:gd name="connsiteX0" fmla="*/ 3727514 w 3835064"/>
                <a:gd name="connsiteY0" fmla="*/ 0 h 1216691"/>
                <a:gd name="connsiteX1" fmla="*/ 3771463 w 3835064"/>
                <a:gd name="connsiteY1" fmla="*/ 138326 h 1216691"/>
                <a:gd name="connsiteX2" fmla="*/ 3835064 w 3835064"/>
                <a:gd name="connsiteY2" fmla="*/ 619169 h 1216691"/>
                <a:gd name="connsiteX3" fmla="*/ 3771463 w 3835064"/>
                <a:gd name="connsiteY3" fmla="*/ 1100013 h 1216691"/>
                <a:gd name="connsiteX4" fmla="*/ 3734392 w 3835064"/>
                <a:gd name="connsiteY4" fmla="*/ 1216691 h 1216691"/>
                <a:gd name="connsiteX5" fmla="*/ 3525436 w 3835064"/>
                <a:gd name="connsiteY5" fmla="*/ 1179846 h 1216691"/>
                <a:gd name="connsiteX6" fmla="*/ 3552521 w 3835064"/>
                <a:gd name="connsiteY6" fmla="*/ 1102929 h 1216691"/>
                <a:gd name="connsiteX7" fmla="*/ 3606915 w 3835064"/>
                <a:gd name="connsiteY7" fmla="*/ 866915 h 1216691"/>
                <a:gd name="connsiteX8" fmla="*/ 3615943 w 3835064"/>
                <a:gd name="connsiteY8" fmla="*/ 747589 h 1216691"/>
                <a:gd name="connsiteX9" fmla="*/ 0 w 3835064"/>
                <a:gd name="connsiteY9" fmla="*/ 609715 h 1216691"/>
                <a:gd name="connsiteX10" fmla="*/ 3616746 w 3835064"/>
                <a:gd name="connsiteY10" fmla="*/ 501360 h 1216691"/>
                <a:gd name="connsiteX11" fmla="*/ 3606915 w 3835064"/>
                <a:gd name="connsiteY11" fmla="*/ 371424 h 1216691"/>
                <a:gd name="connsiteX12" fmla="*/ 3552521 w 3835064"/>
                <a:gd name="connsiteY12" fmla="*/ 135409 h 1216691"/>
                <a:gd name="connsiteX13" fmla="*/ 3517857 w 3835064"/>
                <a:gd name="connsiteY13" fmla="*/ 36968 h 1216691"/>
                <a:gd name="connsiteX0" fmla="*/ 2090303 w 2197853"/>
                <a:gd name="connsiteY0" fmla="*/ 0 h 1216691"/>
                <a:gd name="connsiteX1" fmla="*/ 2134252 w 2197853"/>
                <a:gd name="connsiteY1" fmla="*/ 138326 h 1216691"/>
                <a:gd name="connsiteX2" fmla="*/ 2197853 w 2197853"/>
                <a:gd name="connsiteY2" fmla="*/ 619169 h 1216691"/>
                <a:gd name="connsiteX3" fmla="*/ 2134252 w 2197853"/>
                <a:gd name="connsiteY3" fmla="*/ 1100013 h 1216691"/>
                <a:gd name="connsiteX4" fmla="*/ 2097181 w 2197853"/>
                <a:gd name="connsiteY4" fmla="*/ 1216691 h 1216691"/>
                <a:gd name="connsiteX5" fmla="*/ 1888225 w 2197853"/>
                <a:gd name="connsiteY5" fmla="*/ 1179846 h 1216691"/>
                <a:gd name="connsiteX6" fmla="*/ 1915310 w 2197853"/>
                <a:gd name="connsiteY6" fmla="*/ 1102929 h 1216691"/>
                <a:gd name="connsiteX7" fmla="*/ 1969704 w 2197853"/>
                <a:gd name="connsiteY7" fmla="*/ 866915 h 1216691"/>
                <a:gd name="connsiteX8" fmla="*/ 1978732 w 2197853"/>
                <a:gd name="connsiteY8" fmla="*/ 747589 h 1216691"/>
                <a:gd name="connsiteX9" fmla="*/ 0 w 2197853"/>
                <a:gd name="connsiteY9" fmla="*/ 609715 h 1216691"/>
                <a:gd name="connsiteX10" fmla="*/ 1979535 w 2197853"/>
                <a:gd name="connsiteY10" fmla="*/ 501360 h 1216691"/>
                <a:gd name="connsiteX11" fmla="*/ 1969704 w 2197853"/>
                <a:gd name="connsiteY11" fmla="*/ 371424 h 1216691"/>
                <a:gd name="connsiteX12" fmla="*/ 1915310 w 2197853"/>
                <a:gd name="connsiteY12" fmla="*/ 135409 h 1216691"/>
                <a:gd name="connsiteX13" fmla="*/ 1880646 w 2197853"/>
                <a:gd name="connsiteY13" fmla="*/ 36968 h 1216691"/>
                <a:gd name="connsiteX14" fmla="*/ 2090303 w 2197853"/>
                <a:gd name="connsiteY14" fmla="*/ 0 h 1216691"/>
                <a:gd name="connsiteX0" fmla="*/ 2116429 w 2223979"/>
                <a:gd name="connsiteY0" fmla="*/ 0 h 1216691"/>
                <a:gd name="connsiteX1" fmla="*/ 2160378 w 2223979"/>
                <a:gd name="connsiteY1" fmla="*/ 138326 h 1216691"/>
                <a:gd name="connsiteX2" fmla="*/ 2223979 w 2223979"/>
                <a:gd name="connsiteY2" fmla="*/ 619169 h 1216691"/>
                <a:gd name="connsiteX3" fmla="*/ 2160378 w 2223979"/>
                <a:gd name="connsiteY3" fmla="*/ 1100013 h 1216691"/>
                <a:gd name="connsiteX4" fmla="*/ 2123307 w 2223979"/>
                <a:gd name="connsiteY4" fmla="*/ 1216691 h 1216691"/>
                <a:gd name="connsiteX5" fmla="*/ 1914351 w 2223979"/>
                <a:gd name="connsiteY5" fmla="*/ 1179846 h 1216691"/>
                <a:gd name="connsiteX6" fmla="*/ 1941436 w 2223979"/>
                <a:gd name="connsiteY6" fmla="*/ 1102929 h 1216691"/>
                <a:gd name="connsiteX7" fmla="*/ 1995830 w 2223979"/>
                <a:gd name="connsiteY7" fmla="*/ 866915 h 1216691"/>
                <a:gd name="connsiteX8" fmla="*/ 2004858 w 2223979"/>
                <a:gd name="connsiteY8" fmla="*/ 747589 h 1216691"/>
                <a:gd name="connsiteX9" fmla="*/ 0 w 2223979"/>
                <a:gd name="connsiteY9" fmla="*/ 644550 h 1216691"/>
                <a:gd name="connsiteX10" fmla="*/ 2005661 w 2223979"/>
                <a:gd name="connsiteY10" fmla="*/ 501360 h 1216691"/>
                <a:gd name="connsiteX11" fmla="*/ 1995830 w 2223979"/>
                <a:gd name="connsiteY11" fmla="*/ 371424 h 1216691"/>
                <a:gd name="connsiteX12" fmla="*/ 1941436 w 2223979"/>
                <a:gd name="connsiteY12" fmla="*/ 135409 h 1216691"/>
                <a:gd name="connsiteX13" fmla="*/ 1906772 w 2223979"/>
                <a:gd name="connsiteY13" fmla="*/ 36968 h 1216691"/>
                <a:gd name="connsiteX14" fmla="*/ 2116429 w 2223979"/>
                <a:gd name="connsiteY14" fmla="*/ 0 h 1216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23979" h="1216691">
                  <a:moveTo>
                    <a:pt x="2116429" y="0"/>
                  </a:moveTo>
                  <a:lnTo>
                    <a:pt x="2160378" y="138326"/>
                  </a:lnTo>
                  <a:cubicBezTo>
                    <a:pt x="2201851" y="291584"/>
                    <a:pt x="2223979" y="452792"/>
                    <a:pt x="2223979" y="619169"/>
                  </a:cubicBezTo>
                  <a:cubicBezTo>
                    <a:pt x="2223979" y="785546"/>
                    <a:pt x="2201851" y="946755"/>
                    <a:pt x="2160378" y="1100013"/>
                  </a:cubicBezTo>
                  <a:lnTo>
                    <a:pt x="2123307" y="1216691"/>
                  </a:lnTo>
                  <a:lnTo>
                    <a:pt x="1914351" y="1179846"/>
                  </a:lnTo>
                  <a:lnTo>
                    <a:pt x="1941436" y="1102929"/>
                  </a:lnTo>
                  <a:cubicBezTo>
                    <a:pt x="1965202" y="1026520"/>
                    <a:pt x="1983487" y="947695"/>
                    <a:pt x="1995830" y="866915"/>
                  </a:cubicBezTo>
                  <a:lnTo>
                    <a:pt x="2004858" y="747589"/>
                  </a:lnTo>
                  <a:lnTo>
                    <a:pt x="0" y="644550"/>
                  </a:lnTo>
                  <a:lnTo>
                    <a:pt x="2005661" y="501360"/>
                  </a:lnTo>
                  <a:lnTo>
                    <a:pt x="1995830" y="371424"/>
                  </a:lnTo>
                  <a:cubicBezTo>
                    <a:pt x="1983487" y="290644"/>
                    <a:pt x="1965202" y="211819"/>
                    <a:pt x="1941436" y="135409"/>
                  </a:cubicBezTo>
                  <a:lnTo>
                    <a:pt x="1906772" y="36968"/>
                  </a:lnTo>
                  <a:lnTo>
                    <a:pt x="2116429" y="0"/>
                  </a:lnTo>
                  <a:close/>
                </a:path>
              </a:pathLst>
            </a:custGeom>
            <a:solidFill>
              <a:srgbClr val="7030A0"/>
            </a:solidFill>
            <a:ln/>
            <a:effectLst>
              <a:innerShdw blurRad="114300">
                <a:prstClr val="black"/>
              </a:innerShdw>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Freeform 9">
              <a:extLst>
                <a:ext uri="{FF2B5EF4-FFF2-40B4-BE49-F238E27FC236}">
                  <a16:creationId xmlns:a16="http://schemas.microsoft.com/office/drawing/2014/main" id="{AFA6E71F-3AB0-18C8-EB0C-AD7469707A50}"/>
                </a:ext>
              </a:extLst>
            </p:cNvPr>
            <p:cNvSpPr/>
            <p:nvPr/>
          </p:nvSpPr>
          <p:spPr>
            <a:xfrm>
              <a:off x="6960540" y="2835680"/>
              <a:ext cx="4782599" cy="1164856"/>
            </a:xfrm>
            <a:custGeom>
              <a:avLst/>
              <a:gdLst>
                <a:gd name="connsiteX0" fmla="*/ 0 w 4841777"/>
                <a:gd name="connsiteY0" fmla="*/ 0 h 1082281"/>
                <a:gd name="connsiteX1" fmla="*/ 4841777 w 4841777"/>
                <a:gd name="connsiteY1" fmla="*/ 0 h 1082281"/>
                <a:gd name="connsiteX2" fmla="*/ 4841777 w 4841777"/>
                <a:gd name="connsiteY2" fmla="*/ 1082281 h 1082281"/>
                <a:gd name="connsiteX3" fmla="*/ 7564 w 4841777"/>
                <a:gd name="connsiteY3" fmla="*/ 1082281 h 1082281"/>
                <a:gd name="connsiteX4" fmla="*/ 22939 w 4841777"/>
                <a:gd name="connsiteY4" fmla="*/ 1033888 h 1082281"/>
                <a:gd name="connsiteX5" fmla="*/ 86540 w 4841777"/>
                <a:gd name="connsiteY5" fmla="*/ 553044 h 1082281"/>
                <a:gd name="connsiteX6" fmla="*/ 22939 w 4841777"/>
                <a:gd name="connsiteY6" fmla="*/ 72201 h 108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777" h="1082281">
                  <a:moveTo>
                    <a:pt x="0" y="0"/>
                  </a:moveTo>
                  <a:lnTo>
                    <a:pt x="4841777" y="0"/>
                  </a:lnTo>
                  <a:lnTo>
                    <a:pt x="4841777" y="1082281"/>
                  </a:lnTo>
                  <a:lnTo>
                    <a:pt x="7564" y="1082281"/>
                  </a:lnTo>
                  <a:lnTo>
                    <a:pt x="22939" y="1033888"/>
                  </a:lnTo>
                  <a:cubicBezTo>
                    <a:pt x="64412" y="880630"/>
                    <a:pt x="86540" y="719421"/>
                    <a:pt x="86540" y="553044"/>
                  </a:cubicBezTo>
                  <a:cubicBezTo>
                    <a:pt x="86540" y="386667"/>
                    <a:pt x="64412" y="225459"/>
                    <a:pt x="22939" y="72201"/>
                  </a:cubicBezTo>
                  <a:close/>
                </a:path>
              </a:pathLst>
            </a:cu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r="100000" b="100000"/>
              </a:path>
              <a:tileRect l="-100000" t="-100000"/>
            </a:gradFill>
            <a:ln>
              <a:solidFill>
                <a:srgbClr val="7030A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Helvetica Neue" panose="02000503000000020004" pitchFamily="2" charset="0"/>
                  <a:ea typeface="+mn-ea"/>
                  <a:cs typeface="+mn-cs"/>
                  <a:sym typeface="Arial"/>
                </a:rPr>
                <a: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Treat it as a fill in the blank activity.</a:t>
              </a:r>
            </a:p>
          </p:txBody>
        </p:sp>
      </p:grpSp>
      <p:grpSp>
        <p:nvGrpSpPr>
          <p:cNvPr id="12" name="Group 11">
            <a:extLst>
              <a:ext uri="{FF2B5EF4-FFF2-40B4-BE49-F238E27FC236}">
                <a16:creationId xmlns:a16="http://schemas.microsoft.com/office/drawing/2014/main" id="{20F8106F-32B2-648A-CBF8-83912158B7AB}"/>
              </a:ext>
            </a:extLst>
          </p:cNvPr>
          <p:cNvGrpSpPr/>
          <p:nvPr/>
        </p:nvGrpSpPr>
        <p:grpSpPr>
          <a:xfrm>
            <a:off x="4792400" y="3556304"/>
            <a:ext cx="7074105" cy="1529896"/>
            <a:chOff x="4812720" y="3461481"/>
            <a:chExt cx="7074105" cy="1529896"/>
          </a:xfrm>
        </p:grpSpPr>
        <p:sp>
          <p:nvSpPr>
            <p:cNvPr id="5" name="Freeform 4">
              <a:extLst>
                <a:ext uri="{FF2B5EF4-FFF2-40B4-BE49-F238E27FC236}">
                  <a16:creationId xmlns:a16="http://schemas.microsoft.com/office/drawing/2014/main" id="{5D7EF115-C2A6-499B-EF45-60483803E2B3}"/>
                </a:ext>
              </a:extLst>
            </p:cNvPr>
            <p:cNvSpPr/>
            <p:nvPr/>
          </p:nvSpPr>
          <p:spPr>
            <a:xfrm flipV="1">
              <a:off x="4812720" y="3461481"/>
              <a:ext cx="2060950" cy="1529896"/>
            </a:xfrm>
            <a:custGeom>
              <a:avLst/>
              <a:gdLst>
                <a:gd name="connsiteX0" fmla="*/ 0 w 3719500"/>
                <a:gd name="connsiteY0" fmla="*/ 1529921 h 1529921"/>
                <a:gd name="connsiteX1" fmla="*/ 3216809 w 3719500"/>
                <a:gd name="connsiteY1" fmla="*/ 500542 h 1529921"/>
                <a:gd name="connsiteX2" fmla="*/ 3331170 w 3719500"/>
                <a:gd name="connsiteY2" fmla="*/ 638299 h 1529921"/>
                <a:gd name="connsiteX3" fmla="*/ 3465239 w 3719500"/>
                <a:gd name="connsiteY3" fmla="*/ 866757 h 1529921"/>
                <a:gd name="connsiteX4" fmla="*/ 3509420 w 3719500"/>
                <a:gd name="connsiteY4" fmla="*/ 967765 h 1529921"/>
                <a:gd name="connsiteX5" fmla="*/ 3719500 w 3719500"/>
                <a:gd name="connsiteY5" fmla="*/ 930722 h 1529921"/>
                <a:gd name="connsiteX6" fmla="*/ 3663546 w 3719500"/>
                <a:gd name="connsiteY6" fmla="*/ 796107 h 1529921"/>
                <a:gd name="connsiteX7" fmla="*/ 2950998 w 3719500"/>
                <a:gd name="connsiteY7" fmla="*/ 1671 h 1529921"/>
                <a:gd name="connsiteX8" fmla="*/ 2947967 w 3719500"/>
                <a:gd name="connsiteY8" fmla="*/ 0 h 1529921"/>
                <a:gd name="connsiteX9" fmla="*/ 2736749 w 3719500"/>
                <a:gd name="connsiteY9" fmla="*/ 121947 h 1529921"/>
                <a:gd name="connsiteX10" fmla="*/ 2739463 w 3719500"/>
                <a:gd name="connsiteY10" fmla="*/ 123214 h 1529921"/>
                <a:gd name="connsiteX11" fmla="*/ 3067164 w 3719500"/>
                <a:gd name="connsiteY11" fmla="*/ 345143 h 1529921"/>
                <a:gd name="connsiteX12" fmla="*/ 3100363 w 3719500"/>
                <a:gd name="connsiteY12" fmla="*/ 376513 h 1529921"/>
                <a:gd name="connsiteX0" fmla="*/ 0 w 3719500"/>
                <a:gd name="connsiteY0" fmla="*/ 1529921 h 1529921"/>
                <a:gd name="connsiteX1" fmla="*/ 3216809 w 3719500"/>
                <a:gd name="connsiteY1" fmla="*/ 500542 h 1529921"/>
                <a:gd name="connsiteX2" fmla="*/ 3331170 w 3719500"/>
                <a:gd name="connsiteY2" fmla="*/ 638299 h 1529921"/>
                <a:gd name="connsiteX3" fmla="*/ 3465239 w 3719500"/>
                <a:gd name="connsiteY3" fmla="*/ 866757 h 1529921"/>
                <a:gd name="connsiteX4" fmla="*/ 3509420 w 3719500"/>
                <a:gd name="connsiteY4" fmla="*/ 967765 h 1529921"/>
                <a:gd name="connsiteX5" fmla="*/ 3719500 w 3719500"/>
                <a:gd name="connsiteY5" fmla="*/ 930722 h 1529921"/>
                <a:gd name="connsiteX6" fmla="*/ 3663546 w 3719500"/>
                <a:gd name="connsiteY6" fmla="*/ 796107 h 1529921"/>
                <a:gd name="connsiteX7" fmla="*/ 2950998 w 3719500"/>
                <a:gd name="connsiteY7" fmla="*/ 1671 h 1529921"/>
                <a:gd name="connsiteX8" fmla="*/ 2947967 w 3719500"/>
                <a:gd name="connsiteY8" fmla="*/ 0 h 1529921"/>
                <a:gd name="connsiteX9" fmla="*/ 2736749 w 3719500"/>
                <a:gd name="connsiteY9" fmla="*/ 121947 h 1529921"/>
                <a:gd name="connsiteX10" fmla="*/ 2739463 w 3719500"/>
                <a:gd name="connsiteY10" fmla="*/ 123214 h 1529921"/>
                <a:gd name="connsiteX11" fmla="*/ 3067164 w 3719500"/>
                <a:gd name="connsiteY11" fmla="*/ 345143 h 1529921"/>
                <a:gd name="connsiteX12" fmla="*/ 3100363 w 3719500"/>
                <a:gd name="connsiteY12" fmla="*/ 376513 h 1529921"/>
                <a:gd name="connsiteX13" fmla="*/ 0 w 3719500"/>
                <a:gd name="connsiteY13" fmla="*/ 1529921 h 1529921"/>
                <a:gd name="connsiteX0" fmla="*/ 0 w 3719500"/>
                <a:gd name="connsiteY0" fmla="*/ 1529921 h 1529921"/>
                <a:gd name="connsiteX1" fmla="*/ 3216809 w 3719500"/>
                <a:gd name="connsiteY1" fmla="*/ 500542 h 1529921"/>
                <a:gd name="connsiteX2" fmla="*/ 3331170 w 3719500"/>
                <a:gd name="connsiteY2" fmla="*/ 638299 h 1529921"/>
                <a:gd name="connsiteX3" fmla="*/ 3465239 w 3719500"/>
                <a:gd name="connsiteY3" fmla="*/ 866757 h 1529921"/>
                <a:gd name="connsiteX4" fmla="*/ 3509420 w 3719500"/>
                <a:gd name="connsiteY4" fmla="*/ 967765 h 1529921"/>
                <a:gd name="connsiteX5" fmla="*/ 3719500 w 3719500"/>
                <a:gd name="connsiteY5" fmla="*/ 930722 h 1529921"/>
                <a:gd name="connsiteX6" fmla="*/ 3663546 w 3719500"/>
                <a:gd name="connsiteY6" fmla="*/ 796107 h 1529921"/>
                <a:gd name="connsiteX7" fmla="*/ 2950998 w 3719500"/>
                <a:gd name="connsiteY7" fmla="*/ 1671 h 1529921"/>
                <a:gd name="connsiteX8" fmla="*/ 2947967 w 3719500"/>
                <a:gd name="connsiteY8" fmla="*/ 0 h 1529921"/>
                <a:gd name="connsiteX9" fmla="*/ 2736749 w 3719500"/>
                <a:gd name="connsiteY9" fmla="*/ 121947 h 1529921"/>
                <a:gd name="connsiteX10" fmla="*/ 2739463 w 3719500"/>
                <a:gd name="connsiteY10" fmla="*/ 123214 h 1529921"/>
                <a:gd name="connsiteX11" fmla="*/ 3067164 w 3719500"/>
                <a:gd name="connsiteY11" fmla="*/ 345143 h 1529921"/>
                <a:gd name="connsiteX12" fmla="*/ 3100363 w 3719500"/>
                <a:gd name="connsiteY12" fmla="*/ 376513 h 1529921"/>
                <a:gd name="connsiteX13" fmla="*/ 0 w 3719500"/>
                <a:gd name="connsiteY13" fmla="*/ 1529921 h 1529921"/>
                <a:gd name="connsiteX0" fmla="*/ 0 w 3719500"/>
                <a:gd name="connsiteY0" fmla="*/ 1529921 h 1529921"/>
                <a:gd name="connsiteX1" fmla="*/ 3216809 w 3719500"/>
                <a:gd name="connsiteY1" fmla="*/ 500542 h 1529921"/>
                <a:gd name="connsiteX2" fmla="*/ 3331170 w 3719500"/>
                <a:gd name="connsiteY2" fmla="*/ 638299 h 1529921"/>
                <a:gd name="connsiteX3" fmla="*/ 3465239 w 3719500"/>
                <a:gd name="connsiteY3" fmla="*/ 866757 h 1529921"/>
                <a:gd name="connsiteX4" fmla="*/ 3509420 w 3719500"/>
                <a:gd name="connsiteY4" fmla="*/ 967765 h 1529921"/>
                <a:gd name="connsiteX5" fmla="*/ 3719500 w 3719500"/>
                <a:gd name="connsiteY5" fmla="*/ 930722 h 1529921"/>
                <a:gd name="connsiteX6" fmla="*/ 3663546 w 3719500"/>
                <a:gd name="connsiteY6" fmla="*/ 796107 h 1529921"/>
                <a:gd name="connsiteX7" fmla="*/ 2950998 w 3719500"/>
                <a:gd name="connsiteY7" fmla="*/ 1671 h 1529921"/>
                <a:gd name="connsiteX8" fmla="*/ 2947967 w 3719500"/>
                <a:gd name="connsiteY8" fmla="*/ 0 h 1529921"/>
                <a:gd name="connsiteX9" fmla="*/ 2736749 w 3719500"/>
                <a:gd name="connsiteY9" fmla="*/ 121947 h 1529921"/>
                <a:gd name="connsiteX10" fmla="*/ 2739463 w 3719500"/>
                <a:gd name="connsiteY10" fmla="*/ 123214 h 1529921"/>
                <a:gd name="connsiteX11" fmla="*/ 3067164 w 3719500"/>
                <a:gd name="connsiteY11" fmla="*/ 345143 h 1529921"/>
                <a:gd name="connsiteX12" fmla="*/ 3100363 w 3719500"/>
                <a:gd name="connsiteY12" fmla="*/ 376513 h 1529921"/>
                <a:gd name="connsiteX13" fmla="*/ 0 w 3719500"/>
                <a:gd name="connsiteY13" fmla="*/ 1529921 h 1529921"/>
                <a:gd name="connsiteX0" fmla="*/ 0 w 2016206"/>
                <a:gd name="connsiteY0" fmla="*/ 1520956 h 1520956"/>
                <a:gd name="connsiteX1" fmla="*/ 1513515 w 2016206"/>
                <a:gd name="connsiteY1" fmla="*/ 500542 h 1520956"/>
                <a:gd name="connsiteX2" fmla="*/ 1627876 w 2016206"/>
                <a:gd name="connsiteY2" fmla="*/ 638299 h 1520956"/>
                <a:gd name="connsiteX3" fmla="*/ 1761945 w 2016206"/>
                <a:gd name="connsiteY3" fmla="*/ 866757 h 1520956"/>
                <a:gd name="connsiteX4" fmla="*/ 1806126 w 2016206"/>
                <a:gd name="connsiteY4" fmla="*/ 967765 h 1520956"/>
                <a:gd name="connsiteX5" fmla="*/ 2016206 w 2016206"/>
                <a:gd name="connsiteY5" fmla="*/ 930722 h 1520956"/>
                <a:gd name="connsiteX6" fmla="*/ 1960252 w 2016206"/>
                <a:gd name="connsiteY6" fmla="*/ 796107 h 1520956"/>
                <a:gd name="connsiteX7" fmla="*/ 1247704 w 2016206"/>
                <a:gd name="connsiteY7" fmla="*/ 1671 h 1520956"/>
                <a:gd name="connsiteX8" fmla="*/ 1244673 w 2016206"/>
                <a:gd name="connsiteY8" fmla="*/ 0 h 1520956"/>
                <a:gd name="connsiteX9" fmla="*/ 1033455 w 2016206"/>
                <a:gd name="connsiteY9" fmla="*/ 121947 h 1520956"/>
                <a:gd name="connsiteX10" fmla="*/ 1036169 w 2016206"/>
                <a:gd name="connsiteY10" fmla="*/ 123214 h 1520956"/>
                <a:gd name="connsiteX11" fmla="*/ 1363870 w 2016206"/>
                <a:gd name="connsiteY11" fmla="*/ 345143 h 1520956"/>
                <a:gd name="connsiteX12" fmla="*/ 1397069 w 2016206"/>
                <a:gd name="connsiteY12" fmla="*/ 376513 h 1520956"/>
                <a:gd name="connsiteX13" fmla="*/ 0 w 2016206"/>
                <a:gd name="connsiteY13" fmla="*/ 1520956 h 152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6206" h="1520956">
                  <a:moveTo>
                    <a:pt x="0" y="1520956"/>
                  </a:moveTo>
                  <a:lnTo>
                    <a:pt x="1513515" y="500542"/>
                  </a:lnTo>
                  <a:lnTo>
                    <a:pt x="1627876" y="638299"/>
                  </a:lnTo>
                  <a:cubicBezTo>
                    <a:pt x="1678485" y="710376"/>
                    <a:pt x="1723393" y="786747"/>
                    <a:pt x="1761945" y="866757"/>
                  </a:cubicBezTo>
                  <a:lnTo>
                    <a:pt x="1806126" y="967765"/>
                  </a:lnTo>
                  <a:lnTo>
                    <a:pt x="2016206" y="930722"/>
                  </a:lnTo>
                  <a:lnTo>
                    <a:pt x="1960252" y="796107"/>
                  </a:lnTo>
                  <a:cubicBezTo>
                    <a:pt x="1806180" y="466126"/>
                    <a:pt x="1556882" y="189532"/>
                    <a:pt x="1247704" y="1671"/>
                  </a:cubicBezTo>
                  <a:lnTo>
                    <a:pt x="1244673" y="0"/>
                  </a:lnTo>
                  <a:lnTo>
                    <a:pt x="1033455" y="121947"/>
                  </a:lnTo>
                  <a:lnTo>
                    <a:pt x="1036169" y="123214"/>
                  </a:lnTo>
                  <a:cubicBezTo>
                    <a:pt x="1154545" y="183846"/>
                    <a:pt x="1264516" y="258559"/>
                    <a:pt x="1363870" y="345143"/>
                  </a:cubicBezTo>
                  <a:lnTo>
                    <a:pt x="1397069" y="376513"/>
                  </a:lnTo>
                  <a:lnTo>
                    <a:pt x="0" y="1520956"/>
                  </a:lnTo>
                  <a:close/>
                </a:path>
              </a:pathLst>
            </a:custGeom>
            <a:solidFill>
              <a:schemeClr val="accent5">
                <a:lumMod val="75000"/>
              </a:schemeClr>
            </a:solidFill>
            <a:ln/>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 name="Group 10">
              <a:extLst>
                <a:ext uri="{FF2B5EF4-FFF2-40B4-BE49-F238E27FC236}">
                  <a16:creationId xmlns:a16="http://schemas.microsoft.com/office/drawing/2014/main" id="{DE289F55-BA87-7401-1D1D-B8A051E84E97}"/>
                </a:ext>
              </a:extLst>
            </p:cNvPr>
            <p:cNvGrpSpPr/>
            <p:nvPr/>
          </p:nvGrpSpPr>
          <p:grpSpPr>
            <a:xfrm>
              <a:off x="6299200" y="4090316"/>
              <a:ext cx="5587625" cy="869606"/>
              <a:chOff x="6155514" y="4144312"/>
              <a:chExt cx="5587625" cy="869606"/>
            </a:xfrm>
          </p:grpSpPr>
          <p:sp>
            <p:nvSpPr>
              <p:cNvPr id="13" name="Freeform 12">
                <a:extLst>
                  <a:ext uri="{FF2B5EF4-FFF2-40B4-BE49-F238E27FC236}">
                    <a16:creationId xmlns:a16="http://schemas.microsoft.com/office/drawing/2014/main" id="{0840856A-7611-4B1B-D71D-8CB335176CE1}"/>
                  </a:ext>
                </a:extLst>
              </p:cNvPr>
              <p:cNvSpPr/>
              <p:nvPr/>
            </p:nvSpPr>
            <p:spPr>
              <a:xfrm flipV="1">
                <a:off x="6155514" y="4144312"/>
                <a:ext cx="5587625" cy="869606"/>
              </a:xfrm>
              <a:custGeom>
                <a:avLst/>
                <a:gdLst>
                  <a:gd name="connsiteX0" fmla="*/ 0 w 4738086"/>
                  <a:gd name="connsiteY0" fmla="*/ 0 h 739384"/>
                  <a:gd name="connsiteX1" fmla="*/ 4738086 w 4738086"/>
                  <a:gd name="connsiteY1" fmla="*/ 0 h 739384"/>
                  <a:gd name="connsiteX2" fmla="*/ 4738086 w 4738086"/>
                  <a:gd name="connsiteY2" fmla="*/ 739384 h 739384"/>
                  <a:gd name="connsiteX3" fmla="*/ 64933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97533 w 4738086"/>
                  <a:gd name="connsiteY4" fmla="*/ 638429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36453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7950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15845 w 4738086"/>
                  <a:gd name="connsiteY3" fmla="*/ 739384 h 739384"/>
                  <a:gd name="connsiteX4" fmla="*/ 566621 w 4738086"/>
                  <a:gd name="connsiteY4" fmla="*/ 612600 h 739384"/>
                  <a:gd name="connsiteX5" fmla="*/ 60223 w 4738086"/>
                  <a:gd name="connsiteY5" fmla="*/ 39702 h 739384"/>
                  <a:gd name="connsiteX6" fmla="*/ 0 w 4738086"/>
                  <a:gd name="connsiteY6" fmla="*/ 0 h 739384"/>
                  <a:gd name="connsiteX0" fmla="*/ 0 w 4738086"/>
                  <a:gd name="connsiteY0" fmla="*/ 0 h 739384"/>
                  <a:gd name="connsiteX1" fmla="*/ 4738086 w 4738086"/>
                  <a:gd name="connsiteY1" fmla="*/ 0 h 739384"/>
                  <a:gd name="connsiteX2" fmla="*/ 4738086 w 4738086"/>
                  <a:gd name="connsiteY2" fmla="*/ 739384 h 739384"/>
                  <a:gd name="connsiteX3" fmla="*/ 620997 w 4738086"/>
                  <a:gd name="connsiteY3" fmla="*/ 734218 h 739384"/>
                  <a:gd name="connsiteX4" fmla="*/ 566621 w 4738086"/>
                  <a:gd name="connsiteY4" fmla="*/ 612600 h 739384"/>
                  <a:gd name="connsiteX5" fmla="*/ 60223 w 4738086"/>
                  <a:gd name="connsiteY5" fmla="*/ 39702 h 739384"/>
                  <a:gd name="connsiteX6" fmla="*/ 0 w 4738086"/>
                  <a:gd name="connsiteY6" fmla="*/ 0 h 73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086" h="739384">
                    <a:moveTo>
                      <a:pt x="0" y="0"/>
                    </a:moveTo>
                    <a:lnTo>
                      <a:pt x="4738086" y="0"/>
                    </a:lnTo>
                    <a:lnTo>
                      <a:pt x="4738086" y="739384"/>
                    </a:lnTo>
                    <a:lnTo>
                      <a:pt x="620997" y="734218"/>
                    </a:lnTo>
                    <a:cubicBezTo>
                      <a:pt x="603730" y="700566"/>
                      <a:pt x="583888" y="646252"/>
                      <a:pt x="566621" y="612600"/>
                    </a:cubicBezTo>
                    <a:cubicBezTo>
                      <a:pt x="433627" y="375538"/>
                      <a:pt x="280465" y="196821"/>
                      <a:pt x="60223" y="39702"/>
                    </a:cubicBezTo>
                    <a:lnTo>
                      <a:pt x="0" y="0"/>
                    </a:ln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solidFill>
                  <a:schemeClr val="accent5">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4B6F170C-323D-43FA-FC63-D2C90B7F0002}"/>
                  </a:ext>
                </a:extLst>
              </p:cNvPr>
              <p:cNvSpPr txBox="1"/>
              <p:nvPr/>
            </p:nvSpPr>
            <p:spPr>
              <a:xfrm>
                <a:off x="7290128" y="4348282"/>
                <a:ext cx="35725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Make the story very short.</a:t>
                </a:r>
              </a:p>
            </p:txBody>
          </p:sp>
        </p:grpSp>
      </p:grpSp>
      <p:pic>
        <p:nvPicPr>
          <p:cNvPr id="4098" name="Picture 2">
            <a:extLst>
              <a:ext uri="{FF2B5EF4-FFF2-40B4-BE49-F238E27FC236}">
                <a16:creationId xmlns:a16="http://schemas.microsoft.com/office/drawing/2014/main" id="{7AE62E62-C2DA-FBD4-9C25-E3EC9924B076}"/>
              </a:ext>
            </a:extLst>
          </p:cNvPr>
          <p:cNvPicPr>
            <a:picLocks noChangeAspect="1" noChangeArrowheads="1"/>
          </p:cNvPicPr>
          <p:nvPr/>
        </p:nvPicPr>
        <p:blipFill>
          <a:blip r:embed="rId3"/>
          <a:srcRect/>
          <a:stretch/>
        </p:blipFill>
        <p:spPr bwMode="auto">
          <a:xfrm>
            <a:off x="663611" y="2642139"/>
            <a:ext cx="4070102" cy="2098646"/>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Callout 8">
            <a:extLst>
              <a:ext uri="{FF2B5EF4-FFF2-40B4-BE49-F238E27FC236}">
                <a16:creationId xmlns:a16="http://schemas.microsoft.com/office/drawing/2014/main" id="{5F0172DF-B2ED-11EB-6D56-3EF25A0FA4E2}"/>
              </a:ext>
            </a:extLst>
          </p:cNvPr>
          <p:cNvSpPr/>
          <p:nvPr/>
        </p:nvSpPr>
        <p:spPr>
          <a:xfrm>
            <a:off x="1576612" y="1525393"/>
            <a:ext cx="3354178" cy="587023"/>
          </a:xfrm>
          <a:prstGeom prst="rightArrowCallout">
            <a:avLst>
              <a:gd name="adj1" fmla="val 50000"/>
              <a:gd name="adj2" fmla="val 25000"/>
              <a:gd name="adj3" fmla="val 25000"/>
              <a:gd name="adj4" fmla="val 64977"/>
            </a:avLst>
          </a:prstGeom>
          <a:solidFill>
            <a:schemeClr val="tx2">
              <a:lumMod val="75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2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Do Not</a:t>
            </a:r>
          </a:p>
        </p:txBody>
      </p:sp>
    </p:spTree>
    <p:extLst>
      <p:ext uri="{BB962C8B-B14F-4D97-AF65-F5344CB8AC3E}">
        <p14:creationId xmlns:p14="http://schemas.microsoft.com/office/powerpoint/2010/main" val="1669380418"/>
      </p:ext>
    </p:extLst>
  </p:cSld>
  <p:clrMapOvr>
    <a:masterClrMapping/>
  </p:clrMapOvr>
  <mc:AlternateContent xmlns:mc="http://schemas.openxmlformats.org/markup-compatibility/2006" xmlns:p14="http://schemas.microsoft.com/office/powerpoint/2010/main">
    <mc:Choice Requires="p14">
      <p:transition spd="slow" p14:dur="2000" advTm="37524"/>
    </mc:Choice>
    <mc:Fallback xmlns="">
      <p:transition spd="slow" advTm="37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nodeType="afterEffect">
                                  <p:stCondLst>
                                    <p:cond delay="10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1000"/>
                                        <p:tgtEl>
                                          <p:spTgt spid="16"/>
                                        </p:tgtEl>
                                      </p:cBhvr>
                                    </p:animEffect>
                                  </p:childTnLst>
                                </p:cTn>
                              </p:par>
                            </p:childTnLst>
                          </p:cTn>
                        </p:par>
                        <p:par>
                          <p:cTn id="14" fill="hold">
                            <p:stCondLst>
                              <p:cond delay="3500"/>
                            </p:stCondLst>
                            <p:childTnLst>
                              <p:par>
                                <p:cTn id="15" presetID="22" presetClass="entr" presetSubtype="8" fill="hold" nodeType="after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par>
                          <p:cTn id="18" fill="hold">
                            <p:stCondLst>
                              <p:cond delay="5500"/>
                            </p:stCondLst>
                            <p:childTnLst>
                              <p:par>
                                <p:cTn id="19" presetID="22" presetClass="entr" presetSubtype="8" fill="hold" nodeType="after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2" name="Parallelogram 1">
            <a:extLst>
              <a:ext uri="{FF2B5EF4-FFF2-40B4-BE49-F238E27FC236}">
                <a16:creationId xmlns:a16="http://schemas.microsoft.com/office/drawing/2014/main" id="{8EEF8DB8-8A0E-1595-9C14-187D3ADC90D6}"/>
              </a:ext>
            </a:extLst>
          </p:cNvPr>
          <p:cNvSpPr/>
          <p:nvPr/>
        </p:nvSpPr>
        <p:spPr>
          <a:xfrm>
            <a:off x="2177902" y="185145"/>
            <a:ext cx="7836195" cy="595423"/>
          </a:xfrm>
          <a:prstGeom prst="parallelogram">
            <a:avLst/>
          </a:prstGeom>
          <a:gradFill flip="none" rotWithShape="1">
            <a:gsLst>
              <a:gs pos="0">
                <a:srgbClr val="FFFC00">
                  <a:tint val="66000"/>
                  <a:satMod val="160000"/>
                </a:srgbClr>
              </a:gs>
              <a:gs pos="50000">
                <a:srgbClr val="FFD579"/>
              </a:gs>
              <a:gs pos="100000">
                <a:schemeClr val="accent6">
                  <a:lumMod val="60000"/>
                  <a:lumOff val="40000"/>
                </a:schemeClr>
              </a:gs>
            </a:gsLst>
            <a:path path="circle">
              <a:fillToRect r="100000" b="100000"/>
            </a:path>
            <a:tileRect l="-100000" t="-100000"/>
          </a:gra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E" sz="36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rPr>
              <a:t>The Story</a:t>
            </a:r>
          </a:p>
        </p:txBody>
      </p:sp>
      <p:grpSp>
        <p:nvGrpSpPr>
          <p:cNvPr id="5" name="Group 4">
            <a:extLst>
              <a:ext uri="{FF2B5EF4-FFF2-40B4-BE49-F238E27FC236}">
                <a16:creationId xmlns:a16="http://schemas.microsoft.com/office/drawing/2014/main" id="{118D9E37-1DFD-558E-DCDE-55ED07275EE1}"/>
              </a:ext>
            </a:extLst>
          </p:cNvPr>
          <p:cNvGrpSpPr/>
          <p:nvPr/>
        </p:nvGrpSpPr>
        <p:grpSpPr>
          <a:xfrm>
            <a:off x="607082" y="1846197"/>
            <a:ext cx="9217378" cy="2474907"/>
            <a:chOff x="186267" y="1748118"/>
            <a:chExt cx="9217378" cy="2474907"/>
          </a:xfrm>
        </p:grpSpPr>
        <p:sp>
          <p:nvSpPr>
            <p:cNvPr id="4" name="Rectangle: Rounded Corners 59">
              <a:extLst>
                <a:ext uri="{FF2B5EF4-FFF2-40B4-BE49-F238E27FC236}">
                  <a16:creationId xmlns:a16="http://schemas.microsoft.com/office/drawing/2014/main" id="{4CFBC6E4-57C0-566F-7ACA-7E64509AEFC8}"/>
                </a:ext>
              </a:extLst>
            </p:cNvPr>
            <p:cNvSpPr/>
            <p:nvPr/>
          </p:nvSpPr>
          <p:spPr>
            <a:xfrm>
              <a:off x="186267" y="1748118"/>
              <a:ext cx="9217378" cy="2474907"/>
            </a:xfrm>
            <a:prstGeom prst="roundRect">
              <a:avLst/>
            </a:prstGeom>
            <a:gradFill flip="none" rotWithShape="1">
              <a:gsLst>
                <a:gs pos="0">
                  <a:srgbClr val="84E6EE">
                    <a:tint val="66000"/>
                    <a:satMod val="160000"/>
                  </a:srgbClr>
                </a:gs>
                <a:gs pos="50000">
                  <a:srgbClr val="84E6EE">
                    <a:tint val="44500"/>
                    <a:satMod val="160000"/>
                  </a:srgbClr>
                </a:gs>
                <a:gs pos="100000">
                  <a:srgbClr val="84E6EE">
                    <a:tint val="23500"/>
                    <a:satMod val="160000"/>
                  </a:srgbClr>
                </a:gs>
              </a:gsLst>
              <a:path path="circle">
                <a:fillToRect r="100000" b="100000"/>
              </a:path>
              <a:tileRect l="-100000" t="-100000"/>
            </a:gra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2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7BBA84AB-64AC-37D4-1965-14112F865753}"/>
                </a:ext>
              </a:extLst>
            </p:cNvPr>
            <p:cNvSpPr txBox="1"/>
            <p:nvPr/>
          </p:nvSpPr>
          <p:spPr>
            <a:xfrm>
              <a:off x="333022" y="1770698"/>
              <a:ext cx="907062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In the kingdom of the Mughal Emperor Akbar, there lived a poor farmer whose name was </a:t>
              </a:r>
              <a:r>
                <a:rPr kumimoji="0" lang="en-IN" sz="2400" b="0"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a:sym typeface="Arial"/>
                </a:rPr>
                <a:t>Shyam Bahadur.</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 Shyam saved money regularly for five years. Then, he bought a well from </a:t>
              </a:r>
              <a:r>
                <a:rPr kumimoji="0" lang="en-IN" sz="2400" b="0"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a:sym typeface="Arial"/>
                </a:rPr>
                <a:t>Mohit Seth</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 who was a rich man. </a:t>
              </a:r>
              <a:r>
                <a:rPr kumimoji="0" lang="en-IN" sz="2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Arial"/>
                  <a:sym typeface="Arial"/>
                </a:rPr>
                <a:t>Shyam</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a:sym typeface="Arial"/>
                </a:rPr>
                <a:t> paid the full amount to Mohit. He was very happy as he could now irrigate his land using the water from the well. He hoped to have a bumper crop and earn enough money for his family. </a:t>
              </a:r>
              <a:endParaRPr kumimoji="0" lang="en-AE" sz="2400" b="0"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sym typeface="Arial"/>
              </a:endParaRPr>
            </a:p>
          </p:txBody>
        </p:sp>
      </p:grpSp>
      <p:sp>
        <p:nvSpPr>
          <p:cNvPr id="10" name="Rectangle: Rounded Corners 67">
            <a:extLst>
              <a:ext uri="{FF2B5EF4-FFF2-40B4-BE49-F238E27FC236}">
                <a16:creationId xmlns:a16="http://schemas.microsoft.com/office/drawing/2014/main" id="{DF5BAAD3-C745-E339-10E5-BFF1DA6B1A32}"/>
              </a:ext>
            </a:extLst>
          </p:cNvPr>
          <p:cNvSpPr/>
          <p:nvPr/>
        </p:nvSpPr>
        <p:spPr>
          <a:xfrm>
            <a:off x="607082" y="4697829"/>
            <a:ext cx="9217378" cy="1390632"/>
          </a:xfrm>
          <a:prstGeom prst="roundRect">
            <a:avLst/>
          </a:prstGeom>
          <a:gradFill flip="none" rotWithShape="1">
            <a:gsLst>
              <a:gs pos="0">
                <a:srgbClr val="E1AAA9">
                  <a:tint val="66000"/>
                  <a:satMod val="160000"/>
                </a:srgbClr>
              </a:gs>
              <a:gs pos="50000">
                <a:srgbClr val="E1AAA9">
                  <a:tint val="44500"/>
                  <a:satMod val="160000"/>
                </a:srgbClr>
              </a:gs>
              <a:gs pos="100000">
                <a:srgbClr val="E1AAA9">
                  <a:tint val="23500"/>
                  <a:satMod val="160000"/>
                </a:srgbClr>
              </a:gs>
            </a:gsLst>
            <a:path path="circle">
              <a:fillToRect r="100000" b="100000"/>
            </a:path>
            <a:tileRect l="-100000" t="-100000"/>
          </a:gra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The next day when </a:t>
            </a:r>
            <a:r>
              <a:rPr kumimoji="0" lang="en-IN" sz="2400"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Shyam</a:t>
            </a:r>
            <a:r>
              <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went to draw water from the well, Mohit stopped him. </a:t>
            </a:r>
            <a:r>
              <a:rPr kumimoji="0" lang="en-IN" sz="2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He said, “Since you have not paid for the water but only for the well, you cannot draw any water from the well.”</a:t>
            </a:r>
            <a:endParaRPr kumimoji="0" lang="en-AE" sz="24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N"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nvGrpSpPr>
          <p:cNvPr id="11" name="Group 10">
            <a:extLst>
              <a:ext uri="{FF2B5EF4-FFF2-40B4-BE49-F238E27FC236}">
                <a16:creationId xmlns:a16="http://schemas.microsoft.com/office/drawing/2014/main" id="{EC35B4E3-F485-94CB-0F14-883B239A2794}"/>
              </a:ext>
            </a:extLst>
          </p:cNvPr>
          <p:cNvGrpSpPr/>
          <p:nvPr/>
        </p:nvGrpSpPr>
        <p:grpSpPr>
          <a:xfrm>
            <a:off x="10184636" y="1038622"/>
            <a:ext cx="1808889" cy="2451934"/>
            <a:chOff x="10159999" y="1077456"/>
            <a:chExt cx="1808889" cy="2451934"/>
          </a:xfrm>
        </p:grpSpPr>
        <p:pic>
          <p:nvPicPr>
            <p:cNvPr id="8" name="Picture 7">
              <a:extLst>
                <a:ext uri="{FF2B5EF4-FFF2-40B4-BE49-F238E27FC236}">
                  <a16:creationId xmlns:a16="http://schemas.microsoft.com/office/drawing/2014/main" id="{8E8C26C7-85CE-41A7-350A-8D8461507D2B}"/>
                </a:ext>
              </a:extLst>
            </p:cNvPr>
            <p:cNvPicPr>
              <a:picLocks noChangeAspect="1"/>
            </p:cNvPicPr>
            <p:nvPr/>
          </p:nvPicPr>
          <p:blipFill>
            <a:blip r:embed="rId3"/>
            <a:stretch>
              <a:fillRect/>
            </a:stretch>
          </p:blipFill>
          <p:spPr>
            <a:xfrm>
              <a:off x="10235218" y="1077456"/>
              <a:ext cx="1561937" cy="1934673"/>
            </a:xfrm>
            <a:prstGeom prst="rect">
              <a:avLst/>
            </a:prstGeom>
          </p:spPr>
        </p:pic>
        <p:sp>
          <p:nvSpPr>
            <p:cNvPr id="9" name="TextBox 8">
              <a:extLst>
                <a:ext uri="{FF2B5EF4-FFF2-40B4-BE49-F238E27FC236}">
                  <a16:creationId xmlns:a16="http://schemas.microsoft.com/office/drawing/2014/main" id="{5BDB4419-0BA5-51BE-217E-E839DEF8F084}"/>
                </a:ext>
              </a:extLst>
            </p:cNvPr>
            <p:cNvSpPr txBox="1"/>
            <p:nvPr/>
          </p:nvSpPr>
          <p:spPr>
            <a:xfrm>
              <a:off x="10159999" y="3129280"/>
              <a:ext cx="18088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Shyam Bahadur</a:t>
              </a:r>
            </a:p>
          </p:txBody>
        </p:sp>
      </p:grpSp>
      <p:grpSp>
        <p:nvGrpSpPr>
          <p:cNvPr id="14" name="Group 13">
            <a:extLst>
              <a:ext uri="{FF2B5EF4-FFF2-40B4-BE49-F238E27FC236}">
                <a16:creationId xmlns:a16="http://schemas.microsoft.com/office/drawing/2014/main" id="{98FCF76B-ED2D-A220-7651-53166274E581}"/>
              </a:ext>
            </a:extLst>
          </p:cNvPr>
          <p:cNvGrpSpPr/>
          <p:nvPr/>
        </p:nvGrpSpPr>
        <p:grpSpPr>
          <a:xfrm>
            <a:off x="10176090" y="3594008"/>
            <a:ext cx="1570483" cy="2569085"/>
            <a:chOff x="9740307" y="3590116"/>
            <a:chExt cx="1716918" cy="2843029"/>
          </a:xfrm>
        </p:grpSpPr>
        <p:pic>
          <p:nvPicPr>
            <p:cNvPr id="12" name="Picture 11" descr="Free vector indian culture young man character">
              <a:extLst>
                <a:ext uri="{FF2B5EF4-FFF2-40B4-BE49-F238E27FC236}">
                  <a16:creationId xmlns:a16="http://schemas.microsoft.com/office/drawing/2014/main" id="{8D860BC6-6FAD-939A-DE04-BE1FB3C00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0307" y="3590116"/>
              <a:ext cx="1716918" cy="2443045"/>
            </a:xfrm>
            <a:prstGeom prst="ellipse">
              <a:avLst/>
            </a:prstGeom>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0F8BC9-A733-6291-0955-AA4E07B1E312}"/>
                </a:ext>
              </a:extLst>
            </p:cNvPr>
            <p:cNvSpPr txBox="1"/>
            <p:nvPr/>
          </p:nvSpPr>
          <p:spPr>
            <a:xfrm>
              <a:off x="9749651" y="5990371"/>
              <a:ext cx="1707574" cy="442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a:t>
              </a:r>
              <a:r>
                <a:rPr kumimoji="0" lang="en-GB"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Mohit Seth</a:t>
              </a:r>
            </a:p>
          </p:txBody>
        </p:sp>
      </p:grpSp>
      <p:pic>
        <p:nvPicPr>
          <p:cNvPr id="15" name="Picture 14">
            <a:extLst>
              <a:ext uri="{FF2B5EF4-FFF2-40B4-BE49-F238E27FC236}">
                <a16:creationId xmlns:a16="http://schemas.microsoft.com/office/drawing/2014/main" id="{1E845585-6734-0E27-D36A-27E059E3443D}"/>
              </a:ext>
            </a:extLst>
          </p:cNvPr>
          <p:cNvPicPr>
            <a:picLocks noChangeAspect="1"/>
          </p:cNvPicPr>
          <p:nvPr/>
        </p:nvPicPr>
        <p:blipFill>
          <a:blip r:embed="rId5"/>
          <a:srcRect/>
          <a:stretch/>
        </p:blipFill>
        <p:spPr>
          <a:xfrm>
            <a:off x="370208" y="123773"/>
            <a:ext cx="767257" cy="1611241"/>
          </a:xfrm>
          <a:prstGeom prst="rect">
            <a:avLst/>
          </a:prstGeom>
        </p:spPr>
      </p:pic>
    </p:spTree>
    <p:extLst>
      <p:ext uri="{BB962C8B-B14F-4D97-AF65-F5344CB8AC3E}">
        <p14:creationId xmlns:p14="http://schemas.microsoft.com/office/powerpoint/2010/main" val="2860846727"/>
      </p:ext>
    </p:extLst>
  </p:cSld>
  <p:clrMapOvr>
    <a:masterClrMapping/>
  </p:clrMapOvr>
  <mc:AlternateContent xmlns:mc="http://schemas.openxmlformats.org/markup-compatibility/2006" xmlns:p14="http://schemas.microsoft.com/office/powerpoint/2010/main">
    <mc:Choice Requires="p14">
      <p:transition spd="slow" p14:dur="2000" advTm="94162"/>
    </mc:Choice>
    <mc:Fallback xmlns="">
      <p:transition spd="slow" advTm="941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4963</Words>
  <Application>Microsoft Office PowerPoint</Application>
  <PresentationFormat>Widescreen</PresentationFormat>
  <Paragraphs>404</Paragraphs>
  <Slides>22</Slides>
  <Notes>22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22</vt:i4>
      </vt:variant>
    </vt:vector>
  </HeadingPairs>
  <TitlesOfParts>
    <vt:vector size="31" baseType="lpstr">
      <vt:lpstr>Arial</vt:lpstr>
      <vt:lpstr>Calibri</vt:lpstr>
      <vt:lpstr>Helvetica Neue</vt:lpstr>
      <vt:lpstr>Times New Roman</vt:lpstr>
      <vt:lpstr>DD</vt:lpstr>
      <vt:lpstr>1_DD</vt:lpstr>
      <vt:lpstr>2_DD</vt:lpstr>
      <vt:lpstr>3_DD</vt:lpstr>
      <vt:lpstr>4_DD</vt:lpstr>
      <vt:lpstr>Creative Writing</vt:lpstr>
      <vt:lpstr>Keen Learners</vt:lpstr>
      <vt:lpstr>Keen Learners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Hare and the Tortoise</vt:lpstr>
      <vt:lpstr>The Poet In The Making</vt:lpstr>
      <vt:lpstr>Types of Poetry</vt:lpstr>
      <vt:lpstr>Types of Poetry</vt:lpstr>
      <vt:lpstr>Types of Poetry</vt:lpstr>
      <vt:lpstr>Steps for Writing a Poem</vt:lpstr>
      <vt:lpstr>Poetry Tools</vt:lpstr>
      <vt:lpstr>Laugh and Learn</vt:lpstr>
      <vt:lpstr>Laugh and Learn</vt:lpstr>
      <vt:lpstr>Attribution / Citation</vt:lpstr>
      <vt:lpstr>Attribution / Citation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Ramakrishna Pallavajjala</dc:creator>
  <cp:lastModifiedBy>Ramakrishna Pallavajjala</cp:lastModifiedBy>
  <cp:revision>49</cp:revision>
  <dcterms:created xsi:type="dcterms:W3CDTF">2024-01-02T10:18:52Z</dcterms:created>
  <dcterms:modified xsi:type="dcterms:W3CDTF">2024-01-31T18:52:48Z</dcterms:modified>
</cp:coreProperties>
</file>