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6" r:id="rId2"/>
    <p:sldId id="257" r:id="rId3"/>
    <p:sldId id="260" r:id="rId4"/>
    <p:sldId id="265" r:id="rId5"/>
    <p:sldId id="266" r:id="rId6"/>
    <p:sldId id="271" r:id="rId7"/>
    <p:sldId id="297" r:id="rId8"/>
    <p:sldId id="267" r:id="rId9"/>
    <p:sldId id="269" r:id="rId10"/>
    <p:sldId id="258" r:id="rId1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3" roundtripDataSignature="AMtx7mhEwf4zKoSrI9VK0InNJqL5fYjnx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FF"/>
    <a:srgbClr val="6699FF"/>
    <a:srgbClr val="FF99FF"/>
    <a:srgbClr val="FF66FF"/>
    <a:srgbClr val="FF33CC"/>
    <a:srgbClr val="FF66CC"/>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D4297A2-811B-47ED-8092-229EEA59F8F7}">
  <a:tblStyle styleId="{0D4297A2-811B-47ED-8092-229EEA59F8F7}"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79475" autoAdjust="0"/>
  </p:normalViewPr>
  <p:slideViewPr>
    <p:cSldViewPr snapToGrid="0">
      <p:cViewPr varScale="1">
        <p:scale>
          <a:sx n="83" d="100"/>
          <a:sy n="83" d="100"/>
        </p:scale>
        <p:origin x="1600" y="1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customschemas.google.com/relationships/presentationmetadata" Target="metadata"/><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IN"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
        <p:cNvGrpSpPr/>
        <p:nvPr/>
      </p:nvGrpSpPr>
      <p:grpSpPr>
        <a:xfrm>
          <a:off x="0" y="0"/>
          <a:ext cx="0" cy="0"/>
          <a:chOff x="0" y="0"/>
          <a:chExt cx="0" cy="0"/>
        </a:xfrm>
      </p:grpSpPr>
      <p:sp>
        <p:nvSpPr>
          <p:cNvPr id="28" name="Google Shape;2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 name="Google Shape;29;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a:t>
            </a:r>
            <a:r>
              <a:rPr lang="en-US" dirty="0"/>
              <a:t>This asset is aimed for assessment as learning. Carry forward the basic understanding that the students have on Direct and Indirect Speech. Vary the explanation based on your assessment of the students’ grasping level. Use the content given in the TA for a detailed explanation on the different forms of Direct and Indirect Speech.</a:t>
            </a:r>
            <a:r>
              <a:rPr lang="en-IN" dirty="0"/>
              <a:t> </a:t>
            </a:r>
            <a:r>
              <a:rPr lang="en-US" dirty="0"/>
              <a:t>Assign more of written assignments on the concept taught.</a:t>
            </a:r>
            <a:endParaRPr lang="en-IN" dirty="0"/>
          </a:p>
          <a:p>
            <a:pPr marL="0" lvl="0" indent="0" algn="l" rtl="0">
              <a:spcBef>
                <a:spcPts val="0"/>
              </a:spcBef>
              <a:spcAft>
                <a:spcPts val="0"/>
              </a:spcAft>
              <a:buNone/>
            </a:pP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Not applicable</a:t>
            </a:r>
            <a:br>
              <a:rPr lang="en-IN" sz="1200" b="0" i="0" u="none" strike="noStrike" dirty="0">
                <a:solidFill>
                  <a:schemeClr val="dk1"/>
                </a:solidFill>
                <a:latin typeface="Calibri"/>
                <a:ea typeface="Calibri"/>
                <a:cs typeface="Calibri"/>
                <a:sym typeface="Calibri"/>
              </a:rPr>
            </a:br>
            <a:endParaRPr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Not applicable </a:t>
            </a:r>
            <a:endParaRPr b="0" dirty="0"/>
          </a:p>
          <a:p>
            <a:pPr marL="0" lvl="0" indent="0" algn="l" rtl="0">
              <a:spcBef>
                <a:spcPts val="0"/>
              </a:spcBef>
              <a:spcAft>
                <a:spcPts val="0"/>
              </a:spcAft>
              <a:buNone/>
            </a:pPr>
            <a:endParaRPr dirty="0"/>
          </a:p>
        </p:txBody>
      </p:sp>
      <p:sp>
        <p:nvSpPr>
          <p:cNvPr id="30" name="Google Shape;30;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Google Shape;42;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3" name="Google Shape;43;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Not applicable</a:t>
            </a:r>
            <a:endParaRPr lang="en-IN" b="0"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Not applicable</a:t>
            </a:r>
            <a:endParaRPr lang="en-IN" b="0" dirty="0"/>
          </a:p>
          <a:p>
            <a:pPr marL="0" lvl="0" indent="0" algn="l" rtl="0">
              <a:spcBef>
                <a:spcPts val="0"/>
              </a:spcBef>
              <a:spcAft>
                <a:spcPts val="0"/>
              </a:spcAft>
              <a:buNone/>
            </a:pPr>
            <a:endParaRPr b="0"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Not applicable</a:t>
            </a:r>
            <a:endParaRPr lang="en-IN" b="0" dirty="0"/>
          </a:p>
          <a:p>
            <a:pPr marL="0" lvl="0" indent="0" algn="l" rtl="0">
              <a:spcBef>
                <a:spcPts val="0"/>
              </a:spcBef>
              <a:spcAft>
                <a:spcPts val="0"/>
              </a:spcAft>
              <a:buNone/>
            </a:pPr>
            <a:endParaRPr dirty="0"/>
          </a:p>
        </p:txBody>
      </p:sp>
      <p:sp>
        <p:nvSpPr>
          <p:cNvPr id="44" name="Google Shape;44;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10</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a:t>
            </a:r>
            <a:r>
              <a:rPr lang="en-US" dirty="0"/>
              <a:t>Begin the class with a simple conversation between the teacher and the students.</a:t>
            </a:r>
            <a:r>
              <a:rPr lang="en-IN" dirty="0"/>
              <a:t> </a:t>
            </a:r>
            <a:r>
              <a:rPr lang="en-US" dirty="0"/>
              <a:t>First, call on one of the students and read a simple sentence aloud.</a:t>
            </a:r>
            <a:r>
              <a:rPr lang="en-IN" dirty="0"/>
              <a:t> </a:t>
            </a:r>
            <a:r>
              <a:rPr lang="en-US" dirty="0"/>
              <a:t>Then, have the student report the information back to you first using direct speech. Then call another student to rephrase the sentence using indirect speech. Repeat this process with a different sentence to ensure that all the students have successfully understood how to report statements back to you using both direct and indirect speech.</a:t>
            </a:r>
            <a:endParaRPr dirty="0"/>
          </a:p>
          <a:p>
            <a:pPr marL="0" lvl="0" indent="0" algn="l" rtl="0">
              <a:spcBef>
                <a:spcPts val="0"/>
              </a:spcBef>
              <a:spcAft>
                <a:spcPts val="0"/>
              </a:spcAft>
              <a:buNone/>
            </a:pP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Not applicable</a:t>
            </a:r>
            <a:br>
              <a:rPr lang="en-IN" sz="1200" b="0" i="0" u="none" strike="noStrike" dirty="0">
                <a:solidFill>
                  <a:schemeClr val="dk1"/>
                </a:solidFill>
                <a:latin typeface="Calibri"/>
                <a:ea typeface="Calibri"/>
                <a:cs typeface="Calibri"/>
                <a:sym typeface="Calibri"/>
              </a:rPr>
            </a:br>
            <a:endParaRPr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Not applicable</a:t>
            </a:r>
            <a:endParaRPr b="0" dirty="0"/>
          </a:p>
          <a:p>
            <a:pPr marL="0" lvl="0" indent="0" algn="l" rtl="0">
              <a:spcBef>
                <a:spcPts val="0"/>
              </a:spcBef>
              <a:spcAft>
                <a:spcPts val="0"/>
              </a:spcAft>
              <a:buNone/>
            </a:pPr>
            <a:endParaRPr dirty="0"/>
          </a:p>
        </p:txBody>
      </p:sp>
      <p:sp>
        <p:nvSpPr>
          <p:cNvPr id="37" name="Google Shape;3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Not applicable</a:t>
            </a:r>
            <a:endParaRPr b="0" dirty="0"/>
          </a:p>
          <a:p>
            <a:pPr marL="0" lvl="0" indent="0" algn="l" rtl="0">
              <a:spcBef>
                <a:spcPts val="0"/>
              </a:spcBef>
              <a:spcAft>
                <a:spcPts val="0"/>
              </a:spcAft>
              <a:buNone/>
            </a:pP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Not applicable</a:t>
            </a:r>
            <a:br>
              <a:rPr lang="en-IN" sz="1200" b="0" i="0" u="none" strike="noStrike" dirty="0">
                <a:solidFill>
                  <a:schemeClr val="dk1"/>
                </a:solidFill>
                <a:latin typeface="Calibri"/>
                <a:ea typeface="Calibri"/>
                <a:cs typeface="Calibri"/>
                <a:sym typeface="Calibri"/>
              </a:rPr>
            </a:br>
            <a:endParaRPr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PPT icons</a:t>
            </a:r>
            <a:endParaRPr b="0" dirty="0"/>
          </a:p>
          <a:p>
            <a:pPr marL="0" lvl="0" indent="0" algn="l" rtl="0">
              <a:spcBef>
                <a:spcPts val="0"/>
              </a:spcBef>
              <a:spcAft>
                <a:spcPts val="0"/>
              </a:spcAft>
              <a:buNone/>
            </a:pPr>
            <a:endParaRPr dirty="0"/>
          </a:p>
        </p:txBody>
      </p:sp>
      <p:sp>
        <p:nvSpPr>
          <p:cNvPr id="37" name="Google Shape;3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3</a:t>
            </a:fld>
            <a:endParaRPr/>
          </a:p>
        </p:txBody>
      </p:sp>
    </p:spTree>
    <p:extLst>
      <p:ext uri="{BB962C8B-B14F-4D97-AF65-F5344CB8AC3E}">
        <p14:creationId xmlns:p14="http://schemas.microsoft.com/office/powerpoint/2010/main" val="8414315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Not applicable</a:t>
            </a:r>
            <a:endParaRPr b="0" dirty="0"/>
          </a:p>
          <a:p>
            <a:pPr marL="0" lvl="0" indent="0" algn="l" rtl="0">
              <a:spcBef>
                <a:spcPts val="0"/>
              </a:spcBef>
              <a:spcAft>
                <a:spcPts val="0"/>
              </a:spcAft>
              <a:buNone/>
            </a:pP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Not applicable</a:t>
            </a:r>
            <a:br>
              <a:rPr lang="en-IN" sz="1200" b="0" i="0" u="none" strike="noStrike" dirty="0">
                <a:solidFill>
                  <a:schemeClr val="dk1"/>
                </a:solidFill>
                <a:latin typeface="Calibri"/>
                <a:ea typeface="Calibri"/>
                <a:cs typeface="Calibri"/>
                <a:sym typeface="Calibri"/>
              </a:rPr>
            </a:br>
            <a:endParaRPr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PPT icons </a:t>
            </a:r>
            <a:endParaRPr b="0" dirty="0"/>
          </a:p>
          <a:p>
            <a:pPr marL="0" lvl="0" indent="0" algn="l" rtl="0">
              <a:spcBef>
                <a:spcPts val="0"/>
              </a:spcBef>
              <a:spcAft>
                <a:spcPts val="0"/>
              </a:spcAft>
              <a:buNone/>
            </a:pPr>
            <a:endParaRPr dirty="0"/>
          </a:p>
        </p:txBody>
      </p:sp>
      <p:sp>
        <p:nvSpPr>
          <p:cNvPr id="37" name="Google Shape;3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4</a:t>
            </a:fld>
            <a:endParaRPr/>
          </a:p>
        </p:txBody>
      </p:sp>
    </p:spTree>
    <p:extLst>
      <p:ext uri="{BB962C8B-B14F-4D97-AF65-F5344CB8AC3E}">
        <p14:creationId xmlns:p14="http://schemas.microsoft.com/office/powerpoint/2010/main" val="13937650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Not applicable</a:t>
            </a:r>
            <a:endParaRPr b="0" dirty="0"/>
          </a:p>
          <a:p>
            <a:pPr marL="0" lvl="0" indent="0" algn="l" rtl="0">
              <a:spcBef>
                <a:spcPts val="0"/>
              </a:spcBef>
              <a:spcAft>
                <a:spcPts val="0"/>
              </a:spcAft>
              <a:buNone/>
            </a:pP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Not applicable</a:t>
            </a:r>
            <a:br>
              <a:rPr lang="en-IN" sz="1200" b="0" i="0" u="none" strike="noStrike" dirty="0">
                <a:solidFill>
                  <a:schemeClr val="dk1"/>
                </a:solidFill>
                <a:latin typeface="Calibri"/>
                <a:ea typeface="Calibri"/>
                <a:cs typeface="Calibri"/>
                <a:sym typeface="Calibri"/>
              </a:rPr>
            </a:br>
            <a:endParaRPr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PPT icons </a:t>
            </a:r>
            <a:endParaRPr b="0" dirty="0"/>
          </a:p>
          <a:p>
            <a:pPr marL="0" lvl="0" indent="0" algn="l" rtl="0">
              <a:spcBef>
                <a:spcPts val="0"/>
              </a:spcBef>
              <a:spcAft>
                <a:spcPts val="0"/>
              </a:spcAft>
              <a:buNone/>
            </a:pPr>
            <a:endParaRPr dirty="0"/>
          </a:p>
        </p:txBody>
      </p:sp>
      <p:sp>
        <p:nvSpPr>
          <p:cNvPr id="37" name="Google Shape;3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5</a:t>
            </a:fld>
            <a:endParaRPr/>
          </a:p>
        </p:txBody>
      </p:sp>
    </p:spTree>
    <p:extLst>
      <p:ext uri="{BB962C8B-B14F-4D97-AF65-F5344CB8AC3E}">
        <p14:creationId xmlns:p14="http://schemas.microsoft.com/office/powerpoint/2010/main" val="27335978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Not applicable</a:t>
            </a:r>
            <a:endParaRPr lang="en-IN" b="0"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Not applicable</a:t>
            </a:r>
            <a:endParaRPr lang="en-IN" b="0" dirty="0"/>
          </a:p>
          <a:p>
            <a:pPr marL="0" lvl="0" indent="0" algn="l" rtl="0">
              <a:spcBef>
                <a:spcPts val="0"/>
              </a:spcBef>
              <a:spcAft>
                <a:spcPts val="0"/>
              </a:spcAft>
              <a:buNone/>
            </a:pPr>
            <a:endParaRPr b="0"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Not applicable</a:t>
            </a:r>
            <a:endParaRPr lang="en-IN" b="0" dirty="0"/>
          </a:p>
          <a:p>
            <a:pPr marL="0" lvl="0" indent="0" algn="l" rtl="0">
              <a:spcBef>
                <a:spcPts val="0"/>
              </a:spcBef>
              <a:spcAft>
                <a:spcPts val="0"/>
              </a:spcAft>
              <a:buNone/>
            </a:pPr>
            <a:endParaRPr dirty="0"/>
          </a:p>
        </p:txBody>
      </p:sp>
      <p:sp>
        <p:nvSpPr>
          <p:cNvPr id="37" name="Google Shape;3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6</a:t>
            </a:fld>
            <a:endParaRPr/>
          </a:p>
        </p:txBody>
      </p:sp>
    </p:spTree>
    <p:extLst>
      <p:ext uri="{BB962C8B-B14F-4D97-AF65-F5344CB8AC3E}">
        <p14:creationId xmlns:p14="http://schemas.microsoft.com/office/powerpoint/2010/main" val="12821988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Not applicable</a:t>
            </a:r>
            <a:endParaRPr lang="en-IN" b="0"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Not applicable</a:t>
            </a:r>
            <a:endParaRPr lang="en-IN" b="0" dirty="0"/>
          </a:p>
          <a:p>
            <a:pPr marL="0" lvl="0" indent="0" algn="l" rtl="0">
              <a:spcBef>
                <a:spcPts val="0"/>
              </a:spcBef>
              <a:spcAft>
                <a:spcPts val="0"/>
              </a:spcAft>
              <a:buNone/>
            </a:pPr>
            <a:endParaRPr b="0"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Not applicable</a:t>
            </a:r>
            <a:endParaRPr lang="en-IN" b="0" dirty="0"/>
          </a:p>
          <a:p>
            <a:pPr marL="0" lvl="0" indent="0" algn="l" rtl="0">
              <a:spcBef>
                <a:spcPts val="0"/>
              </a:spcBef>
              <a:spcAft>
                <a:spcPts val="0"/>
              </a:spcAft>
              <a:buNone/>
            </a:pPr>
            <a:endParaRPr dirty="0"/>
          </a:p>
        </p:txBody>
      </p:sp>
      <p:sp>
        <p:nvSpPr>
          <p:cNvPr id="37" name="Google Shape;3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7</a:t>
            </a:fld>
            <a:endParaRPr/>
          </a:p>
        </p:txBody>
      </p:sp>
    </p:spTree>
    <p:extLst>
      <p:ext uri="{BB962C8B-B14F-4D97-AF65-F5344CB8AC3E}">
        <p14:creationId xmlns:p14="http://schemas.microsoft.com/office/powerpoint/2010/main" val="32578555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Not applicable</a:t>
            </a:r>
            <a:endParaRPr b="0" dirty="0"/>
          </a:p>
          <a:p>
            <a:pPr marL="0" lvl="0" indent="0" algn="l" rtl="0">
              <a:spcBef>
                <a:spcPts val="0"/>
              </a:spcBef>
              <a:spcAft>
                <a:spcPts val="0"/>
              </a:spcAft>
              <a:buNone/>
            </a:pP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Not applicable</a:t>
            </a:r>
            <a:br>
              <a:rPr lang="en-IN" sz="1200" b="0" i="0" u="none" strike="noStrike" dirty="0">
                <a:solidFill>
                  <a:schemeClr val="dk1"/>
                </a:solidFill>
                <a:latin typeface="Calibri"/>
                <a:ea typeface="Calibri"/>
                <a:cs typeface="Calibri"/>
                <a:sym typeface="Calibri"/>
              </a:rPr>
            </a:br>
            <a:endParaRPr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PPT icons </a:t>
            </a:r>
            <a:endParaRPr b="0" dirty="0"/>
          </a:p>
          <a:p>
            <a:pPr marL="0" lvl="0" indent="0" algn="l" rtl="0">
              <a:spcBef>
                <a:spcPts val="0"/>
              </a:spcBef>
              <a:spcAft>
                <a:spcPts val="0"/>
              </a:spcAft>
              <a:buNone/>
            </a:pPr>
            <a:endParaRPr dirty="0"/>
          </a:p>
        </p:txBody>
      </p:sp>
      <p:sp>
        <p:nvSpPr>
          <p:cNvPr id="37" name="Google Shape;3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8</a:t>
            </a:fld>
            <a:endParaRPr/>
          </a:p>
        </p:txBody>
      </p:sp>
    </p:spTree>
    <p:extLst>
      <p:ext uri="{BB962C8B-B14F-4D97-AF65-F5344CB8AC3E}">
        <p14:creationId xmlns:p14="http://schemas.microsoft.com/office/powerpoint/2010/main" val="21437180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Not applicable</a:t>
            </a:r>
            <a:endParaRPr b="0" dirty="0"/>
          </a:p>
          <a:p>
            <a:pPr marL="0" lvl="0" indent="0" algn="l" rtl="0">
              <a:spcBef>
                <a:spcPts val="0"/>
              </a:spcBef>
              <a:spcAft>
                <a:spcPts val="0"/>
              </a:spcAft>
              <a:buNone/>
            </a:pP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Not applicable</a:t>
            </a:r>
            <a:br>
              <a:rPr lang="en-IN" sz="1200" b="0" i="0" u="none" strike="noStrike" dirty="0">
                <a:solidFill>
                  <a:schemeClr val="dk1"/>
                </a:solidFill>
                <a:latin typeface="Calibri"/>
                <a:ea typeface="Calibri"/>
                <a:cs typeface="Calibri"/>
                <a:sym typeface="Calibri"/>
              </a:rPr>
            </a:br>
            <a:endParaRPr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PPT icons </a:t>
            </a:r>
            <a:endParaRPr b="0" dirty="0"/>
          </a:p>
          <a:p>
            <a:pPr marL="0" lvl="0" indent="0" algn="l" rtl="0">
              <a:spcBef>
                <a:spcPts val="0"/>
              </a:spcBef>
              <a:spcAft>
                <a:spcPts val="0"/>
              </a:spcAft>
              <a:buNone/>
            </a:pPr>
            <a:endParaRPr dirty="0"/>
          </a:p>
        </p:txBody>
      </p:sp>
      <p:sp>
        <p:nvSpPr>
          <p:cNvPr id="37" name="Google Shape;3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9</a:t>
            </a:fld>
            <a:endParaRPr/>
          </a:p>
        </p:txBody>
      </p:sp>
    </p:spTree>
    <p:extLst>
      <p:ext uri="{BB962C8B-B14F-4D97-AF65-F5344CB8AC3E}">
        <p14:creationId xmlns:p14="http://schemas.microsoft.com/office/powerpoint/2010/main" val="9568649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5"/>
          <p:cNvSpPr txBox="1">
            <a:spLocks noGrp="1"/>
          </p:cNvSpPr>
          <p:nvPr>
            <p:ph type="ctrTitle"/>
          </p:nvPr>
        </p:nvSpPr>
        <p:spPr>
          <a:xfrm>
            <a:off x="914400" y="981069"/>
            <a:ext cx="10363200" cy="1655843"/>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 name="Google Shape;13;p5"/>
          <p:cNvSpPr txBox="1">
            <a:spLocks noGrp="1"/>
          </p:cNvSpPr>
          <p:nvPr>
            <p:ph type="subTitle" idx="1"/>
          </p:nvPr>
        </p:nvSpPr>
        <p:spPr>
          <a:xfrm>
            <a:off x="1828800" y="2996952"/>
            <a:ext cx="8534400" cy="1752600"/>
          </a:xfrm>
          <a:prstGeom prst="rect">
            <a:avLst/>
          </a:prstGeom>
          <a:noFill/>
          <a:ln>
            <a:noFill/>
          </a:ln>
        </p:spPr>
        <p:txBody>
          <a:bodyPr spcFirstLastPara="1" wrap="square" lIns="91425" tIns="45700" rIns="91425" bIns="45700" anchor="ctr" anchorCtr="0">
            <a:noAutofit/>
          </a:bodyPr>
          <a:lstStyle>
            <a:lvl1pPr marR="0" lvl="0" algn="ctr"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4" name="Google Shape;14;p5"/>
          <p:cNvSpPr/>
          <p:nvPr/>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8482B"/>
              </a:buClr>
              <a:buSzPts val="1400"/>
              <a:buFont typeface="Calibri"/>
              <a:buNone/>
            </a:pPr>
            <a:r>
              <a:rPr lang="en-IN" sz="1400" b="1" i="0" u="none" strike="noStrike" cap="none">
                <a:solidFill>
                  <a:srgbClr val="08482B"/>
                </a:solidFill>
                <a:latin typeface="Calibri"/>
                <a:ea typeface="Calibri"/>
                <a:cs typeface="Calibri"/>
                <a:sym typeface="Calibri"/>
              </a:rPr>
              <a:t>Integral Education</a:t>
            </a:r>
            <a:r>
              <a:rPr lang="en-IN" sz="1400" b="0" i="0" u="none" strike="noStrike" cap="none">
                <a:solidFill>
                  <a:srgbClr val="08482B"/>
                </a:solidFill>
                <a:latin typeface="Calibri"/>
                <a:ea typeface="Calibri"/>
                <a:cs typeface="Calibri"/>
                <a:sym typeface="Calibri"/>
              </a:rPr>
              <a:t> </a:t>
            </a:r>
            <a:r>
              <a:rPr lang="en-IN" sz="1400" b="1" i="0" u="none" strike="noStrike" cap="none">
                <a:solidFill>
                  <a:srgbClr val="002060"/>
                </a:solidFill>
                <a:latin typeface="Calibri"/>
                <a:ea typeface="Calibri"/>
                <a:cs typeface="Calibri"/>
                <a:sym typeface="Calibri"/>
              </a:rPr>
              <a:t>FOR  </a:t>
            </a:r>
            <a:r>
              <a:rPr lang="en-IN" sz="1400" b="1" i="0" u="none" strike="noStrike" cap="none">
                <a:solidFill>
                  <a:srgbClr val="C00000"/>
                </a:solidFill>
                <a:latin typeface="Calibri"/>
                <a:ea typeface="Calibri"/>
                <a:cs typeface="Calibri"/>
                <a:sym typeface="Calibri"/>
              </a:rPr>
              <a:t>ALL, </a:t>
            </a:r>
            <a:r>
              <a:rPr lang="en-IN" sz="1400" b="1" i="0" u="none" strike="noStrike" cap="none">
                <a:solidFill>
                  <a:srgbClr val="002060"/>
                </a:solidFill>
                <a:latin typeface="Calibri"/>
                <a:ea typeface="Calibri"/>
                <a:cs typeface="Calibri"/>
                <a:sym typeface="Calibri"/>
              </a:rPr>
              <a:t>BY</a:t>
            </a:r>
            <a:r>
              <a:rPr lang="en-IN" sz="1400" b="1" i="0" u="none" strike="noStrike" cap="none">
                <a:solidFill>
                  <a:srgbClr val="C00000"/>
                </a:solidFill>
                <a:latin typeface="Calibri"/>
                <a:ea typeface="Calibri"/>
                <a:cs typeface="Calibri"/>
                <a:sym typeface="Calibri"/>
              </a:rPr>
              <a:t> ALL</a:t>
            </a:r>
            <a:endParaRPr sz="1800" b="0" i="0" u="none" strike="noStrike" cap="none">
              <a:solidFill>
                <a:schemeClr val="dk1"/>
              </a:solidFill>
              <a:latin typeface="Calibri"/>
              <a:ea typeface="Calibri"/>
              <a:cs typeface="Calibri"/>
              <a:sym typeface="Calibri"/>
            </a:endParaRPr>
          </a:p>
        </p:txBody>
      </p:sp>
      <p:pic>
        <p:nvPicPr>
          <p:cNvPr id="15" name="Google Shape;15;p5" descr="A picture containing text, clock&#10;&#10;Description automatically generated"/>
          <p:cNvPicPr preferRelativeResize="0"/>
          <p:nvPr/>
        </p:nvPicPr>
        <p:blipFill rotWithShape="1">
          <a:blip r:embed="rId2">
            <a:alphaModFix/>
          </a:blip>
          <a:srcRect/>
          <a:stretch/>
        </p:blipFill>
        <p:spPr>
          <a:xfrm>
            <a:off x="105522" y="95208"/>
            <a:ext cx="678726" cy="720000"/>
          </a:xfrm>
          <a:prstGeom prst="rect">
            <a:avLst/>
          </a:prstGeom>
          <a:noFill/>
          <a:ln>
            <a:noFill/>
          </a:ln>
        </p:spPr>
      </p:pic>
      <p:pic>
        <p:nvPicPr>
          <p:cNvPr id="16" name="Google Shape;16;p5" descr="A picture containing text, light&#10;&#10;Description automatically generated"/>
          <p:cNvPicPr preferRelativeResize="0"/>
          <p:nvPr/>
        </p:nvPicPr>
        <p:blipFill rotWithShape="1">
          <a:blip r:embed="rId3">
            <a:alphaModFix/>
          </a:blip>
          <a:srcRect/>
          <a:stretch/>
        </p:blipFill>
        <p:spPr>
          <a:xfrm>
            <a:off x="11311473" y="6064332"/>
            <a:ext cx="720000" cy="720000"/>
          </a:xfrm>
          <a:prstGeom prst="rect">
            <a:avLst/>
          </a:prstGeom>
          <a:noFill/>
          <a:ln>
            <a:noFill/>
          </a:ln>
        </p:spPr>
      </p:pic>
      <p:pic>
        <p:nvPicPr>
          <p:cNvPr id="17" name="Google Shape;17;p5" descr="Calendar&#10;&#10;Description automatically generated with low confidence"/>
          <p:cNvPicPr preferRelativeResize="0"/>
          <p:nvPr/>
        </p:nvPicPr>
        <p:blipFill rotWithShape="1">
          <a:blip r:embed="rId4">
            <a:alphaModFix/>
          </a:blip>
          <a:srcRect/>
          <a:stretch/>
        </p:blipFill>
        <p:spPr>
          <a:xfrm>
            <a:off x="11338052" y="95208"/>
            <a:ext cx="738701" cy="72000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9"/>
        <p:cNvGrpSpPr/>
        <p:nvPr/>
      </p:nvGrpSpPr>
      <p:grpSpPr>
        <a:xfrm>
          <a:off x="0" y="0"/>
          <a:ext cx="0" cy="0"/>
          <a:chOff x="0" y="0"/>
          <a:chExt cx="0" cy="0"/>
        </a:xfrm>
      </p:grpSpPr>
      <p:sp>
        <p:nvSpPr>
          <p:cNvPr id="20" name="Google Shape;20;p6"/>
          <p:cNvSpPr txBox="1">
            <a:spLocks noGrp="1"/>
          </p:cNvSpPr>
          <p:nvPr>
            <p:ph type="title"/>
          </p:nvPr>
        </p:nvSpPr>
        <p:spPr>
          <a:xfrm>
            <a:off x="1466856" y="71414"/>
            <a:ext cx="9296427" cy="654032"/>
          </a:xfrm>
          <a:prstGeom prst="rect">
            <a:avLst/>
          </a:prstGeom>
          <a:noFill/>
          <a:ln>
            <a:noFill/>
          </a:ln>
        </p:spPr>
        <p:txBody>
          <a:bodyPr spcFirstLastPara="1" wrap="square" lIns="91425" tIns="45700" rIns="91425" bIns="45700" anchor="t" anchorCtr="0">
            <a:normAutofit/>
          </a:bodyPr>
          <a:lstStyle>
            <a:lvl1pPr marR="0" lvl="0" algn="ctr" rtl="0">
              <a:spcBef>
                <a:spcPts val="0"/>
              </a:spcBef>
              <a:spcAft>
                <a:spcPts val="0"/>
              </a:spcAft>
              <a:buClr>
                <a:schemeClr val="dk1"/>
              </a:buClr>
              <a:buSzPts val="3600"/>
              <a:buFont typeface="Calibri"/>
              <a:buNone/>
              <a:defRPr sz="36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1" name="Google Shape;21;p6"/>
          <p:cNvSpPr txBox="1">
            <a:spLocks noGrp="1"/>
          </p:cNvSpPr>
          <p:nvPr>
            <p:ph type="body" idx="1"/>
          </p:nvPr>
        </p:nvSpPr>
        <p:spPr>
          <a:xfrm>
            <a:off x="857251" y="1214438"/>
            <a:ext cx="10668000" cy="4786312"/>
          </a:xfrm>
          <a:prstGeom prst="rect">
            <a:avLst/>
          </a:prstGeom>
          <a:noFill/>
          <a:ln>
            <a:noFill/>
          </a:ln>
        </p:spPr>
        <p:txBody>
          <a:bodyPr spcFirstLastPara="1" wrap="square" lIns="91425" tIns="45700" rIns="91425" bIns="45700" anchor="t" anchorCtr="0">
            <a:no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22" name="Google Shape;22;p6" descr="A picture containing text, light&#10;&#10;Description automatically generated"/>
          <p:cNvPicPr preferRelativeResize="0"/>
          <p:nvPr/>
        </p:nvPicPr>
        <p:blipFill rotWithShape="1">
          <a:blip r:embed="rId2">
            <a:alphaModFix/>
          </a:blip>
          <a:srcRect/>
          <a:stretch/>
        </p:blipFill>
        <p:spPr>
          <a:xfrm>
            <a:off x="11311473" y="6064332"/>
            <a:ext cx="720000" cy="720000"/>
          </a:xfrm>
          <a:prstGeom prst="rect">
            <a:avLst/>
          </a:prstGeom>
          <a:noFill/>
          <a:ln>
            <a:noFill/>
          </a:ln>
        </p:spPr>
      </p:pic>
      <p:pic>
        <p:nvPicPr>
          <p:cNvPr id="23" name="Google Shape;23;p6" descr="Calendar&#10;&#10;Description automatically generated with low confidence"/>
          <p:cNvPicPr preferRelativeResize="0"/>
          <p:nvPr/>
        </p:nvPicPr>
        <p:blipFill rotWithShape="1">
          <a:blip r:embed="rId3">
            <a:alphaModFix/>
          </a:blip>
          <a:srcRect/>
          <a:stretch/>
        </p:blipFill>
        <p:spPr>
          <a:xfrm>
            <a:off x="11338052" y="95208"/>
            <a:ext cx="738701" cy="72000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4"/>
        <p:cNvGrpSpPr/>
        <p:nvPr/>
      </p:nvGrpSpPr>
      <p:grpSpPr>
        <a:xfrm>
          <a:off x="0" y="0"/>
          <a:ext cx="0" cy="0"/>
          <a:chOff x="0" y="0"/>
          <a:chExt cx="0" cy="0"/>
        </a:xfrm>
      </p:grpSpPr>
      <p:pic>
        <p:nvPicPr>
          <p:cNvPr id="25" name="Google Shape;25;p7" descr="A picture containing text, light&#10;&#10;Description automatically generated"/>
          <p:cNvPicPr preferRelativeResize="0"/>
          <p:nvPr/>
        </p:nvPicPr>
        <p:blipFill rotWithShape="1">
          <a:blip r:embed="rId2">
            <a:alphaModFix/>
          </a:blip>
          <a:srcRect/>
          <a:stretch/>
        </p:blipFill>
        <p:spPr>
          <a:xfrm>
            <a:off x="11311473" y="6064332"/>
            <a:ext cx="720000" cy="720000"/>
          </a:xfrm>
          <a:prstGeom prst="rect">
            <a:avLst/>
          </a:prstGeom>
          <a:noFill/>
          <a:ln>
            <a:noFill/>
          </a:ln>
        </p:spPr>
      </p:pic>
      <p:pic>
        <p:nvPicPr>
          <p:cNvPr id="26" name="Google Shape;26;p7" descr="Calendar&#10;&#10;Description automatically generated with low confidence"/>
          <p:cNvPicPr preferRelativeResize="0"/>
          <p:nvPr/>
        </p:nvPicPr>
        <p:blipFill rotWithShape="1">
          <a:blip r:embed="rId3">
            <a:alphaModFix/>
          </a:blip>
          <a:srcRect/>
          <a:stretch/>
        </p:blipFill>
        <p:spPr>
          <a:xfrm>
            <a:off x="11338052" y="95208"/>
            <a:ext cx="738701" cy="72000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hyperlink" Target="http://www.srisathyasaividyavahini.org/" TargetMode="Externa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3" name="Google Shape;13;p5">
            <a:hlinkClick r:id="rId5"/>
            <a:extLst>
              <a:ext uri="{FF2B5EF4-FFF2-40B4-BE49-F238E27FC236}">
                <a16:creationId xmlns:a16="http://schemas.microsoft.com/office/drawing/2014/main" id="{14906773-AC2E-2445-97EC-73E7C0D61462}"/>
              </a:ext>
            </a:extLst>
          </p:cNvPr>
          <p:cNvSpPr/>
          <p:nvPr userDrawn="1"/>
        </p:nvSpPr>
        <p:spPr>
          <a:xfrm>
            <a:off x="-406400" y="6488116"/>
            <a:ext cx="394208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Clr>
                <a:srgbClr val="0000CC"/>
              </a:buClr>
              <a:buSzPts val="1100"/>
              <a:buFont typeface="Calibri"/>
              <a:buNone/>
            </a:pPr>
            <a:r>
              <a:rPr lang="en-IN" sz="1100" b="1" i="0" u="none" strike="noStrike" cap="none" dirty="0">
                <a:solidFill>
                  <a:srgbClr val="0000CC"/>
                </a:solidFill>
                <a:latin typeface="Calibri"/>
                <a:ea typeface="Calibri"/>
                <a:cs typeface="Calibri"/>
                <a:sym typeface="Calibri"/>
              </a:rPr>
              <a:t>©Sri Sathya Sai Central Trust, </a:t>
            </a:r>
            <a:r>
              <a:rPr lang="en-IN" sz="1100" b="1" i="0" u="none" strike="noStrike" cap="none" dirty="0" err="1">
                <a:solidFill>
                  <a:srgbClr val="0000CC"/>
                </a:solidFill>
                <a:latin typeface="Calibri"/>
                <a:ea typeface="Calibri"/>
                <a:cs typeface="Calibri"/>
                <a:sym typeface="Calibri"/>
              </a:rPr>
              <a:t>Prasanthi</a:t>
            </a:r>
            <a:r>
              <a:rPr lang="en-IN" sz="1100" b="1" i="0" u="none" strike="noStrike" cap="none" dirty="0">
                <a:solidFill>
                  <a:srgbClr val="0000CC"/>
                </a:solidFill>
                <a:latin typeface="Calibri"/>
                <a:ea typeface="Calibri"/>
                <a:cs typeface="Calibri"/>
                <a:sym typeface="Calibri"/>
              </a:rPr>
              <a:t> Nilayam, 2023  </a:t>
            </a:r>
            <a:endParaRPr sz="1100" b="1" i="0" u="none" strike="noStrike" cap="none" dirty="0">
              <a:solidFill>
                <a:srgbClr val="0000CC"/>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image" Target="../media/image24.jp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slides/_rels/slide4.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slides/_rels/slide5.xml.rels><?xml version="1.0" encoding="UTF-8" standalone="yes"?>
<Relationships xmlns="http://schemas.openxmlformats.org/package/2006/relationships"><Relationship Id="rId8" Type="http://schemas.openxmlformats.org/officeDocument/2006/relationships/image" Target="../media/image23.sv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21.svg"/><Relationship Id="rId5" Type="http://schemas.openxmlformats.org/officeDocument/2006/relationships/image" Target="../media/image20.png"/><Relationship Id="rId4" Type="http://schemas.openxmlformats.org/officeDocument/2006/relationships/image" Target="../media/image19.sv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4.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30.svg"/><Relationship Id="rId3" Type="http://schemas.openxmlformats.org/officeDocument/2006/relationships/image" Target="../media/image25.png"/><Relationship Id="rId7" Type="http://schemas.openxmlformats.org/officeDocument/2006/relationships/image" Target="../media/image29.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28.svg"/><Relationship Id="rId5" Type="http://schemas.openxmlformats.org/officeDocument/2006/relationships/image" Target="../media/image27.png"/><Relationship Id="rId4" Type="http://schemas.openxmlformats.org/officeDocument/2006/relationships/image" Target="../media/image26.svg"/></Relationships>
</file>

<file path=ppt/slides/_rels/slide9.xml.rels><?xml version="1.0" encoding="UTF-8" standalone="yes"?>
<Relationships xmlns="http://schemas.openxmlformats.org/package/2006/relationships"><Relationship Id="rId8" Type="http://schemas.openxmlformats.org/officeDocument/2006/relationships/image" Target="../media/image36.svg"/><Relationship Id="rId3" Type="http://schemas.openxmlformats.org/officeDocument/2006/relationships/image" Target="../media/image31.png"/><Relationship Id="rId7" Type="http://schemas.openxmlformats.org/officeDocument/2006/relationships/image" Target="../media/image35.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34.svg"/><Relationship Id="rId5" Type="http://schemas.openxmlformats.org/officeDocument/2006/relationships/image" Target="../media/image33.png"/><Relationship Id="rId4" Type="http://schemas.openxmlformats.org/officeDocument/2006/relationships/image" Target="../media/image3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1"/>
        <p:cNvGrpSpPr/>
        <p:nvPr/>
      </p:nvGrpSpPr>
      <p:grpSpPr>
        <a:xfrm>
          <a:off x="0" y="0"/>
          <a:ext cx="0" cy="0"/>
          <a:chOff x="0" y="0"/>
          <a:chExt cx="0" cy="0"/>
        </a:xfrm>
      </p:grpSpPr>
      <p:grpSp>
        <p:nvGrpSpPr>
          <p:cNvPr id="4" name="Group 3">
            <a:extLst>
              <a:ext uri="{FF2B5EF4-FFF2-40B4-BE49-F238E27FC236}">
                <a16:creationId xmlns:a16="http://schemas.microsoft.com/office/drawing/2014/main" id="{7303FD57-CAF9-58DB-4B15-14F361C4162D}"/>
              </a:ext>
            </a:extLst>
          </p:cNvPr>
          <p:cNvGrpSpPr/>
          <p:nvPr/>
        </p:nvGrpSpPr>
        <p:grpSpPr>
          <a:xfrm>
            <a:off x="2496000" y="191593"/>
            <a:ext cx="7200000" cy="1696061"/>
            <a:chOff x="4069463" y="3006637"/>
            <a:chExt cx="4087725" cy="1014598"/>
          </a:xfrm>
        </p:grpSpPr>
        <p:grpSp>
          <p:nvGrpSpPr>
            <p:cNvPr id="5" name="Group 4">
              <a:extLst>
                <a:ext uri="{FF2B5EF4-FFF2-40B4-BE49-F238E27FC236}">
                  <a16:creationId xmlns:a16="http://schemas.microsoft.com/office/drawing/2014/main" id="{5880BC74-8E99-3664-313A-14E4B5326536}"/>
                </a:ext>
              </a:extLst>
            </p:cNvPr>
            <p:cNvGrpSpPr/>
            <p:nvPr/>
          </p:nvGrpSpPr>
          <p:grpSpPr>
            <a:xfrm>
              <a:off x="4069463" y="3006637"/>
              <a:ext cx="4087725" cy="1014598"/>
              <a:chOff x="1199456" y="4278370"/>
              <a:chExt cx="4087725" cy="1014598"/>
            </a:xfrm>
          </p:grpSpPr>
          <p:sp>
            <p:nvSpPr>
              <p:cNvPr id="7" name="Rectangle: Rounded Corners 6">
                <a:extLst>
                  <a:ext uri="{FF2B5EF4-FFF2-40B4-BE49-F238E27FC236}">
                    <a16:creationId xmlns:a16="http://schemas.microsoft.com/office/drawing/2014/main" id="{45B9FE14-150C-1C37-A6F4-02077AE174AE}"/>
                  </a:ext>
                </a:extLst>
              </p:cNvPr>
              <p:cNvSpPr/>
              <p:nvPr/>
            </p:nvSpPr>
            <p:spPr>
              <a:xfrm>
                <a:off x="1199456" y="4278370"/>
                <a:ext cx="4087725" cy="1014598"/>
              </a:xfrm>
              <a:prstGeom prst="roundRect">
                <a:avLst/>
              </a:prstGeom>
              <a:solidFill>
                <a:srgbClr val="E44A90"/>
              </a:solidFill>
              <a:ln w="50800">
                <a:solidFill>
                  <a:srgbClr val="E44A9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N" sz="2700">
                  <a:latin typeface="Calibri" panose="020F0502020204030204" pitchFamily="34" charset="0"/>
                  <a:cs typeface="Calibri" panose="020F0502020204030204" pitchFamily="34" charset="0"/>
                </a:endParaRPr>
              </a:p>
            </p:txBody>
          </p:sp>
          <p:sp>
            <p:nvSpPr>
              <p:cNvPr id="8" name="Rectangle: Rounded Corners 7">
                <a:extLst>
                  <a:ext uri="{FF2B5EF4-FFF2-40B4-BE49-F238E27FC236}">
                    <a16:creationId xmlns:a16="http://schemas.microsoft.com/office/drawing/2014/main" id="{B88250CD-A8B2-7A37-946F-A283B43EB7A2}"/>
                  </a:ext>
                </a:extLst>
              </p:cNvPr>
              <p:cNvSpPr/>
              <p:nvPr/>
            </p:nvSpPr>
            <p:spPr>
              <a:xfrm>
                <a:off x="1280245" y="4367129"/>
                <a:ext cx="3926145" cy="837613"/>
              </a:xfrm>
              <a:prstGeom prst="roundRect">
                <a:avLst/>
              </a:prstGeom>
              <a:solidFill>
                <a:schemeClr val="bg1"/>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N" sz="2700">
                  <a:solidFill>
                    <a:schemeClr val="bg1"/>
                  </a:solidFill>
                  <a:latin typeface="Calibri" panose="020F0502020204030204" pitchFamily="34" charset="0"/>
                  <a:cs typeface="Calibri" panose="020F0502020204030204" pitchFamily="34" charset="0"/>
                </a:endParaRPr>
              </a:p>
            </p:txBody>
          </p:sp>
        </p:grpSp>
        <p:sp>
          <p:nvSpPr>
            <p:cNvPr id="6" name="TextBox 5">
              <a:extLst>
                <a:ext uri="{FF2B5EF4-FFF2-40B4-BE49-F238E27FC236}">
                  <a16:creationId xmlns:a16="http://schemas.microsoft.com/office/drawing/2014/main" id="{2B8E10FC-654E-D84D-BC20-9D6ECAB0042C}"/>
                </a:ext>
              </a:extLst>
            </p:cNvPr>
            <p:cNvSpPr txBox="1"/>
            <p:nvPr/>
          </p:nvSpPr>
          <p:spPr>
            <a:xfrm>
              <a:off x="4259282" y="3142115"/>
              <a:ext cx="3708085" cy="743641"/>
            </a:xfrm>
            <a:prstGeom prst="rect">
              <a:avLst/>
            </a:prstGeom>
            <a:solidFill>
              <a:schemeClr val="bg1"/>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marR="0" lvl="0" algn="l" rtl="0">
                <a:lnSpc>
                  <a:spcPct val="100000"/>
                </a:lnSpc>
                <a:spcBef>
                  <a:spcPts val="0"/>
                </a:spcBef>
                <a:spcAft>
                  <a:spcPts val="0"/>
                </a:spcAft>
              </a:defPPr>
              <a:lvl1pPr algn="ctr">
                <a:defRPr sz="2700">
                  <a:solidFill>
                    <a:schemeClr val="lt1"/>
                  </a:solidFill>
                  <a:latin typeface="Calibri" panose="020F0502020204030204" pitchFamily="34" charset="0"/>
                  <a:ea typeface="+mn-ea"/>
                  <a:cs typeface="Calibri" panose="020F0502020204030204" pitchFamily="34" charset="0"/>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GB" sz="5400" dirty="0">
                  <a:solidFill>
                    <a:schemeClr val="tx1"/>
                  </a:solidFill>
                </a:rPr>
                <a:t>Classifying Direct</a:t>
              </a:r>
            </a:p>
            <a:p>
              <a:r>
                <a:rPr lang="en-GB" sz="5400" dirty="0">
                  <a:solidFill>
                    <a:schemeClr val="tx1"/>
                  </a:solidFill>
                </a:rPr>
                <a:t>and Indirect Speech</a:t>
              </a:r>
              <a:endParaRPr lang="en-IN" sz="5400" dirty="0">
                <a:solidFill>
                  <a:schemeClr val="tx1"/>
                </a:solidFill>
              </a:endParaRPr>
            </a:p>
          </p:txBody>
        </p:sp>
      </p:grpSp>
      <p:grpSp>
        <p:nvGrpSpPr>
          <p:cNvPr id="13" name="Group 12">
            <a:extLst>
              <a:ext uri="{FF2B5EF4-FFF2-40B4-BE49-F238E27FC236}">
                <a16:creationId xmlns:a16="http://schemas.microsoft.com/office/drawing/2014/main" id="{DE5637C9-899B-C85C-A5EB-245E5377F2C2}"/>
              </a:ext>
            </a:extLst>
          </p:cNvPr>
          <p:cNvGrpSpPr/>
          <p:nvPr/>
        </p:nvGrpSpPr>
        <p:grpSpPr>
          <a:xfrm>
            <a:off x="3839637" y="2125613"/>
            <a:ext cx="4512726" cy="4553857"/>
            <a:chOff x="3839637" y="2125613"/>
            <a:chExt cx="4512726" cy="4553857"/>
          </a:xfrm>
        </p:grpSpPr>
        <p:pic>
          <p:nvPicPr>
            <p:cNvPr id="10" name="Picture 9" descr="A group of kids with speech bubbles&#10;&#10;Description automatically generated">
              <a:extLst>
                <a:ext uri="{FF2B5EF4-FFF2-40B4-BE49-F238E27FC236}">
                  <a16:creationId xmlns:a16="http://schemas.microsoft.com/office/drawing/2014/main" id="{8F0768A1-B081-4BE8-F731-11327D7164FE}"/>
                </a:ext>
              </a:extLst>
            </p:cNvPr>
            <p:cNvPicPr>
              <a:picLocks noChangeAspect="1"/>
            </p:cNvPicPr>
            <p:nvPr/>
          </p:nvPicPr>
          <p:blipFill>
            <a:blip r:embed="rId3"/>
            <a:stretch>
              <a:fillRect/>
            </a:stretch>
          </p:blipFill>
          <p:spPr>
            <a:xfrm>
              <a:off x="3839637" y="2125613"/>
              <a:ext cx="4512726" cy="4553857"/>
            </a:xfrm>
            <a:prstGeom prst="rect">
              <a:avLst/>
            </a:prstGeom>
          </p:spPr>
        </p:pic>
        <p:sp>
          <p:nvSpPr>
            <p:cNvPr id="11" name="TextBox 10">
              <a:extLst>
                <a:ext uri="{FF2B5EF4-FFF2-40B4-BE49-F238E27FC236}">
                  <a16:creationId xmlns:a16="http://schemas.microsoft.com/office/drawing/2014/main" id="{DF3FEB9F-0670-6B29-CA01-B23CE82ACC48}"/>
                </a:ext>
              </a:extLst>
            </p:cNvPr>
            <p:cNvSpPr txBox="1"/>
            <p:nvPr/>
          </p:nvSpPr>
          <p:spPr>
            <a:xfrm>
              <a:off x="6492239" y="2823644"/>
              <a:ext cx="1593669" cy="707886"/>
            </a:xfrm>
            <a:prstGeom prst="rect">
              <a:avLst/>
            </a:prstGeom>
            <a:noFill/>
          </p:spPr>
          <p:txBody>
            <a:bodyPr wrap="square" rtlCol="0">
              <a:spAutoFit/>
            </a:bodyPr>
            <a:lstStyle/>
            <a:p>
              <a:pPr algn="ctr"/>
              <a:r>
                <a:rPr lang="en-US" sz="4000" dirty="0">
                  <a:solidFill>
                    <a:schemeClr val="bg1"/>
                  </a:solidFill>
                  <a:latin typeface="Calibri" panose="020F0502020204030204" pitchFamily="34" charset="0"/>
                  <a:cs typeface="Calibri" panose="020F0502020204030204" pitchFamily="34" charset="0"/>
                </a:rPr>
                <a:t>Direct</a:t>
              </a:r>
              <a:endParaRPr lang="en-IN" sz="4000" dirty="0">
                <a:solidFill>
                  <a:schemeClr val="bg1"/>
                </a:solidFill>
                <a:latin typeface="Calibri" panose="020F0502020204030204" pitchFamily="34" charset="0"/>
                <a:cs typeface="Calibri" panose="020F0502020204030204" pitchFamily="34" charset="0"/>
              </a:endParaRPr>
            </a:p>
          </p:txBody>
        </p:sp>
        <p:sp>
          <p:nvSpPr>
            <p:cNvPr id="12" name="TextBox 11">
              <a:extLst>
                <a:ext uri="{FF2B5EF4-FFF2-40B4-BE49-F238E27FC236}">
                  <a16:creationId xmlns:a16="http://schemas.microsoft.com/office/drawing/2014/main" id="{50FE2D60-3E08-04B0-33DC-B3F15EDB0F09}"/>
                </a:ext>
              </a:extLst>
            </p:cNvPr>
            <p:cNvSpPr txBox="1"/>
            <p:nvPr/>
          </p:nvSpPr>
          <p:spPr>
            <a:xfrm>
              <a:off x="3970266" y="5275107"/>
              <a:ext cx="1825288" cy="707886"/>
            </a:xfrm>
            <a:prstGeom prst="rect">
              <a:avLst/>
            </a:prstGeom>
            <a:noFill/>
          </p:spPr>
          <p:txBody>
            <a:bodyPr wrap="square" rtlCol="0">
              <a:spAutoFit/>
            </a:bodyPr>
            <a:lstStyle/>
            <a:p>
              <a:pPr algn="ctr"/>
              <a:r>
                <a:rPr lang="en-US" sz="4000" dirty="0">
                  <a:solidFill>
                    <a:schemeClr val="bg1"/>
                  </a:solidFill>
                  <a:latin typeface="Calibri" panose="020F0502020204030204" pitchFamily="34" charset="0"/>
                  <a:cs typeface="Calibri" panose="020F0502020204030204" pitchFamily="34" charset="0"/>
                </a:rPr>
                <a:t>Indirect</a:t>
              </a:r>
              <a:endParaRPr lang="en-IN" sz="4000" dirty="0">
                <a:solidFill>
                  <a:schemeClr val="bg1"/>
                </a:solidFill>
                <a:latin typeface="Calibri" panose="020F0502020204030204" pitchFamily="34" charset="0"/>
                <a:cs typeface="Calibri" panose="020F0502020204030204" pitchFamily="34" charset="0"/>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graphicFrame>
        <p:nvGraphicFramePr>
          <p:cNvPr id="46" name="Google Shape;46;p3"/>
          <p:cNvGraphicFramePr/>
          <p:nvPr>
            <p:extLst>
              <p:ext uri="{D42A27DB-BD31-4B8C-83A1-F6EECF244321}">
                <p14:modId xmlns:p14="http://schemas.microsoft.com/office/powerpoint/2010/main" val="2598630955"/>
              </p:ext>
            </p:extLst>
          </p:nvPr>
        </p:nvGraphicFramePr>
        <p:xfrm>
          <a:off x="1127448" y="700345"/>
          <a:ext cx="9937100" cy="2728000"/>
        </p:xfrm>
        <a:graphic>
          <a:graphicData uri="http://schemas.openxmlformats.org/drawingml/2006/table">
            <a:tbl>
              <a:tblPr firstRow="1" bandRow="1">
                <a:noFill/>
                <a:tableStyleId>{0D4297A2-811B-47ED-8092-229EEA59F8F7}</a:tableStyleId>
              </a:tblPr>
              <a:tblGrid>
                <a:gridCol w="1008100">
                  <a:extLst>
                    <a:ext uri="{9D8B030D-6E8A-4147-A177-3AD203B41FA5}">
                      <a16:colId xmlns:a16="http://schemas.microsoft.com/office/drawing/2014/main" val="20000"/>
                    </a:ext>
                  </a:extLst>
                </a:gridCol>
                <a:gridCol w="1512175">
                  <a:extLst>
                    <a:ext uri="{9D8B030D-6E8A-4147-A177-3AD203B41FA5}">
                      <a16:colId xmlns:a16="http://schemas.microsoft.com/office/drawing/2014/main" val="20001"/>
                    </a:ext>
                  </a:extLst>
                </a:gridCol>
                <a:gridCol w="5832650">
                  <a:extLst>
                    <a:ext uri="{9D8B030D-6E8A-4147-A177-3AD203B41FA5}">
                      <a16:colId xmlns:a16="http://schemas.microsoft.com/office/drawing/2014/main" val="20002"/>
                    </a:ext>
                  </a:extLst>
                </a:gridCol>
                <a:gridCol w="1584175">
                  <a:extLst>
                    <a:ext uri="{9D8B030D-6E8A-4147-A177-3AD203B41FA5}">
                      <a16:colId xmlns:a16="http://schemas.microsoft.com/office/drawing/2014/main" val="20003"/>
                    </a:ext>
                  </a:extLst>
                </a:gridCol>
              </a:tblGrid>
              <a:tr h="389325">
                <a:tc>
                  <a:txBody>
                    <a:bodyPr/>
                    <a:lstStyle/>
                    <a:p>
                      <a:pPr marL="0" marR="0" lvl="0" indent="0" algn="ctr" rtl="0">
                        <a:spcBef>
                          <a:spcPts val="0"/>
                        </a:spcBef>
                        <a:spcAft>
                          <a:spcPts val="0"/>
                        </a:spcAft>
                        <a:buNone/>
                      </a:pPr>
                      <a:r>
                        <a:rPr lang="en-IN" sz="2000" u="none" strike="noStrike" cap="none" dirty="0"/>
                        <a:t>Slide #</a:t>
                      </a:r>
                      <a:endParaRPr sz="2000" u="none" strike="noStrike" cap="none" dirty="0"/>
                    </a:p>
                  </a:txBody>
                  <a:tcPr marL="91450" marR="91450" marT="45725" marB="45725"/>
                </a:tc>
                <a:tc>
                  <a:txBody>
                    <a:bodyPr/>
                    <a:lstStyle/>
                    <a:p>
                      <a:pPr marL="0" marR="0" lvl="0" indent="0" algn="ctr" rtl="0">
                        <a:spcBef>
                          <a:spcPts val="0"/>
                        </a:spcBef>
                        <a:spcAft>
                          <a:spcPts val="0"/>
                        </a:spcAft>
                        <a:buNone/>
                      </a:pPr>
                      <a:r>
                        <a:rPr lang="en-IN" sz="2000" u="none" strike="noStrike" cap="none"/>
                        <a:t>Thumbnail</a:t>
                      </a:r>
                      <a:endParaRPr/>
                    </a:p>
                  </a:txBody>
                  <a:tcPr marL="91450" marR="91450" marT="45725" marB="45725"/>
                </a:tc>
                <a:tc>
                  <a:txBody>
                    <a:bodyPr/>
                    <a:lstStyle/>
                    <a:p>
                      <a:pPr marL="0" marR="0" lvl="0" indent="0" algn="ctr" rtl="0">
                        <a:spcBef>
                          <a:spcPts val="0"/>
                        </a:spcBef>
                        <a:spcAft>
                          <a:spcPts val="0"/>
                        </a:spcAft>
                        <a:buNone/>
                      </a:pPr>
                      <a:r>
                        <a:rPr lang="en-IN" sz="2000" u="none" strike="noStrike" cap="none"/>
                        <a:t>Source link</a:t>
                      </a:r>
                      <a:endParaRPr/>
                    </a:p>
                  </a:txBody>
                  <a:tcPr marL="91450" marR="91450" marT="45725" marB="45725"/>
                </a:tc>
                <a:tc>
                  <a:txBody>
                    <a:bodyPr/>
                    <a:lstStyle/>
                    <a:p>
                      <a:pPr marL="0" marR="0" lvl="0" indent="0" algn="ctr" rtl="0">
                        <a:spcBef>
                          <a:spcPts val="0"/>
                        </a:spcBef>
                        <a:spcAft>
                          <a:spcPts val="0"/>
                        </a:spcAft>
                        <a:buNone/>
                      </a:pPr>
                      <a:r>
                        <a:rPr lang="en-IN" sz="2000" u="none" strike="noStrike" cap="none"/>
                        <a:t>Author </a:t>
                      </a:r>
                      <a:endParaRPr/>
                    </a:p>
                  </a:txBody>
                  <a:tcPr marL="91450" marR="91450" marT="45725" marB="45725"/>
                </a:tc>
                <a:extLst>
                  <a:ext uri="{0D108BD9-81ED-4DB2-BD59-A6C34878D82A}">
                    <a16:rowId xmlns:a16="http://schemas.microsoft.com/office/drawing/2014/main" val="10000"/>
                  </a:ext>
                </a:extLst>
              </a:tr>
              <a:tr h="389325">
                <a:tc>
                  <a:txBody>
                    <a:bodyPr/>
                    <a:lstStyle/>
                    <a:p>
                      <a:pPr marL="0" marR="0" lvl="0" indent="0" algn="ctr" rtl="0">
                        <a:spcBef>
                          <a:spcPts val="0"/>
                        </a:spcBef>
                        <a:spcAft>
                          <a:spcPts val="0"/>
                        </a:spcAft>
                        <a:buNone/>
                      </a:pPr>
                      <a:r>
                        <a:rPr lang="en-US" sz="900" dirty="0"/>
                        <a:t>1</a:t>
                      </a:r>
                      <a:endParaRPr sz="900" dirty="0"/>
                    </a:p>
                  </a:txBody>
                  <a:tcPr marL="91450" marR="91450" marT="45725" marB="45725"/>
                </a:tc>
                <a:tc>
                  <a:txBody>
                    <a:bodyPr/>
                    <a:lstStyle/>
                    <a:p>
                      <a:pPr marL="0" marR="0" lvl="0" indent="0" algn="l" rtl="0">
                        <a:spcBef>
                          <a:spcPts val="0"/>
                        </a:spcBef>
                        <a:spcAft>
                          <a:spcPts val="0"/>
                        </a:spcAft>
                        <a:buNone/>
                      </a:pPr>
                      <a:endParaRPr sz="900" dirty="0"/>
                    </a:p>
                  </a:txBody>
                  <a:tcPr marL="91450" marR="91450" marT="45725" marB="45725"/>
                </a:tc>
                <a:tc>
                  <a:txBody>
                    <a:bodyPr/>
                    <a:lstStyle/>
                    <a:p>
                      <a:pPr marL="0" marR="0" lvl="0" indent="0" algn="l" rtl="0">
                        <a:spcBef>
                          <a:spcPts val="0"/>
                        </a:spcBef>
                        <a:spcAft>
                          <a:spcPts val="0"/>
                        </a:spcAft>
                        <a:buNone/>
                      </a:pPr>
                      <a:endParaRPr lang="en-IN" sz="900" b="0" i="0" u="none" strike="noStrike" cap="none" dirty="0">
                        <a:solidFill>
                          <a:schemeClr val="dk1"/>
                        </a:solidFill>
                        <a:effectLst/>
                        <a:latin typeface="Calibri"/>
                        <a:ea typeface="Calibri"/>
                        <a:cs typeface="Calibri"/>
                        <a:sym typeface="Arial"/>
                      </a:endParaRPr>
                    </a:p>
                    <a:p>
                      <a:pPr marL="0" marR="0" lvl="0" indent="0" algn="l" rtl="0">
                        <a:spcBef>
                          <a:spcPts val="0"/>
                        </a:spcBef>
                        <a:spcAft>
                          <a:spcPts val="0"/>
                        </a:spcAft>
                        <a:buNone/>
                      </a:pPr>
                      <a:endParaRPr lang="en-IN" sz="900" b="0" i="0" u="none" strike="noStrike" cap="none" dirty="0">
                        <a:solidFill>
                          <a:schemeClr val="dk1"/>
                        </a:solidFill>
                        <a:effectLst/>
                        <a:latin typeface="Calibri"/>
                        <a:ea typeface="Calibri"/>
                        <a:cs typeface="Calibri"/>
                        <a:sym typeface="Arial"/>
                      </a:endParaRPr>
                    </a:p>
                    <a:p>
                      <a:pPr marL="0" marR="0" lvl="0" indent="0" algn="l" rtl="0">
                        <a:spcBef>
                          <a:spcPts val="0"/>
                        </a:spcBef>
                        <a:spcAft>
                          <a:spcPts val="0"/>
                        </a:spcAft>
                        <a:buNone/>
                      </a:pPr>
                      <a:r>
                        <a:rPr lang="en-IN" sz="900" b="0" i="0" u="none" strike="noStrike" cap="none" dirty="0">
                          <a:solidFill>
                            <a:schemeClr val="dk1"/>
                          </a:solidFill>
                          <a:effectLst/>
                          <a:latin typeface="Calibri"/>
                          <a:ea typeface="Calibri"/>
                          <a:cs typeface="Calibri"/>
                          <a:sym typeface="Arial"/>
                        </a:rPr>
                        <a:t>https://openclipart.org/detail/287942/boy-and-girl-with-speech-bubbles</a:t>
                      </a:r>
                    </a:p>
                    <a:p>
                      <a:pPr marL="0" marR="0" lvl="0" indent="0" algn="l" rtl="0">
                        <a:spcBef>
                          <a:spcPts val="0"/>
                        </a:spcBef>
                        <a:spcAft>
                          <a:spcPts val="0"/>
                        </a:spcAft>
                        <a:buNone/>
                      </a:pPr>
                      <a:endParaRPr lang="en-US" sz="900" dirty="0"/>
                    </a:p>
                    <a:p>
                      <a:pPr marL="0" marR="0" lvl="0" indent="0" algn="l" rtl="0">
                        <a:spcBef>
                          <a:spcPts val="0"/>
                        </a:spcBef>
                        <a:spcAft>
                          <a:spcPts val="0"/>
                        </a:spcAft>
                        <a:buNone/>
                      </a:pPr>
                      <a:endParaRPr sz="900" dirty="0"/>
                    </a:p>
                  </a:txBody>
                  <a:tcPr marL="91450" marR="91450" marT="45725" marB="45725"/>
                </a:tc>
                <a:tc>
                  <a:txBody>
                    <a:bodyPr/>
                    <a:lstStyle/>
                    <a:p>
                      <a:pPr marL="0" marR="0" lvl="0" indent="0" algn="l" rtl="0">
                        <a:spcBef>
                          <a:spcPts val="0"/>
                        </a:spcBef>
                        <a:spcAft>
                          <a:spcPts val="0"/>
                        </a:spcAft>
                        <a:buNone/>
                      </a:pPr>
                      <a:endParaRPr lang="en-US" sz="900" dirty="0"/>
                    </a:p>
                    <a:p>
                      <a:pPr marL="0" marR="0" lvl="0" indent="0" algn="l" rtl="0">
                        <a:spcBef>
                          <a:spcPts val="0"/>
                        </a:spcBef>
                        <a:spcAft>
                          <a:spcPts val="0"/>
                        </a:spcAft>
                        <a:buNone/>
                      </a:pPr>
                      <a:endParaRPr lang="en-US" sz="900" dirty="0"/>
                    </a:p>
                    <a:p>
                      <a:pPr marL="0" marR="0" lvl="0" indent="0" algn="l" rtl="0">
                        <a:spcBef>
                          <a:spcPts val="0"/>
                        </a:spcBef>
                        <a:spcAft>
                          <a:spcPts val="0"/>
                        </a:spcAft>
                        <a:buNone/>
                      </a:pPr>
                      <a:r>
                        <a:rPr lang="en-US" sz="900" dirty="0"/>
                        <a:t>GDJ</a:t>
                      </a:r>
                      <a:endParaRPr sz="900" dirty="0"/>
                    </a:p>
                  </a:txBody>
                  <a:tcPr marL="91450" marR="91450" marT="45725" marB="45725"/>
                </a:tc>
                <a:extLst>
                  <a:ext uri="{0D108BD9-81ED-4DB2-BD59-A6C34878D82A}">
                    <a16:rowId xmlns:a16="http://schemas.microsoft.com/office/drawing/2014/main" val="10001"/>
                  </a:ext>
                </a:extLst>
              </a:tr>
              <a:tr h="389325">
                <a:tc>
                  <a:txBody>
                    <a:bodyPr/>
                    <a:lstStyle/>
                    <a:p>
                      <a:pPr marL="0" marR="0" lvl="0" indent="0" algn="ctr" rtl="0">
                        <a:spcBef>
                          <a:spcPts val="0"/>
                        </a:spcBef>
                        <a:spcAft>
                          <a:spcPts val="0"/>
                        </a:spcAft>
                        <a:buNone/>
                      </a:pPr>
                      <a:r>
                        <a:rPr lang="en-US" sz="900" dirty="0"/>
                        <a:t>2</a:t>
                      </a:r>
                      <a:endParaRPr sz="900" dirty="0"/>
                    </a:p>
                  </a:txBody>
                  <a:tcPr marL="91450" marR="91450" marT="45725" marB="45725"/>
                </a:tc>
                <a:tc>
                  <a:txBody>
                    <a:bodyPr/>
                    <a:lstStyle/>
                    <a:p>
                      <a:pPr marL="0" marR="0" lvl="0" indent="0" algn="l" rtl="0">
                        <a:spcBef>
                          <a:spcPts val="0"/>
                        </a:spcBef>
                        <a:spcAft>
                          <a:spcPts val="0"/>
                        </a:spcAft>
                        <a:buNone/>
                      </a:pPr>
                      <a:endParaRPr sz="900" dirty="0"/>
                    </a:p>
                  </a:txBody>
                  <a:tcPr marL="91450" marR="91450" marT="45725" marB="45725"/>
                </a:tc>
                <a:tc>
                  <a:txBody>
                    <a:bodyPr/>
                    <a:lstStyle/>
                    <a:p>
                      <a:pPr marL="0" marR="0" lvl="0" indent="0" algn="l" rtl="0">
                        <a:spcBef>
                          <a:spcPts val="0"/>
                        </a:spcBef>
                        <a:spcAft>
                          <a:spcPts val="0"/>
                        </a:spcAft>
                        <a:buNone/>
                      </a:pPr>
                      <a:endParaRPr lang="en-US" sz="900" u="none" dirty="0">
                        <a:solidFill>
                          <a:schemeClr val="tx1"/>
                        </a:solidFill>
                      </a:endParaRPr>
                    </a:p>
                    <a:p>
                      <a:pPr marL="0" marR="0" lvl="0" indent="0" algn="l" rtl="0">
                        <a:spcBef>
                          <a:spcPts val="0"/>
                        </a:spcBef>
                        <a:spcAft>
                          <a:spcPts val="0"/>
                        </a:spcAft>
                        <a:buNone/>
                      </a:pPr>
                      <a:endParaRPr lang="en-US" sz="900" u="none" dirty="0">
                        <a:solidFill>
                          <a:schemeClr val="tx1"/>
                        </a:solidFil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IN" sz="9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https://freesvg.org/male-teacher-and-student </a:t>
                      </a:r>
                    </a:p>
                    <a:p>
                      <a:pPr marL="0" marR="0" lvl="0" indent="0" algn="l" rtl="0">
                        <a:spcBef>
                          <a:spcPts val="0"/>
                        </a:spcBef>
                        <a:spcAft>
                          <a:spcPts val="0"/>
                        </a:spcAft>
                        <a:buNone/>
                      </a:pPr>
                      <a:endParaRPr lang="en-US" sz="900" dirty="0"/>
                    </a:p>
                    <a:p>
                      <a:pPr marL="0" marR="0" lvl="0" indent="0" algn="l" rtl="0">
                        <a:spcBef>
                          <a:spcPts val="0"/>
                        </a:spcBef>
                        <a:spcAft>
                          <a:spcPts val="0"/>
                        </a:spcAft>
                        <a:buNone/>
                      </a:pPr>
                      <a:endParaRPr sz="900" dirty="0"/>
                    </a:p>
                  </a:txBody>
                  <a:tcPr marL="91450" marR="91450" marT="45725" marB="45725"/>
                </a:tc>
                <a:tc>
                  <a:txBody>
                    <a:bodyPr/>
                    <a:lstStyle/>
                    <a:p>
                      <a:pPr marL="0" marR="0" lvl="0" indent="0" algn="l" rtl="0">
                        <a:spcBef>
                          <a:spcPts val="0"/>
                        </a:spcBef>
                        <a:spcAft>
                          <a:spcPts val="0"/>
                        </a:spcAft>
                        <a:buNone/>
                      </a:pPr>
                      <a:endParaRPr lang="en-US" sz="900" dirty="0"/>
                    </a:p>
                    <a:p>
                      <a:pPr marL="0" marR="0" lvl="0" indent="0" algn="l" rtl="0">
                        <a:spcBef>
                          <a:spcPts val="0"/>
                        </a:spcBef>
                        <a:spcAft>
                          <a:spcPts val="0"/>
                        </a:spcAft>
                        <a:buNone/>
                      </a:pPr>
                      <a:endParaRPr lang="en-IN" sz="900" dirty="0"/>
                    </a:p>
                    <a:p>
                      <a:pPr marL="0" marR="0" lvl="0" indent="0" algn="l" rtl="0">
                        <a:spcBef>
                          <a:spcPts val="0"/>
                        </a:spcBef>
                        <a:spcAft>
                          <a:spcPts val="0"/>
                        </a:spcAft>
                        <a:buNone/>
                      </a:pPr>
                      <a:r>
                        <a:rPr lang="en-IN" sz="900" dirty="0" err="1"/>
                        <a:t>OpenClipart</a:t>
                      </a:r>
                      <a:endParaRPr sz="900" dirty="0"/>
                    </a:p>
                  </a:txBody>
                  <a:tcPr marL="91450" marR="91450" marT="45725" marB="45725"/>
                </a:tc>
                <a:extLst>
                  <a:ext uri="{0D108BD9-81ED-4DB2-BD59-A6C34878D82A}">
                    <a16:rowId xmlns:a16="http://schemas.microsoft.com/office/drawing/2014/main" val="10002"/>
                  </a:ext>
                </a:extLst>
              </a:tr>
              <a:tr h="389325">
                <a:tc>
                  <a:txBody>
                    <a:bodyPr/>
                    <a:lstStyle/>
                    <a:p>
                      <a:pPr marL="0" marR="0" lvl="0" indent="0" algn="ctr" rtl="0">
                        <a:spcBef>
                          <a:spcPts val="0"/>
                        </a:spcBef>
                        <a:spcAft>
                          <a:spcPts val="0"/>
                        </a:spcAft>
                        <a:buNone/>
                      </a:pPr>
                      <a:r>
                        <a:rPr lang="en-US" sz="900" dirty="0"/>
                        <a:t>7</a:t>
                      </a:r>
                      <a:endParaRPr sz="900" dirty="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lang="en-US" sz="900" dirty="0"/>
                    </a:p>
                    <a:p>
                      <a:pPr marL="0" marR="0" lvl="0" indent="0" algn="l" rtl="0">
                        <a:spcBef>
                          <a:spcPts val="0"/>
                        </a:spcBef>
                        <a:spcAft>
                          <a:spcPts val="0"/>
                        </a:spcAft>
                        <a:buNone/>
                      </a:pPr>
                      <a:endParaRPr lang="en-IN" sz="900" dirty="0"/>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IN" sz="900" b="0" i="0" u="none" strike="noStrike" cap="none" dirty="0">
                          <a:solidFill>
                            <a:schemeClr val="dk1"/>
                          </a:solidFill>
                          <a:effectLst/>
                          <a:latin typeface="Calibri"/>
                          <a:ea typeface="Calibri"/>
                          <a:cs typeface="Calibri"/>
                          <a:sym typeface="Arial"/>
                        </a:rPr>
                        <a:t>https://vectorportal.com/vector/man-reading/35771</a:t>
                      </a:r>
                    </a:p>
                    <a:p>
                      <a:pPr marL="0" marR="0" lvl="0" indent="0" algn="l" rtl="0">
                        <a:spcBef>
                          <a:spcPts val="0"/>
                        </a:spcBef>
                        <a:spcAft>
                          <a:spcPts val="0"/>
                        </a:spcAft>
                        <a:buNone/>
                      </a:pPr>
                      <a:endParaRPr lang="en-US" sz="900" dirty="0"/>
                    </a:p>
                    <a:p>
                      <a:pPr marL="0" marR="0" lvl="0" indent="0" algn="l" rtl="0">
                        <a:spcBef>
                          <a:spcPts val="0"/>
                        </a:spcBef>
                        <a:spcAft>
                          <a:spcPts val="0"/>
                        </a:spcAft>
                        <a:buNone/>
                      </a:pPr>
                      <a:endParaRPr sz="900" dirty="0"/>
                    </a:p>
                  </a:txBody>
                  <a:tcPr marL="91450" marR="91450" marT="45725" marB="45725"/>
                </a:tc>
                <a:tc>
                  <a:txBody>
                    <a:bodyPr/>
                    <a:lstStyle/>
                    <a:p>
                      <a:pPr marL="0" marR="0" lvl="0" indent="0" algn="l" rtl="0">
                        <a:spcBef>
                          <a:spcPts val="0"/>
                        </a:spcBef>
                        <a:spcAft>
                          <a:spcPts val="0"/>
                        </a:spcAft>
                        <a:buNone/>
                      </a:pPr>
                      <a:endParaRPr lang="en-US" sz="900" dirty="0"/>
                    </a:p>
                    <a:p>
                      <a:pPr marL="0" marR="0" lvl="0" indent="0" algn="l" rtl="0">
                        <a:spcBef>
                          <a:spcPts val="0"/>
                        </a:spcBef>
                        <a:spcAft>
                          <a:spcPts val="0"/>
                        </a:spcAft>
                        <a:buNone/>
                      </a:pPr>
                      <a:endParaRPr lang="en-IN" sz="900" dirty="0"/>
                    </a:p>
                    <a:p>
                      <a:pPr marL="0" marR="0" lvl="0" indent="0" algn="l" rtl="0">
                        <a:spcBef>
                          <a:spcPts val="0"/>
                        </a:spcBef>
                        <a:spcAft>
                          <a:spcPts val="0"/>
                        </a:spcAft>
                        <a:buNone/>
                      </a:pPr>
                      <a:r>
                        <a:rPr lang="en-IN" sz="900" dirty="0"/>
                        <a:t>Vectorportal.com</a:t>
                      </a:r>
                      <a:endParaRPr sz="900" dirty="0"/>
                    </a:p>
                  </a:txBody>
                  <a:tcPr marL="91450" marR="91450" marT="45725" marB="45725"/>
                </a:tc>
                <a:extLst>
                  <a:ext uri="{0D108BD9-81ED-4DB2-BD59-A6C34878D82A}">
                    <a16:rowId xmlns:a16="http://schemas.microsoft.com/office/drawing/2014/main" val="10003"/>
                  </a:ext>
                </a:extLst>
              </a:tr>
            </a:tbl>
          </a:graphicData>
        </a:graphic>
      </p:graphicFrame>
      <p:sp>
        <p:nvSpPr>
          <p:cNvPr id="47" name="Google Shape;47;p3"/>
          <p:cNvSpPr txBox="1"/>
          <p:nvPr/>
        </p:nvSpPr>
        <p:spPr>
          <a:xfrm>
            <a:off x="3549974" y="0"/>
            <a:ext cx="5092048" cy="500042"/>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1"/>
              </a:buClr>
              <a:buSzPct val="100000"/>
              <a:buFont typeface="Calibri"/>
              <a:buNone/>
            </a:pPr>
            <a:r>
              <a:rPr lang="en-IN" sz="3600" b="0" i="0" u="none" strike="noStrike" cap="none" dirty="0">
                <a:solidFill>
                  <a:schemeClr val="dk1"/>
                </a:solidFill>
                <a:latin typeface="Calibri"/>
                <a:ea typeface="Calibri"/>
                <a:cs typeface="Calibri"/>
                <a:sym typeface="Calibri"/>
              </a:rPr>
              <a:t>Attribution / Citation</a:t>
            </a:r>
            <a:endParaRPr sz="3600" b="0" i="0" u="none" strike="noStrike" cap="none" dirty="0">
              <a:solidFill>
                <a:schemeClr val="dk1"/>
              </a:solidFill>
              <a:latin typeface="Calibri"/>
              <a:ea typeface="Calibri"/>
              <a:cs typeface="Calibri"/>
              <a:sym typeface="Calibri"/>
            </a:endParaRPr>
          </a:p>
        </p:txBody>
      </p:sp>
      <p:pic>
        <p:nvPicPr>
          <p:cNvPr id="3" name="Picture 2" descr="A group of kids with speech bubbles&#10;&#10;Description automatically generated">
            <a:extLst>
              <a:ext uri="{FF2B5EF4-FFF2-40B4-BE49-F238E27FC236}">
                <a16:creationId xmlns:a16="http://schemas.microsoft.com/office/drawing/2014/main" id="{90B46C40-3EBB-3612-4F93-A86F58716378}"/>
              </a:ext>
            </a:extLst>
          </p:cNvPr>
          <p:cNvPicPr>
            <a:picLocks noChangeAspect="1"/>
          </p:cNvPicPr>
          <p:nvPr/>
        </p:nvPicPr>
        <p:blipFill>
          <a:blip r:embed="rId3"/>
          <a:stretch>
            <a:fillRect/>
          </a:stretch>
        </p:blipFill>
        <p:spPr>
          <a:xfrm>
            <a:off x="2550053" y="1136566"/>
            <a:ext cx="675377" cy="681531"/>
          </a:xfrm>
          <a:prstGeom prst="rect">
            <a:avLst/>
          </a:prstGeom>
        </p:spPr>
      </p:pic>
      <p:pic>
        <p:nvPicPr>
          <p:cNvPr id="4" name="Picture 3" descr="A picture containing text&#10;&#10;Description automatically generated">
            <a:extLst>
              <a:ext uri="{FF2B5EF4-FFF2-40B4-BE49-F238E27FC236}">
                <a16:creationId xmlns:a16="http://schemas.microsoft.com/office/drawing/2014/main" id="{2F7DE62B-596D-3C35-9C9A-254D4947C26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50053" y="1863683"/>
            <a:ext cx="725059" cy="785732"/>
          </a:xfrm>
          <a:prstGeom prst="rect">
            <a:avLst/>
          </a:prstGeom>
        </p:spPr>
      </p:pic>
      <p:pic>
        <p:nvPicPr>
          <p:cNvPr id="2" name="Picture 1" descr="A person lying on a floor using a tablet&#10;&#10;Description automatically generated">
            <a:extLst>
              <a:ext uri="{FF2B5EF4-FFF2-40B4-BE49-F238E27FC236}">
                <a16:creationId xmlns:a16="http://schemas.microsoft.com/office/drawing/2014/main" id="{A9B2ABD8-D42F-4A99-B449-AFC579202159}"/>
              </a:ext>
            </a:extLst>
          </p:cNvPr>
          <p:cNvPicPr>
            <a:picLocks noChangeAspect="1"/>
          </p:cNvPicPr>
          <p:nvPr/>
        </p:nvPicPr>
        <p:blipFill rotWithShape="1">
          <a:blip r:embed="rId5"/>
          <a:srcRect t="15150" b="14083"/>
          <a:stretch/>
        </p:blipFill>
        <p:spPr>
          <a:xfrm flipH="1">
            <a:off x="2436164" y="2710498"/>
            <a:ext cx="963069" cy="68153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pic>
        <p:nvPicPr>
          <p:cNvPr id="2" name="Picture 1" descr="A picture containing text&#10;&#10;Description automatically generated">
            <a:extLst>
              <a:ext uri="{FF2B5EF4-FFF2-40B4-BE49-F238E27FC236}">
                <a16:creationId xmlns:a16="http://schemas.microsoft.com/office/drawing/2014/main" id="{730A2405-BEBD-BD48-65E1-9500979CD8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83151" y="960887"/>
            <a:ext cx="5825699" cy="5825699"/>
          </a:xfrm>
          <a:prstGeom prst="rect">
            <a:avLst/>
          </a:prstGeom>
        </p:spPr>
      </p:pic>
      <p:grpSp>
        <p:nvGrpSpPr>
          <p:cNvPr id="11" name="Group 10">
            <a:extLst>
              <a:ext uri="{FF2B5EF4-FFF2-40B4-BE49-F238E27FC236}">
                <a16:creationId xmlns:a16="http://schemas.microsoft.com/office/drawing/2014/main" id="{8EDE0A78-4D24-A9FC-6C61-1E11DBB26330}"/>
              </a:ext>
            </a:extLst>
          </p:cNvPr>
          <p:cNvGrpSpPr/>
          <p:nvPr/>
        </p:nvGrpSpPr>
        <p:grpSpPr>
          <a:xfrm>
            <a:off x="225322" y="1405753"/>
            <a:ext cx="3718364" cy="830997"/>
            <a:chOff x="225322" y="1209808"/>
            <a:chExt cx="3718364" cy="830997"/>
          </a:xfrm>
        </p:grpSpPr>
        <p:sp>
          <p:nvSpPr>
            <p:cNvPr id="5" name="Speech Bubble: Rectangle with Corners Rounded 4">
              <a:extLst>
                <a:ext uri="{FF2B5EF4-FFF2-40B4-BE49-F238E27FC236}">
                  <a16:creationId xmlns:a16="http://schemas.microsoft.com/office/drawing/2014/main" id="{71ACEEA0-74B8-290A-4D93-A9A7BFE2A4D9}"/>
                </a:ext>
              </a:extLst>
            </p:cNvPr>
            <p:cNvSpPr/>
            <p:nvPr/>
          </p:nvSpPr>
          <p:spPr>
            <a:xfrm rot="21002064" flipH="1">
              <a:off x="225322" y="1210962"/>
              <a:ext cx="3718364" cy="827802"/>
            </a:xfrm>
            <a:prstGeom prst="wedgeRoundRectCallout">
              <a:avLst>
                <a:gd name="adj1" fmla="val -49001"/>
                <a:gd name="adj2" fmla="val 79344"/>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TextBox 5">
              <a:extLst>
                <a:ext uri="{FF2B5EF4-FFF2-40B4-BE49-F238E27FC236}">
                  <a16:creationId xmlns:a16="http://schemas.microsoft.com/office/drawing/2014/main" id="{79555579-66EC-825B-3AF7-E44A7FB045A4}"/>
                </a:ext>
              </a:extLst>
            </p:cNvPr>
            <p:cNvSpPr txBox="1"/>
            <p:nvPr/>
          </p:nvSpPr>
          <p:spPr>
            <a:xfrm rot="21000551">
              <a:off x="226498" y="1209808"/>
              <a:ext cx="3713520" cy="830997"/>
            </a:xfrm>
            <a:prstGeom prst="rect">
              <a:avLst/>
            </a:prstGeom>
            <a:noFill/>
          </p:spPr>
          <p:txBody>
            <a:bodyPr wrap="square" rtlCol="0">
              <a:spAutoFit/>
            </a:bodyPr>
            <a:lstStyle/>
            <a:p>
              <a:pPr algn="ctr"/>
              <a:r>
                <a:rPr lang="en-IE" sz="2400" dirty="0">
                  <a:latin typeface="Calibri" panose="020F0502020204030204" pitchFamily="34" charset="0"/>
                  <a:ea typeface="Calibri" panose="020F0502020204030204" pitchFamily="34" charset="0"/>
                  <a:cs typeface="Calibri" panose="020F0502020204030204" pitchFamily="34" charset="0"/>
                </a:rPr>
                <a:t>I don’t like </a:t>
              </a:r>
              <a:r>
                <a:rPr lang="en-IE" sz="2400" dirty="0" err="1">
                  <a:latin typeface="Calibri" panose="020F0502020204030204" pitchFamily="34" charset="0"/>
                  <a:ea typeface="Calibri" panose="020F0502020204030204" pitchFamily="34" charset="0"/>
                  <a:cs typeface="Calibri" panose="020F0502020204030204" pitchFamily="34" charset="0"/>
                </a:rPr>
                <a:t>idli</a:t>
              </a:r>
              <a:r>
                <a:rPr lang="en-IE" sz="2400" dirty="0">
                  <a:latin typeface="Calibri" panose="020F0502020204030204" pitchFamily="34" charset="0"/>
                  <a:ea typeface="Calibri" panose="020F0502020204030204" pitchFamily="34" charset="0"/>
                  <a:cs typeface="Calibri" panose="020F0502020204030204" pitchFamily="34" charset="0"/>
                </a:rPr>
                <a:t> and chutney</a:t>
              </a:r>
              <a:r>
                <a:rPr lang="en-IE" sz="2400" dirty="0">
                  <a:effectLst/>
                  <a:latin typeface="Calibri" panose="020F0502020204030204" pitchFamily="34" charset="0"/>
                  <a:ea typeface="Calibri" panose="020F0502020204030204" pitchFamily="34" charset="0"/>
                  <a:cs typeface="Calibri" panose="020F0502020204030204" pitchFamily="34" charset="0"/>
                </a:rPr>
                <a:t>. Ananth, what did I just say?</a:t>
              </a:r>
              <a:endParaRPr lang="en-IN" sz="2400" dirty="0">
                <a:latin typeface="Calibri" panose="020F0502020204030204" pitchFamily="34" charset="0"/>
                <a:cs typeface="Calibri" panose="020F0502020204030204" pitchFamily="34" charset="0"/>
              </a:endParaRPr>
            </a:p>
          </p:txBody>
        </p:sp>
      </p:grpSp>
      <p:grpSp>
        <p:nvGrpSpPr>
          <p:cNvPr id="17" name="Group 16">
            <a:extLst>
              <a:ext uri="{FF2B5EF4-FFF2-40B4-BE49-F238E27FC236}">
                <a16:creationId xmlns:a16="http://schemas.microsoft.com/office/drawing/2014/main" id="{4CB046DE-5D87-4FBE-7E6B-92065D666491}"/>
              </a:ext>
            </a:extLst>
          </p:cNvPr>
          <p:cNvGrpSpPr/>
          <p:nvPr/>
        </p:nvGrpSpPr>
        <p:grpSpPr>
          <a:xfrm>
            <a:off x="8241619" y="2154294"/>
            <a:ext cx="2908478" cy="889175"/>
            <a:chOff x="8241619" y="2154294"/>
            <a:chExt cx="2908478" cy="889175"/>
          </a:xfrm>
        </p:grpSpPr>
        <p:sp>
          <p:nvSpPr>
            <p:cNvPr id="8" name="Speech Bubble: Rectangle with Corners Rounded 7">
              <a:extLst>
                <a:ext uri="{FF2B5EF4-FFF2-40B4-BE49-F238E27FC236}">
                  <a16:creationId xmlns:a16="http://schemas.microsoft.com/office/drawing/2014/main" id="{F4BE3B3F-6B03-51F4-3DDA-BBBE41158836}"/>
                </a:ext>
              </a:extLst>
            </p:cNvPr>
            <p:cNvSpPr/>
            <p:nvPr/>
          </p:nvSpPr>
          <p:spPr>
            <a:xfrm rot="344261">
              <a:off x="8241619" y="2159922"/>
              <a:ext cx="2908478" cy="883547"/>
            </a:xfrm>
            <a:prstGeom prst="wedgeRoundRectCallout">
              <a:avLst>
                <a:gd name="adj1" fmla="val -50348"/>
                <a:gd name="adj2" fmla="val 87228"/>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 name="TextBox 8">
              <a:extLst>
                <a:ext uri="{FF2B5EF4-FFF2-40B4-BE49-F238E27FC236}">
                  <a16:creationId xmlns:a16="http://schemas.microsoft.com/office/drawing/2014/main" id="{F69AF0A2-8DB4-2476-EE80-D1B8E65A865A}"/>
                </a:ext>
              </a:extLst>
            </p:cNvPr>
            <p:cNvSpPr txBox="1"/>
            <p:nvPr/>
          </p:nvSpPr>
          <p:spPr>
            <a:xfrm rot="344261">
              <a:off x="8299213" y="2154294"/>
              <a:ext cx="2793289" cy="830997"/>
            </a:xfrm>
            <a:prstGeom prst="rect">
              <a:avLst/>
            </a:prstGeom>
            <a:noFill/>
          </p:spPr>
          <p:txBody>
            <a:bodyPr wrap="square" rtlCol="0">
              <a:spAutoFit/>
            </a:bodyPr>
            <a:lstStyle/>
            <a:p>
              <a:pPr algn="ctr"/>
              <a:r>
                <a:rPr lang="en-IE" sz="2400" dirty="0">
                  <a:latin typeface="Calibri" panose="020F0502020204030204" pitchFamily="34" charset="0"/>
                  <a:ea typeface="Calibri" panose="020F0502020204030204" pitchFamily="34" charset="0"/>
                  <a:cs typeface="Calibri" panose="020F0502020204030204" pitchFamily="34" charset="0"/>
                </a:rPr>
                <a:t>You said, “I don’t like </a:t>
              </a:r>
              <a:r>
                <a:rPr lang="en-IE" sz="2400" dirty="0" err="1">
                  <a:latin typeface="Calibri" panose="020F0502020204030204" pitchFamily="34" charset="0"/>
                  <a:ea typeface="Calibri" panose="020F0502020204030204" pitchFamily="34" charset="0"/>
                  <a:cs typeface="Calibri" panose="020F0502020204030204" pitchFamily="34" charset="0"/>
                </a:rPr>
                <a:t>idli</a:t>
              </a:r>
              <a:r>
                <a:rPr lang="en-IE" sz="2400" dirty="0">
                  <a:latin typeface="Calibri" panose="020F0502020204030204" pitchFamily="34" charset="0"/>
                  <a:ea typeface="Calibri" panose="020F0502020204030204" pitchFamily="34" charset="0"/>
                  <a:cs typeface="Calibri" panose="020F0502020204030204" pitchFamily="34" charset="0"/>
                </a:rPr>
                <a:t> and chutney”.</a:t>
              </a:r>
              <a:endParaRPr lang="en-IN" sz="2400" dirty="0">
                <a:latin typeface="Calibri" panose="020F0502020204030204" pitchFamily="34" charset="0"/>
                <a:cs typeface="Calibri" panose="020F0502020204030204" pitchFamily="34" charset="0"/>
              </a:endParaRPr>
            </a:p>
          </p:txBody>
        </p:sp>
      </p:grpSp>
      <p:grpSp>
        <p:nvGrpSpPr>
          <p:cNvPr id="15" name="Group 14">
            <a:extLst>
              <a:ext uri="{FF2B5EF4-FFF2-40B4-BE49-F238E27FC236}">
                <a16:creationId xmlns:a16="http://schemas.microsoft.com/office/drawing/2014/main" id="{43665D3C-F8BE-6FC5-0B45-FDE9B19B725E}"/>
              </a:ext>
            </a:extLst>
          </p:cNvPr>
          <p:cNvGrpSpPr/>
          <p:nvPr/>
        </p:nvGrpSpPr>
        <p:grpSpPr>
          <a:xfrm>
            <a:off x="181745" y="2798780"/>
            <a:ext cx="3718364" cy="830997"/>
            <a:chOff x="181745" y="2707339"/>
            <a:chExt cx="3718364" cy="830997"/>
          </a:xfrm>
        </p:grpSpPr>
        <p:sp>
          <p:nvSpPr>
            <p:cNvPr id="13" name="Speech Bubble: Rectangle with Corners Rounded 12">
              <a:extLst>
                <a:ext uri="{FF2B5EF4-FFF2-40B4-BE49-F238E27FC236}">
                  <a16:creationId xmlns:a16="http://schemas.microsoft.com/office/drawing/2014/main" id="{45B22F0B-7352-305B-D79F-63162CD9CCF9}"/>
                </a:ext>
              </a:extLst>
            </p:cNvPr>
            <p:cNvSpPr/>
            <p:nvPr/>
          </p:nvSpPr>
          <p:spPr>
            <a:xfrm rot="21386280" flipH="1" flipV="1">
              <a:off x="181745" y="2708493"/>
              <a:ext cx="3718364" cy="827802"/>
            </a:xfrm>
            <a:prstGeom prst="wedgeRoundRectCallout">
              <a:avLst>
                <a:gd name="adj1" fmla="val -52595"/>
                <a:gd name="adj2" fmla="val 84663"/>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TextBox 13">
              <a:extLst>
                <a:ext uri="{FF2B5EF4-FFF2-40B4-BE49-F238E27FC236}">
                  <a16:creationId xmlns:a16="http://schemas.microsoft.com/office/drawing/2014/main" id="{183F8916-869E-0B1A-6E6F-4F6184B7DB7B}"/>
                </a:ext>
              </a:extLst>
            </p:cNvPr>
            <p:cNvSpPr txBox="1"/>
            <p:nvPr/>
          </p:nvSpPr>
          <p:spPr>
            <a:xfrm rot="21404377">
              <a:off x="182921" y="2707339"/>
              <a:ext cx="3713520" cy="830997"/>
            </a:xfrm>
            <a:prstGeom prst="rect">
              <a:avLst/>
            </a:prstGeom>
            <a:noFill/>
          </p:spPr>
          <p:txBody>
            <a:bodyPr wrap="square" rtlCol="0">
              <a:spAutoFit/>
            </a:bodyPr>
            <a:lstStyle/>
            <a:p>
              <a:pPr algn="ctr"/>
              <a:r>
                <a:rPr lang="en-IE" sz="2400" dirty="0">
                  <a:latin typeface="Calibri" panose="020F0502020204030204" pitchFamily="34" charset="0"/>
                  <a:ea typeface="Calibri" panose="020F0502020204030204" pitchFamily="34" charset="0"/>
                  <a:cs typeface="Calibri" panose="020F0502020204030204" pitchFamily="34" charset="0"/>
                </a:rPr>
                <a:t>Good! Now, report that sentence in indirect speech.</a:t>
              </a:r>
              <a:endParaRPr lang="en-IN" sz="2400" dirty="0">
                <a:latin typeface="Calibri" panose="020F0502020204030204" pitchFamily="34" charset="0"/>
                <a:cs typeface="Calibri" panose="020F0502020204030204" pitchFamily="34" charset="0"/>
              </a:endParaRPr>
            </a:p>
          </p:txBody>
        </p:sp>
      </p:grpSp>
      <p:grpSp>
        <p:nvGrpSpPr>
          <p:cNvPr id="21" name="Group 20">
            <a:extLst>
              <a:ext uri="{FF2B5EF4-FFF2-40B4-BE49-F238E27FC236}">
                <a16:creationId xmlns:a16="http://schemas.microsoft.com/office/drawing/2014/main" id="{23BA6500-7C9C-2CF8-DF39-B21D307F7D47}"/>
              </a:ext>
            </a:extLst>
          </p:cNvPr>
          <p:cNvGrpSpPr/>
          <p:nvPr/>
        </p:nvGrpSpPr>
        <p:grpSpPr>
          <a:xfrm>
            <a:off x="8510932" y="3581659"/>
            <a:ext cx="3168855" cy="883547"/>
            <a:chOff x="8510932" y="3581659"/>
            <a:chExt cx="3168855" cy="883547"/>
          </a:xfrm>
        </p:grpSpPr>
        <p:sp>
          <p:nvSpPr>
            <p:cNvPr id="19" name="Speech Bubble: Rectangle with Corners Rounded 18">
              <a:extLst>
                <a:ext uri="{FF2B5EF4-FFF2-40B4-BE49-F238E27FC236}">
                  <a16:creationId xmlns:a16="http://schemas.microsoft.com/office/drawing/2014/main" id="{01C5F248-2A74-B926-0F47-52E3978DD3CC}"/>
                </a:ext>
              </a:extLst>
            </p:cNvPr>
            <p:cNvSpPr/>
            <p:nvPr/>
          </p:nvSpPr>
          <p:spPr>
            <a:xfrm rot="21255739" flipV="1">
              <a:off x="8510932" y="3581659"/>
              <a:ext cx="3168855" cy="883547"/>
            </a:xfrm>
            <a:prstGeom prst="wedgeRoundRectCallout">
              <a:avLst>
                <a:gd name="adj1" fmla="val -50348"/>
                <a:gd name="adj2" fmla="val 87228"/>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0" name="TextBox 19">
              <a:extLst>
                <a:ext uri="{FF2B5EF4-FFF2-40B4-BE49-F238E27FC236}">
                  <a16:creationId xmlns:a16="http://schemas.microsoft.com/office/drawing/2014/main" id="{4907AADD-BA76-AE81-F53C-194147AB91F3}"/>
                </a:ext>
              </a:extLst>
            </p:cNvPr>
            <p:cNvSpPr txBox="1"/>
            <p:nvPr/>
          </p:nvSpPr>
          <p:spPr>
            <a:xfrm rot="21259889">
              <a:off x="8560213" y="3607934"/>
              <a:ext cx="3075404" cy="830997"/>
            </a:xfrm>
            <a:prstGeom prst="rect">
              <a:avLst/>
            </a:prstGeom>
            <a:noFill/>
          </p:spPr>
          <p:txBody>
            <a:bodyPr wrap="square" rtlCol="0">
              <a:spAutoFit/>
            </a:bodyPr>
            <a:lstStyle/>
            <a:p>
              <a:pPr algn="ctr"/>
              <a:r>
                <a:rPr lang="en-IE" sz="2400" dirty="0">
                  <a:latin typeface="Calibri" panose="020F0502020204030204" pitchFamily="34" charset="0"/>
                  <a:ea typeface="Calibri" panose="020F0502020204030204" pitchFamily="34" charset="0"/>
                  <a:cs typeface="Calibri" panose="020F0502020204030204" pitchFamily="34" charset="0"/>
                </a:rPr>
                <a:t>He said that he didn’t like </a:t>
              </a:r>
              <a:r>
                <a:rPr lang="en-IE" sz="2400" dirty="0" err="1">
                  <a:latin typeface="Calibri" panose="020F0502020204030204" pitchFamily="34" charset="0"/>
                  <a:ea typeface="Calibri" panose="020F0502020204030204" pitchFamily="34" charset="0"/>
                  <a:cs typeface="Calibri" panose="020F0502020204030204" pitchFamily="34" charset="0"/>
                </a:rPr>
                <a:t>idli</a:t>
              </a:r>
              <a:r>
                <a:rPr lang="en-IE" sz="2400" dirty="0">
                  <a:latin typeface="Calibri" panose="020F0502020204030204" pitchFamily="34" charset="0"/>
                  <a:ea typeface="Calibri" panose="020F0502020204030204" pitchFamily="34" charset="0"/>
                  <a:cs typeface="Calibri" panose="020F0502020204030204" pitchFamily="34" charset="0"/>
                </a:rPr>
                <a:t> and chutney.</a:t>
              </a:r>
              <a:endParaRPr lang="en-IN" sz="2400" dirty="0">
                <a:latin typeface="Calibri" panose="020F0502020204030204" pitchFamily="34" charset="0"/>
                <a:cs typeface="Calibri" panose="020F0502020204030204" pitchFamily="34" charset="0"/>
              </a:endParaRPr>
            </a:p>
          </p:txBody>
        </p:sp>
      </p:grpSp>
      <p:grpSp>
        <p:nvGrpSpPr>
          <p:cNvPr id="7" name="Group 6">
            <a:extLst>
              <a:ext uri="{FF2B5EF4-FFF2-40B4-BE49-F238E27FC236}">
                <a16:creationId xmlns:a16="http://schemas.microsoft.com/office/drawing/2014/main" id="{332493BA-3F8E-BB70-473D-B515615C444E}"/>
              </a:ext>
            </a:extLst>
          </p:cNvPr>
          <p:cNvGrpSpPr/>
          <p:nvPr/>
        </p:nvGrpSpPr>
        <p:grpSpPr>
          <a:xfrm>
            <a:off x="2496000" y="144000"/>
            <a:ext cx="7200000" cy="720000"/>
            <a:chOff x="4069463" y="3006635"/>
            <a:chExt cx="4087725" cy="907930"/>
          </a:xfrm>
        </p:grpSpPr>
        <p:grpSp>
          <p:nvGrpSpPr>
            <p:cNvPr id="10" name="Group 9">
              <a:extLst>
                <a:ext uri="{FF2B5EF4-FFF2-40B4-BE49-F238E27FC236}">
                  <a16:creationId xmlns:a16="http://schemas.microsoft.com/office/drawing/2014/main" id="{9628BDD3-0336-D9BE-96CA-23622D3B9774}"/>
                </a:ext>
              </a:extLst>
            </p:cNvPr>
            <p:cNvGrpSpPr/>
            <p:nvPr/>
          </p:nvGrpSpPr>
          <p:grpSpPr>
            <a:xfrm>
              <a:off x="4069463" y="3006635"/>
              <a:ext cx="4087725" cy="907930"/>
              <a:chOff x="1199456" y="4278368"/>
              <a:chExt cx="4087725" cy="907930"/>
            </a:xfrm>
          </p:grpSpPr>
          <p:sp>
            <p:nvSpPr>
              <p:cNvPr id="16" name="Rectangle: Rounded Corners 15">
                <a:extLst>
                  <a:ext uri="{FF2B5EF4-FFF2-40B4-BE49-F238E27FC236}">
                    <a16:creationId xmlns:a16="http://schemas.microsoft.com/office/drawing/2014/main" id="{A1EBDE6B-E321-AD10-FBB6-37D20F3676ED}"/>
                  </a:ext>
                </a:extLst>
              </p:cNvPr>
              <p:cNvSpPr/>
              <p:nvPr/>
            </p:nvSpPr>
            <p:spPr>
              <a:xfrm>
                <a:off x="1199456" y="4278368"/>
                <a:ext cx="4087725" cy="907930"/>
              </a:xfrm>
              <a:prstGeom prst="roundRect">
                <a:avLst/>
              </a:prstGeom>
              <a:solidFill>
                <a:srgbClr val="E44A90"/>
              </a:solidFill>
              <a:ln w="50800" cap="flat" cmpd="sng" algn="ctr">
                <a:solidFill>
                  <a:srgbClr val="E44A9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N" sz="2700" b="0" i="0" u="none" strike="noStrike" kern="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18" name="Rectangle: Rounded Corners 17">
                <a:extLst>
                  <a:ext uri="{FF2B5EF4-FFF2-40B4-BE49-F238E27FC236}">
                    <a16:creationId xmlns:a16="http://schemas.microsoft.com/office/drawing/2014/main" id="{0DFDA93C-237A-82A5-DD06-3E460F62C51A}"/>
                  </a:ext>
                </a:extLst>
              </p:cNvPr>
              <p:cNvSpPr/>
              <p:nvPr/>
            </p:nvSpPr>
            <p:spPr>
              <a:xfrm>
                <a:off x="1284909" y="4409124"/>
                <a:ext cx="3926145" cy="648072"/>
              </a:xfrm>
              <a:prstGeom prst="roundRect">
                <a:avLst/>
              </a:prstGeom>
              <a:solidFill>
                <a:srgbClr val="FFFFFF"/>
              </a:solidFill>
              <a:ln w="50800" cap="flat" cmpd="sng" algn="ctr">
                <a:solidFill>
                  <a:srgbClr val="FFFFFF"/>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N" sz="2700" b="0" i="0" u="none" strike="noStrike" kern="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endParaRPr>
              </a:p>
            </p:txBody>
          </p:sp>
        </p:grpSp>
        <p:sp>
          <p:nvSpPr>
            <p:cNvPr id="12" name="TextBox 11">
              <a:extLst>
                <a:ext uri="{FF2B5EF4-FFF2-40B4-BE49-F238E27FC236}">
                  <a16:creationId xmlns:a16="http://schemas.microsoft.com/office/drawing/2014/main" id="{4E013FA1-D80D-D975-3C4F-D8276CD44429}"/>
                </a:ext>
              </a:extLst>
            </p:cNvPr>
            <p:cNvSpPr txBox="1"/>
            <p:nvPr/>
          </p:nvSpPr>
          <p:spPr>
            <a:xfrm>
              <a:off x="4259283" y="3136564"/>
              <a:ext cx="3708085" cy="648072"/>
            </a:xfrm>
            <a:prstGeom prst="rect">
              <a:avLst/>
            </a:prstGeom>
            <a:solidFill>
              <a:srgbClr val="FFFFFF"/>
            </a:solidFill>
            <a:ln w="50800" cap="flat" cmpd="sng" algn="ctr">
              <a:solidFill>
                <a:srgbClr val="FFFFFF"/>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marR="0" lvl="0" algn="l" rtl="0">
                <a:lnSpc>
                  <a:spcPct val="100000"/>
                </a:lnSpc>
                <a:spcBef>
                  <a:spcPts val="0"/>
                </a:spcBef>
                <a:spcAft>
                  <a:spcPts val="0"/>
                </a:spcAft>
              </a:defPPr>
              <a:lvl1pPr algn="ctr">
                <a:defRPr sz="2700">
                  <a:solidFill>
                    <a:schemeClr val="lt1"/>
                  </a:solidFill>
                  <a:latin typeface="Calibri" panose="020F0502020204030204" pitchFamily="34" charset="0"/>
                  <a:ea typeface="+mn-ea"/>
                  <a:cs typeface="Calibri" panose="020F0502020204030204" pitchFamily="34" charset="0"/>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36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In the Classroom</a:t>
              </a:r>
              <a:endParaRPr kumimoji="0" lang="en-IN" sz="36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right)">
                                      <p:cBhvr>
                                        <p:cTn id="7" dur="1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10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right)">
                                      <p:cBhvr>
                                        <p:cTn id="17" dur="10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wipe(left)">
                                      <p:cBhvr>
                                        <p:cTn id="22"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grpSp>
        <p:nvGrpSpPr>
          <p:cNvPr id="2" name="Group 1">
            <a:extLst>
              <a:ext uri="{FF2B5EF4-FFF2-40B4-BE49-F238E27FC236}">
                <a16:creationId xmlns:a16="http://schemas.microsoft.com/office/drawing/2014/main" id="{39863880-CD97-3554-EC39-90064DB3EEAE}"/>
              </a:ext>
            </a:extLst>
          </p:cNvPr>
          <p:cNvGrpSpPr/>
          <p:nvPr/>
        </p:nvGrpSpPr>
        <p:grpSpPr>
          <a:xfrm>
            <a:off x="1761893" y="2899713"/>
            <a:ext cx="4254494" cy="1491546"/>
            <a:chOff x="210228" y="2389244"/>
            <a:chExt cx="4254494" cy="1491546"/>
          </a:xfrm>
        </p:grpSpPr>
        <p:grpSp>
          <p:nvGrpSpPr>
            <p:cNvPr id="3" name="Group 2">
              <a:extLst>
                <a:ext uri="{FF2B5EF4-FFF2-40B4-BE49-F238E27FC236}">
                  <a16:creationId xmlns:a16="http://schemas.microsoft.com/office/drawing/2014/main" id="{6F80E458-E5E6-A37E-D0CD-603E29E2FF3F}"/>
                </a:ext>
              </a:extLst>
            </p:cNvPr>
            <p:cNvGrpSpPr/>
            <p:nvPr/>
          </p:nvGrpSpPr>
          <p:grpSpPr>
            <a:xfrm flipH="1">
              <a:off x="2979722" y="2522070"/>
              <a:ext cx="1485000" cy="1358720"/>
              <a:chOff x="4678493" y="1987706"/>
              <a:chExt cx="2712942" cy="1811627"/>
            </a:xfrm>
          </p:grpSpPr>
          <p:sp>
            <p:nvSpPr>
              <p:cNvPr id="6" name="Right Arrow 61">
                <a:extLst>
                  <a:ext uri="{FF2B5EF4-FFF2-40B4-BE49-F238E27FC236}">
                    <a16:creationId xmlns:a16="http://schemas.microsoft.com/office/drawing/2014/main" id="{0EAC8E1A-E939-6BE2-70FB-E33463570757}"/>
                  </a:ext>
                </a:extLst>
              </p:cNvPr>
              <p:cNvSpPr/>
              <p:nvPr/>
            </p:nvSpPr>
            <p:spPr>
              <a:xfrm>
                <a:off x="5869620" y="1987706"/>
                <a:ext cx="1521815" cy="753796"/>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b="1">
                  <a:solidFill>
                    <a:schemeClr val="tx1"/>
                  </a:solidFill>
                  <a:latin typeface="Calibri" panose="020F0502020204030204" pitchFamily="34" charset="0"/>
                  <a:cs typeface="Calibri" panose="020F0502020204030204" pitchFamily="34" charset="0"/>
                </a:endParaRPr>
              </a:p>
            </p:txBody>
          </p:sp>
          <p:sp>
            <p:nvSpPr>
              <p:cNvPr id="7" name="Isosceles Triangle 29">
                <a:extLst>
                  <a:ext uri="{FF2B5EF4-FFF2-40B4-BE49-F238E27FC236}">
                    <a16:creationId xmlns:a16="http://schemas.microsoft.com/office/drawing/2014/main" id="{07303739-E8BC-969B-D5B0-90A86E12376C}"/>
                  </a:ext>
                </a:extLst>
              </p:cNvPr>
              <p:cNvSpPr/>
              <p:nvPr/>
            </p:nvSpPr>
            <p:spPr>
              <a:xfrm rot="16200000">
                <a:off x="4465302" y="2390078"/>
                <a:ext cx="1622446" cy="1196064"/>
              </a:xfrm>
              <a:custGeom>
                <a:avLst/>
                <a:gdLst>
                  <a:gd name="connsiteX0" fmla="*/ 0 w 389393"/>
                  <a:gd name="connsiteY0" fmla="*/ 1077005 h 1077005"/>
                  <a:gd name="connsiteX1" fmla="*/ 0 w 389393"/>
                  <a:gd name="connsiteY1" fmla="*/ 0 h 1077005"/>
                  <a:gd name="connsiteX2" fmla="*/ 389393 w 389393"/>
                  <a:gd name="connsiteY2" fmla="*/ 1077005 h 1077005"/>
                  <a:gd name="connsiteX3" fmla="*/ 0 w 389393"/>
                  <a:gd name="connsiteY3" fmla="*/ 1077005 h 1077005"/>
                  <a:gd name="connsiteX0" fmla="*/ 781050 w 1170443"/>
                  <a:gd name="connsiteY0" fmla="*/ 943655 h 943655"/>
                  <a:gd name="connsiteX1" fmla="*/ 0 w 1170443"/>
                  <a:gd name="connsiteY1" fmla="*/ 0 h 943655"/>
                  <a:gd name="connsiteX2" fmla="*/ 1170443 w 1170443"/>
                  <a:gd name="connsiteY2" fmla="*/ 943655 h 943655"/>
                  <a:gd name="connsiteX3" fmla="*/ 781050 w 1170443"/>
                  <a:gd name="connsiteY3" fmla="*/ 943655 h 943655"/>
                  <a:gd name="connsiteX0" fmla="*/ 776026 w 1170443"/>
                  <a:gd name="connsiteY0" fmla="*/ 948417 h 948417"/>
                  <a:gd name="connsiteX1" fmla="*/ 0 w 1170443"/>
                  <a:gd name="connsiteY1" fmla="*/ 0 h 948417"/>
                  <a:gd name="connsiteX2" fmla="*/ 1170443 w 1170443"/>
                  <a:gd name="connsiteY2" fmla="*/ 943655 h 948417"/>
                  <a:gd name="connsiteX3" fmla="*/ 776026 w 1170443"/>
                  <a:gd name="connsiteY3" fmla="*/ 948417 h 948417"/>
                  <a:gd name="connsiteX0" fmla="*/ 776026 w 1170443"/>
                  <a:gd name="connsiteY0" fmla="*/ 948417 h 952860"/>
                  <a:gd name="connsiteX1" fmla="*/ 0 w 1170443"/>
                  <a:gd name="connsiteY1" fmla="*/ 0 h 952860"/>
                  <a:gd name="connsiteX2" fmla="*/ 1170443 w 1170443"/>
                  <a:gd name="connsiteY2" fmla="*/ 952860 h 952860"/>
                  <a:gd name="connsiteX3" fmla="*/ 776026 w 1170443"/>
                  <a:gd name="connsiteY3" fmla="*/ 948417 h 952860"/>
                  <a:gd name="connsiteX0" fmla="*/ 776026 w 1163968"/>
                  <a:gd name="connsiteY0" fmla="*/ 948417 h 952863"/>
                  <a:gd name="connsiteX1" fmla="*/ 0 w 1163968"/>
                  <a:gd name="connsiteY1" fmla="*/ 0 h 952863"/>
                  <a:gd name="connsiteX2" fmla="*/ 1163968 w 1163968"/>
                  <a:gd name="connsiteY2" fmla="*/ 952863 h 952863"/>
                  <a:gd name="connsiteX3" fmla="*/ 776026 w 1163968"/>
                  <a:gd name="connsiteY3" fmla="*/ 948417 h 952863"/>
                  <a:gd name="connsiteX0" fmla="*/ 776026 w 1168993"/>
                  <a:gd name="connsiteY0" fmla="*/ 948417 h 955244"/>
                  <a:gd name="connsiteX1" fmla="*/ 0 w 1168993"/>
                  <a:gd name="connsiteY1" fmla="*/ 0 h 955244"/>
                  <a:gd name="connsiteX2" fmla="*/ 1168993 w 1168993"/>
                  <a:gd name="connsiteY2" fmla="*/ 955244 h 955244"/>
                  <a:gd name="connsiteX3" fmla="*/ 776026 w 1168993"/>
                  <a:gd name="connsiteY3" fmla="*/ 948417 h 955244"/>
                  <a:gd name="connsiteX0" fmla="*/ 776026 w 1161456"/>
                  <a:gd name="connsiteY0" fmla="*/ 948417 h 948417"/>
                  <a:gd name="connsiteX1" fmla="*/ 0 w 1161456"/>
                  <a:gd name="connsiteY1" fmla="*/ 0 h 948417"/>
                  <a:gd name="connsiteX2" fmla="*/ 1161456 w 1161456"/>
                  <a:gd name="connsiteY2" fmla="*/ 945719 h 948417"/>
                  <a:gd name="connsiteX3" fmla="*/ 776026 w 1161456"/>
                  <a:gd name="connsiteY3" fmla="*/ 948417 h 948417"/>
                  <a:gd name="connsiteX0" fmla="*/ 776026 w 1168992"/>
                  <a:gd name="connsiteY0" fmla="*/ 948417 h 950484"/>
                  <a:gd name="connsiteX1" fmla="*/ 0 w 1168992"/>
                  <a:gd name="connsiteY1" fmla="*/ 0 h 950484"/>
                  <a:gd name="connsiteX2" fmla="*/ 1168992 w 1168992"/>
                  <a:gd name="connsiteY2" fmla="*/ 950484 h 950484"/>
                  <a:gd name="connsiteX3" fmla="*/ 776026 w 1168992"/>
                  <a:gd name="connsiteY3" fmla="*/ 948417 h 950484"/>
                  <a:gd name="connsiteX0" fmla="*/ 776026 w 1176528"/>
                  <a:gd name="connsiteY0" fmla="*/ 948417 h 950487"/>
                  <a:gd name="connsiteX1" fmla="*/ 0 w 1176528"/>
                  <a:gd name="connsiteY1" fmla="*/ 0 h 950487"/>
                  <a:gd name="connsiteX2" fmla="*/ 1176528 w 1176528"/>
                  <a:gd name="connsiteY2" fmla="*/ 950487 h 950487"/>
                  <a:gd name="connsiteX3" fmla="*/ 776026 w 1176528"/>
                  <a:gd name="connsiteY3" fmla="*/ 948417 h 950487"/>
                  <a:gd name="connsiteX0" fmla="*/ 776026 w 1168992"/>
                  <a:gd name="connsiteY0" fmla="*/ 948417 h 950490"/>
                  <a:gd name="connsiteX1" fmla="*/ 0 w 1168992"/>
                  <a:gd name="connsiteY1" fmla="*/ 0 h 950490"/>
                  <a:gd name="connsiteX2" fmla="*/ 1168992 w 1168992"/>
                  <a:gd name="connsiteY2" fmla="*/ 950490 h 950490"/>
                  <a:gd name="connsiteX3" fmla="*/ 776026 w 1168992"/>
                  <a:gd name="connsiteY3" fmla="*/ 948417 h 950490"/>
                  <a:gd name="connsiteX0" fmla="*/ 776026 w 1168991"/>
                  <a:gd name="connsiteY0" fmla="*/ 948417 h 948417"/>
                  <a:gd name="connsiteX1" fmla="*/ 0 w 1168991"/>
                  <a:gd name="connsiteY1" fmla="*/ 0 h 948417"/>
                  <a:gd name="connsiteX2" fmla="*/ 1168991 w 1168991"/>
                  <a:gd name="connsiteY2" fmla="*/ 948111 h 948417"/>
                  <a:gd name="connsiteX3" fmla="*/ 776026 w 1168991"/>
                  <a:gd name="connsiteY3" fmla="*/ 948417 h 948417"/>
                  <a:gd name="connsiteX0" fmla="*/ 1318642 w 1711607"/>
                  <a:gd name="connsiteY0" fmla="*/ 1196064 h 1196064"/>
                  <a:gd name="connsiteX1" fmla="*/ 0 w 1711607"/>
                  <a:gd name="connsiteY1" fmla="*/ 0 h 1196064"/>
                  <a:gd name="connsiteX2" fmla="*/ 1711607 w 1711607"/>
                  <a:gd name="connsiteY2" fmla="*/ 1195758 h 1196064"/>
                  <a:gd name="connsiteX3" fmla="*/ 1318642 w 1711607"/>
                  <a:gd name="connsiteY3" fmla="*/ 1196064 h 1196064"/>
                </a:gdLst>
                <a:ahLst/>
                <a:cxnLst>
                  <a:cxn ang="0">
                    <a:pos x="connsiteX0" y="connsiteY0"/>
                  </a:cxn>
                  <a:cxn ang="0">
                    <a:pos x="connsiteX1" y="connsiteY1"/>
                  </a:cxn>
                  <a:cxn ang="0">
                    <a:pos x="connsiteX2" y="connsiteY2"/>
                  </a:cxn>
                  <a:cxn ang="0">
                    <a:pos x="connsiteX3" y="connsiteY3"/>
                  </a:cxn>
                </a:cxnLst>
                <a:rect l="l" t="t" r="r" b="b"/>
                <a:pathLst>
                  <a:path w="1711607" h="1196064">
                    <a:moveTo>
                      <a:pt x="1318642" y="1196064"/>
                    </a:moveTo>
                    <a:lnTo>
                      <a:pt x="0" y="0"/>
                    </a:lnTo>
                    <a:lnTo>
                      <a:pt x="1711607" y="1195758"/>
                    </a:lnTo>
                    <a:lnTo>
                      <a:pt x="1318642" y="1196064"/>
                    </a:lnTo>
                    <a:close/>
                  </a:path>
                </a:pathLst>
              </a:custGeom>
              <a:gradFill>
                <a:gsLst>
                  <a:gs pos="0">
                    <a:schemeClr val="accent1"/>
                  </a:gs>
                  <a:gs pos="100000">
                    <a:schemeClr val="accent1">
                      <a:lumMod val="10000"/>
                    </a:schemeClr>
                  </a:gs>
                </a:gsLst>
                <a:lin ang="16200000" scaled="1"/>
              </a:gradFill>
              <a:ln>
                <a:noFill/>
              </a:ln>
            </p:spPr>
            <p:txBody>
              <a:bodyPr vert="horz" wrap="square" lIns="68580" tIns="34290" rIns="68580" bIns="34290" numCol="1" anchor="t" anchorCtr="0" compatLnSpc="1">
                <a:prstTxWarp prst="textNoShape">
                  <a:avLst/>
                </a:prstTxWarp>
              </a:bodyPr>
              <a:lstStyle/>
              <a:p>
                <a:endParaRPr lang="ko-KR" altLang="en-US" sz="2000" b="1" dirty="0">
                  <a:latin typeface="Calibri" panose="020F0502020204030204" pitchFamily="34" charset="0"/>
                  <a:cs typeface="Calibri" panose="020F0502020204030204" pitchFamily="34" charset="0"/>
                </a:endParaRPr>
              </a:p>
            </p:txBody>
          </p:sp>
        </p:grpSp>
        <p:sp>
          <p:nvSpPr>
            <p:cNvPr id="4" name="TextBox 3">
              <a:extLst>
                <a:ext uri="{FF2B5EF4-FFF2-40B4-BE49-F238E27FC236}">
                  <a16:creationId xmlns:a16="http://schemas.microsoft.com/office/drawing/2014/main" id="{3331C59E-A2C2-058A-35DF-392CF430627B}"/>
                </a:ext>
              </a:extLst>
            </p:cNvPr>
            <p:cNvSpPr txBox="1"/>
            <p:nvPr/>
          </p:nvSpPr>
          <p:spPr>
            <a:xfrm>
              <a:off x="210228" y="2389244"/>
              <a:ext cx="2681604" cy="830997"/>
            </a:xfrm>
            <a:prstGeom prst="rect">
              <a:avLst/>
            </a:prstGeom>
            <a:noFill/>
          </p:spPr>
          <p:txBody>
            <a:bodyPr wrap="square" rtlCol="0">
              <a:spAutoFit/>
            </a:bodyPr>
            <a:lstStyle/>
            <a:p>
              <a:pPr algn="r"/>
              <a:r>
                <a:rPr lang="en-CA" altLang="ko-KR" sz="2400" b="1" dirty="0">
                  <a:solidFill>
                    <a:srgbClr val="0070C0"/>
                  </a:solidFill>
                  <a:effectLst>
                    <a:innerShdw blurRad="114300">
                      <a:prstClr val="black"/>
                    </a:innerShdw>
                  </a:effectLst>
                  <a:latin typeface="Calibri" panose="020F0502020204030204" pitchFamily="34" charset="0"/>
                  <a:ea typeface="Cambria" panose="02040503050406030204" pitchFamily="18" charset="0"/>
                  <a:cs typeface="Calibri" panose="020F0502020204030204" pitchFamily="34" charset="0"/>
                </a:rPr>
                <a:t>He said, “Alas! I have lost the game.”</a:t>
              </a:r>
              <a:endParaRPr lang="ko-KR" altLang="en-US" sz="2400" b="1" dirty="0">
                <a:solidFill>
                  <a:srgbClr val="0070C0"/>
                </a:solidFill>
                <a:effectLst>
                  <a:innerShdw blurRad="114300">
                    <a:prstClr val="black"/>
                  </a:innerShdw>
                </a:effectLst>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62157753-BEB9-D238-21D5-1C3C277286E0}"/>
                </a:ext>
              </a:extLst>
            </p:cNvPr>
            <p:cNvSpPr txBox="1"/>
            <p:nvPr/>
          </p:nvSpPr>
          <p:spPr>
            <a:xfrm>
              <a:off x="2870321" y="2583625"/>
              <a:ext cx="612129" cy="400110"/>
            </a:xfrm>
            <a:prstGeom prst="rect">
              <a:avLst/>
            </a:prstGeom>
            <a:noFill/>
          </p:spPr>
          <p:txBody>
            <a:bodyPr wrap="square" rtlCol="0">
              <a:spAutoFit/>
            </a:bodyPr>
            <a:lstStyle/>
            <a:p>
              <a:pPr algn="ctr"/>
              <a:r>
                <a:rPr lang="en-US" altLang="ko-KR" sz="2000" b="1" dirty="0">
                  <a:solidFill>
                    <a:schemeClr val="bg1"/>
                  </a:solidFill>
                  <a:effectLst>
                    <a:outerShdw blurRad="50800" dist="38100" dir="18900000" algn="bl" rotWithShape="0">
                      <a:prstClr val="black">
                        <a:alpha val="40000"/>
                      </a:prstClr>
                    </a:outerShdw>
                  </a:effectLst>
                  <a:latin typeface="Calibri" panose="020F0502020204030204" pitchFamily="34" charset="0"/>
                  <a:cs typeface="Calibri" panose="020F0502020204030204" pitchFamily="34" charset="0"/>
                </a:rPr>
                <a:t>D</a:t>
              </a:r>
              <a:endParaRPr lang="ko-KR" altLang="en-US" sz="2000" b="1" dirty="0">
                <a:solidFill>
                  <a:schemeClr val="bg1"/>
                </a:solidFill>
                <a:effectLst>
                  <a:outerShdw blurRad="50800" dist="38100" dir="18900000" algn="bl" rotWithShape="0">
                    <a:prstClr val="black">
                      <a:alpha val="40000"/>
                    </a:prstClr>
                  </a:outerShdw>
                </a:effectLst>
                <a:latin typeface="Calibri" panose="020F0502020204030204" pitchFamily="34" charset="0"/>
                <a:cs typeface="Calibri" panose="020F0502020204030204" pitchFamily="34" charset="0"/>
              </a:endParaRPr>
            </a:p>
          </p:txBody>
        </p:sp>
      </p:grpSp>
      <p:grpSp>
        <p:nvGrpSpPr>
          <p:cNvPr id="8" name="Group 7">
            <a:extLst>
              <a:ext uri="{FF2B5EF4-FFF2-40B4-BE49-F238E27FC236}">
                <a16:creationId xmlns:a16="http://schemas.microsoft.com/office/drawing/2014/main" id="{2402F7B8-0716-1F4E-C3B6-8EA6DDE6DC07}"/>
              </a:ext>
            </a:extLst>
          </p:cNvPr>
          <p:cNvGrpSpPr/>
          <p:nvPr/>
        </p:nvGrpSpPr>
        <p:grpSpPr>
          <a:xfrm>
            <a:off x="1290311" y="3995533"/>
            <a:ext cx="4700008" cy="830997"/>
            <a:chOff x="-261354" y="3485064"/>
            <a:chExt cx="4700008" cy="830997"/>
          </a:xfrm>
        </p:grpSpPr>
        <p:grpSp>
          <p:nvGrpSpPr>
            <p:cNvPr id="9" name="Group 8">
              <a:extLst>
                <a:ext uri="{FF2B5EF4-FFF2-40B4-BE49-F238E27FC236}">
                  <a16:creationId xmlns:a16="http://schemas.microsoft.com/office/drawing/2014/main" id="{6491011D-D70F-4670-5FE1-6026588B40F3}"/>
                </a:ext>
              </a:extLst>
            </p:cNvPr>
            <p:cNvGrpSpPr/>
            <p:nvPr/>
          </p:nvGrpSpPr>
          <p:grpSpPr>
            <a:xfrm flipH="1">
              <a:off x="2979722" y="3618993"/>
              <a:ext cx="1458932" cy="565347"/>
              <a:chOff x="4726118" y="1987706"/>
              <a:chExt cx="2665317" cy="753796"/>
            </a:xfrm>
          </p:grpSpPr>
          <p:sp>
            <p:nvSpPr>
              <p:cNvPr id="12" name="Right Arrow 57">
                <a:extLst>
                  <a:ext uri="{FF2B5EF4-FFF2-40B4-BE49-F238E27FC236}">
                    <a16:creationId xmlns:a16="http://schemas.microsoft.com/office/drawing/2014/main" id="{DB568D1E-043B-0CE8-B098-6D65EEA70904}"/>
                  </a:ext>
                </a:extLst>
              </p:cNvPr>
              <p:cNvSpPr/>
              <p:nvPr/>
            </p:nvSpPr>
            <p:spPr>
              <a:xfrm>
                <a:off x="5869620" y="1987706"/>
                <a:ext cx="1521815" cy="753796"/>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b="1" dirty="0">
                  <a:solidFill>
                    <a:schemeClr val="tx1"/>
                  </a:solidFill>
                  <a:latin typeface="Calibri" panose="020F0502020204030204" pitchFamily="34" charset="0"/>
                  <a:cs typeface="Calibri" panose="020F0502020204030204" pitchFamily="34" charset="0"/>
                </a:endParaRPr>
              </a:p>
            </p:txBody>
          </p:sp>
          <p:sp>
            <p:nvSpPr>
              <p:cNvPr id="13" name="Isosceles Triangle 29">
                <a:extLst>
                  <a:ext uri="{FF2B5EF4-FFF2-40B4-BE49-F238E27FC236}">
                    <a16:creationId xmlns:a16="http://schemas.microsoft.com/office/drawing/2014/main" id="{D75C3447-7127-860B-8E63-045549F192E6}"/>
                  </a:ext>
                </a:extLst>
              </p:cNvPr>
              <p:cNvSpPr/>
              <p:nvPr/>
            </p:nvSpPr>
            <p:spPr>
              <a:xfrm rot="16200000">
                <a:off x="5114090" y="1788914"/>
                <a:ext cx="372495" cy="1148439"/>
              </a:xfrm>
              <a:custGeom>
                <a:avLst/>
                <a:gdLst>
                  <a:gd name="connsiteX0" fmla="*/ 0 w 389393"/>
                  <a:gd name="connsiteY0" fmla="*/ 1077005 h 1077005"/>
                  <a:gd name="connsiteX1" fmla="*/ 0 w 389393"/>
                  <a:gd name="connsiteY1" fmla="*/ 0 h 1077005"/>
                  <a:gd name="connsiteX2" fmla="*/ 389393 w 389393"/>
                  <a:gd name="connsiteY2" fmla="*/ 1077005 h 1077005"/>
                  <a:gd name="connsiteX3" fmla="*/ 0 w 389393"/>
                  <a:gd name="connsiteY3" fmla="*/ 1077005 h 1077005"/>
                  <a:gd name="connsiteX0" fmla="*/ 781050 w 1170443"/>
                  <a:gd name="connsiteY0" fmla="*/ 943655 h 943655"/>
                  <a:gd name="connsiteX1" fmla="*/ 0 w 1170443"/>
                  <a:gd name="connsiteY1" fmla="*/ 0 h 943655"/>
                  <a:gd name="connsiteX2" fmla="*/ 1170443 w 1170443"/>
                  <a:gd name="connsiteY2" fmla="*/ 943655 h 943655"/>
                  <a:gd name="connsiteX3" fmla="*/ 781050 w 1170443"/>
                  <a:gd name="connsiteY3" fmla="*/ 943655 h 943655"/>
                  <a:gd name="connsiteX0" fmla="*/ 776026 w 1170443"/>
                  <a:gd name="connsiteY0" fmla="*/ 948417 h 948417"/>
                  <a:gd name="connsiteX1" fmla="*/ 0 w 1170443"/>
                  <a:gd name="connsiteY1" fmla="*/ 0 h 948417"/>
                  <a:gd name="connsiteX2" fmla="*/ 1170443 w 1170443"/>
                  <a:gd name="connsiteY2" fmla="*/ 943655 h 948417"/>
                  <a:gd name="connsiteX3" fmla="*/ 776026 w 1170443"/>
                  <a:gd name="connsiteY3" fmla="*/ 948417 h 948417"/>
                  <a:gd name="connsiteX0" fmla="*/ 776026 w 1170443"/>
                  <a:gd name="connsiteY0" fmla="*/ 948417 h 952860"/>
                  <a:gd name="connsiteX1" fmla="*/ 0 w 1170443"/>
                  <a:gd name="connsiteY1" fmla="*/ 0 h 952860"/>
                  <a:gd name="connsiteX2" fmla="*/ 1170443 w 1170443"/>
                  <a:gd name="connsiteY2" fmla="*/ 952860 h 952860"/>
                  <a:gd name="connsiteX3" fmla="*/ 776026 w 1170443"/>
                  <a:gd name="connsiteY3" fmla="*/ 948417 h 952860"/>
                  <a:gd name="connsiteX0" fmla="*/ 776026 w 1163968"/>
                  <a:gd name="connsiteY0" fmla="*/ 948417 h 952863"/>
                  <a:gd name="connsiteX1" fmla="*/ 0 w 1163968"/>
                  <a:gd name="connsiteY1" fmla="*/ 0 h 952863"/>
                  <a:gd name="connsiteX2" fmla="*/ 1163968 w 1163968"/>
                  <a:gd name="connsiteY2" fmla="*/ 952863 h 952863"/>
                  <a:gd name="connsiteX3" fmla="*/ 776026 w 1163968"/>
                  <a:gd name="connsiteY3" fmla="*/ 948417 h 952863"/>
                  <a:gd name="connsiteX0" fmla="*/ 776026 w 1168993"/>
                  <a:gd name="connsiteY0" fmla="*/ 948417 h 955244"/>
                  <a:gd name="connsiteX1" fmla="*/ 0 w 1168993"/>
                  <a:gd name="connsiteY1" fmla="*/ 0 h 955244"/>
                  <a:gd name="connsiteX2" fmla="*/ 1168993 w 1168993"/>
                  <a:gd name="connsiteY2" fmla="*/ 955244 h 955244"/>
                  <a:gd name="connsiteX3" fmla="*/ 776026 w 1168993"/>
                  <a:gd name="connsiteY3" fmla="*/ 948417 h 955244"/>
                  <a:gd name="connsiteX0" fmla="*/ 776026 w 1161456"/>
                  <a:gd name="connsiteY0" fmla="*/ 948417 h 948417"/>
                  <a:gd name="connsiteX1" fmla="*/ 0 w 1161456"/>
                  <a:gd name="connsiteY1" fmla="*/ 0 h 948417"/>
                  <a:gd name="connsiteX2" fmla="*/ 1161456 w 1161456"/>
                  <a:gd name="connsiteY2" fmla="*/ 945719 h 948417"/>
                  <a:gd name="connsiteX3" fmla="*/ 776026 w 1161456"/>
                  <a:gd name="connsiteY3" fmla="*/ 948417 h 948417"/>
                  <a:gd name="connsiteX0" fmla="*/ 776026 w 1168992"/>
                  <a:gd name="connsiteY0" fmla="*/ 948417 h 950484"/>
                  <a:gd name="connsiteX1" fmla="*/ 0 w 1168992"/>
                  <a:gd name="connsiteY1" fmla="*/ 0 h 950484"/>
                  <a:gd name="connsiteX2" fmla="*/ 1168992 w 1168992"/>
                  <a:gd name="connsiteY2" fmla="*/ 950484 h 950484"/>
                  <a:gd name="connsiteX3" fmla="*/ 776026 w 1168992"/>
                  <a:gd name="connsiteY3" fmla="*/ 948417 h 950484"/>
                  <a:gd name="connsiteX0" fmla="*/ 776026 w 1176528"/>
                  <a:gd name="connsiteY0" fmla="*/ 948417 h 950487"/>
                  <a:gd name="connsiteX1" fmla="*/ 0 w 1176528"/>
                  <a:gd name="connsiteY1" fmla="*/ 0 h 950487"/>
                  <a:gd name="connsiteX2" fmla="*/ 1176528 w 1176528"/>
                  <a:gd name="connsiteY2" fmla="*/ 950487 h 950487"/>
                  <a:gd name="connsiteX3" fmla="*/ 776026 w 1176528"/>
                  <a:gd name="connsiteY3" fmla="*/ 948417 h 950487"/>
                  <a:gd name="connsiteX0" fmla="*/ 776026 w 1168992"/>
                  <a:gd name="connsiteY0" fmla="*/ 948417 h 950490"/>
                  <a:gd name="connsiteX1" fmla="*/ 0 w 1168992"/>
                  <a:gd name="connsiteY1" fmla="*/ 0 h 950490"/>
                  <a:gd name="connsiteX2" fmla="*/ 1168992 w 1168992"/>
                  <a:gd name="connsiteY2" fmla="*/ 950490 h 950490"/>
                  <a:gd name="connsiteX3" fmla="*/ 776026 w 1168992"/>
                  <a:gd name="connsiteY3" fmla="*/ 948417 h 950490"/>
                  <a:gd name="connsiteX0" fmla="*/ 776026 w 1168991"/>
                  <a:gd name="connsiteY0" fmla="*/ 948417 h 948417"/>
                  <a:gd name="connsiteX1" fmla="*/ 0 w 1168991"/>
                  <a:gd name="connsiteY1" fmla="*/ 0 h 948417"/>
                  <a:gd name="connsiteX2" fmla="*/ 1168991 w 1168991"/>
                  <a:gd name="connsiteY2" fmla="*/ 948111 h 948417"/>
                  <a:gd name="connsiteX3" fmla="*/ 776026 w 1168991"/>
                  <a:gd name="connsiteY3" fmla="*/ 948417 h 948417"/>
                  <a:gd name="connsiteX0" fmla="*/ 0 w 392965"/>
                  <a:gd name="connsiteY0" fmla="*/ 595989 h 595989"/>
                  <a:gd name="connsiteX1" fmla="*/ 148430 w 392965"/>
                  <a:gd name="connsiteY1" fmla="*/ 0 h 595989"/>
                  <a:gd name="connsiteX2" fmla="*/ 392965 w 392965"/>
                  <a:gd name="connsiteY2" fmla="*/ 595683 h 595989"/>
                  <a:gd name="connsiteX3" fmla="*/ 0 w 392965"/>
                  <a:gd name="connsiteY3" fmla="*/ 595989 h 595989"/>
                  <a:gd name="connsiteX0" fmla="*/ 0 w 392965"/>
                  <a:gd name="connsiteY0" fmla="*/ 1148439 h 1148439"/>
                  <a:gd name="connsiteX1" fmla="*/ 148430 w 392965"/>
                  <a:gd name="connsiteY1" fmla="*/ 0 h 1148439"/>
                  <a:gd name="connsiteX2" fmla="*/ 392965 w 392965"/>
                  <a:gd name="connsiteY2" fmla="*/ 1148133 h 1148439"/>
                  <a:gd name="connsiteX3" fmla="*/ 0 w 392965"/>
                  <a:gd name="connsiteY3" fmla="*/ 1148439 h 1148439"/>
                </a:gdLst>
                <a:ahLst/>
                <a:cxnLst>
                  <a:cxn ang="0">
                    <a:pos x="connsiteX0" y="connsiteY0"/>
                  </a:cxn>
                  <a:cxn ang="0">
                    <a:pos x="connsiteX1" y="connsiteY1"/>
                  </a:cxn>
                  <a:cxn ang="0">
                    <a:pos x="connsiteX2" y="connsiteY2"/>
                  </a:cxn>
                  <a:cxn ang="0">
                    <a:pos x="connsiteX3" y="connsiteY3"/>
                  </a:cxn>
                </a:cxnLst>
                <a:rect l="l" t="t" r="r" b="b"/>
                <a:pathLst>
                  <a:path w="392965" h="1148439">
                    <a:moveTo>
                      <a:pt x="0" y="1148439"/>
                    </a:moveTo>
                    <a:lnTo>
                      <a:pt x="148430" y="0"/>
                    </a:lnTo>
                    <a:lnTo>
                      <a:pt x="392965" y="1148133"/>
                    </a:lnTo>
                    <a:lnTo>
                      <a:pt x="0" y="1148439"/>
                    </a:lnTo>
                    <a:close/>
                  </a:path>
                </a:pathLst>
              </a:custGeom>
              <a:gradFill>
                <a:gsLst>
                  <a:gs pos="0">
                    <a:schemeClr val="accent3"/>
                  </a:gs>
                  <a:gs pos="50000">
                    <a:schemeClr val="accent3">
                      <a:lumMod val="10000"/>
                    </a:schemeClr>
                  </a:gs>
                  <a:gs pos="100000">
                    <a:schemeClr val="accent5">
                      <a:lumMod val="10000"/>
                    </a:schemeClr>
                  </a:gs>
                </a:gsLst>
                <a:lin ang="16200000" scaled="1"/>
              </a:gradFill>
              <a:ln>
                <a:noFill/>
              </a:ln>
            </p:spPr>
            <p:txBody>
              <a:bodyPr vert="horz" wrap="square" lIns="68580" tIns="34290" rIns="68580" bIns="34290" numCol="1" anchor="t" anchorCtr="0" compatLnSpc="1">
                <a:prstTxWarp prst="textNoShape">
                  <a:avLst/>
                </a:prstTxWarp>
              </a:bodyPr>
              <a:lstStyle/>
              <a:p>
                <a:endParaRPr lang="ko-KR" altLang="en-US" sz="2000" b="1" dirty="0">
                  <a:latin typeface="Calibri" panose="020F0502020204030204" pitchFamily="34" charset="0"/>
                  <a:cs typeface="Calibri" panose="020F0502020204030204" pitchFamily="34" charset="0"/>
                </a:endParaRPr>
              </a:p>
            </p:txBody>
          </p:sp>
        </p:grpSp>
        <p:sp>
          <p:nvSpPr>
            <p:cNvPr id="10" name="TextBox 9">
              <a:extLst>
                <a:ext uri="{FF2B5EF4-FFF2-40B4-BE49-F238E27FC236}">
                  <a16:creationId xmlns:a16="http://schemas.microsoft.com/office/drawing/2014/main" id="{586E1DE7-C40E-B92C-DF2D-4E15C65F3004}"/>
                </a:ext>
              </a:extLst>
            </p:cNvPr>
            <p:cNvSpPr txBox="1"/>
            <p:nvPr/>
          </p:nvSpPr>
          <p:spPr>
            <a:xfrm>
              <a:off x="-261354" y="3485064"/>
              <a:ext cx="3145036" cy="830997"/>
            </a:xfrm>
            <a:prstGeom prst="rect">
              <a:avLst/>
            </a:prstGeom>
            <a:noFill/>
          </p:spPr>
          <p:txBody>
            <a:bodyPr wrap="square" rtlCol="0">
              <a:spAutoFit/>
            </a:bodyPr>
            <a:lstStyle/>
            <a:p>
              <a:pPr algn="r"/>
              <a:r>
                <a:rPr lang="en-US" altLang="ko-KR" sz="2400" b="1" dirty="0">
                  <a:solidFill>
                    <a:srgbClr val="728A41"/>
                  </a:solidFill>
                  <a:effectLst>
                    <a:innerShdw blurRad="114300">
                      <a:prstClr val="black"/>
                    </a:innerShdw>
                  </a:effectLst>
                  <a:latin typeface="Calibri" panose="020F0502020204030204" pitchFamily="34" charset="0"/>
                  <a:cs typeface="Calibri" panose="020F0502020204030204" pitchFamily="34" charset="0"/>
                </a:rPr>
                <a:t>Aruna said, “How clever I am!”</a:t>
              </a:r>
              <a:endParaRPr lang="ko-KR" altLang="en-US" sz="2400" b="1" dirty="0">
                <a:solidFill>
                  <a:srgbClr val="728A41"/>
                </a:solidFill>
                <a:effectLst>
                  <a:innerShdw blurRad="114300">
                    <a:prstClr val="black"/>
                  </a:innerShdw>
                </a:effectLst>
                <a:latin typeface="Calibri" panose="020F0502020204030204" pitchFamily="34" charset="0"/>
                <a:cs typeface="Calibri" panose="020F0502020204030204" pitchFamily="34" charset="0"/>
              </a:endParaRPr>
            </a:p>
          </p:txBody>
        </p:sp>
        <p:sp>
          <p:nvSpPr>
            <p:cNvPr id="11" name="TextBox 10">
              <a:extLst>
                <a:ext uri="{FF2B5EF4-FFF2-40B4-BE49-F238E27FC236}">
                  <a16:creationId xmlns:a16="http://schemas.microsoft.com/office/drawing/2014/main" id="{83D525F2-0EAB-640C-55CC-CF43ECF5D968}"/>
                </a:ext>
              </a:extLst>
            </p:cNvPr>
            <p:cNvSpPr txBox="1"/>
            <p:nvPr/>
          </p:nvSpPr>
          <p:spPr>
            <a:xfrm>
              <a:off x="2870321" y="3700508"/>
              <a:ext cx="612129" cy="400110"/>
            </a:xfrm>
            <a:prstGeom prst="rect">
              <a:avLst/>
            </a:prstGeom>
            <a:noFill/>
          </p:spPr>
          <p:txBody>
            <a:bodyPr wrap="square" rtlCol="0">
              <a:spAutoFit/>
            </a:bodyPr>
            <a:lstStyle/>
            <a:p>
              <a:pPr algn="ctr"/>
              <a:r>
                <a:rPr lang="en-US" altLang="ko-KR" sz="2000" b="1" dirty="0">
                  <a:solidFill>
                    <a:schemeClr val="bg1"/>
                  </a:solidFill>
                  <a:effectLst>
                    <a:outerShdw blurRad="50800" dist="38100" dir="18900000" algn="bl" rotWithShape="0">
                      <a:prstClr val="black">
                        <a:alpha val="40000"/>
                      </a:prstClr>
                    </a:outerShdw>
                  </a:effectLst>
                  <a:latin typeface="Calibri" panose="020F0502020204030204" pitchFamily="34" charset="0"/>
                  <a:cs typeface="Calibri" panose="020F0502020204030204" pitchFamily="34" charset="0"/>
                </a:rPr>
                <a:t>D</a:t>
              </a:r>
              <a:endParaRPr lang="ko-KR" altLang="en-US" sz="2000" b="1" dirty="0">
                <a:solidFill>
                  <a:schemeClr val="bg1"/>
                </a:solidFill>
                <a:effectLst>
                  <a:outerShdw blurRad="50800" dist="38100" dir="18900000" algn="bl" rotWithShape="0">
                    <a:prstClr val="black">
                      <a:alpha val="40000"/>
                    </a:prstClr>
                  </a:outerShdw>
                </a:effectLst>
                <a:latin typeface="Calibri" panose="020F0502020204030204" pitchFamily="34" charset="0"/>
                <a:cs typeface="Calibri" panose="020F0502020204030204" pitchFamily="34" charset="0"/>
              </a:endParaRPr>
            </a:p>
          </p:txBody>
        </p:sp>
      </p:grpSp>
      <p:grpSp>
        <p:nvGrpSpPr>
          <p:cNvPr id="14" name="Group 13">
            <a:extLst>
              <a:ext uri="{FF2B5EF4-FFF2-40B4-BE49-F238E27FC236}">
                <a16:creationId xmlns:a16="http://schemas.microsoft.com/office/drawing/2014/main" id="{D2334178-EF22-949C-6E0F-8EE972692175}"/>
              </a:ext>
            </a:extLst>
          </p:cNvPr>
          <p:cNvGrpSpPr/>
          <p:nvPr/>
        </p:nvGrpSpPr>
        <p:grpSpPr>
          <a:xfrm>
            <a:off x="1641635" y="4423161"/>
            <a:ext cx="4364326" cy="1496592"/>
            <a:chOff x="89970" y="3912692"/>
            <a:chExt cx="4364326" cy="1496592"/>
          </a:xfrm>
        </p:grpSpPr>
        <p:grpSp>
          <p:nvGrpSpPr>
            <p:cNvPr id="15" name="Group 14">
              <a:extLst>
                <a:ext uri="{FF2B5EF4-FFF2-40B4-BE49-F238E27FC236}">
                  <a16:creationId xmlns:a16="http://schemas.microsoft.com/office/drawing/2014/main" id="{3A3C1E62-D776-80B2-4879-3A5FA39ED1EA}"/>
                </a:ext>
              </a:extLst>
            </p:cNvPr>
            <p:cNvGrpSpPr/>
            <p:nvPr/>
          </p:nvGrpSpPr>
          <p:grpSpPr>
            <a:xfrm flipH="1" flipV="1">
              <a:off x="2979723" y="3912692"/>
              <a:ext cx="1474573" cy="1315856"/>
              <a:chOff x="4697542" y="1987706"/>
              <a:chExt cx="2693893" cy="1754475"/>
            </a:xfrm>
          </p:grpSpPr>
          <p:sp>
            <p:nvSpPr>
              <p:cNvPr id="18" name="Right Arrow 59">
                <a:extLst>
                  <a:ext uri="{FF2B5EF4-FFF2-40B4-BE49-F238E27FC236}">
                    <a16:creationId xmlns:a16="http://schemas.microsoft.com/office/drawing/2014/main" id="{2DED1A6A-53DC-8486-8B48-C767DAE02C31}"/>
                  </a:ext>
                </a:extLst>
              </p:cNvPr>
              <p:cNvSpPr/>
              <p:nvPr/>
            </p:nvSpPr>
            <p:spPr>
              <a:xfrm>
                <a:off x="5869620" y="1987706"/>
                <a:ext cx="1521815" cy="753796"/>
              </a:xfrm>
              <a:prstGeom prst="rightArrow">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b="1">
                  <a:solidFill>
                    <a:schemeClr val="tx1"/>
                  </a:solidFill>
                  <a:latin typeface="Calibri" panose="020F0502020204030204" pitchFamily="34" charset="0"/>
                  <a:cs typeface="Calibri" panose="020F0502020204030204" pitchFamily="34" charset="0"/>
                </a:endParaRPr>
              </a:p>
            </p:txBody>
          </p:sp>
          <p:sp>
            <p:nvSpPr>
              <p:cNvPr id="19" name="Isosceles Triangle 29">
                <a:extLst>
                  <a:ext uri="{FF2B5EF4-FFF2-40B4-BE49-F238E27FC236}">
                    <a16:creationId xmlns:a16="http://schemas.microsoft.com/office/drawing/2014/main" id="{35007C1F-D67E-2436-5B91-D23B14050A18}"/>
                  </a:ext>
                </a:extLst>
              </p:cNvPr>
              <p:cNvSpPr/>
              <p:nvPr/>
            </p:nvSpPr>
            <p:spPr>
              <a:xfrm rot="16200000">
                <a:off x="4503403" y="2371026"/>
                <a:ext cx="1565294" cy="1177015"/>
              </a:xfrm>
              <a:custGeom>
                <a:avLst/>
                <a:gdLst>
                  <a:gd name="connsiteX0" fmla="*/ 0 w 389393"/>
                  <a:gd name="connsiteY0" fmla="*/ 1077005 h 1077005"/>
                  <a:gd name="connsiteX1" fmla="*/ 0 w 389393"/>
                  <a:gd name="connsiteY1" fmla="*/ 0 h 1077005"/>
                  <a:gd name="connsiteX2" fmla="*/ 389393 w 389393"/>
                  <a:gd name="connsiteY2" fmla="*/ 1077005 h 1077005"/>
                  <a:gd name="connsiteX3" fmla="*/ 0 w 389393"/>
                  <a:gd name="connsiteY3" fmla="*/ 1077005 h 1077005"/>
                  <a:gd name="connsiteX0" fmla="*/ 781050 w 1170443"/>
                  <a:gd name="connsiteY0" fmla="*/ 943655 h 943655"/>
                  <a:gd name="connsiteX1" fmla="*/ 0 w 1170443"/>
                  <a:gd name="connsiteY1" fmla="*/ 0 h 943655"/>
                  <a:gd name="connsiteX2" fmla="*/ 1170443 w 1170443"/>
                  <a:gd name="connsiteY2" fmla="*/ 943655 h 943655"/>
                  <a:gd name="connsiteX3" fmla="*/ 781050 w 1170443"/>
                  <a:gd name="connsiteY3" fmla="*/ 943655 h 943655"/>
                  <a:gd name="connsiteX0" fmla="*/ 776026 w 1170443"/>
                  <a:gd name="connsiteY0" fmla="*/ 948417 h 948417"/>
                  <a:gd name="connsiteX1" fmla="*/ 0 w 1170443"/>
                  <a:gd name="connsiteY1" fmla="*/ 0 h 948417"/>
                  <a:gd name="connsiteX2" fmla="*/ 1170443 w 1170443"/>
                  <a:gd name="connsiteY2" fmla="*/ 943655 h 948417"/>
                  <a:gd name="connsiteX3" fmla="*/ 776026 w 1170443"/>
                  <a:gd name="connsiteY3" fmla="*/ 948417 h 948417"/>
                  <a:gd name="connsiteX0" fmla="*/ 776026 w 1170443"/>
                  <a:gd name="connsiteY0" fmla="*/ 948417 h 952860"/>
                  <a:gd name="connsiteX1" fmla="*/ 0 w 1170443"/>
                  <a:gd name="connsiteY1" fmla="*/ 0 h 952860"/>
                  <a:gd name="connsiteX2" fmla="*/ 1170443 w 1170443"/>
                  <a:gd name="connsiteY2" fmla="*/ 952860 h 952860"/>
                  <a:gd name="connsiteX3" fmla="*/ 776026 w 1170443"/>
                  <a:gd name="connsiteY3" fmla="*/ 948417 h 952860"/>
                  <a:gd name="connsiteX0" fmla="*/ 776026 w 1163968"/>
                  <a:gd name="connsiteY0" fmla="*/ 948417 h 952863"/>
                  <a:gd name="connsiteX1" fmla="*/ 0 w 1163968"/>
                  <a:gd name="connsiteY1" fmla="*/ 0 h 952863"/>
                  <a:gd name="connsiteX2" fmla="*/ 1163968 w 1163968"/>
                  <a:gd name="connsiteY2" fmla="*/ 952863 h 952863"/>
                  <a:gd name="connsiteX3" fmla="*/ 776026 w 1163968"/>
                  <a:gd name="connsiteY3" fmla="*/ 948417 h 952863"/>
                  <a:gd name="connsiteX0" fmla="*/ 776026 w 1168993"/>
                  <a:gd name="connsiteY0" fmla="*/ 948417 h 955244"/>
                  <a:gd name="connsiteX1" fmla="*/ 0 w 1168993"/>
                  <a:gd name="connsiteY1" fmla="*/ 0 h 955244"/>
                  <a:gd name="connsiteX2" fmla="*/ 1168993 w 1168993"/>
                  <a:gd name="connsiteY2" fmla="*/ 955244 h 955244"/>
                  <a:gd name="connsiteX3" fmla="*/ 776026 w 1168993"/>
                  <a:gd name="connsiteY3" fmla="*/ 948417 h 955244"/>
                  <a:gd name="connsiteX0" fmla="*/ 776026 w 1161456"/>
                  <a:gd name="connsiteY0" fmla="*/ 948417 h 948417"/>
                  <a:gd name="connsiteX1" fmla="*/ 0 w 1161456"/>
                  <a:gd name="connsiteY1" fmla="*/ 0 h 948417"/>
                  <a:gd name="connsiteX2" fmla="*/ 1161456 w 1161456"/>
                  <a:gd name="connsiteY2" fmla="*/ 945719 h 948417"/>
                  <a:gd name="connsiteX3" fmla="*/ 776026 w 1161456"/>
                  <a:gd name="connsiteY3" fmla="*/ 948417 h 948417"/>
                  <a:gd name="connsiteX0" fmla="*/ 776026 w 1168992"/>
                  <a:gd name="connsiteY0" fmla="*/ 948417 h 950484"/>
                  <a:gd name="connsiteX1" fmla="*/ 0 w 1168992"/>
                  <a:gd name="connsiteY1" fmla="*/ 0 h 950484"/>
                  <a:gd name="connsiteX2" fmla="*/ 1168992 w 1168992"/>
                  <a:gd name="connsiteY2" fmla="*/ 950484 h 950484"/>
                  <a:gd name="connsiteX3" fmla="*/ 776026 w 1168992"/>
                  <a:gd name="connsiteY3" fmla="*/ 948417 h 950484"/>
                  <a:gd name="connsiteX0" fmla="*/ 776026 w 1176528"/>
                  <a:gd name="connsiteY0" fmla="*/ 948417 h 950487"/>
                  <a:gd name="connsiteX1" fmla="*/ 0 w 1176528"/>
                  <a:gd name="connsiteY1" fmla="*/ 0 h 950487"/>
                  <a:gd name="connsiteX2" fmla="*/ 1176528 w 1176528"/>
                  <a:gd name="connsiteY2" fmla="*/ 950487 h 950487"/>
                  <a:gd name="connsiteX3" fmla="*/ 776026 w 1176528"/>
                  <a:gd name="connsiteY3" fmla="*/ 948417 h 950487"/>
                  <a:gd name="connsiteX0" fmla="*/ 776026 w 1168992"/>
                  <a:gd name="connsiteY0" fmla="*/ 948417 h 950490"/>
                  <a:gd name="connsiteX1" fmla="*/ 0 w 1168992"/>
                  <a:gd name="connsiteY1" fmla="*/ 0 h 950490"/>
                  <a:gd name="connsiteX2" fmla="*/ 1168992 w 1168992"/>
                  <a:gd name="connsiteY2" fmla="*/ 950490 h 950490"/>
                  <a:gd name="connsiteX3" fmla="*/ 776026 w 1168992"/>
                  <a:gd name="connsiteY3" fmla="*/ 948417 h 950490"/>
                  <a:gd name="connsiteX0" fmla="*/ 776026 w 1168991"/>
                  <a:gd name="connsiteY0" fmla="*/ 948417 h 948417"/>
                  <a:gd name="connsiteX1" fmla="*/ 0 w 1168991"/>
                  <a:gd name="connsiteY1" fmla="*/ 0 h 948417"/>
                  <a:gd name="connsiteX2" fmla="*/ 1168991 w 1168991"/>
                  <a:gd name="connsiteY2" fmla="*/ 948111 h 948417"/>
                  <a:gd name="connsiteX3" fmla="*/ 776026 w 1168991"/>
                  <a:gd name="connsiteY3" fmla="*/ 948417 h 948417"/>
                  <a:gd name="connsiteX0" fmla="*/ 1258349 w 1651314"/>
                  <a:gd name="connsiteY0" fmla="*/ 1177015 h 1177015"/>
                  <a:gd name="connsiteX1" fmla="*/ 0 w 1651314"/>
                  <a:gd name="connsiteY1" fmla="*/ 0 h 1177015"/>
                  <a:gd name="connsiteX2" fmla="*/ 1651314 w 1651314"/>
                  <a:gd name="connsiteY2" fmla="*/ 1176709 h 1177015"/>
                  <a:gd name="connsiteX3" fmla="*/ 1258349 w 1651314"/>
                  <a:gd name="connsiteY3" fmla="*/ 1177015 h 1177015"/>
                </a:gdLst>
                <a:ahLst/>
                <a:cxnLst>
                  <a:cxn ang="0">
                    <a:pos x="connsiteX0" y="connsiteY0"/>
                  </a:cxn>
                  <a:cxn ang="0">
                    <a:pos x="connsiteX1" y="connsiteY1"/>
                  </a:cxn>
                  <a:cxn ang="0">
                    <a:pos x="connsiteX2" y="connsiteY2"/>
                  </a:cxn>
                  <a:cxn ang="0">
                    <a:pos x="connsiteX3" y="connsiteY3"/>
                  </a:cxn>
                </a:cxnLst>
                <a:rect l="l" t="t" r="r" b="b"/>
                <a:pathLst>
                  <a:path w="1651314" h="1177015">
                    <a:moveTo>
                      <a:pt x="1258349" y="1177015"/>
                    </a:moveTo>
                    <a:lnTo>
                      <a:pt x="0" y="0"/>
                    </a:lnTo>
                    <a:lnTo>
                      <a:pt x="1651314" y="1176709"/>
                    </a:lnTo>
                    <a:lnTo>
                      <a:pt x="1258349" y="1177015"/>
                    </a:lnTo>
                    <a:close/>
                  </a:path>
                </a:pathLst>
              </a:custGeom>
              <a:gradFill>
                <a:gsLst>
                  <a:gs pos="0">
                    <a:schemeClr val="accent5"/>
                  </a:gs>
                  <a:gs pos="100000">
                    <a:schemeClr val="accent5">
                      <a:lumMod val="10000"/>
                    </a:schemeClr>
                  </a:gs>
                </a:gsLst>
                <a:lin ang="16200000" scaled="1"/>
              </a:gradFill>
              <a:ln>
                <a:noFill/>
              </a:ln>
            </p:spPr>
            <p:txBody>
              <a:bodyPr vert="horz" wrap="square" lIns="68580" tIns="34290" rIns="68580" bIns="34290" numCol="1" anchor="t" anchorCtr="0" compatLnSpc="1">
                <a:prstTxWarp prst="textNoShape">
                  <a:avLst/>
                </a:prstTxWarp>
              </a:bodyPr>
              <a:lstStyle/>
              <a:p>
                <a:endParaRPr lang="ko-KR" altLang="en-US" sz="2000" b="1" dirty="0">
                  <a:latin typeface="Calibri" panose="020F0502020204030204" pitchFamily="34" charset="0"/>
                  <a:cs typeface="Calibri" panose="020F0502020204030204" pitchFamily="34" charset="0"/>
                </a:endParaRPr>
              </a:p>
            </p:txBody>
          </p:sp>
        </p:grpSp>
        <p:sp>
          <p:nvSpPr>
            <p:cNvPr id="16" name="TextBox 15">
              <a:extLst>
                <a:ext uri="{FF2B5EF4-FFF2-40B4-BE49-F238E27FC236}">
                  <a16:creationId xmlns:a16="http://schemas.microsoft.com/office/drawing/2014/main" id="{A0E7D322-A841-FA8E-E978-C3830CC98CAD}"/>
                </a:ext>
              </a:extLst>
            </p:cNvPr>
            <p:cNvSpPr txBox="1"/>
            <p:nvPr/>
          </p:nvSpPr>
          <p:spPr>
            <a:xfrm>
              <a:off x="89970" y="4578287"/>
              <a:ext cx="2789278" cy="830997"/>
            </a:xfrm>
            <a:prstGeom prst="rect">
              <a:avLst/>
            </a:prstGeom>
            <a:noFill/>
          </p:spPr>
          <p:txBody>
            <a:bodyPr wrap="square" rtlCol="0">
              <a:spAutoFit/>
            </a:bodyPr>
            <a:lstStyle/>
            <a:p>
              <a:pPr algn="r"/>
              <a:r>
                <a:rPr lang="en-US" altLang="ko-KR" sz="2400" b="1" dirty="0">
                  <a:solidFill>
                    <a:srgbClr val="3B889C"/>
                  </a:solidFill>
                  <a:effectLst>
                    <a:innerShdw blurRad="114300">
                      <a:prstClr val="black"/>
                    </a:innerShdw>
                  </a:effectLst>
                  <a:latin typeface="Calibri" panose="020F0502020204030204" pitchFamily="34" charset="0"/>
                  <a:cs typeface="Calibri" panose="020F0502020204030204" pitchFamily="34" charset="0"/>
                </a:rPr>
                <a:t>He said, “Bravo! You have done well.”</a:t>
              </a:r>
              <a:endParaRPr lang="ko-KR" altLang="en-US" sz="2400" b="1" dirty="0">
                <a:solidFill>
                  <a:srgbClr val="3B889C"/>
                </a:solidFill>
                <a:effectLst>
                  <a:innerShdw blurRad="114300">
                    <a:prstClr val="black"/>
                  </a:innerShdw>
                </a:effectLst>
                <a:latin typeface="Calibri" panose="020F0502020204030204" pitchFamily="34" charset="0"/>
                <a:cs typeface="Calibri" panose="020F0502020204030204" pitchFamily="34" charset="0"/>
              </a:endParaRPr>
            </a:p>
          </p:txBody>
        </p:sp>
        <p:sp>
          <p:nvSpPr>
            <p:cNvPr id="17" name="TextBox 16">
              <a:extLst>
                <a:ext uri="{FF2B5EF4-FFF2-40B4-BE49-F238E27FC236}">
                  <a16:creationId xmlns:a16="http://schemas.microsoft.com/office/drawing/2014/main" id="{A4B9916A-B4B9-75C7-966B-D7EC03D30CD8}"/>
                </a:ext>
              </a:extLst>
            </p:cNvPr>
            <p:cNvSpPr txBox="1"/>
            <p:nvPr/>
          </p:nvSpPr>
          <p:spPr>
            <a:xfrm>
              <a:off x="2891832" y="4744423"/>
              <a:ext cx="612129" cy="400110"/>
            </a:xfrm>
            <a:prstGeom prst="rect">
              <a:avLst/>
            </a:prstGeom>
            <a:noFill/>
          </p:spPr>
          <p:txBody>
            <a:bodyPr wrap="square" rtlCol="0">
              <a:spAutoFit/>
            </a:bodyPr>
            <a:lstStyle/>
            <a:p>
              <a:pPr algn="ctr"/>
              <a:r>
                <a:rPr lang="en-US" altLang="ko-KR" sz="2000" b="1" dirty="0">
                  <a:solidFill>
                    <a:schemeClr val="bg1"/>
                  </a:solidFill>
                  <a:effectLst>
                    <a:outerShdw blurRad="50800" dist="38100" dir="18900000" algn="bl" rotWithShape="0">
                      <a:prstClr val="black">
                        <a:alpha val="40000"/>
                      </a:prstClr>
                    </a:outerShdw>
                  </a:effectLst>
                  <a:latin typeface="Calibri" panose="020F0502020204030204" pitchFamily="34" charset="0"/>
                  <a:cs typeface="Calibri" panose="020F0502020204030204" pitchFamily="34" charset="0"/>
                </a:rPr>
                <a:t>D</a:t>
              </a:r>
              <a:endParaRPr lang="ko-KR" altLang="en-US" sz="2000" b="1" dirty="0">
                <a:solidFill>
                  <a:schemeClr val="bg1"/>
                </a:solidFill>
                <a:effectLst>
                  <a:outerShdw blurRad="50800" dist="38100" dir="18900000" algn="bl" rotWithShape="0">
                    <a:prstClr val="black">
                      <a:alpha val="40000"/>
                    </a:prstClr>
                  </a:outerShdw>
                </a:effectLst>
                <a:latin typeface="Calibri" panose="020F0502020204030204" pitchFamily="34" charset="0"/>
                <a:cs typeface="Calibri" panose="020F0502020204030204" pitchFamily="34" charset="0"/>
              </a:endParaRPr>
            </a:p>
          </p:txBody>
        </p:sp>
      </p:grpSp>
      <p:grpSp>
        <p:nvGrpSpPr>
          <p:cNvPr id="20" name="Group 19">
            <a:extLst>
              <a:ext uri="{FF2B5EF4-FFF2-40B4-BE49-F238E27FC236}">
                <a16:creationId xmlns:a16="http://schemas.microsoft.com/office/drawing/2014/main" id="{8AA78C66-913D-4F22-2E97-1E4CF0F5956D}"/>
              </a:ext>
            </a:extLst>
          </p:cNvPr>
          <p:cNvGrpSpPr/>
          <p:nvPr/>
        </p:nvGrpSpPr>
        <p:grpSpPr>
          <a:xfrm>
            <a:off x="6240016" y="2878650"/>
            <a:ext cx="5044027" cy="1512609"/>
            <a:chOff x="4688351" y="2368181"/>
            <a:chExt cx="5044027" cy="1512609"/>
          </a:xfrm>
        </p:grpSpPr>
        <p:grpSp>
          <p:nvGrpSpPr>
            <p:cNvPr id="21" name="Group 20">
              <a:extLst>
                <a:ext uri="{FF2B5EF4-FFF2-40B4-BE49-F238E27FC236}">
                  <a16:creationId xmlns:a16="http://schemas.microsoft.com/office/drawing/2014/main" id="{0D52E4A9-9340-3EED-EEED-545A3430BBF9}"/>
                </a:ext>
              </a:extLst>
            </p:cNvPr>
            <p:cNvGrpSpPr/>
            <p:nvPr/>
          </p:nvGrpSpPr>
          <p:grpSpPr>
            <a:xfrm>
              <a:off x="4688351" y="2522070"/>
              <a:ext cx="1485000" cy="1358720"/>
              <a:chOff x="4678493" y="1987706"/>
              <a:chExt cx="2712942" cy="1811627"/>
            </a:xfrm>
          </p:grpSpPr>
          <p:sp>
            <p:nvSpPr>
              <p:cNvPr id="24" name="Right Arrow 51">
                <a:extLst>
                  <a:ext uri="{FF2B5EF4-FFF2-40B4-BE49-F238E27FC236}">
                    <a16:creationId xmlns:a16="http://schemas.microsoft.com/office/drawing/2014/main" id="{77FE16DF-E39C-5E85-071D-3719EDC635AD}"/>
                  </a:ext>
                </a:extLst>
              </p:cNvPr>
              <p:cNvSpPr/>
              <p:nvPr/>
            </p:nvSpPr>
            <p:spPr>
              <a:xfrm>
                <a:off x="5869620" y="1987706"/>
                <a:ext cx="1521815" cy="753796"/>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b="1">
                  <a:solidFill>
                    <a:schemeClr val="tx1"/>
                  </a:solidFill>
                  <a:latin typeface="Calibri" panose="020F0502020204030204" pitchFamily="34" charset="0"/>
                  <a:cs typeface="Calibri" panose="020F0502020204030204" pitchFamily="34" charset="0"/>
                </a:endParaRPr>
              </a:p>
            </p:txBody>
          </p:sp>
          <p:sp>
            <p:nvSpPr>
              <p:cNvPr id="25" name="Isosceles Triangle 29">
                <a:extLst>
                  <a:ext uri="{FF2B5EF4-FFF2-40B4-BE49-F238E27FC236}">
                    <a16:creationId xmlns:a16="http://schemas.microsoft.com/office/drawing/2014/main" id="{18EA0492-3B88-4CC8-4D0C-AC0B46E29168}"/>
                  </a:ext>
                </a:extLst>
              </p:cNvPr>
              <p:cNvSpPr/>
              <p:nvPr/>
            </p:nvSpPr>
            <p:spPr>
              <a:xfrm rot="16200000">
                <a:off x="4465302" y="2390078"/>
                <a:ext cx="1622446" cy="1196064"/>
              </a:xfrm>
              <a:custGeom>
                <a:avLst/>
                <a:gdLst>
                  <a:gd name="connsiteX0" fmla="*/ 0 w 389393"/>
                  <a:gd name="connsiteY0" fmla="*/ 1077005 h 1077005"/>
                  <a:gd name="connsiteX1" fmla="*/ 0 w 389393"/>
                  <a:gd name="connsiteY1" fmla="*/ 0 h 1077005"/>
                  <a:gd name="connsiteX2" fmla="*/ 389393 w 389393"/>
                  <a:gd name="connsiteY2" fmla="*/ 1077005 h 1077005"/>
                  <a:gd name="connsiteX3" fmla="*/ 0 w 389393"/>
                  <a:gd name="connsiteY3" fmla="*/ 1077005 h 1077005"/>
                  <a:gd name="connsiteX0" fmla="*/ 781050 w 1170443"/>
                  <a:gd name="connsiteY0" fmla="*/ 943655 h 943655"/>
                  <a:gd name="connsiteX1" fmla="*/ 0 w 1170443"/>
                  <a:gd name="connsiteY1" fmla="*/ 0 h 943655"/>
                  <a:gd name="connsiteX2" fmla="*/ 1170443 w 1170443"/>
                  <a:gd name="connsiteY2" fmla="*/ 943655 h 943655"/>
                  <a:gd name="connsiteX3" fmla="*/ 781050 w 1170443"/>
                  <a:gd name="connsiteY3" fmla="*/ 943655 h 943655"/>
                  <a:gd name="connsiteX0" fmla="*/ 776026 w 1170443"/>
                  <a:gd name="connsiteY0" fmla="*/ 948417 h 948417"/>
                  <a:gd name="connsiteX1" fmla="*/ 0 w 1170443"/>
                  <a:gd name="connsiteY1" fmla="*/ 0 h 948417"/>
                  <a:gd name="connsiteX2" fmla="*/ 1170443 w 1170443"/>
                  <a:gd name="connsiteY2" fmla="*/ 943655 h 948417"/>
                  <a:gd name="connsiteX3" fmla="*/ 776026 w 1170443"/>
                  <a:gd name="connsiteY3" fmla="*/ 948417 h 948417"/>
                  <a:gd name="connsiteX0" fmla="*/ 776026 w 1170443"/>
                  <a:gd name="connsiteY0" fmla="*/ 948417 h 952860"/>
                  <a:gd name="connsiteX1" fmla="*/ 0 w 1170443"/>
                  <a:gd name="connsiteY1" fmla="*/ 0 h 952860"/>
                  <a:gd name="connsiteX2" fmla="*/ 1170443 w 1170443"/>
                  <a:gd name="connsiteY2" fmla="*/ 952860 h 952860"/>
                  <a:gd name="connsiteX3" fmla="*/ 776026 w 1170443"/>
                  <a:gd name="connsiteY3" fmla="*/ 948417 h 952860"/>
                  <a:gd name="connsiteX0" fmla="*/ 776026 w 1163968"/>
                  <a:gd name="connsiteY0" fmla="*/ 948417 h 952863"/>
                  <a:gd name="connsiteX1" fmla="*/ 0 w 1163968"/>
                  <a:gd name="connsiteY1" fmla="*/ 0 h 952863"/>
                  <a:gd name="connsiteX2" fmla="*/ 1163968 w 1163968"/>
                  <a:gd name="connsiteY2" fmla="*/ 952863 h 952863"/>
                  <a:gd name="connsiteX3" fmla="*/ 776026 w 1163968"/>
                  <a:gd name="connsiteY3" fmla="*/ 948417 h 952863"/>
                  <a:gd name="connsiteX0" fmla="*/ 776026 w 1168993"/>
                  <a:gd name="connsiteY0" fmla="*/ 948417 h 955244"/>
                  <a:gd name="connsiteX1" fmla="*/ 0 w 1168993"/>
                  <a:gd name="connsiteY1" fmla="*/ 0 h 955244"/>
                  <a:gd name="connsiteX2" fmla="*/ 1168993 w 1168993"/>
                  <a:gd name="connsiteY2" fmla="*/ 955244 h 955244"/>
                  <a:gd name="connsiteX3" fmla="*/ 776026 w 1168993"/>
                  <a:gd name="connsiteY3" fmla="*/ 948417 h 955244"/>
                  <a:gd name="connsiteX0" fmla="*/ 776026 w 1161456"/>
                  <a:gd name="connsiteY0" fmla="*/ 948417 h 948417"/>
                  <a:gd name="connsiteX1" fmla="*/ 0 w 1161456"/>
                  <a:gd name="connsiteY1" fmla="*/ 0 h 948417"/>
                  <a:gd name="connsiteX2" fmla="*/ 1161456 w 1161456"/>
                  <a:gd name="connsiteY2" fmla="*/ 945719 h 948417"/>
                  <a:gd name="connsiteX3" fmla="*/ 776026 w 1161456"/>
                  <a:gd name="connsiteY3" fmla="*/ 948417 h 948417"/>
                  <a:gd name="connsiteX0" fmla="*/ 776026 w 1168992"/>
                  <a:gd name="connsiteY0" fmla="*/ 948417 h 950484"/>
                  <a:gd name="connsiteX1" fmla="*/ 0 w 1168992"/>
                  <a:gd name="connsiteY1" fmla="*/ 0 h 950484"/>
                  <a:gd name="connsiteX2" fmla="*/ 1168992 w 1168992"/>
                  <a:gd name="connsiteY2" fmla="*/ 950484 h 950484"/>
                  <a:gd name="connsiteX3" fmla="*/ 776026 w 1168992"/>
                  <a:gd name="connsiteY3" fmla="*/ 948417 h 950484"/>
                  <a:gd name="connsiteX0" fmla="*/ 776026 w 1176528"/>
                  <a:gd name="connsiteY0" fmla="*/ 948417 h 950487"/>
                  <a:gd name="connsiteX1" fmla="*/ 0 w 1176528"/>
                  <a:gd name="connsiteY1" fmla="*/ 0 h 950487"/>
                  <a:gd name="connsiteX2" fmla="*/ 1176528 w 1176528"/>
                  <a:gd name="connsiteY2" fmla="*/ 950487 h 950487"/>
                  <a:gd name="connsiteX3" fmla="*/ 776026 w 1176528"/>
                  <a:gd name="connsiteY3" fmla="*/ 948417 h 950487"/>
                  <a:gd name="connsiteX0" fmla="*/ 776026 w 1168992"/>
                  <a:gd name="connsiteY0" fmla="*/ 948417 h 950490"/>
                  <a:gd name="connsiteX1" fmla="*/ 0 w 1168992"/>
                  <a:gd name="connsiteY1" fmla="*/ 0 h 950490"/>
                  <a:gd name="connsiteX2" fmla="*/ 1168992 w 1168992"/>
                  <a:gd name="connsiteY2" fmla="*/ 950490 h 950490"/>
                  <a:gd name="connsiteX3" fmla="*/ 776026 w 1168992"/>
                  <a:gd name="connsiteY3" fmla="*/ 948417 h 950490"/>
                  <a:gd name="connsiteX0" fmla="*/ 776026 w 1168991"/>
                  <a:gd name="connsiteY0" fmla="*/ 948417 h 948417"/>
                  <a:gd name="connsiteX1" fmla="*/ 0 w 1168991"/>
                  <a:gd name="connsiteY1" fmla="*/ 0 h 948417"/>
                  <a:gd name="connsiteX2" fmla="*/ 1168991 w 1168991"/>
                  <a:gd name="connsiteY2" fmla="*/ 948111 h 948417"/>
                  <a:gd name="connsiteX3" fmla="*/ 776026 w 1168991"/>
                  <a:gd name="connsiteY3" fmla="*/ 948417 h 948417"/>
                  <a:gd name="connsiteX0" fmla="*/ 1318642 w 1711607"/>
                  <a:gd name="connsiteY0" fmla="*/ 1196064 h 1196064"/>
                  <a:gd name="connsiteX1" fmla="*/ 0 w 1711607"/>
                  <a:gd name="connsiteY1" fmla="*/ 0 h 1196064"/>
                  <a:gd name="connsiteX2" fmla="*/ 1711607 w 1711607"/>
                  <a:gd name="connsiteY2" fmla="*/ 1195758 h 1196064"/>
                  <a:gd name="connsiteX3" fmla="*/ 1318642 w 1711607"/>
                  <a:gd name="connsiteY3" fmla="*/ 1196064 h 1196064"/>
                </a:gdLst>
                <a:ahLst/>
                <a:cxnLst>
                  <a:cxn ang="0">
                    <a:pos x="connsiteX0" y="connsiteY0"/>
                  </a:cxn>
                  <a:cxn ang="0">
                    <a:pos x="connsiteX1" y="connsiteY1"/>
                  </a:cxn>
                  <a:cxn ang="0">
                    <a:pos x="connsiteX2" y="connsiteY2"/>
                  </a:cxn>
                  <a:cxn ang="0">
                    <a:pos x="connsiteX3" y="connsiteY3"/>
                  </a:cxn>
                </a:cxnLst>
                <a:rect l="l" t="t" r="r" b="b"/>
                <a:pathLst>
                  <a:path w="1711607" h="1196064">
                    <a:moveTo>
                      <a:pt x="1318642" y="1196064"/>
                    </a:moveTo>
                    <a:lnTo>
                      <a:pt x="0" y="0"/>
                    </a:lnTo>
                    <a:lnTo>
                      <a:pt x="1711607" y="1195758"/>
                    </a:lnTo>
                    <a:lnTo>
                      <a:pt x="1318642" y="1196064"/>
                    </a:lnTo>
                    <a:close/>
                  </a:path>
                </a:pathLst>
              </a:custGeom>
              <a:gradFill>
                <a:gsLst>
                  <a:gs pos="0">
                    <a:schemeClr val="accent2"/>
                  </a:gs>
                  <a:gs pos="100000">
                    <a:schemeClr val="accent2">
                      <a:lumMod val="10000"/>
                    </a:schemeClr>
                  </a:gs>
                </a:gsLst>
                <a:lin ang="16200000" scaled="1"/>
              </a:gradFill>
              <a:ln>
                <a:noFill/>
              </a:ln>
            </p:spPr>
            <p:txBody>
              <a:bodyPr vert="horz" wrap="square" lIns="68580" tIns="34290" rIns="68580" bIns="34290" numCol="1" anchor="t" anchorCtr="0" compatLnSpc="1">
                <a:prstTxWarp prst="textNoShape">
                  <a:avLst/>
                </a:prstTxWarp>
              </a:bodyPr>
              <a:lstStyle/>
              <a:p>
                <a:endParaRPr lang="ko-KR" altLang="en-US" sz="2000" b="1">
                  <a:latin typeface="Calibri" panose="020F0502020204030204" pitchFamily="34" charset="0"/>
                  <a:cs typeface="Calibri" panose="020F0502020204030204" pitchFamily="34" charset="0"/>
                </a:endParaRPr>
              </a:p>
            </p:txBody>
          </p:sp>
        </p:grpSp>
        <p:sp>
          <p:nvSpPr>
            <p:cNvPr id="22" name="TextBox 21">
              <a:extLst>
                <a:ext uri="{FF2B5EF4-FFF2-40B4-BE49-F238E27FC236}">
                  <a16:creationId xmlns:a16="http://schemas.microsoft.com/office/drawing/2014/main" id="{13299ECA-449E-1FA2-CB76-CE94C36275D8}"/>
                </a:ext>
              </a:extLst>
            </p:cNvPr>
            <p:cNvSpPr txBox="1"/>
            <p:nvPr/>
          </p:nvSpPr>
          <p:spPr>
            <a:xfrm>
              <a:off x="6261221" y="2368181"/>
              <a:ext cx="3471157" cy="830997"/>
            </a:xfrm>
            <a:prstGeom prst="rect">
              <a:avLst/>
            </a:prstGeom>
            <a:noFill/>
          </p:spPr>
          <p:txBody>
            <a:bodyPr wrap="square" rtlCol="0">
              <a:spAutoFit/>
            </a:bodyPr>
            <a:lstStyle/>
            <a:p>
              <a:r>
                <a:rPr lang="en-US" altLang="ko-KR" sz="2400" b="1" dirty="0">
                  <a:solidFill>
                    <a:srgbClr val="A24341"/>
                  </a:solidFill>
                  <a:effectLst>
                    <a:innerShdw blurRad="114300">
                      <a:prstClr val="black"/>
                    </a:innerShdw>
                  </a:effectLst>
                  <a:latin typeface="Calibri" panose="020F0502020204030204" pitchFamily="34" charset="0"/>
                  <a:cs typeface="Calibri" panose="020F0502020204030204" pitchFamily="34" charset="0"/>
                </a:rPr>
                <a:t>He exclaimed sadly that he had lost the game.</a:t>
              </a:r>
              <a:endParaRPr lang="ko-KR" altLang="en-US" sz="2400" b="1" dirty="0">
                <a:solidFill>
                  <a:srgbClr val="A24341"/>
                </a:solidFill>
                <a:effectLst>
                  <a:innerShdw blurRad="114300">
                    <a:prstClr val="black"/>
                  </a:innerShdw>
                </a:effectLst>
                <a:latin typeface="Calibri" panose="020F0502020204030204" pitchFamily="34" charset="0"/>
                <a:cs typeface="Calibri" panose="020F0502020204030204" pitchFamily="34" charset="0"/>
              </a:endParaRPr>
            </a:p>
          </p:txBody>
        </p:sp>
        <p:sp>
          <p:nvSpPr>
            <p:cNvPr id="23" name="TextBox 22">
              <a:extLst>
                <a:ext uri="{FF2B5EF4-FFF2-40B4-BE49-F238E27FC236}">
                  <a16:creationId xmlns:a16="http://schemas.microsoft.com/office/drawing/2014/main" id="{1DC5BB1F-1563-1C73-CA8D-ACFE90743A31}"/>
                </a:ext>
              </a:extLst>
            </p:cNvPr>
            <p:cNvSpPr txBox="1"/>
            <p:nvPr/>
          </p:nvSpPr>
          <p:spPr>
            <a:xfrm>
              <a:off x="5632700" y="2604688"/>
              <a:ext cx="612129" cy="400110"/>
            </a:xfrm>
            <a:prstGeom prst="rect">
              <a:avLst/>
            </a:prstGeom>
            <a:noFill/>
          </p:spPr>
          <p:txBody>
            <a:bodyPr wrap="square" rtlCol="0">
              <a:spAutoFit/>
            </a:bodyPr>
            <a:lstStyle/>
            <a:p>
              <a:pPr algn="ctr"/>
              <a:r>
                <a:rPr lang="en-US" altLang="ko-KR" sz="2000" b="1" dirty="0">
                  <a:solidFill>
                    <a:schemeClr val="bg1"/>
                  </a:solidFill>
                  <a:effectLst>
                    <a:outerShdw blurRad="50800" dist="38100" dir="18900000" algn="bl" rotWithShape="0">
                      <a:prstClr val="black">
                        <a:alpha val="40000"/>
                      </a:prstClr>
                    </a:outerShdw>
                  </a:effectLst>
                  <a:latin typeface="Calibri" panose="020F0502020204030204" pitchFamily="34" charset="0"/>
                  <a:cs typeface="Calibri" panose="020F0502020204030204" pitchFamily="34" charset="0"/>
                </a:rPr>
                <a:t>I</a:t>
              </a:r>
              <a:endParaRPr lang="ko-KR" altLang="en-US" sz="2000" b="1" dirty="0">
                <a:solidFill>
                  <a:schemeClr val="bg1"/>
                </a:solidFill>
                <a:effectLst>
                  <a:outerShdw blurRad="50800" dist="38100" dir="18900000" algn="bl" rotWithShape="0">
                    <a:prstClr val="black">
                      <a:alpha val="40000"/>
                    </a:prstClr>
                  </a:outerShdw>
                </a:effectLst>
                <a:latin typeface="Calibri" panose="020F0502020204030204" pitchFamily="34" charset="0"/>
                <a:cs typeface="Calibri" panose="020F0502020204030204" pitchFamily="34" charset="0"/>
              </a:endParaRPr>
            </a:p>
          </p:txBody>
        </p:sp>
      </p:grpSp>
      <p:grpSp>
        <p:nvGrpSpPr>
          <p:cNvPr id="26" name="Group 25">
            <a:extLst>
              <a:ext uri="{FF2B5EF4-FFF2-40B4-BE49-F238E27FC236}">
                <a16:creationId xmlns:a16="http://schemas.microsoft.com/office/drawing/2014/main" id="{99150204-3242-58D8-6403-E8A17D7B978D}"/>
              </a:ext>
            </a:extLst>
          </p:cNvPr>
          <p:cNvGrpSpPr/>
          <p:nvPr/>
        </p:nvGrpSpPr>
        <p:grpSpPr>
          <a:xfrm>
            <a:off x="6266085" y="4007661"/>
            <a:ext cx="4497197" cy="830997"/>
            <a:chOff x="4714420" y="3497192"/>
            <a:chExt cx="4497197" cy="830997"/>
          </a:xfrm>
        </p:grpSpPr>
        <p:grpSp>
          <p:nvGrpSpPr>
            <p:cNvPr id="27" name="Group 26">
              <a:extLst>
                <a:ext uri="{FF2B5EF4-FFF2-40B4-BE49-F238E27FC236}">
                  <a16:creationId xmlns:a16="http://schemas.microsoft.com/office/drawing/2014/main" id="{5145D436-0A78-6702-187E-0CB29D230CDC}"/>
                </a:ext>
              </a:extLst>
            </p:cNvPr>
            <p:cNvGrpSpPr/>
            <p:nvPr/>
          </p:nvGrpSpPr>
          <p:grpSpPr>
            <a:xfrm>
              <a:off x="4714420" y="3618993"/>
              <a:ext cx="1458932" cy="565347"/>
              <a:chOff x="4726118" y="1987706"/>
              <a:chExt cx="2665317" cy="753796"/>
            </a:xfrm>
          </p:grpSpPr>
          <p:sp>
            <p:nvSpPr>
              <p:cNvPr id="30" name="Right Arrow 47">
                <a:extLst>
                  <a:ext uri="{FF2B5EF4-FFF2-40B4-BE49-F238E27FC236}">
                    <a16:creationId xmlns:a16="http://schemas.microsoft.com/office/drawing/2014/main" id="{6A3C75CC-63D7-AA43-2721-9F935B6FC3D6}"/>
                  </a:ext>
                </a:extLst>
              </p:cNvPr>
              <p:cNvSpPr/>
              <p:nvPr/>
            </p:nvSpPr>
            <p:spPr>
              <a:xfrm>
                <a:off x="5869620" y="1987706"/>
                <a:ext cx="1521815" cy="753796"/>
              </a:xfrm>
              <a:prstGeom prst="rightArrow">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b="1">
                  <a:solidFill>
                    <a:schemeClr val="tx1"/>
                  </a:solidFill>
                  <a:latin typeface="Calibri" panose="020F0502020204030204" pitchFamily="34" charset="0"/>
                  <a:cs typeface="Calibri" panose="020F0502020204030204" pitchFamily="34" charset="0"/>
                </a:endParaRPr>
              </a:p>
            </p:txBody>
          </p:sp>
          <p:sp>
            <p:nvSpPr>
              <p:cNvPr id="31" name="Isosceles Triangle 29">
                <a:extLst>
                  <a:ext uri="{FF2B5EF4-FFF2-40B4-BE49-F238E27FC236}">
                    <a16:creationId xmlns:a16="http://schemas.microsoft.com/office/drawing/2014/main" id="{4AD7356E-D06B-F22A-021B-71AAD3EAF997}"/>
                  </a:ext>
                </a:extLst>
              </p:cNvPr>
              <p:cNvSpPr/>
              <p:nvPr/>
            </p:nvSpPr>
            <p:spPr>
              <a:xfrm rot="16200000">
                <a:off x="5114090" y="1788914"/>
                <a:ext cx="372495" cy="1148439"/>
              </a:xfrm>
              <a:custGeom>
                <a:avLst/>
                <a:gdLst>
                  <a:gd name="connsiteX0" fmla="*/ 0 w 389393"/>
                  <a:gd name="connsiteY0" fmla="*/ 1077005 h 1077005"/>
                  <a:gd name="connsiteX1" fmla="*/ 0 w 389393"/>
                  <a:gd name="connsiteY1" fmla="*/ 0 h 1077005"/>
                  <a:gd name="connsiteX2" fmla="*/ 389393 w 389393"/>
                  <a:gd name="connsiteY2" fmla="*/ 1077005 h 1077005"/>
                  <a:gd name="connsiteX3" fmla="*/ 0 w 389393"/>
                  <a:gd name="connsiteY3" fmla="*/ 1077005 h 1077005"/>
                  <a:gd name="connsiteX0" fmla="*/ 781050 w 1170443"/>
                  <a:gd name="connsiteY0" fmla="*/ 943655 h 943655"/>
                  <a:gd name="connsiteX1" fmla="*/ 0 w 1170443"/>
                  <a:gd name="connsiteY1" fmla="*/ 0 h 943655"/>
                  <a:gd name="connsiteX2" fmla="*/ 1170443 w 1170443"/>
                  <a:gd name="connsiteY2" fmla="*/ 943655 h 943655"/>
                  <a:gd name="connsiteX3" fmla="*/ 781050 w 1170443"/>
                  <a:gd name="connsiteY3" fmla="*/ 943655 h 943655"/>
                  <a:gd name="connsiteX0" fmla="*/ 776026 w 1170443"/>
                  <a:gd name="connsiteY0" fmla="*/ 948417 h 948417"/>
                  <a:gd name="connsiteX1" fmla="*/ 0 w 1170443"/>
                  <a:gd name="connsiteY1" fmla="*/ 0 h 948417"/>
                  <a:gd name="connsiteX2" fmla="*/ 1170443 w 1170443"/>
                  <a:gd name="connsiteY2" fmla="*/ 943655 h 948417"/>
                  <a:gd name="connsiteX3" fmla="*/ 776026 w 1170443"/>
                  <a:gd name="connsiteY3" fmla="*/ 948417 h 948417"/>
                  <a:gd name="connsiteX0" fmla="*/ 776026 w 1170443"/>
                  <a:gd name="connsiteY0" fmla="*/ 948417 h 952860"/>
                  <a:gd name="connsiteX1" fmla="*/ 0 w 1170443"/>
                  <a:gd name="connsiteY1" fmla="*/ 0 h 952860"/>
                  <a:gd name="connsiteX2" fmla="*/ 1170443 w 1170443"/>
                  <a:gd name="connsiteY2" fmla="*/ 952860 h 952860"/>
                  <a:gd name="connsiteX3" fmla="*/ 776026 w 1170443"/>
                  <a:gd name="connsiteY3" fmla="*/ 948417 h 952860"/>
                  <a:gd name="connsiteX0" fmla="*/ 776026 w 1163968"/>
                  <a:gd name="connsiteY0" fmla="*/ 948417 h 952863"/>
                  <a:gd name="connsiteX1" fmla="*/ 0 w 1163968"/>
                  <a:gd name="connsiteY1" fmla="*/ 0 h 952863"/>
                  <a:gd name="connsiteX2" fmla="*/ 1163968 w 1163968"/>
                  <a:gd name="connsiteY2" fmla="*/ 952863 h 952863"/>
                  <a:gd name="connsiteX3" fmla="*/ 776026 w 1163968"/>
                  <a:gd name="connsiteY3" fmla="*/ 948417 h 952863"/>
                  <a:gd name="connsiteX0" fmla="*/ 776026 w 1168993"/>
                  <a:gd name="connsiteY0" fmla="*/ 948417 h 955244"/>
                  <a:gd name="connsiteX1" fmla="*/ 0 w 1168993"/>
                  <a:gd name="connsiteY1" fmla="*/ 0 h 955244"/>
                  <a:gd name="connsiteX2" fmla="*/ 1168993 w 1168993"/>
                  <a:gd name="connsiteY2" fmla="*/ 955244 h 955244"/>
                  <a:gd name="connsiteX3" fmla="*/ 776026 w 1168993"/>
                  <a:gd name="connsiteY3" fmla="*/ 948417 h 955244"/>
                  <a:gd name="connsiteX0" fmla="*/ 776026 w 1161456"/>
                  <a:gd name="connsiteY0" fmla="*/ 948417 h 948417"/>
                  <a:gd name="connsiteX1" fmla="*/ 0 w 1161456"/>
                  <a:gd name="connsiteY1" fmla="*/ 0 h 948417"/>
                  <a:gd name="connsiteX2" fmla="*/ 1161456 w 1161456"/>
                  <a:gd name="connsiteY2" fmla="*/ 945719 h 948417"/>
                  <a:gd name="connsiteX3" fmla="*/ 776026 w 1161456"/>
                  <a:gd name="connsiteY3" fmla="*/ 948417 h 948417"/>
                  <a:gd name="connsiteX0" fmla="*/ 776026 w 1168992"/>
                  <a:gd name="connsiteY0" fmla="*/ 948417 h 950484"/>
                  <a:gd name="connsiteX1" fmla="*/ 0 w 1168992"/>
                  <a:gd name="connsiteY1" fmla="*/ 0 h 950484"/>
                  <a:gd name="connsiteX2" fmla="*/ 1168992 w 1168992"/>
                  <a:gd name="connsiteY2" fmla="*/ 950484 h 950484"/>
                  <a:gd name="connsiteX3" fmla="*/ 776026 w 1168992"/>
                  <a:gd name="connsiteY3" fmla="*/ 948417 h 950484"/>
                  <a:gd name="connsiteX0" fmla="*/ 776026 w 1176528"/>
                  <a:gd name="connsiteY0" fmla="*/ 948417 h 950487"/>
                  <a:gd name="connsiteX1" fmla="*/ 0 w 1176528"/>
                  <a:gd name="connsiteY1" fmla="*/ 0 h 950487"/>
                  <a:gd name="connsiteX2" fmla="*/ 1176528 w 1176528"/>
                  <a:gd name="connsiteY2" fmla="*/ 950487 h 950487"/>
                  <a:gd name="connsiteX3" fmla="*/ 776026 w 1176528"/>
                  <a:gd name="connsiteY3" fmla="*/ 948417 h 950487"/>
                  <a:gd name="connsiteX0" fmla="*/ 776026 w 1168992"/>
                  <a:gd name="connsiteY0" fmla="*/ 948417 h 950490"/>
                  <a:gd name="connsiteX1" fmla="*/ 0 w 1168992"/>
                  <a:gd name="connsiteY1" fmla="*/ 0 h 950490"/>
                  <a:gd name="connsiteX2" fmla="*/ 1168992 w 1168992"/>
                  <a:gd name="connsiteY2" fmla="*/ 950490 h 950490"/>
                  <a:gd name="connsiteX3" fmla="*/ 776026 w 1168992"/>
                  <a:gd name="connsiteY3" fmla="*/ 948417 h 950490"/>
                  <a:gd name="connsiteX0" fmla="*/ 776026 w 1168991"/>
                  <a:gd name="connsiteY0" fmla="*/ 948417 h 948417"/>
                  <a:gd name="connsiteX1" fmla="*/ 0 w 1168991"/>
                  <a:gd name="connsiteY1" fmla="*/ 0 h 948417"/>
                  <a:gd name="connsiteX2" fmla="*/ 1168991 w 1168991"/>
                  <a:gd name="connsiteY2" fmla="*/ 948111 h 948417"/>
                  <a:gd name="connsiteX3" fmla="*/ 776026 w 1168991"/>
                  <a:gd name="connsiteY3" fmla="*/ 948417 h 948417"/>
                  <a:gd name="connsiteX0" fmla="*/ 0 w 392965"/>
                  <a:gd name="connsiteY0" fmla="*/ 595989 h 595989"/>
                  <a:gd name="connsiteX1" fmla="*/ 148430 w 392965"/>
                  <a:gd name="connsiteY1" fmla="*/ 0 h 595989"/>
                  <a:gd name="connsiteX2" fmla="*/ 392965 w 392965"/>
                  <a:gd name="connsiteY2" fmla="*/ 595683 h 595989"/>
                  <a:gd name="connsiteX3" fmla="*/ 0 w 392965"/>
                  <a:gd name="connsiteY3" fmla="*/ 595989 h 595989"/>
                  <a:gd name="connsiteX0" fmla="*/ 0 w 392965"/>
                  <a:gd name="connsiteY0" fmla="*/ 1148439 h 1148439"/>
                  <a:gd name="connsiteX1" fmla="*/ 148430 w 392965"/>
                  <a:gd name="connsiteY1" fmla="*/ 0 h 1148439"/>
                  <a:gd name="connsiteX2" fmla="*/ 392965 w 392965"/>
                  <a:gd name="connsiteY2" fmla="*/ 1148133 h 1148439"/>
                  <a:gd name="connsiteX3" fmla="*/ 0 w 392965"/>
                  <a:gd name="connsiteY3" fmla="*/ 1148439 h 1148439"/>
                </a:gdLst>
                <a:ahLst/>
                <a:cxnLst>
                  <a:cxn ang="0">
                    <a:pos x="connsiteX0" y="connsiteY0"/>
                  </a:cxn>
                  <a:cxn ang="0">
                    <a:pos x="connsiteX1" y="connsiteY1"/>
                  </a:cxn>
                  <a:cxn ang="0">
                    <a:pos x="connsiteX2" y="connsiteY2"/>
                  </a:cxn>
                  <a:cxn ang="0">
                    <a:pos x="connsiteX3" y="connsiteY3"/>
                  </a:cxn>
                </a:cxnLst>
                <a:rect l="l" t="t" r="r" b="b"/>
                <a:pathLst>
                  <a:path w="392965" h="1148439">
                    <a:moveTo>
                      <a:pt x="0" y="1148439"/>
                    </a:moveTo>
                    <a:lnTo>
                      <a:pt x="148430" y="0"/>
                    </a:lnTo>
                    <a:lnTo>
                      <a:pt x="392965" y="1148133"/>
                    </a:lnTo>
                    <a:lnTo>
                      <a:pt x="0" y="1148439"/>
                    </a:lnTo>
                    <a:close/>
                  </a:path>
                </a:pathLst>
              </a:custGeom>
              <a:gradFill>
                <a:gsLst>
                  <a:gs pos="50000">
                    <a:schemeClr val="accent4">
                      <a:lumMod val="10000"/>
                    </a:schemeClr>
                  </a:gs>
                  <a:gs pos="0">
                    <a:schemeClr val="accent4"/>
                  </a:gs>
                  <a:gs pos="100000">
                    <a:schemeClr val="accent4">
                      <a:lumMod val="10000"/>
                    </a:schemeClr>
                  </a:gs>
                </a:gsLst>
                <a:lin ang="16200000" scaled="1"/>
              </a:gradFill>
              <a:ln>
                <a:noFill/>
              </a:ln>
            </p:spPr>
            <p:txBody>
              <a:bodyPr vert="horz" wrap="square" lIns="68580" tIns="34290" rIns="68580" bIns="34290" numCol="1" anchor="t" anchorCtr="0" compatLnSpc="1">
                <a:prstTxWarp prst="textNoShape">
                  <a:avLst/>
                </a:prstTxWarp>
              </a:bodyPr>
              <a:lstStyle/>
              <a:p>
                <a:endParaRPr lang="ko-KR" altLang="en-US" sz="2000" b="1" dirty="0">
                  <a:latin typeface="Calibri" panose="020F0502020204030204" pitchFamily="34" charset="0"/>
                  <a:cs typeface="Calibri" panose="020F0502020204030204" pitchFamily="34" charset="0"/>
                </a:endParaRPr>
              </a:p>
            </p:txBody>
          </p:sp>
        </p:grpSp>
        <p:sp>
          <p:nvSpPr>
            <p:cNvPr id="28" name="TextBox 27">
              <a:extLst>
                <a:ext uri="{FF2B5EF4-FFF2-40B4-BE49-F238E27FC236}">
                  <a16:creationId xmlns:a16="http://schemas.microsoft.com/office/drawing/2014/main" id="{B5950384-DD02-590A-9AD3-F1AE157E42FA}"/>
                </a:ext>
              </a:extLst>
            </p:cNvPr>
            <p:cNvSpPr txBox="1"/>
            <p:nvPr/>
          </p:nvSpPr>
          <p:spPr>
            <a:xfrm>
              <a:off x="6273827" y="3497192"/>
              <a:ext cx="2937790" cy="830997"/>
            </a:xfrm>
            <a:prstGeom prst="rect">
              <a:avLst/>
            </a:prstGeom>
            <a:noFill/>
          </p:spPr>
          <p:txBody>
            <a:bodyPr wrap="square" rtlCol="0">
              <a:spAutoFit/>
            </a:bodyPr>
            <a:lstStyle/>
            <a:p>
              <a:r>
                <a:rPr lang="en-US" altLang="ko-KR" sz="2400" b="1" dirty="0">
                  <a:solidFill>
                    <a:schemeClr val="accent4">
                      <a:lumMod val="75000"/>
                    </a:schemeClr>
                  </a:solidFill>
                  <a:effectLst>
                    <a:innerShdw blurRad="114300">
                      <a:prstClr val="black"/>
                    </a:innerShdw>
                  </a:effectLst>
                  <a:latin typeface="Calibri" panose="020F0502020204030204" pitchFamily="34" charset="0"/>
                  <a:cs typeface="Calibri" panose="020F0502020204030204" pitchFamily="34" charset="0"/>
                </a:rPr>
                <a:t>Aruna exclaimed that she was very clever.</a:t>
              </a:r>
              <a:endParaRPr lang="ko-KR" altLang="en-US" sz="2400" b="1" dirty="0">
                <a:solidFill>
                  <a:schemeClr val="accent4">
                    <a:lumMod val="75000"/>
                  </a:schemeClr>
                </a:solidFill>
                <a:effectLst>
                  <a:innerShdw blurRad="114300">
                    <a:prstClr val="black"/>
                  </a:innerShdw>
                </a:effectLst>
                <a:latin typeface="Calibri" panose="020F0502020204030204" pitchFamily="34" charset="0"/>
                <a:cs typeface="Calibri" panose="020F0502020204030204" pitchFamily="34" charset="0"/>
              </a:endParaRPr>
            </a:p>
          </p:txBody>
        </p:sp>
        <p:sp>
          <p:nvSpPr>
            <p:cNvPr id="29" name="TextBox 28">
              <a:extLst>
                <a:ext uri="{FF2B5EF4-FFF2-40B4-BE49-F238E27FC236}">
                  <a16:creationId xmlns:a16="http://schemas.microsoft.com/office/drawing/2014/main" id="{8D0DFF6F-0DCD-D6F3-5DBD-91E3FEB8892C}"/>
                </a:ext>
              </a:extLst>
            </p:cNvPr>
            <p:cNvSpPr txBox="1"/>
            <p:nvPr/>
          </p:nvSpPr>
          <p:spPr>
            <a:xfrm>
              <a:off x="5649092" y="3700508"/>
              <a:ext cx="612129" cy="400110"/>
            </a:xfrm>
            <a:prstGeom prst="rect">
              <a:avLst/>
            </a:prstGeom>
            <a:noFill/>
          </p:spPr>
          <p:txBody>
            <a:bodyPr wrap="square" rtlCol="0">
              <a:spAutoFit/>
            </a:bodyPr>
            <a:lstStyle/>
            <a:p>
              <a:pPr algn="ctr"/>
              <a:r>
                <a:rPr lang="en-US" altLang="ko-KR" sz="2000" b="1" dirty="0">
                  <a:solidFill>
                    <a:schemeClr val="bg1"/>
                  </a:solidFill>
                  <a:effectLst>
                    <a:outerShdw blurRad="50800" dist="38100" dir="18900000" algn="bl" rotWithShape="0">
                      <a:prstClr val="black">
                        <a:alpha val="40000"/>
                      </a:prstClr>
                    </a:outerShdw>
                  </a:effectLst>
                  <a:latin typeface="Calibri" panose="020F0502020204030204" pitchFamily="34" charset="0"/>
                  <a:cs typeface="Calibri" panose="020F0502020204030204" pitchFamily="34" charset="0"/>
                </a:rPr>
                <a:t>I</a:t>
              </a:r>
              <a:endParaRPr lang="ko-KR" altLang="en-US" sz="2000" b="1" dirty="0">
                <a:solidFill>
                  <a:schemeClr val="bg1"/>
                </a:solidFill>
                <a:effectLst>
                  <a:outerShdw blurRad="50800" dist="38100" dir="18900000" algn="bl" rotWithShape="0">
                    <a:prstClr val="black">
                      <a:alpha val="40000"/>
                    </a:prstClr>
                  </a:outerShdw>
                </a:effectLst>
                <a:latin typeface="Calibri" panose="020F0502020204030204" pitchFamily="34" charset="0"/>
                <a:cs typeface="Calibri" panose="020F0502020204030204" pitchFamily="34" charset="0"/>
              </a:endParaRPr>
            </a:p>
          </p:txBody>
        </p:sp>
      </p:grpSp>
      <p:grpSp>
        <p:nvGrpSpPr>
          <p:cNvPr id="32" name="Group 31">
            <a:extLst>
              <a:ext uri="{FF2B5EF4-FFF2-40B4-BE49-F238E27FC236}">
                <a16:creationId xmlns:a16="http://schemas.microsoft.com/office/drawing/2014/main" id="{EE56C114-9413-814E-D449-3B7289CAD8A4}"/>
              </a:ext>
            </a:extLst>
          </p:cNvPr>
          <p:cNvGrpSpPr/>
          <p:nvPr/>
        </p:nvGrpSpPr>
        <p:grpSpPr>
          <a:xfrm>
            <a:off x="6250444" y="4423161"/>
            <a:ext cx="5171806" cy="1496592"/>
            <a:chOff x="4698779" y="3912692"/>
            <a:chExt cx="5171806" cy="1496592"/>
          </a:xfrm>
        </p:grpSpPr>
        <p:grpSp>
          <p:nvGrpSpPr>
            <p:cNvPr id="33" name="Group 32">
              <a:extLst>
                <a:ext uri="{FF2B5EF4-FFF2-40B4-BE49-F238E27FC236}">
                  <a16:creationId xmlns:a16="http://schemas.microsoft.com/office/drawing/2014/main" id="{E0B0ADC4-B2D2-1330-BDD1-2D96E003CF6A}"/>
                </a:ext>
              </a:extLst>
            </p:cNvPr>
            <p:cNvGrpSpPr/>
            <p:nvPr/>
          </p:nvGrpSpPr>
          <p:grpSpPr>
            <a:xfrm flipV="1">
              <a:off x="4698779" y="3912692"/>
              <a:ext cx="1474573" cy="1315856"/>
              <a:chOff x="4697542" y="1987706"/>
              <a:chExt cx="2693893" cy="1754475"/>
            </a:xfrm>
          </p:grpSpPr>
          <p:sp>
            <p:nvSpPr>
              <p:cNvPr id="36" name="Right Arrow 49">
                <a:extLst>
                  <a:ext uri="{FF2B5EF4-FFF2-40B4-BE49-F238E27FC236}">
                    <a16:creationId xmlns:a16="http://schemas.microsoft.com/office/drawing/2014/main" id="{2ADEE6EB-4A24-60D1-D530-4157CF66F02A}"/>
                  </a:ext>
                </a:extLst>
              </p:cNvPr>
              <p:cNvSpPr/>
              <p:nvPr/>
            </p:nvSpPr>
            <p:spPr>
              <a:xfrm>
                <a:off x="5869620" y="1987706"/>
                <a:ext cx="1521815" cy="753796"/>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b="1" dirty="0">
                  <a:solidFill>
                    <a:schemeClr val="tx1"/>
                  </a:solidFill>
                  <a:latin typeface="Calibri" panose="020F0502020204030204" pitchFamily="34" charset="0"/>
                  <a:cs typeface="Calibri" panose="020F0502020204030204" pitchFamily="34" charset="0"/>
                </a:endParaRPr>
              </a:p>
            </p:txBody>
          </p:sp>
          <p:sp>
            <p:nvSpPr>
              <p:cNvPr id="37" name="Isosceles Triangle 29">
                <a:extLst>
                  <a:ext uri="{FF2B5EF4-FFF2-40B4-BE49-F238E27FC236}">
                    <a16:creationId xmlns:a16="http://schemas.microsoft.com/office/drawing/2014/main" id="{179F6BCF-3866-3986-B040-DD2F68022B0B}"/>
                  </a:ext>
                </a:extLst>
              </p:cNvPr>
              <p:cNvSpPr/>
              <p:nvPr/>
            </p:nvSpPr>
            <p:spPr>
              <a:xfrm rot="16200000">
                <a:off x="4503403" y="2371026"/>
                <a:ext cx="1565294" cy="1177015"/>
              </a:xfrm>
              <a:custGeom>
                <a:avLst/>
                <a:gdLst>
                  <a:gd name="connsiteX0" fmla="*/ 0 w 389393"/>
                  <a:gd name="connsiteY0" fmla="*/ 1077005 h 1077005"/>
                  <a:gd name="connsiteX1" fmla="*/ 0 w 389393"/>
                  <a:gd name="connsiteY1" fmla="*/ 0 h 1077005"/>
                  <a:gd name="connsiteX2" fmla="*/ 389393 w 389393"/>
                  <a:gd name="connsiteY2" fmla="*/ 1077005 h 1077005"/>
                  <a:gd name="connsiteX3" fmla="*/ 0 w 389393"/>
                  <a:gd name="connsiteY3" fmla="*/ 1077005 h 1077005"/>
                  <a:gd name="connsiteX0" fmla="*/ 781050 w 1170443"/>
                  <a:gd name="connsiteY0" fmla="*/ 943655 h 943655"/>
                  <a:gd name="connsiteX1" fmla="*/ 0 w 1170443"/>
                  <a:gd name="connsiteY1" fmla="*/ 0 h 943655"/>
                  <a:gd name="connsiteX2" fmla="*/ 1170443 w 1170443"/>
                  <a:gd name="connsiteY2" fmla="*/ 943655 h 943655"/>
                  <a:gd name="connsiteX3" fmla="*/ 781050 w 1170443"/>
                  <a:gd name="connsiteY3" fmla="*/ 943655 h 943655"/>
                  <a:gd name="connsiteX0" fmla="*/ 776026 w 1170443"/>
                  <a:gd name="connsiteY0" fmla="*/ 948417 h 948417"/>
                  <a:gd name="connsiteX1" fmla="*/ 0 w 1170443"/>
                  <a:gd name="connsiteY1" fmla="*/ 0 h 948417"/>
                  <a:gd name="connsiteX2" fmla="*/ 1170443 w 1170443"/>
                  <a:gd name="connsiteY2" fmla="*/ 943655 h 948417"/>
                  <a:gd name="connsiteX3" fmla="*/ 776026 w 1170443"/>
                  <a:gd name="connsiteY3" fmla="*/ 948417 h 948417"/>
                  <a:gd name="connsiteX0" fmla="*/ 776026 w 1170443"/>
                  <a:gd name="connsiteY0" fmla="*/ 948417 h 952860"/>
                  <a:gd name="connsiteX1" fmla="*/ 0 w 1170443"/>
                  <a:gd name="connsiteY1" fmla="*/ 0 h 952860"/>
                  <a:gd name="connsiteX2" fmla="*/ 1170443 w 1170443"/>
                  <a:gd name="connsiteY2" fmla="*/ 952860 h 952860"/>
                  <a:gd name="connsiteX3" fmla="*/ 776026 w 1170443"/>
                  <a:gd name="connsiteY3" fmla="*/ 948417 h 952860"/>
                  <a:gd name="connsiteX0" fmla="*/ 776026 w 1163968"/>
                  <a:gd name="connsiteY0" fmla="*/ 948417 h 952863"/>
                  <a:gd name="connsiteX1" fmla="*/ 0 w 1163968"/>
                  <a:gd name="connsiteY1" fmla="*/ 0 h 952863"/>
                  <a:gd name="connsiteX2" fmla="*/ 1163968 w 1163968"/>
                  <a:gd name="connsiteY2" fmla="*/ 952863 h 952863"/>
                  <a:gd name="connsiteX3" fmla="*/ 776026 w 1163968"/>
                  <a:gd name="connsiteY3" fmla="*/ 948417 h 952863"/>
                  <a:gd name="connsiteX0" fmla="*/ 776026 w 1168993"/>
                  <a:gd name="connsiteY0" fmla="*/ 948417 h 955244"/>
                  <a:gd name="connsiteX1" fmla="*/ 0 w 1168993"/>
                  <a:gd name="connsiteY1" fmla="*/ 0 h 955244"/>
                  <a:gd name="connsiteX2" fmla="*/ 1168993 w 1168993"/>
                  <a:gd name="connsiteY2" fmla="*/ 955244 h 955244"/>
                  <a:gd name="connsiteX3" fmla="*/ 776026 w 1168993"/>
                  <a:gd name="connsiteY3" fmla="*/ 948417 h 955244"/>
                  <a:gd name="connsiteX0" fmla="*/ 776026 w 1161456"/>
                  <a:gd name="connsiteY0" fmla="*/ 948417 h 948417"/>
                  <a:gd name="connsiteX1" fmla="*/ 0 w 1161456"/>
                  <a:gd name="connsiteY1" fmla="*/ 0 h 948417"/>
                  <a:gd name="connsiteX2" fmla="*/ 1161456 w 1161456"/>
                  <a:gd name="connsiteY2" fmla="*/ 945719 h 948417"/>
                  <a:gd name="connsiteX3" fmla="*/ 776026 w 1161456"/>
                  <a:gd name="connsiteY3" fmla="*/ 948417 h 948417"/>
                  <a:gd name="connsiteX0" fmla="*/ 776026 w 1168992"/>
                  <a:gd name="connsiteY0" fmla="*/ 948417 h 950484"/>
                  <a:gd name="connsiteX1" fmla="*/ 0 w 1168992"/>
                  <a:gd name="connsiteY1" fmla="*/ 0 h 950484"/>
                  <a:gd name="connsiteX2" fmla="*/ 1168992 w 1168992"/>
                  <a:gd name="connsiteY2" fmla="*/ 950484 h 950484"/>
                  <a:gd name="connsiteX3" fmla="*/ 776026 w 1168992"/>
                  <a:gd name="connsiteY3" fmla="*/ 948417 h 950484"/>
                  <a:gd name="connsiteX0" fmla="*/ 776026 w 1176528"/>
                  <a:gd name="connsiteY0" fmla="*/ 948417 h 950487"/>
                  <a:gd name="connsiteX1" fmla="*/ 0 w 1176528"/>
                  <a:gd name="connsiteY1" fmla="*/ 0 h 950487"/>
                  <a:gd name="connsiteX2" fmla="*/ 1176528 w 1176528"/>
                  <a:gd name="connsiteY2" fmla="*/ 950487 h 950487"/>
                  <a:gd name="connsiteX3" fmla="*/ 776026 w 1176528"/>
                  <a:gd name="connsiteY3" fmla="*/ 948417 h 950487"/>
                  <a:gd name="connsiteX0" fmla="*/ 776026 w 1168992"/>
                  <a:gd name="connsiteY0" fmla="*/ 948417 h 950490"/>
                  <a:gd name="connsiteX1" fmla="*/ 0 w 1168992"/>
                  <a:gd name="connsiteY1" fmla="*/ 0 h 950490"/>
                  <a:gd name="connsiteX2" fmla="*/ 1168992 w 1168992"/>
                  <a:gd name="connsiteY2" fmla="*/ 950490 h 950490"/>
                  <a:gd name="connsiteX3" fmla="*/ 776026 w 1168992"/>
                  <a:gd name="connsiteY3" fmla="*/ 948417 h 950490"/>
                  <a:gd name="connsiteX0" fmla="*/ 776026 w 1168991"/>
                  <a:gd name="connsiteY0" fmla="*/ 948417 h 948417"/>
                  <a:gd name="connsiteX1" fmla="*/ 0 w 1168991"/>
                  <a:gd name="connsiteY1" fmla="*/ 0 h 948417"/>
                  <a:gd name="connsiteX2" fmla="*/ 1168991 w 1168991"/>
                  <a:gd name="connsiteY2" fmla="*/ 948111 h 948417"/>
                  <a:gd name="connsiteX3" fmla="*/ 776026 w 1168991"/>
                  <a:gd name="connsiteY3" fmla="*/ 948417 h 948417"/>
                  <a:gd name="connsiteX0" fmla="*/ 1258349 w 1651314"/>
                  <a:gd name="connsiteY0" fmla="*/ 1177015 h 1177015"/>
                  <a:gd name="connsiteX1" fmla="*/ 0 w 1651314"/>
                  <a:gd name="connsiteY1" fmla="*/ 0 h 1177015"/>
                  <a:gd name="connsiteX2" fmla="*/ 1651314 w 1651314"/>
                  <a:gd name="connsiteY2" fmla="*/ 1176709 h 1177015"/>
                  <a:gd name="connsiteX3" fmla="*/ 1258349 w 1651314"/>
                  <a:gd name="connsiteY3" fmla="*/ 1177015 h 1177015"/>
                </a:gdLst>
                <a:ahLst/>
                <a:cxnLst>
                  <a:cxn ang="0">
                    <a:pos x="connsiteX0" y="connsiteY0"/>
                  </a:cxn>
                  <a:cxn ang="0">
                    <a:pos x="connsiteX1" y="connsiteY1"/>
                  </a:cxn>
                  <a:cxn ang="0">
                    <a:pos x="connsiteX2" y="connsiteY2"/>
                  </a:cxn>
                  <a:cxn ang="0">
                    <a:pos x="connsiteX3" y="connsiteY3"/>
                  </a:cxn>
                </a:cxnLst>
                <a:rect l="l" t="t" r="r" b="b"/>
                <a:pathLst>
                  <a:path w="1651314" h="1177015">
                    <a:moveTo>
                      <a:pt x="1258349" y="1177015"/>
                    </a:moveTo>
                    <a:lnTo>
                      <a:pt x="0" y="0"/>
                    </a:lnTo>
                    <a:lnTo>
                      <a:pt x="1651314" y="1176709"/>
                    </a:lnTo>
                    <a:lnTo>
                      <a:pt x="1258349" y="1177015"/>
                    </a:lnTo>
                    <a:close/>
                  </a:path>
                </a:pathLst>
              </a:custGeom>
              <a:gradFill>
                <a:gsLst>
                  <a:gs pos="0">
                    <a:schemeClr val="accent6"/>
                  </a:gs>
                  <a:gs pos="100000">
                    <a:schemeClr val="accent6">
                      <a:lumMod val="10000"/>
                    </a:schemeClr>
                  </a:gs>
                </a:gsLst>
                <a:lin ang="16200000" scaled="1"/>
              </a:gradFill>
              <a:ln>
                <a:noFill/>
              </a:ln>
            </p:spPr>
            <p:txBody>
              <a:bodyPr vert="horz" wrap="square" lIns="68580" tIns="34290" rIns="68580" bIns="34290" numCol="1" anchor="t" anchorCtr="0" compatLnSpc="1">
                <a:prstTxWarp prst="textNoShape">
                  <a:avLst/>
                </a:prstTxWarp>
              </a:bodyPr>
              <a:lstStyle/>
              <a:p>
                <a:endParaRPr lang="ko-KR" altLang="en-US" sz="2000" b="1" dirty="0">
                  <a:latin typeface="Calibri" panose="020F0502020204030204" pitchFamily="34" charset="0"/>
                  <a:cs typeface="Calibri" panose="020F0502020204030204" pitchFamily="34" charset="0"/>
                </a:endParaRPr>
              </a:p>
            </p:txBody>
          </p:sp>
        </p:grpSp>
        <p:sp>
          <p:nvSpPr>
            <p:cNvPr id="34" name="TextBox 33">
              <a:extLst>
                <a:ext uri="{FF2B5EF4-FFF2-40B4-BE49-F238E27FC236}">
                  <a16:creationId xmlns:a16="http://schemas.microsoft.com/office/drawing/2014/main" id="{3EAB96F3-B1D9-271F-B3AB-5D1B60190D9D}"/>
                </a:ext>
              </a:extLst>
            </p:cNvPr>
            <p:cNvSpPr txBox="1"/>
            <p:nvPr/>
          </p:nvSpPr>
          <p:spPr>
            <a:xfrm>
              <a:off x="6244828" y="4578287"/>
              <a:ext cx="3625757" cy="830997"/>
            </a:xfrm>
            <a:prstGeom prst="rect">
              <a:avLst/>
            </a:prstGeom>
            <a:noFill/>
          </p:spPr>
          <p:txBody>
            <a:bodyPr wrap="square" rtlCol="0">
              <a:spAutoFit/>
            </a:bodyPr>
            <a:lstStyle/>
            <a:p>
              <a:r>
                <a:rPr lang="en-US" altLang="ko-KR" sz="2400" b="1" dirty="0">
                  <a:solidFill>
                    <a:schemeClr val="accent6">
                      <a:lumMod val="75000"/>
                    </a:schemeClr>
                  </a:solidFill>
                  <a:effectLst>
                    <a:innerShdw blurRad="114300">
                      <a:prstClr val="black"/>
                    </a:innerShdw>
                  </a:effectLst>
                  <a:latin typeface="Calibri" panose="020F0502020204030204" pitchFamily="34" charset="0"/>
                  <a:cs typeface="Calibri" panose="020F0502020204030204" pitchFamily="34" charset="0"/>
                </a:rPr>
                <a:t>He applauded him and said that he had done well.</a:t>
              </a:r>
              <a:endParaRPr lang="ko-KR" altLang="en-US" sz="2400" b="1" dirty="0">
                <a:solidFill>
                  <a:schemeClr val="accent6">
                    <a:lumMod val="75000"/>
                  </a:schemeClr>
                </a:solidFill>
                <a:effectLst>
                  <a:innerShdw blurRad="114300">
                    <a:prstClr val="black"/>
                  </a:innerShdw>
                </a:effectLst>
                <a:latin typeface="Calibri" panose="020F0502020204030204" pitchFamily="34" charset="0"/>
                <a:cs typeface="Calibri" panose="020F0502020204030204" pitchFamily="34" charset="0"/>
              </a:endParaRPr>
            </a:p>
          </p:txBody>
        </p:sp>
        <p:sp>
          <p:nvSpPr>
            <p:cNvPr id="35" name="TextBox 34">
              <a:extLst>
                <a:ext uri="{FF2B5EF4-FFF2-40B4-BE49-F238E27FC236}">
                  <a16:creationId xmlns:a16="http://schemas.microsoft.com/office/drawing/2014/main" id="{23015A24-2FCC-0A8C-FFFB-E673F4855075}"/>
                </a:ext>
              </a:extLst>
            </p:cNvPr>
            <p:cNvSpPr txBox="1"/>
            <p:nvPr/>
          </p:nvSpPr>
          <p:spPr>
            <a:xfrm>
              <a:off x="5632700" y="4744423"/>
              <a:ext cx="612129" cy="400110"/>
            </a:xfrm>
            <a:prstGeom prst="rect">
              <a:avLst/>
            </a:prstGeom>
            <a:noFill/>
          </p:spPr>
          <p:txBody>
            <a:bodyPr wrap="square" rtlCol="0">
              <a:spAutoFit/>
            </a:bodyPr>
            <a:lstStyle/>
            <a:p>
              <a:pPr algn="ctr"/>
              <a:r>
                <a:rPr lang="en-US" altLang="ko-KR" sz="2000" b="1" dirty="0">
                  <a:solidFill>
                    <a:schemeClr val="bg1"/>
                  </a:solidFill>
                  <a:effectLst>
                    <a:outerShdw blurRad="50800" dist="38100" dir="18900000" algn="bl" rotWithShape="0">
                      <a:prstClr val="black">
                        <a:alpha val="40000"/>
                      </a:prstClr>
                    </a:outerShdw>
                  </a:effectLst>
                  <a:latin typeface="Calibri" panose="020F0502020204030204" pitchFamily="34" charset="0"/>
                  <a:cs typeface="Calibri" panose="020F0502020204030204" pitchFamily="34" charset="0"/>
                </a:rPr>
                <a:t>I</a:t>
              </a:r>
              <a:endParaRPr lang="ko-KR" altLang="en-US" sz="2000" b="1" dirty="0">
                <a:solidFill>
                  <a:schemeClr val="bg1"/>
                </a:solidFill>
                <a:effectLst>
                  <a:outerShdw blurRad="50800" dist="38100" dir="18900000" algn="bl" rotWithShape="0">
                    <a:prstClr val="black">
                      <a:alpha val="40000"/>
                    </a:prstClr>
                  </a:outerShdw>
                </a:effectLst>
                <a:latin typeface="Calibri" panose="020F0502020204030204" pitchFamily="34" charset="0"/>
                <a:cs typeface="Calibri" panose="020F0502020204030204" pitchFamily="34" charset="0"/>
              </a:endParaRPr>
            </a:p>
          </p:txBody>
        </p:sp>
      </p:grpSp>
      <p:grpSp>
        <p:nvGrpSpPr>
          <p:cNvPr id="38" name="Group 37">
            <a:extLst>
              <a:ext uri="{FF2B5EF4-FFF2-40B4-BE49-F238E27FC236}">
                <a16:creationId xmlns:a16="http://schemas.microsoft.com/office/drawing/2014/main" id="{3BECAB9D-0E3C-2F22-B5C3-82FDB972DB47}"/>
              </a:ext>
            </a:extLst>
          </p:cNvPr>
          <p:cNvGrpSpPr/>
          <p:nvPr/>
        </p:nvGrpSpPr>
        <p:grpSpPr>
          <a:xfrm>
            <a:off x="5671732" y="3968202"/>
            <a:ext cx="887870" cy="887870"/>
            <a:chOff x="4093942" y="3361939"/>
            <a:chExt cx="887870" cy="887870"/>
          </a:xfrm>
          <a:effectLst>
            <a:outerShdw blurRad="63500" sx="102000" sy="102000" algn="ctr" rotWithShape="0">
              <a:prstClr val="black">
                <a:alpha val="40000"/>
              </a:prstClr>
            </a:outerShdw>
          </a:effectLst>
        </p:grpSpPr>
        <p:sp>
          <p:nvSpPr>
            <p:cNvPr id="41" name="Rounded Rectangle 101">
              <a:extLst>
                <a:ext uri="{FF2B5EF4-FFF2-40B4-BE49-F238E27FC236}">
                  <a16:creationId xmlns:a16="http://schemas.microsoft.com/office/drawing/2014/main" id="{03F6F3FA-271D-0F0D-8A10-774849D2AB8D}"/>
                </a:ext>
              </a:extLst>
            </p:cNvPr>
            <p:cNvSpPr/>
            <p:nvPr/>
          </p:nvSpPr>
          <p:spPr>
            <a:xfrm rot="18900000">
              <a:off x="4093942" y="3361939"/>
              <a:ext cx="887870" cy="887870"/>
            </a:xfrm>
            <a:prstGeom prst="roundRect">
              <a:avLst>
                <a:gd name="adj" fmla="val 15614"/>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b="1">
                <a:latin typeface="Calibri" panose="020F0502020204030204" pitchFamily="34" charset="0"/>
                <a:cs typeface="Calibri" panose="020F0502020204030204" pitchFamily="34" charset="0"/>
              </a:endParaRPr>
            </a:p>
          </p:txBody>
        </p:sp>
        <p:sp>
          <p:nvSpPr>
            <p:cNvPr id="42" name="Rounded Rectangle 102">
              <a:extLst>
                <a:ext uri="{FF2B5EF4-FFF2-40B4-BE49-F238E27FC236}">
                  <a16:creationId xmlns:a16="http://schemas.microsoft.com/office/drawing/2014/main" id="{4334A3AA-B3C4-D10A-67F0-7FB47C6E3063}"/>
                </a:ext>
              </a:extLst>
            </p:cNvPr>
            <p:cNvSpPr/>
            <p:nvPr/>
          </p:nvSpPr>
          <p:spPr>
            <a:xfrm rot="18900000">
              <a:off x="4158968" y="3426965"/>
              <a:ext cx="757815" cy="757815"/>
            </a:xfrm>
            <a:prstGeom prst="roundRect">
              <a:avLst>
                <a:gd name="adj" fmla="val 1561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b="1">
                <a:latin typeface="Calibri" panose="020F0502020204030204" pitchFamily="34" charset="0"/>
                <a:cs typeface="Calibri" panose="020F0502020204030204" pitchFamily="34" charset="0"/>
              </a:endParaRPr>
            </a:p>
          </p:txBody>
        </p:sp>
      </p:grpSp>
      <p:grpSp>
        <p:nvGrpSpPr>
          <p:cNvPr id="40" name="Group 39">
            <a:extLst>
              <a:ext uri="{FF2B5EF4-FFF2-40B4-BE49-F238E27FC236}">
                <a16:creationId xmlns:a16="http://schemas.microsoft.com/office/drawing/2014/main" id="{BBEDEE28-1591-1893-E8D8-814D41E43F81}"/>
              </a:ext>
            </a:extLst>
          </p:cNvPr>
          <p:cNvGrpSpPr/>
          <p:nvPr/>
        </p:nvGrpSpPr>
        <p:grpSpPr>
          <a:xfrm>
            <a:off x="2496000" y="144000"/>
            <a:ext cx="7200000" cy="720000"/>
            <a:chOff x="4069463" y="3006635"/>
            <a:chExt cx="4087725" cy="907930"/>
          </a:xfrm>
        </p:grpSpPr>
        <p:grpSp>
          <p:nvGrpSpPr>
            <p:cNvPr id="43" name="Group 42">
              <a:extLst>
                <a:ext uri="{FF2B5EF4-FFF2-40B4-BE49-F238E27FC236}">
                  <a16:creationId xmlns:a16="http://schemas.microsoft.com/office/drawing/2014/main" id="{A8B50EC8-5B0D-8C67-66E3-BF021EC4974B}"/>
                </a:ext>
              </a:extLst>
            </p:cNvPr>
            <p:cNvGrpSpPr/>
            <p:nvPr/>
          </p:nvGrpSpPr>
          <p:grpSpPr>
            <a:xfrm>
              <a:off x="4069463" y="3006635"/>
              <a:ext cx="4087725" cy="907930"/>
              <a:chOff x="1199456" y="4278368"/>
              <a:chExt cx="4087725" cy="907930"/>
            </a:xfrm>
          </p:grpSpPr>
          <p:sp>
            <p:nvSpPr>
              <p:cNvPr id="45" name="Rectangle: Rounded Corners 44">
                <a:extLst>
                  <a:ext uri="{FF2B5EF4-FFF2-40B4-BE49-F238E27FC236}">
                    <a16:creationId xmlns:a16="http://schemas.microsoft.com/office/drawing/2014/main" id="{A839F9C6-2CE5-56A0-51CC-94F1CFB1F558}"/>
                  </a:ext>
                </a:extLst>
              </p:cNvPr>
              <p:cNvSpPr/>
              <p:nvPr/>
            </p:nvSpPr>
            <p:spPr>
              <a:xfrm>
                <a:off x="1199456" y="4278368"/>
                <a:ext cx="4087725" cy="907930"/>
              </a:xfrm>
              <a:prstGeom prst="roundRect">
                <a:avLst/>
              </a:prstGeom>
              <a:solidFill>
                <a:srgbClr val="E44A90"/>
              </a:solidFill>
              <a:ln w="50800" cap="flat" cmpd="sng" algn="ctr">
                <a:solidFill>
                  <a:srgbClr val="E44A9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N" sz="2700" b="0" i="0" u="none" strike="noStrike" kern="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46" name="Rectangle: Rounded Corners 45">
                <a:extLst>
                  <a:ext uri="{FF2B5EF4-FFF2-40B4-BE49-F238E27FC236}">
                    <a16:creationId xmlns:a16="http://schemas.microsoft.com/office/drawing/2014/main" id="{BCDDAD46-9675-4CD1-DC8C-838853E01F02}"/>
                  </a:ext>
                </a:extLst>
              </p:cNvPr>
              <p:cNvSpPr/>
              <p:nvPr/>
            </p:nvSpPr>
            <p:spPr>
              <a:xfrm>
                <a:off x="1284909" y="4409124"/>
                <a:ext cx="3926145" cy="648072"/>
              </a:xfrm>
              <a:prstGeom prst="roundRect">
                <a:avLst/>
              </a:prstGeom>
              <a:solidFill>
                <a:srgbClr val="FFFFFF"/>
              </a:solidFill>
              <a:ln w="50800" cap="flat" cmpd="sng" algn="ctr">
                <a:solidFill>
                  <a:srgbClr val="FFFFFF"/>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N" sz="2700" b="0" i="0" u="none" strike="noStrike" kern="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endParaRPr>
              </a:p>
            </p:txBody>
          </p:sp>
        </p:grpSp>
        <p:sp>
          <p:nvSpPr>
            <p:cNvPr id="44" name="TextBox 43">
              <a:extLst>
                <a:ext uri="{FF2B5EF4-FFF2-40B4-BE49-F238E27FC236}">
                  <a16:creationId xmlns:a16="http://schemas.microsoft.com/office/drawing/2014/main" id="{EB4F154A-120F-EB8C-5B93-6485A338F223}"/>
                </a:ext>
              </a:extLst>
            </p:cNvPr>
            <p:cNvSpPr txBox="1"/>
            <p:nvPr/>
          </p:nvSpPr>
          <p:spPr>
            <a:xfrm>
              <a:off x="4259283" y="3136564"/>
              <a:ext cx="3708085" cy="648072"/>
            </a:xfrm>
            <a:prstGeom prst="rect">
              <a:avLst/>
            </a:prstGeom>
            <a:solidFill>
              <a:srgbClr val="FFFFFF"/>
            </a:solidFill>
            <a:ln w="50800" cap="flat" cmpd="sng" algn="ctr">
              <a:solidFill>
                <a:srgbClr val="FFFFFF"/>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marR="0" lvl="0" algn="l" rtl="0">
                <a:lnSpc>
                  <a:spcPct val="100000"/>
                </a:lnSpc>
                <a:spcBef>
                  <a:spcPts val="0"/>
                </a:spcBef>
                <a:spcAft>
                  <a:spcPts val="0"/>
                </a:spcAft>
              </a:defPPr>
              <a:lvl1pPr algn="ctr">
                <a:defRPr sz="2700">
                  <a:solidFill>
                    <a:schemeClr val="lt1"/>
                  </a:solidFill>
                  <a:latin typeface="Calibri" panose="020F0502020204030204" pitchFamily="34" charset="0"/>
                  <a:ea typeface="+mn-ea"/>
                  <a:cs typeface="Calibri" panose="020F0502020204030204" pitchFamily="34" charset="0"/>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36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Exclamatory Sentences</a:t>
              </a:r>
              <a:endParaRPr kumimoji="0" lang="en-IN" sz="36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grpSp>
      <p:grpSp>
        <p:nvGrpSpPr>
          <p:cNvPr id="39" name="Group 38">
            <a:extLst>
              <a:ext uri="{FF2B5EF4-FFF2-40B4-BE49-F238E27FC236}">
                <a16:creationId xmlns:a16="http://schemas.microsoft.com/office/drawing/2014/main" id="{C59F4658-03BE-317F-07A7-96D91B565756}"/>
              </a:ext>
            </a:extLst>
          </p:cNvPr>
          <p:cNvGrpSpPr/>
          <p:nvPr/>
        </p:nvGrpSpPr>
        <p:grpSpPr>
          <a:xfrm>
            <a:off x="602906" y="1114998"/>
            <a:ext cx="3960000" cy="1080000"/>
            <a:chOff x="585377" y="1065600"/>
            <a:chExt cx="3960000" cy="1080000"/>
          </a:xfrm>
        </p:grpSpPr>
        <p:sp>
          <p:nvSpPr>
            <p:cNvPr id="56" name="Chevron 2">
              <a:extLst>
                <a:ext uri="{FF2B5EF4-FFF2-40B4-BE49-F238E27FC236}">
                  <a16:creationId xmlns:a16="http://schemas.microsoft.com/office/drawing/2014/main" id="{1EEBA5A6-2195-E399-2787-9F243815E0A2}"/>
                </a:ext>
              </a:extLst>
            </p:cNvPr>
            <p:cNvSpPr/>
            <p:nvPr/>
          </p:nvSpPr>
          <p:spPr>
            <a:xfrm>
              <a:off x="585377" y="1065600"/>
              <a:ext cx="3960000" cy="1080000"/>
            </a:xfrm>
            <a:prstGeom prst="chevron">
              <a:avLst/>
            </a:prstGeom>
            <a:solidFill>
              <a:srgbClr val="5CE2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7" name="TextBox 56">
              <a:extLst>
                <a:ext uri="{FF2B5EF4-FFF2-40B4-BE49-F238E27FC236}">
                  <a16:creationId xmlns:a16="http://schemas.microsoft.com/office/drawing/2014/main" id="{AF11D6BF-C387-48EF-D16F-FDF58798DCE9}"/>
                </a:ext>
              </a:extLst>
            </p:cNvPr>
            <p:cNvSpPr txBox="1"/>
            <p:nvPr/>
          </p:nvSpPr>
          <p:spPr>
            <a:xfrm>
              <a:off x="1117088" y="1187549"/>
              <a:ext cx="3058852" cy="830997"/>
            </a:xfrm>
            <a:prstGeom prst="rect">
              <a:avLst/>
            </a:prstGeom>
            <a:noFill/>
          </p:spPr>
          <p:txBody>
            <a:bodyPr wrap="square" rtlCol="0">
              <a:spAutoFit/>
            </a:bodyPr>
            <a:lstStyle/>
            <a:p>
              <a:pPr algn="ctr"/>
              <a:r>
                <a:rPr lang="en-US" sz="2400" dirty="0">
                  <a:solidFill>
                    <a:schemeClr val="tx1"/>
                  </a:solidFill>
                  <a:latin typeface="Calibri" panose="020F0502020204030204" pitchFamily="34" charset="0"/>
                  <a:cs typeface="Calibri" panose="020F0502020204030204" pitchFamily="34" charset="0"/>
                </a:rPr>
                <a:t>To report exclamations and greetings</a:t>
              </a:r>
              <a:endParaRPr lang="en-IN" sz="2400" dirty="0">
                <a:latin typeface="Calibri" panose="020F0502020204030204" pitchFamily="34" charset="0"/>
                <a:cs typeface="Calibri" panose="020F0502020204030204" pitchFamily="34" charset="0"/>
              </a:endParaRPr>
            </a:p>
          </p:txBody>
        </p:sp>
      </p:grpSp>
      <p:grpSp>
        <p:nvGrpSpPr>
          <p:cNvPr id="58" name="Group 57">
            <a:extLst>
              <a:ext uri="{FF2B5EF4-FFF2-40B4-BE49-F238E27FC236}">
                <a16:creationId xmlns:a16="http://schemas.microsoft.com/office/drawing/2014/main" id="{40335660-AF94-48C9-6348-A88E8AF8DC46}"/>
              </a:ext>
            </a:extLst>
          </p:cNvPr>
          <p:cNvGrpSpPr/>
          <p:nvPr/>
        </p:nvGrpSpPr>
        <p:grpSpPr>
          <a:xfrm>
            <a:off x="4116000" y="1114998"/>
            <a:ext cx="3960000" cy="1080000"/>
            <a:chOff x="4116000" y="1065600"/>
            <a:chExt cx="3960000" cy="1080000"/>
          </a:xfrm>
        </p:grpSpPr>
        <p:sp>
          <p:nvSpPr>
            <p:cNvPr id="59" name="Chevron 78">
              <a:extLst>
                <a:ext uri="{FF2B5EF4-FFF2-40B4-BE49-F238E27FC236}">
                  <a16:creationId xmlns:a16="http://schemas.microsoft.com/office/drawing/2014/main" id="{C7282323-D085-02A6-35BC-3BF7EBE44E52}"/>
                </a:ext>
              </a:extLst>
            </p:cNvPr>
            <p:cNvSpPr/>
            <p:nvPr/>
          </p:nvSpPr>
          <p:spPr>
            <a:xfrm>
              <a:off x="4116000" y="1065600"/>
              <a:ext cx="3960000" cy="1080000"/>
            </a:xfrm>
            <a:prstGeom prst="chevron">
              <a:avLst/>
            </a:prstGeom>
            <a:solidFill>
              <a:srgbClr val="FFA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0" name="TextBox 59">
              <a:extLst>
                <a:ext uri="{FF2B5EF4-FFF2-40B4-BE49-F238E27FC236}">
                  <a16:creationId xmlns:a16="http://schemas.microsoft.com/office/drawing/2014/main" id="{21773CDA-7458-CF54-1335-56BA83B43F06}"/>
                </a:ext>
              </a:extLst>
            </p:cNvPr>
            <p:cNvSpPr txBox="1"/>
            <p:nvPr/>
          </p:nvSpPr>
          <p:spPr>
            <a:xfrm>
              <a:off x="4562906" y="1195310"/>
              <a:ext cx="3234813"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ko-KR" sz="2400" dirty="0">
                  <a:solidFill>
                    <a:prstClr val="black"/>
                  </a:solidFill>
                  <a:latin typeface="Calibri" panose="020F0502020204030204" pitchFamily="34" charset="0"/>
                  <a:ea typeface="맑은 고딕" panose="020B0503020000020004" pitchFamily="34" charset="-127"/>
                  <a:cs typeface="Calibri" panose="020F0502020204030204" pitchFamily="34" charset="0"/>
                </a:rPr>
                <a:t>Indirect speech is introduced by a verb</a:t>
              </a:r>
              <a:endParaRPr kumimoji="0" lang="ko-KR" altLang="en-US" sz="2400" b="0" i="0" u="none" strike="noStrike" kern="0" cap="none" spc="0" normalizeH="0" baseline="0" noProof="0" dirty="0">
                <a:ln>
                  <a:noFill/>
                </a:ln>
                <a:solidFill>
                  <a:prstClr val="black"/>
                </a:solidFill>
                <a:effectLst/>
                <a:uLnTx/>
                <a:uFillTx/>
                <a:latin typeface="Calibri" panose="020F0502020204030204" pitchFamily="34" charset="0"/>
                <a:ea typeface="맑은 고딕" panose="020B0503020000020004" pitchFamily="34" charset="-127"/>
                <a:cs typeface="Calibri" panose="020F0502020204030204" pitchFamily="34" charset="0"/>
                <a:sym typeface="Arial"/>
              </a:endParaRPr>
            </a:p>
          </p:txBody>
        </p:sp>
      </p:grpSp>
      <p:grpSp>
        <p:nvGrpSpPr>
          <p:cNvPr id="61" name="Group 60">
            <a:extLst>
              <a:ext uri="{FF2B5EF4-FFF2-40B4-BE49-F238E27FC236}">
                <a16:creationId xmlns:a16="http://schemas.microsoft.com/office/drawing/2014/main" id="{559EC302-05E9-DA24-016D-008A9BD13E6D}"/>
              </a:ext>
            </a:extLst>
          </p:cNvPr>
          <p:cNvGrpSpPr/>
          <p:nvPr/>
        </p:nvGrpSpPr>
        <p:grpSpPr>
          <a:xfrm>
            <a:off x="7629094" y="1114998"/>
            <a:ext cx="3960000" cy="1080000"/>
            <a:chOff x="7654005" y="1065600"/>
            <a:chExt cx="3960000" cy="1080000"/>
          </a:xfrm>
        </p:grpSpPr>
        <p:sp>
          <p:nvSpPr>
            <p:cNvPr id="62" name="Chevron 81">
              <a:extLst>
                <a:ext uri="{FF2B5EF4-FFF2-40B4-BE49-F238E27FC236}">
                  <a16:creationId xmlns:a16="http://schemas.microsoft.com/office/drawing/2014/main" id="{E996828F-3DDD-7B4F-6E29-FDB83E21B17B}"/>
                </a:ext>
              </a:extLst>
            </p:cNvPr>
            <p:cNvSpPr/>
            <p:nvPr/>
          </p:nvSpPr>
          <p:spPr>
            <a:xfrm>
              <a:off x="7654005" y="1065600"/>
              <a:ext cx="3960000" cy="1080000"/>
            </a:xfrm>
            <a:prstGeom prst="chevron">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3" name="TextBox 62">
              <a:extLst>
                <a:ext uri="{FF2B5EF4-FFF2-40B4-BE49-F238E27FC236}">
                  <a16:creationId xmlns:a16="http://schemas.microsoft.com/office/drawing/2014/main" id="{A8B6EFE7-1E1E-3615-7BCC-6154361F7A55}"/>
                </a:ext>
              </a:extLst>
            </p:cNvPr>
            <p:cNvSpPr txBox="1"/>
            <p:nvPr/>
          </p:nvSpPr>
          <p:spPr>
            <a:xfrm>
              <a:off x="8143787" y="1187549"/>
              <a:ext cx="3140255" cy="830997"/>
            </a:xfrm>
            <a:prstGeom prst="rect">
              <a:avLst/>
            </a:prstGeom>
            <a:noFill/>
          </p:spPr>
          <p:txBody>
            <a:bodyPr wrap="square" rtlCol="0">
              <a:spAutoFit/>
            </a:bodyPr>
            <a:lstStyle/>
            <a:p>
              <a:pPr algn="ctr"/>
              <a:r>
                <a:rPr lang="en-US" sz="2400" dirty="0">
                  <a:solidFill>
                    <a:prstClr val="black"/>
                  </a:solidFill>
                  <a:latin typeface="Calibri" panose="020F0502020204030204" pitchFamily="34" charset="0"/>
                  <a:ea typeface="맑은 고딕" panose="020B0503020000020004" pitchFamily="34" charset="-127"/>
                  <a:cs typeface="Calibri" panose="020F0502020204030204" pitchFamily="34" charset="0"/>
                </a:rPr>
                <a:t>Like exclaimed, wished, shouted with joy, etc.</a:t>
              </a:r>
              <a:endParaRPr lang="en-IN" dirty="0"/>
            </a:p>
          </p:txBody>
        </p:sp>
      </p:grpSp>
      <p:pic>
        <p:nvPicPr>
          <p:cNvPr id="48" name="Graphic 47" descr="Worried face outline with solid fill">
            <a:extLst>
              <a:ext uri="{FF2B5EF4-FFF2-40B4-BE49-F238E27FC236}">
                <a16:creationId xmlns:a16="http://schemas.microsoft.com/office/drawing/2014/main" id="{D76AD722-5C15-E9E2-F0F0-BC75B8060C3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86968" y="2858011"/>
            <a:ext cx="914400" cy="914400"/>
          </a:xfrm>
          <a:prstGeom prst="rect">
            <a:avLst/>
          </a:prstGeom>
        </p:spPr>
      </p:pic>
      <p:pic>
        <p:nvPicPr>
          <p:cNvPr id="54" name="Graphic 53" descr="Clapping hands with solid fill">
            <a:extLst>
              <a:ext uri="{FF2B5EF4-FFF2-40B4-BE49-F238E27FC236}">
                <a16:creationId xmlns:a16="http://schemas.microsoft.com/office/drawing/2014/main" id="{EA984F23-D807-7E94-3AA8-A022B8561B8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83792" y="5047055"/>
            <a:ext cx="914400" cy="914400"/>
          </a:xfrm>
          <a:prstGeom prst="rect">
            <a:avLst/>
          </a:prstGeom>
        </p:spPr>
      </p:pic>
      <p:pic>
        <p:nvPicPr>
          <p:cNvPr id="66" name="Graphic 65" descr="Brain in head with solid fill">
            <a:extLst>
              <a:ext uri="{FF2B5EF4-FFF2-40B4-BE49-F238E27FC236}">
                <a16:creationId xmlns:a16="http://schemas.microsoft.com/office/drawing/2014/main" id="{2FA0856A-0139-F1CA-9699-19857E4FD4FE}"/>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83792" y="3952533"/>
            <a:ext cx="914400" cy="914400"/>
          </a:xfrm>
          <a:prstGeom prst="rect">
            <a:avLst/>
          </a:prstGeom>
        </p:spPr>
      </p:pic>
    </p:spTree>
    <p:extLst>
      <p:ext uri="{BB962C8B-B14F-4D97-AF65-F5344CB8AC3E}">
        <p14:creationId xmlns:p14="http://schemas.microsoft.com/office/powerpoint/2010/main" val="1986487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left)">
                                      <p:cBhvr>
                                        <p:cTn id="7" dur="1000"/>
                                        <p:tgtEl>
                                          <p:spTgt spid="39"/>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58"/>
                                        </p:tgtEl>
                                        <p:attrNameLst>
                                          <p:attrName>style.visibility</p:attrName>
                                        </p:attrNameLst>
                                      </p:cBhvr>
                                      <p:to>
                                        <p:strVal val="visible"/>
                                      </p:to>
                                    </p:set>
                                    <p:animEffect transition="in" filter="wipe(left)">
                                      <p:cBhvr>
                                        <p:cTn id="11" dur="1000"/>
                                        <p:tgtEl>
                                          <p:spTgt spid="58"/>
                                        </p:tgtEl>
                                      </p:cBhvr>
                                    </p:animEffect>
                                  </p:childTnLst>
                                </p:cTn>
                              </p:par>
                            </p:childTnLst>
                          </p:cTn>
                        </p:par>
                        <p:par>
                          <p:cTn id="12" fill="hold">
                            <p:stCondLst>
                              <p:cond delay="2000"/>
                            </p:stCondLst>
                            <p:childTnLst>
                              <p:par>
                                <p:cTn id="13" presetID="22" presetClass="entr" presetSubtype="8" fill="hold" nodeType="afterEffect">
                                  <p:stCondLst>
                                    <p:cond delay="0"/>
                                  </p:stCondLst>
                                  <p:childTnLst>
                                    <p:set>
                                      <p:cBhvr>
                                        <p:cTn id="14" dur="1" fill="hold">
                                          <p:stCondLst>
                                            <p:cond delay="0"/>
                                          </p:stCondLst>
                                        </p:cTn>
                                        <p:tgtEl>
                                          <p:spTgt spid="61"/>
                                        </p:tgtEl>
                                        <p:attrNameLst>
                                          <p:attrName>style.visibility</p:attrName>
                                        </p:attrNameLst>
                                      </p:cBhvr>
                                      <p:to>
                                        <p:strVal val="visible"/>
                                      </p:to>
                                    </p:set>
                                    <p:animEffect transition="in" filter="wipe(left)">
                                      <p:cBhvr>
                                        <p:cTn id="15" dur="1000"/>
                                        <p:tgtEl>
                                          <p:spTgt spid="61"/>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8"/>
                                        </p:tgtEl>
                                        <p:attrNameLst>
                                          <p:attrName>style.visibility</p:attrName>
                                        </p:attrNameLst>
                                      </p:cBhvr>
                                      <p:to>
                                        <p:strVal val="visible"/>
                                      </p:to>
                                    </p:set>
                                  </p:childTnLst>
                                </p:cTn>
                              </p:par>
                              <p:par>
                                <p:cTn id="20" presetID="22" presetClass="entr" presetSubtype="2" fill="hold" nodeType="with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right)">
                                      <p:cBhvr>
                                        <p:cTn id="22" dur="1000"/>
                                        <p:tgtEl>
                                          <p:spTgt spid="2"/>
                                        </p:tgtEl>
                                      </p:cBhvr>
                                    </p:animEffect>
                                  </p:childTnLst>
                                </p:cTn>
                              </p:par>
                              <p:par>
                                <p:cTn id="23" presetID="53" presetClass="entr" presetSubtype="16" fill="hold" nodeType="withEffect">
                                  <p:stCondLst>
                                    <p:cond delay="0"/>
                                  </p:stCondLst>
                                  <p:childTnLst>
                                    <p:set>
                                      <p:cBhvr>
                                        <p:cTn id="24" dur="1" fill="hold">
                                          <p:stCondLst>
                                            <p:cond delay="0"/>
                                          </p:stCondLst>
                                        </p:cTn>
                                        <p:tgtEl>
                                          <p:spTgt spid="48"/>
                                        </p:tgtEl>
                                        <p:attrNameLst>
                                          <p:attrName>style.visibility</p:attrName>
                                        </p:attrNameLst>
                                      </p:cBhvr>
                                      <p:to>
                                        <p:strVal val="visible"/>
                                      </p:to>
                                    </p:set>
                                    <p:anim calcmode="lin" valueType="num">
                                      <p:cBhvr>
                                        <p:cTn id="25" dur="1000" fill="hold"/>
                                        <p:tgtEl>
                                          <p:spTgt spid="48"/>
                                        </p:tgtEl>
                                        <p:attrNameLst>
                                          <p:attrName>ppt_w</p:attrName>
                                        </p:attrNameLst>
                                      </p:cBhvr>
                                      <p:tavLst>
                                        <p:tav tm="0">
                                          <p:val>
                                            <p:fltVal val="0"/>
                                          </p:val>
                                        </p:tav>
                                        <p:tav tm="100000">
                                          <p:val>
                                            <p:strVal val="#ppt_w"/>
                                          </p:val>
                                        </p:tav>
                                      </p:tavLst>
                                    </p:anim>
                                    <p:anim calcmode="lin" valueType="num">
                                      <p:cBhvr>
                                        <p:cTn id="26" dur="1000" fill="hold"/>
                                        <p:tgtEl>
                                          <p:spTgt spid="48"/>
                                        </p:tgtEl>
                                        <p:attrNameLst>
                                          <p:attrName>ppt_h</p:attrName>
                                        </p:attrNameLst>
                                      </p:cBhvr>
                                      <p:tavLst>
                                        <p:tav tm="0">
                                          <p:val>
                                            <p:fltVal val="0"/>
                                          </p:val>
                                        </p:tav>
                                        <p:tav tm="100000">
                                          <p:val>
                                            <p:strVal val="#ppt_h"/>
                                          </p:val>
                                        </p:tav>
                                      </p:tavLst>
                                    </p:anim>
                                    <p:animEffect transition="in" filter="fade">
                                      <p:cBhvr>
                                        <p:cTn id="27" dur="1000"/>
                                        <p:tgtEl>
                                          <p:spTgt spid="4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wipe(left)">
                                      <p:cBhvr>
                                        <p:cTn id="32" dur="1000"/>
                                        <p:tgtEl>
                                          <p:spTgt spid="2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ipe(right)">
                                      <p:cBhvr>
                                        <p:cTn id="37" dur="1000"/>
                                        <p:tgtEl>
                                          <p:spTgt spid="8"/>
                                        </p:tgtEl>
                                      </p:cBhvr>
                                    </p:animEffect>
                                  </p:childTnLst>
                                </p:cTn>
                              </p:par>
                              <p:par>
                                <p:cTn id="38" presetID="53" presetClass="entr" presetSubtype="16" fill="hold" nodeType="withEffect">
                                  <p:stCondLst>
                                    <p:cond delay="0"/>
                                  </p:stCondLst>
                                  <p:childTnLst>
                                    <p:set>
                                      <p:cBhvr>
                                        <p:cTn id="39" dur="1" fill="hold">
                                          <p:stCondLst>
                                            <p:cond delay="0"/>
                                          </p:stCondLst>
                                        </p:cTn>
                                        <p:tgtEl>
                                          <p:spTgt spid="66"/>
                                        </p:tgtEl>
                                        <p:attrNameLst>
                                          <p:attrName>style.visibility</p:attrName>
                                        </p:attrNameLst>
                                      </p:cBhvr>
                                      <p:to>
                                        <p:strVal val="visible"/>
                                      </p:to>
                                    </p:set>
                                    <p:anim calcmode="lin" valueType="num">
                                      <p:cBhvr>
                                        <p:cTn id="40" dur="1000" fill="hold"/>
                                        <p:tgtEl>
                                          <p:spTgt spid="66"/>
                                        </p:tgtEl>
                                        <p:attrNameLst>
                                          <p:attrName>ppt_w</p:attrName>
                                        </p:attrNameLst>
                                      </p:cBhvr>
                                      <p:tavLst>
                                        <p:tav tm="0">
                                          <p:val>
                                            <p:fltVal val="0"/>
                                          </p:val>
                                        </p:tav>
                                        <p:tav tm="100000">
                                          <p:val>
                                            <p:strVal val="#ppt_w"/>
                                          </p:val>
                                        </p:tav>
                                      </p:tavLst>
                                    </p:anim>
                                    <p:anim calcmode="lin" valueType="num">
                                      <p:cBhvr>
                                        <p:cTn id="41" dur="1000" fill="hold"/>
                                        <p:tgtEl>
                                          <p:spTgt spid="66"/>
                                        </p:tgtEl>
                                        <p:attrNameLst>
                                          <p:attrName>ppt_h</p:attrName>
                                        </p:attrNameLst>
                                      </p:cBhvr>
                                      <p:tavLst>
                                        <p:tav tm="0">
                                          <p:val>
                                            <p:fltVal val="0"/>
                                          </p:val>
                                        </p:tav>
                                        <p:tav tm="100000">
                                          <p:val>
                                            <p:strVal val="#ppt_h"/>
                                          </p:val>
                                        </p:tav>
                                      </p:tavLst>
                                    </p:anim>
                                    <p:animEffect transition="in" filter="fade">
                                      <p:cBhvr>
                                        <p:cTn id="42" dur="1000"/>
                                        <p:tgtEl>
                                          <p:spTgt spid="66"/>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wipe(left)">
                                      <p:cBhvr>
                                        <p:cTn id="47" dur="1000"/>
                                        <p:tgtEl>
                                          <p:spTgt spid="26"/>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2" fill="hold"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wipe(right)">
                                      <p:cBhvr>
                                        <p:cTn id="52" dur="1000"/>
                                        <p:tgtEl>
                                          <p:spTgt spid="14"/>
                                        </p:tgtEl>
                                      </p:cBhvr>
                                    </p:animEffect>
                                  </p:childTnLst>
                                </p:cTn>
                              </p:par>
                              <p:par>
                                <p:cTn id="53" presetID="53" presetClass="entr" presetSubtype="16" fill="hold" nodeType="withEffect">
                                  <p:stCondLst>
                                    <p:cond delay="0"/>
                                  </p:stCondLst>
                                  <p:childTnLst>
                                    <p:set>
                                      <p:cBhvr>
                                        <p:cTn id="54" dur="1" fill="hold">
                                          <p:stCondLst>
                                            <p:cond delay="0"/>
                                          </p:stCondLst>
                                        </p:cTn>
                                        <p:tgtEl>
                                          <p:spTgt spid="54"/>
                                        </p:tgtEl>
                                        <p:attrNameLst>
                                          <p:attrName>style.visibility</p:attrName>
                                        </p:attrNameLst>
                                      </p:cBhvr>
                                      <p:to>
                                        <p:strVal val="visible"/>
                                      </p:to>
                                    </p:set>
                                    <p:anim calcmode="lin" valueType="num">
                                      <p:cBhvr>
                                        <p:cTn id="55" dur="1000" fill="hold"/>
                                        <p:tgtEl>
                                          <p:spTgt spid="54"/>
                                        </p:tgtEl>
                                        <p:attrNameLst>
                                          <p:attrName>ppt_w</p:attrName>
                                        </p:attrNameLst>
                                      </p:cBhvr>
                                      <p:tavLst>
                                        <p:tav tm="0">
                                          <p:val>
                                            <p:fltVal val="0"/>
                                          </p:val>
                                        </p:tav>
                                        <p:tav tm="100000">
                                          <p:val>
                                            <p:strVal val="#ppt_w"/>
                                          </p:val>
                                        </p:tav>
                                      </p:tavLst>
                                    </p:anim>
                                    <p:anim calcmode="lin" valueType="num">
                                      <p:cBhvr>
                                        <p:cTn id="56" dur="1000" fill="hold"/>
                                        <p:tgtEl>
                                          <p:spTgt spid="54"/>
                                        </p:tgtEl>
                                        <p:attrNameLst>
                                          <p:attrName>ppt_h</p:attrName>
                                        </p:attrNameLst>
                                      </p:cBhvr>
                                      <p:tavLst>
                                        <p:tav tm="0">
                                          <p:val>
                                            <p:fltVal val="0"/>
                                          </p:val>
                                        </p:tav>
                                        <p:tav tm="100000">
                                          <p:val>
                                            <p:strVal val="#ppt_h"/>
                                          </p:val>
                                        </p:tav>
                                      </p:tavLst>
                                    </p:anim>
                                    <p:animEffect transition="in" filter="fade">
                                      <p:cBhvr>
                                        <p:cTn id="57" dur="1000"/>
                                        <p:tgtEl>
                                          <p:spTgt spid="54"/>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32"/>
                                        </p:tgtEl>
                                        <p:attrNameLst>
                                          <p:attrName>style.visibility</p:attrName>
                                        </p:attrNameLst>
                                      </p:cBhvr>
                                      <p:to>
                                        <p:strVal val="visible"/>
                                      </p:to>
                                    </p:set>
                                    <p:animEffect transition="in" filter="wipe(left)">
                                      <p:cBhvr>
                                        <p:cTn id="62"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grpSp>
        <p:nvGrpSpPr>
          <p:cNvPr id="2" name="Group 1">
            <a:extLst>
              <a:ext uri="{FF2B5EF4-FFF2-40B4-BE49-F238E27FC236}">
                <a16:creationId xmlns:a16="http://schemas.microsoft.com/office/drawing/2014/main" id="{39863880-CD97-3554-EC39-90064DB3EEAE}"/>
              </a:ext>
            </a:extLst>
          </p:cNvPr>
          <p:cNvGrpSpPr/>
          <p:nvPr/>
        </p:nvGrpSpPr>
        <p:grpSpPr>
          <a:xfrm>
            <a:off x="1298462" y="2899713"/>
            <a:ext cx="4717925" cy="1491546"/>
            <a:chOff x="-253203" y="2389244"/>
            <a:chExt cx="4717925" cy="1491546"/>
          </a:xfrm>
        </p:grpSpPr>
        <p:grpSp>
          <p:nvGrpSpPr>
            <p:cNvPr id="3" name="Group 2">
              <a:extLst>
                <a:ext uri="{FF2B5EF4-FFF2-40B4-BE49-F238E27FC236}">
                  <a16:creationId xmlns:a16="http://schemas.microsoft.com/office/drawing/2014/main" id="{6F80E458-E5E6-A37E-D0CD-603E29E2FF3F}"/>
                </a:ext>
              </a:extLst>
            </p:cNvPr>
            <p:cNvGrpSpPr/>
            <p:nvPr/>
          </p:nvGrpSpPr>
          <p:grpSpPr>
            <a:xfrm flipH="1">
              <a:off x="2979722" y="2522070"/>
              <a:ext cx="1485000" cy="1358720"/>
              <a:chOff x="4678493" y="1987706"/>
              <a:chExt cx="2712942" cy="1811627"/>
            </a:xfrm>
          </p:grpSpPr>
          <p:sp>
            <p:nvSpPr>
              <p:cNvPr id="6" name="Right Arrow 61">
                <a:extLst>
                  <a:ext uri="{FF2B5EF4-FFF2-40B4-BE49-F238E27FC236}">
                    <a16:creationId xmlns:a16="http://schemas.microsoft.com/office/drawing/2014/main" id="{0EAC8E1A-E939-6BE2-70FB-E33463570757}"/>
                  </a:ext>
                </a:extLst>
              </p:cNvPr>
              <p:cNvSpPr/>
              <p:nvPr/>
            </p:nvSpPr>
            <p:spPr>
              <a:xfrm>
                <a:off x="5869620" y="1987706"/>
                <a:ext cx="1521815" cy="753796"/>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b="1">
                  <a:solidFill>
                    <a:schemeClr val="tx1"/>
                  </a:solidFill>
                  <a:latin typeface="Calibri" panose="020F0502020204030204" pitchFamily="34" charset="0"/>
                  <a:cs typeface="Calibri" panose="020F0502020204030204" pitchFamily="34" charset="0"/>
                </a:endParaRPr>
              </a:p>
            </p:txBody>
          </p:sp>
          <p:sp>
            <p:nvSpPr>
              <p:cNvPr id="7" name="Isosceles Triangle 29">
                <a:extLst>
                  <a:ext uri="{FF2B5EF4-FFF2-40B4-BE49-F238E27FC236}">
                    <a16:creationId xmlns:a16="http://schemas.microsoft.com/office/drawing/2014/main" id="{07303739-E8BC-969B-D5B0-90A86E12376C}"/>
                  </a:ext>
                </a:extLst>
              </p:cNvPr>
              <p:cNvSpPr/>
              <p:nvPr/>
            </p:nvSpPr>
            <p:spPr>
              <a:xfrm rot="16200000">
                <a:off x="4465302" y="2390078"/>
                <a:ext cx="1622446" cy="1196064"/>
              </a:xfrm>
              <a:custGeom>
                <a:avLst/>
                <a:gdLst>
                  <a:gd name="connsiteX0" fmla="*/ 0 w 389393"/>
                  <a:gd name="connsiteY0" fmla="*/ 1077005 h 1077005"/>
                  <a:gd name="connsiteX1" fmla="*/ 0 w 389393"/>
                  <a:gd name="connsiteY1" fmla="*/ 0 h 1077005"/>
                  <a:gd name="connsiteX2" fmla="*/ 389393 w 389393"/>
                  <a:gd name="connsiteY2" fmla="*/ 1077005 h 1077005"/>
                  <a:gd name="connsiteX3" fmla="*/ 0 w 389393"/>
                  <a:gd name="connsiteY3" fmla="*/ 1077005 h 1077005"/>
                  <a:gd name="connsiteX0" fmla="*/ 781050 w 1170443"/>
                  <a:gd name="connsiteY0" fmla="*/ 943655 h 943655"/>
                  <a:gd name="connsiteX1" fmla="*/ 0 w 1170443"/>
                  <a:gd name="connsiteY1" fmla="*/ 0 h 943655"/>
                  <a:gd name="connsiteX2" fmla="*/ 1170443 w 1170443"/>
                  <a:gd name="connsiteY2" fmla="*/ 943655 h 943655"/>
                  <a:gd name="connsiteX3" fmla="*/ 781050 w 1170443"/>
                  <a:gd name="connsiteY3" fmla="*/ 943655 h 943655"/>
                  <a:gd name="connsiteX0" fmla="*/ 776026 w 1170443"/>
                  <a:gd name="connsiteY0" fmla="*/ 948417 h 948417"/>
                  <a:gd name="connsiteX1" fmla="*/ 0 w 1170443"/>
                  <a:gd name="connsiteY1" fmla="*/ 0 h 948417"/>
                  <a:gd name="connsiteX2" fmla="*/ 1170443 w 1170443"/>
                  <a:gd name="connsiteY2" fmla="*/ 943655 h 948417"/>
                  <a:gd name="connsiteX3" fmla="*/ 776026 w 1170443"/>
                  <a:gd name="connsiteY3" fmla="*/ 948417 h 948417"/>
                  <a:gd name="connsiteX0" fmla="*/ 776026 w 1170443"/>
                  <a:gd name="connsiteY0" fmla="*/ 948417 h 952860"/>
                  <a:gd name="connsiteX1" fmla="*/ 0 w 1170443"/>
                  <a:gd name="connsiteY1" fmla="*/ 0 h 952860"/>
                  <a:gd name="connsiteX2" fmla="*/ 1170443 w 1170443"/>
                  <a:gd name="connsiteY2" fmla="*/ 952860 h 952860"/>
                  <a:gd name="connsiteX3" fmla="*/ 776026 w 1170443"/>
                  <a:gd name="connsiteY3" fmla="*/ 948417 h 952860"/>
                  <a:gd name="connsiteX0" fmla="*/ 776026 w 1163968"/>
                  <a:gd name="connsiteY0" fmla="*/ 948417 h 952863"/>
                  <a:gd name="connsiteX1" fmla="*/ 0 w 1163968"/>
                  <a:gd name="connsiteY1" fmla="*/ 0 h 952863"/>
                  <a:gd name="connsiteX2" fmla="*/ 1163968 w 1163968"/>
                  <a:gd name="connsiteY2" fmla="*/ 952863 h 952863"/>
                  <a:gd name="connsiteX3" fmla="*/ 776026 w 1163968"/>
                  <a:gd name="connsiteY3" fmla="*/ 948417 h 952863"/>
                  <a:gd name="connsiteX0" fmla="*/ 776026 w 1168993"/>
                  <a:gd name="connsiteY0" fmla="*/ 948417 h 955244"/>
                  <a:gd name="connsiteX1" fmla="*/ 0 w 1168993"/>
                  <a:gd name="connsiteY1" fmla="*/ 0 h 955244"/>
                  <a:gd name="connsiteX2" fmla="*/ 1168993 w 1168993"/>
                  <a:gd name="connsiteY2" fmla="*/ 955244 h 955244"/>
                  <a:gd name="connsiteX3" fmla="*/ 776026 w 1168993"/>
                  <a:gd name="connsiteY3" fmla="*/ 948417 h 955244"/>
                  <a:gd name="connsiteX0" fmla="*/ 776026 w 1161456"/>
                  <a:gd name="connsiteY0" fmla="*/ 948417 h 948417"/>
                  <a:gd name="connsiteX1" fmla="*/ 0 w 1161456"/>
                  <a:gd name="connsiteY1" fmla="*/ 0 h 948417"/>
                  <a:gd name="connsiteX2" fmla="*/ 1161456 w 1161456"/>
                  <a:gd name="connsiteY2" fmla="*/ 945719 h 948417"/>
                  <a:gd name="connsiteX3" fmla="*/ 776026 w 1161456"/>
                  <a:gd name="connsiteY3" fmla="*/ 948417 h 948417"/>
                  <a:gd name="connsiteX0" fmla="*/ 776026 w 1168992"/>
                  <a:gd name="connsiteY0" fmla="*/ 948417 h 950484"/>
                  <a:gd name="connsiteX1" fmla="*/ 0 w 1168992"/>
                  <a:gd name="connsiteY1" fmla="*/ 0 h 950484"/>
                  <a:gd name="connsiteX2" fmla="*/ 1168992 w 1168992"/>
                  <a:gd name="connsiteY2" fmla="*/ 950484 h 950484"/>
                  <a:gd name="connsiteX3" fmla="*/ 776026 w 1168992"/>
                  <a:gd name="connsiteY3" fmla="*/ 948417 h 950484"/>
                  <a:gd name="connsiteX0" fmla="*/ 776026 w 1176528"/>
                  <a:gd name="connsiteY0" fmla="*/ 948417 h 950487"/>
                  <a:gd name="connsiteX1" fmla="*/ 0 w 1176528"/>
                  <a:gd name="connsiteY1" fmla="*/ 0 h 950487"/>
                  <a:gd name="connsiteX2" fmla="*/ 1176528 w 1176528"/>
                  <a:gd name="connsiteY2" fmla="*/ 950487 h 950487"/>
                  <a:gd name="connsiteX3" fmla="*/ 776026 w 1176528"/>
                  <a:gd name="connsiteY3" fmla="*/ 948417 h 950487"/>
                  <a:gd name="connsiteX0" fmla="*/ 776026 w 1168992"/>
                  <a:gd name="connsiteY0" fmla="*/ 948417 h 950490"/>
                  <a:gd name="connsiteX1" fmla="*/ 0 w 1168992"/>
                  <a:gd name="connsiteY1" fmla="*/ 0 h 950490"/>
                  <a:gd name="connsiteX2" fmla="*/ 1168992 w 1168992"/>
                  <a:gd name="connsiteY2" fmla="*/ 950490 h 950490"/>
                  <a:gd name="connsiteX3" fmla="*/ 776026 w 1168992"/>
                  <a:gd name="connsiteY3" fmla="*/ 948417 h 950490"/>
                  <a:gd name="connsiteX0" fmla="*/ 776026 w 1168991"/>
                  <a:gd name="connsiteY0" fmla="*/ 948417 h 948417"/>
                  <a:gd name="connsiteX1" fmla="*/ 0 w 1168991"/>
                  <a:gd name="connsiteY1" fmla="*/ 0 h 948417"/>
                  <a:gd name="connsiteX2" fmla="*/ 1168991 w 1168991"/>
                  <a:gd name="connsiteY2" fmla="*/ 948111 h 948417"/>
                  <a:gd name="connsiteX3" fmla="*/ 776026 w 1168991"/>
                  <a:gd name="connsiteY3" fmla="*/ 948417 h 948417"/>
                  <a:gd name="connsiteX0" fmla="*/ 1318642 w 1711607"/>
                  <a:gd name="connsiteY0" fmla="*/ 1196064 h 1196064"/>
                  <a:gd name="connsiteX1" fmla="*/ 0 w 1711607"/>
                  <a:gd name="connsiteY1" fmla="*/ 0 h 1196064"/>
                  <a:gd name="connsiteX2" fmla="*/ 1711607 w 1711607"/>
                  <a:gd name="connsiteY2" fmla="*/ 1195758 h 1196064"/>
                  <a:gd name="connsiteX3" fmla="*/ 1318642 w 1711607"/>
                  <a:gd name="connsiteY3" fmla="*/ 1196064 h 1196064"/>
                </a:gdLst>
                <a:ahLst/>
                <a:cxnLst>
                  <a:cxn ang="0">
                    <a:pos x="connsiteX0" y="connsiteY0"/>
                  </a:cxn>
                  <a:cxn ang="0">
                    <a:pos x="connsiteX1" y="connsiteY1"/>
                  </a:cxn>
                  <a:cxn ang="0">
                    <a:pos x="connsiteX2" y="connsiteY2"/>
                  </a:cxn>
                  <a:cxn ang="0">
                    <a:pos x="connsiteX3" y="connsiteY3"/>
                  </a:cxn>
                </a:cxnLst>
                <a:rect l="l" t="t" r="r" b="b"/>
                <a:pathLst>
                  <a:path w="1711607" h="1196064">
                    <a:moveTo>
                      <a:pt x="1318642" y="1196064"/>
                    </a:moveTo>
                    <a:lnTo>
                      <a:pt x="0" y="0"/>
                    </a:lnTo>
                    <a:lnTo>
                      <a:pt x="1711607" y="1195758"/>
                    </a:lnTo>
                    <a:lnTo>
                      <a:pt x="1318642" y="1196064"/>
                    </a:lnTo>
                    <a:close/>
                  </a:path>
                </a:pathLst>
              </a:custGeom>
              <a:gradFill>
                <a:gsLst>
                  <a:gs pos="0">
                    <a:schemeClr val="accent1"/>
                  </a:gs>
                  <a:gs pos="100000">
                    <a:schemeClr val="accent1">
                      <a:lumMod val="10000"/>
                    </a:schemeClr>
                  </a:gs>
                </a:gsLst>
                <a:lin ang="16200000" scaled="1"/>
              </a:gradFill>
              <a:ln>
                <a:noFill/>
              </a:ln>
            </p:spPr>
            <p:txBody>
              <a:bodyPr vert="horz" wrap="square" lIns="68580" tIns="34290" rIns="68580" bIns="34290" numCol="1" anchor="t" anchorCtr="0" compatLnSpc="1">
                <a:prstTxWarp prst="textNoShape">
                  <a:avLst/>
                </a:prstTxWarp>
              </a:bodyPr>
              <a:lstStyle/>
              <a:p>
                <a:endParaRPr lang="ko-KR" altLang="en-US" sz="2000" b="1" dirty="0">
                  <a:latin typeface="Calibri" panose="020F0502020204030204" pitchFamily="34" charset="0"/>
                  <a:cs typeface="Calibri" panose="020F0502020204030204" pitchFamily="34" charset="0"/>
                </a:endParaRPr>
              </a:p>
            </p:txBody>
          </p:sp>
        </p:grpSp>
        <p:sp>
          <p:nvSpPr>
            <p:cNvPr id="4" name="TextBox 3">
              <a:extLst>
                <a:ext uri="{FF2B5EF4-FFF2-40B4-BE49-F238E27FC236}">
                  <a16:creationId xmlns:a16="http://schemas.microsoft.com/office/drawing/2014/main" id="{3331C59E-A2C2-058A-35DF-392CF430627B}"/>
                </a:ext>
              </a:extLst>
            </p:cNvPr>
            <p:cNvSpPr txBox="1"/>
            <p:nvPr/>
          </p:nvSpPr>
          <p:spPr>
            <a:xfrm>
              <a:off x="-253203" y="2389244"/>
              <a:ext cx="3145036" cy="830997"/>
            </a:xfrm>
            <a:prstGeom prst="rect">
              <a:avLst/>
            </a:prstGeom>
            <a:noFill/>
          </p:spPr>
          <p:txBody>
            <a:bodyPr wrap="square" rtlCol="0">
              <a:spAutoFit/>
            </a:bodyPr>
            <a:lstStyle/>
            <a:p>
              <a:pPr algn="r"/>
              <a:r>
                <a:rPr lang="en-CA" altLang="ko-KR" sz="2400" b="1" dirty="0">
                  <a:solidFill>
                    <a:srgbClr val="0070C0"/>
                  </a:solidFill>
                  <a:effectLst>
                    <a:innerShdw blurRad="114300">
                      <a:prstClr val="black"/>
                    </a:innerShdw>
                  </a:effectLst>
                  <a:latin typeface="Calibri" panose="020F0502020204030204" pitchFamily="34" charset="0"/>
                  <a:ea typeface="Cambria" panose="02040503050406030204" pitchFamily="18" charset="0"/>
                  <a:cs typeface="Calibri" panose="020F0502020204030204" pitchFamily="34" charset="0"/>
                </a:rPr>
                <a:t>Teacher: “Don’t forget to do your homework!”</a:t>
              </a:r>
              <a:endParaRPr lang="ko-KR" altLang="en-US" sz="2400" b="1" dirty="0">
                <a:solidFill>
                  <a:srgbClr val="0070C0"/>
                </a:solidFill>
                <a:effectLst>
                  <a:innerShdw blurRad="114300">
                    <a:prstClr val="black"/>
                  </a:innerShdw>
                </a:effectLst>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62157753-BEB9-D238-21D5-1C3C277286E0}"/>
                </a:ext>
              </a:extLst>
            </p:cNvPr>
            <p:cNvSpPr txBox="1"/>
            <p:nvPr/>
          </p:nvSpPr>
          <p:spPr>
            <a:xfrm>
              <a:off x="2870321" y="2583625"/>
              <a:ext cx="612129" cy="400110"/>
            </a:xfrm>
            <a:prstGeom prst="rect">
              <a:avLst/>
            </a:prstGeom>
            <a:noFill/>
          </p:spPr>
          <p:txBody>
            <a:bodyPr wrap="square" rtlCol="0">
              <a:spAutoFit/>
            </a:bodyPr>
            <a:lstStyle/>
            <a:p>
              <a:pPr algn="ctr"/>
              <a:r>
                <a:rPr lang="en-US" altLang="ko-KR" sz="2000" b="1" dirty="0">
                  <a:solidFill>
                    <a:schemeClr val="bg1"/>
                  </a:solidFill>
                  <a:effectLst>
                    <a:outerShdw blurRad="50800" dist="38100" dir="18900000" algn="bl" rotWithShape="0">
                      <a:prstClr val="black">
                        <a:alpha val="40000"/>
                      </a:prstClr>
                    </a:outerShdw>
                  </a:effectLst>
                  <a:latin typeface="Calibri" panose="020F0502020204030204" pitchFamily="34" charset="0"/>
                  <a:cs typeface="Calibri" panose="020F0502020204030204" pitchFamily="34" charset="0"/>
                </a:rPr>
                <a:t>D</a:t>
              </a:r>
              <a:endParaRPr lang="ko-KR" altLang="en-US" sz="2000" b="1" dirty="0">
                <a:solidFill>
                  <a:schemeClr val="bg1"/>
                </a:solidFill>
                <a:effectLst>
                  <a:outerShdw blurRad="50800" dist="38100" dir="18900000" algn="bl" rotWithShape="0">
                    <a:prstClr val="black">
                      <a:alpha val="40000"/>
                    </a:prstClr>
                  </a:outerShdw>
                </a:effectLst>
                <a:latin typeface="Calibri" panose="020F0502020204030204" pitchFamily="34" charset="0"/>
                <a:cs typeface="Calibri" panose="020F0502020204030204" pitchFamily="34" charset="0"/>
              </a:endParaRPr>
            </a:p>
          </p:txBody>
        </p:sp>
      </p:grpSp>
      <p:grpSp>
        <p:nvGrpSpPr>
          <p:cNvPr id="8" name="Group 7">
            <a:extLst>
              <a:ext uri="{FF2B5EF4-FFF2-40B4-BE49-F238E27FC236}">
                <a16:creationId xmlns:a16="http://schemas.microsoft.com/office/drawing/2014/main" id="{2402F7B8-0716-1F4E-C3B6-8EA6DDE6DC07}"/>
              </a:ext>
            </a:extLst>
          </p:cNvPr>
          <p:cNvGrpSpPr/>
          <p:nvPr/>
        </p:nvGrpSpPr>
        <p:grpSpPr>
          <a:xfrm>
            <a:off x="1290311" y="3995533"/>
            <a:ext cx="4700008" cy="830997"/>
            <a:chOff x="-261354" y="3485064"/>
            <a:chExt cx="4700008" cy="830997"/>
          </a:xfrm>
        </p:grpSpPr>
        <p:grpSp>
          <p:nvGrpSpPr>
            <p:cNvPr id="9" name="Group 8">
              <a:extLst>
                <a:ext uri="{FF2B5EF4-FFF2-40B4-BE49-F238E27FC236}">
                  <a16:creationId xmlns:a16="http://schemas.microsoft.com/office/drawing/2014/main" id="{6491011D-D70F-4670-5FE1-6026588B40F3}"/>
                </a:ext>
              </a:extLst>
            </p:cNvPr>
            <p:cNvGrpSpPr/>
            <p:nvPr/>
          </p:nvGrpSpPr>
          <p:grpSpPr>
            <a:xfrm flipH="1">
              <a:off x="2979722" y="3618993"/>
              <a:ext cx="1458932" cy="565347"/>
              <a:chOff x="4726118" y="1987706"/>
              <a:chExt cx="2665317" cy="753796"/>
            </a:xfrm>
          </p:grpSpPr>
          <p:sp>
            <p:nvSpPr>
              <p:cNvPr id="12" name="Right Arrow 57">
                <a:extLst>
                  <a:ext uri="{FF2B5EF4-FFF2-40B4-BE49-F238E27FC236}">
                    <a16:creationId xmlns:a16="http://schemas.microsoft.com/office/drawing/2014/main" id="{DB568D1E-043B-0CE8-B098-6D65EEA70904}"/>
                  </a:ext>
                </a:extLst>
              </p:cNvPr>
              <p:cNvSpPr/>
              <p:nvPr/>
            </p:nvSpPr>
            <p:spPr>
              <a:xfrm>
                <a:off x="5869620" y="1987706"/>
                <a:ext cx="1521815" cy="753796"/>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b="1" dirty="0">
                  <a:solidFill>
                    <a:schemeClr val="tx1"/>
                  </a:solidFill>
                  <a:latin typeface="Calibri" panose="020F0502020204030204" pitchFamily="34" charset="0"/>
                  <a:cs typeface="Calibri" panose="020F0502020204030204" pitchFamily="34" charset="0"/>
                </a:endParaRPr>
              </a:p>
            </p:txBody>
          </p:sp>
          <p:sp>
            <p:nvSpPr>
              <p:cNvPr id="13" name="Isosceles Triangle 29">
                <a:extLst>
                  <a:ext uri="{FF2B5EF4-FFF2-40B4-BE49-F238E27FC236}">
                    <a16:creationId xmlns:a16="http://schemas.microsoft.com/office/drawing/2014/main" id="{D75C3447-7127-860B-8E63-045549F192E6}"/>
                  </a:ext>
                </a:extLst>
              </p:cNvPr>
              <p:cNvSpPr/>
              <p:nvPr/>
            </p:nvSpPr>
            <p:spPr>
              <a:xfrm rot="16200000">
                <a:off x="5114090" y="1788914"/>
                <a:ext cx="372495" cy="1148439"/>
              </a:xfrm>
              <a:custGeom>
                <a:avLst/>
                <a:gdLst>
                  <a:gd name="connsiteX0" fmla="*/ 0 w 389393"/>
                  <a:gd name="connsiteY0" fmla="*/ 1077005 h 1077005"/>
                  <a:gd name="connsiteX1" fmla="*/ 0 w 389393"/>
                  <a:gd name="connsiteY1" fmla="*/ 0 h 1077005"/>
                  <a:gd name="connsiteX2" fmla="*/ 389393 w 389393"/>
                  <a:gd name="connsiteY2" fmla="*/ 1077005 h 1077005"/>
                  <a:gd name="connsiteX3" fmla="*/ 0 w 389393"/>
                  <a:gd name="connsiteY3" fmla="*/ 1077005 h 1077005"/>
                  <a:gd name="connsiteX0" fmla="*/ 781050 w 1170443"/>
                  <a:gd name="connsiteY0" fmla="*/ 943655 h 943655"/>
                  <a:gd name="connsiteX1" fmla="*/ 0 w 1170443"/>
                  <a:gd name="connsiteY1" fmla="*/ 0 h 943655"/>
                  <a:gd name="connsiteX2" fmla="*/ 1170443 w 1170443"/>
                  <a:gd name="connsiteY2" fmla="*/ 943655 h 943655"/>
                  <a:gd name="connsiteX3" fmla="*/ 781050 w 1170443"/>
                  <a:gd name="connsiteY3" fmla="*/ 943655 h 943655"/>
                  <a:gd name="connsiteX0" fmla="*/ 776026 w 1170443"/>
                  <a:gd name="connsiteY0" fmla="*/ 948417 h 948417"/>
                  <a:gd name="connsiteX1" fmla="*/ 0 w 1170443"/>
                  <a:gd name="connsiteY1" fmla="*/ 0 h 948417"/>
                  <a:gd name="connsiteX2" fmla="*/ 1170443 w 1170443"/>
                  <a:gd name="connsiteY2" fmla="*/ 943655 h 948417"/>
                  <a:gd name="connsiteX3" fmla="*/ 776026 w 1170443"/>
                  <a:gd name="connsiteY3" fmla="*/ 948417 h 948417"/>
                  <a:gd name="connsiteX0" fmla="*/ 776026 w 1170443"/>
                  <a:gd name="connsiteY0" fmla="*/ 948417 h 952860"/>
                  <a:gd name="connsiteX1" fmla="*/ 0 w 1170443"/>
                  <a:gd name="connsiteY1" fmla="*/ 0 h 952860"/>
                  <a:gd name="connsiteX2" fmla="*/ 1170443 w 1170443"/>
                  <a:gd name="connsiteY2" fmla="*/ 952860 h 952860"/>
                  <a:gd name="connsiteX3" fmla="*/ 776026 w 1170443"/>
                  <a:gd name="connsiteY3" fmla="*/ 948417 h 952860"/>
                  <a:gd name="connsiteX0" fmla="*/ 776026 w 1163968"/>
                  <a:gd name="connsiteY0" fmla="*/ 948417 h 952863"/>
                  <a:gd name="connsiteX1" fmla="*/ 0 w 1163968"/>
                  <a:gd name="connsiteY1" fmla="*/ 0 h 952863"/>
                  <a:gd name="connsiteX2" fmla="*/ 1163968 w 1163968"/>
                  <a:gd name="connsiteY2" fmla="*/ 952863 h 952863"/>
                  <a:gd name="connsiteX3" fmla="*/ 776026 w 1163968"/>
                  <a:gd name="connsiteY3" fmla="*/ 948417 h 952863"/>
                  <a:gd name="connsiteX0" fmla="*/ 776026 w 1168993"/>
                  <a:gd name="connsiteY0" fmla="*/ 948417 h 955244"/>
                  <a:gd name="connsiteX1" fmla="*/ 0 w 1168993"/>
                  <a:gd name="connsiteY1" fmla="*/ 0 h 955244"/>
                  <a:gd name="connsiteX2" fmla="*/ 1168993 w 1168993"/>
                  <a:gd name="connsiteY2" fmla="*/ 955244 h 955244"/>
                  <a:gd name="connsiteX3" fmla="*/ 776026 w 1168993"/>
                  <a:gd name="connsiteY3" fmla="*/ 948417 h 955244"/>
                  <a:gd name="connsiteX0" fmla="*/ 776026 w 1161456"/>
                  <a:gd name="connsiteY0" fmla="*/ 948417 h 948417"/>
                  <a:gd name="connsiteX1" fmla="*/ 0 w 1161456"/>
                  <a:gd name="connsiteY1" fmla="*/ 0 h 948417"/>
                  <a:gd name="connsiteX2" fmla="*/ 1161456 w 1161456"/>
                  <a:gd name="connsiteY2" fmla="*/ 945719 h 948417"/>
                  <a:gd name="connsiteX3" fmla="*/ 776026 w 1161456"/>
                  <a:gd name="connsiteY3" fmla="*/ 948417 h 948417"/>
                  <a:gd name="connsiteX0" fmla="*/ 776026 w 1168992"/>
                  <a:gd name="connsiteY0" fmla="*/ 948417 h 950484"/>
                  <a:gd name="connsiteX1" fmla="*/ 0 w 1168992"/>
                  <a:gd name="connsiteY1" fmla="*/ 0 h 950484"/>
                  <a:gd name="connsiteX2" fmla="*/ 1168992 w 1168992"/>
                  <a:gd name="connsiteY2" fmla="*/ 950484 h 950484"/>
                  <a:gd name="connsiteX3" fmla="*/ 776026 w 1168992"/>
                  <a:gd name="connsiteY3" fmla="*/ 948417 h 950484"/>
                  <a:gd name="connsiteX0" fmla="*/ 776026 w 1176528"/>
                  <a:gd name="connsiteY0" fmla="*/ 948417 h 950487"/>
                  <a:gd name="connsiteX1" fmla="*/ 0 w 1176528"/>
                  <a:gd name="connsiteY1" fmla="*/ 0 h 950487"/>
                  <a:gd name="connsiteX2" fmla="*/ 1176528 w 1176528"/>
                  <a:gd name="connsiteY2" fmla="*/ 950487 h 950487"/>
                  <a:gd name="connsiteX3" fmla="*/ 776026 w 1176528"/>
                  <a:gd name="connsiteY3" fmla="*/ 948417 h 950487"/>
                  <a:gd name="connsiteX0" fmla="*/ 776026 w 1168992"/>
                  <a:gd name="connsiteY0" fmla="*/ 948417 h 950490"/>
                  <a:gd name="connsiteX1" fmla="*/ 0 w 1168992"/>
                  <a:gd name="connsiteY1" fmla="*/ 0 h 950490"/>
                  <a:gd name="connsiteX2" fmla="*/ 1168992 w 1168992"/>
                  <a:gd name="connsiteY2" fmla="*/ 950490 h 950490"/>
                  <a:gd name="connsiteX3" fmla="*/ 776026 w 1168992"/>
                  <a:gd name="connsiteY3" fmla="*/ 948417 h 950490"/>
                  <a:gd name="connsiteX0" fmla="*/ 776026 w 1168991"/>
                  <a:gd name="connsiteY0" fmla="*/ 948417 h 948417"/>
                  <a:gd name="connsiteX1" fmla="*/ 0 w 1168991"/>
                  <a:gd name="connsiteY1" fmla="*/ 0 h 948417"/>
                  <a:gd name="connsiteX2" fmla="*/ 1168991 w 1168991"/>
                  <a:gd name="connsiteY2" fmla="*/ 948111 h 948417"/>
                  <a:gd name="connsiteX3" fmla="*/ 776026 w 1168991"/>
                  <a:gd name="connsiteY3" fmla="*/ 948417 h 948417"/>
                  <a:gd name="connsiteX0" fmla="*/ 0 w 392965"/>
                  <a:gd name="connsiteY0" fmla="*/ 595989 h 595989"/>
                  <a:gd name="connsiteX1" fmla="*/ 148430 w 392965"/>
                  <a:gd name="connsiteY1" fmla="*/ 0 h 595989"/>
                  <a:gd name="connsiteX2" fmla="*/ 392965 w 392965"/>
                  <a:gd name="connsiteY2" fmla="*/ 595683 h 595989"/>
                  <a:gd name="connsiteX3" fmla="*/ 0 w 392965"/>
                  <a:gd name="connsiteY3" fmla="*/ 595989 h 595989"/>
                  <a:gd name="connsiteX0" fmla="*/ 0 w 392965"/>
                  <a:gd name="connsiteY0" fmla="*/ 1148439 h 1148439"/>
                  <a:gd name="connsiteX1" fmla="*/ 148430 w 392965"/>
                  <a:gd name="connsiteY1" fmla="*/ 0 h 1148439"/>
                  <a:gd name="connsiteX2" fmla="*/ 392965 w 392965"/>
                  <a:gd name="connsiteY2" fmla="*/ 1148133 h 1148439"/>
                  <a:gd name="connsiteX3" fmla="*/ 0 w 392965"/>
                  <a:gd name="connsiteY3" fmla="*/ 1148439 h 1148439"/>
                </a:gdLst>
                <a:ahLst/>
                <a:cxnLst>
                  <a:cxn ang="0">
                    <a:pos x="connsiteX0" y="connsiteY0"/>
                  </a:cxn>
                  <a:cxn ang="0">
                    <a:pos x="connsiteX1" y="connsiteY1"/>
                  </a:cxn>
                  <a:cxn ang="0">
                    <a:pos x="connsiteX2" y="connsiteY2"/>
                  </a:cxn>
                  <a:cxn ang="0">
                    <a:pos x="connsiteX3" y="connsiteY3"/>
                  </a:cxn>
                </a:cxnLst>
                <a:rect l="l" t="t" r="r" b="b"/>
                <a:pathLst>
                  <a:path w="392965" h="1148439">
                    <a:moveTo>
                      <a:pt x="0" y="1148439"/>
                    </a:moveTo>
                    <a:lnTo>
                      <a:pt x="148430" y="0"/>
                    </a:lnTo>
                    <a:lnTo>
                      <a:pt x="392965" y="1148133"/>
                    </a:lnTo>
                    <a:lnTo>
                      <a:pt x="0" y="1148439"/>
                    </a:lnTo>
                    <a:close/>
                  </a:path>
                </a:pathLst>
              </a:custGeom>
              <a:gradFill>
                <a:gsLst>
                  <a:gs pos="0">
                    <a:schemeClr val="accent3"/>
                  </a:gs>
                  <a:gs pos="50000">
                    <a:schemeClr val="accent3">
                      <a:lumMod val="10000"/>
                    </a:schemeClr>
                  </a:gs>
                  <a:gs pos="100000">
                    <a:schemeClr val="accent5">
                      <a:lumMod val="10000"/>
                    </a:schemeClr>
                  </a:gs>
                </a:gsLst>
                <a:lin ang="16200000" scaled="1"/>
              </a:gradFill>
              <a:ln>
                <a:noFill/>
              </a:ln>
            </p:spPr>
            <p:txBody>
              <a:bodyPr vert="horz" wrap="square" lIns="68580" tIns="34290" rIns="68580" bIns="34290" numCol="1" anchor="t" anchorCtr="0" compatLnSpc="1">
                <a:prstTxWarp prst="textNoShape">
                  <a:avLst/>
                </a:prstTxWarp>
              </a:bodyPr>
              <a:lstStyle/>
              <a:p>
                <a:endParaRPr lang="ko-KR" altLang="en-US" sz="2000" b="1" dirty="0">
                  <a:latin typeface="Calibri" panose="020F0502020204030204" pitchFamily="34" charset="0"/>
                  <a:cs typeface="Calibri" panose="020F0502020204030204" pitchFamily="34" charset="0"/>
                </a:endParaRPr>
              </a:p>
            </p:txBody>
          </p:sp>
        </p:grpSp>
        <p:sp>
          <p:nvSpPr>
            <p:cNvPr id="10" name="TextBox 9">
              <a:extLst>
                <a:ext uri="{FF2B5EF4-FFF2-40B4-BE49-F238E27FC236}">
                  <a16:creationId xmlns:a16="http://schemas.microsoft.com/office/drawing/2014/main" id="{586E1DE7-C40E-B92C-DF2D-4E15C65F3004}"/>
                </a:ext>
              </a:extLst>
            </p:cNvPr>
            <p:cNvSpPr txBox="1"/>
            <p:nvPr/>
          </p:nvSpPr>
          <p:spPr>
            <a:xfrm>
              <a:off x="-261354" y="3485064"/>
              <a:ext cx="3145036" cy="830997"/>
            </a:xfrm>
            <a:prstGeom prst="rect">
              <a:avLst/>
            </a:prstGeom>
            <a:noFill/>
          </p:spPr>
          <p:txBody>
            <a:bodyPr wrap="square" rtlCol="0">
              <a:spAutoFit/>
            </a:bodyPr>
            <a:lstStyle/>
            <a:p>
              <a:pPr algn="r"/>
              <a:r>
                <a:rPr lang="en-US" altLang="ko-KR" sz="2400" b="1" dirty="0">
                  <a:solidFill>
                    <a:srgbClr val="728A41"/>
                  </a:solidFill>
                  <a:effectLst>
                    <a:innerShdw blurRad="114300">
                      <a:prstClr val="black"/>
                    </a:innerShdw>
                  </a:effectLst>
                  <a:latin typeface="Calibri" panose="020F0502020204030204" pitchFamily="34" charset="0"/>
                  <a:cs typeface="Calibri" panose="020F0502020204030204" pitchFamily="34" charset="0"/>
                </a:rPr>
                <a:t>Mother: “Wash your hands before you eat!”</a:t>
              </a:r>
              <a:endParaRPr lang="ko-KR" altLang="en-US" sz="2400" b="1" dirty="0">
                <a:solidFill>
                  <a:srgbClr val="728A41"/>
                </a:solidFill>
                <a:effectLst>
                  <a:innerShdw blurRad="114300">
                    <a:prstClr val="black"/>
                  </a:innerShdw>
                </a:effectLst>
                <a:latin typeface="Calibri" panose="020F0502020204030204" pitchFamily="34" charset="0"/>
                <a:cs typeface="Calibri" panose="020F0502020204030204" pitchFamily="34" charset="0"/>
              </a:endParaRPr>
            </a:p>
          </p:txBody>
        </p:sp>
        <p:sp>
          <p:nvSpPr>
            <p:cNvPr id="11" name="TextBox 10">
              <a:extLst>
                <a:ext uri="{FF2B5EF4-FFF2-40B4-BE49-F238E27FC236}">
                  <a16:creationId xmlns:a16="http://schemas.microsoft.com/office/drawing/2014/main" id="{83D525F2-0EAB-640C-55CC-CF43ECF5D968}"/>
                </a:ext>
              </a:extLst>
            </p:cNvPr>
            <p:cNvSpPr txBox="1"/>
            <p:nvPr/>
          </p:nvSpPr>
          <p:spPr>
            <a:xfrm>
              <a:off x="2870321" y="3700508"/>
              <a:ext cx="612129" cy="400110"/>
            </a:xfrm>
            <a:prstGeom prst="rect">
              <a:avLst/>
            </a:prstGeom>
            <a:noFill/>
          </p:spPr>
          <p:txBody>
            <a:bodyPr wrap="square" rtlCol="0">
              <a:spAutoFit/>
            </a:bodyPr>
            <a:lstStyle/>
            <a:p>
              <a:pPr algn="ctr"/>
              <a:r>
                <a:rPr lang="en-US" altLang="ko-KR" sz="2000" b="1" dirty="0">
                  <a:solidFill>
                    <a:schemeClr val="bg1"/>
                  </a:solidFill>
                  <a:effectLst>
                    <a:outerShdw blurRad="50800" dist="38100" dir="18900000" algn="bl" rotWithShape="0">
                      <a:prstClr val="black">
                        <a:alpha val="40000"/>
                      </a:prstClr>
                    </a:outerShdw>
                  </a:effectLst>
                  <a:latin typeface="Calibri" panose="020F0502020204030204" pitchFamily="34" charset="0"/>
                  <a:cs typeface="Calibri" panose="020F0502020204030204" pitchFamily="34" charset="0"/>
                </a:rPr>
                <a:t>D</a:t>
              </a:r>
              <a:endParaRPr lang="ko-KR" altLang="en-US" sz="2000" b="1" dirty="0">
                <a:solidFill>
                  <a:schemeClr val="bg1"/>
                </a:solidFill>
                <a:effectLst>
                  <a:outerShdw blurRad="50800" dist="38100" dir="18900000" algn="bl" rotWithShape="0">
                    <a:prstClr val="black">
                      <a:alpha val="40000"/>
                    </a:prstClr>
                  </a:outerShdw>
                </a:effectLst>
                <a:latin typeface="Calibri" panose="020F0502020204030204" pitchFamily="34" charset="0"/>
                <a:cs typeface="Calibri" panose="020F0502020204030204" pitchFamily="34" charset="0"/>
              </a:endParaRPr>
            </a:p>
          </p:txBody>
        </p:sp>
      </p:grpSp>
      <p:grpSp>
        <p:nvGrpSpPr>
          <p:cNvPr id="14" name="Group 13">
            <a:extLst>
              <a:ext uri="{FF2B5EF4-FFF2-40B4-BE49-F238E27FC236}">
                <a16:creationId xmlns:a16="http://schemas.microsoft.com/office/drawing/2014/main" id="{D2334178-EF22-949C-6E0F-8EE972692175}"/>
              </a:ext>
            </a:extLst>
          </p:cNvPr>
          <p:cNvGrpSpPr/>
          <p:nvPr/>
        </p:nvGrpSpPr>
        <p:grpSpPr>
          <a:xfrm>
            <a:off x="1072839" y="4423161"/>
            <a:ext cx="4933122" cy="1500858"/>
            <a:chOff x="-478826" y="3912692"/>
            <a:chExt cx="4933122" cy="1500858"/>
          </a:xfrm>
        </p:grpSpPr>
        <p:grpSp>
          <p:nvGrpSpPr>
            <p:cNvPr id="15" name="Group 14">
              <a:extLst>
                <a:ext uri="{FF2B5EF4-FFF2-40B4-BE49-F238E27FC236}">
                  <a16:creationId xmlns:a16="http://schemas.microsoft.com/office/drawing/2014/main" id="{3A3C1E62-D776-80B2-4879-3A5FA39ED1EA}"/>
                </a:ext>
              </a:extLst>
            </p:cNvPr>
            <p:cNvGrpSpPr/>
            <p:nvPr/>
          </p:nvGrpSpPr>
          <p:grpSpPr>
            <a:xfrm flipH="1" flipV="1">
              <a:off x="2979723" y="3912692"/>
              <a:ext cx="1474573" cy="1315856"/>
              <a:chOff x="4697542" y="1987706"/>
              <a:chExt cx="2693893" cy="1754475"/>
            </a:xfrm>
          </p:grpSpPr>
          <p:sp>
            <p:nvSpPr>
              <p:cNvPr id="18" name="Right Arrow 59">
                <a:extLst>
                  <a:ext uri="{FF2B5EF4-FFF2-40B4-BE49-F238E27FC236}">
                    <a16:creationId xmlns:a16="http://schemas.microsoft.com/office/drawing/2014/main" id="{2DED1A6A-53DC-8486-8B48-C767DAE02C31}"/>
                  </a:ext>
                </a:extLst>
              </p:cNvPr>
              <p:cNvSpPr/>
              <p:nvPr/>
            </p:nvSpPr>
            <p:spPr>
              <a:xfrm>
                <a:off x="5869620" y="1987706"/>
                <a:ext cx="1521815" cy="753796"/>
              </a:xfrm>
              <a:prstGeom prst="rightArrow">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b="1">
                  <a:solidFill>
                    <a:schemeClr val="tx1"/>
                  </a:solidFill>
                  <a:latin typeface="Calibri" panose="020F0502020204030204" pitchFamily="34" charset="0"/>
                  <a:cs typeface="Calibri" panose="020F0502020204030204" pitchFamily="34" charset="0"/>
                </a:endParaRPr>
              </a:p>
            </p:txBody>
          </p:sp>
          <p:sp>
            <p:nvSpPr>
              <p:cNvPr id="19" name="Isosceles Triangle 29">
                <a:extLst>
                  <a:ext uri="{FF2B5EF4-FFF2-40B4-BE49-F238E27FC236}">
                    <a16:creationId xmlns:a16="http://schemas.microsoft.com/office/drawing/2014/main" id="{35007C1F-D67E-2436-5B91-D23B14050A18}"/>
                  </a:ext>
                </a:extLst>
              </p:cNvPr>
              <p:cNvSpPr/>
              <p:nvPr/>
            </p:nvSpPr>
            <p:spPr>
              <a:xfrm rot="16200000">
                <a:off x="4503403" y="2371026"/>
                <a:ext cx="1565294" cy="1177015"/>
              </a:xfrm>
              <a:custGeom>
                <a:avLst/>
                <a:gdLst>
                  <a:gd name="connsiteX0" fmla="*/ 0 w 389393"/>
                  <a:gd name="connsiteY0" fmla="*/ 1077005 h 1077005"/>
                  <a:gd name="connsiteX1" fmla="*/ 0 w 389393"/>
                  <a:gd name="connsiteY1" fmla="*/ 0 h 1077005"/>
                  <a:gd name="connsiteX2" fmla="*/ 389393 w 389393"/>
                  <a:gd name="connsiteY2" fmla="*/ 1077005 h 1077005"/>
                  <a:gd name="connsiteX3" fmla="*/ 0 w 389393"/>
                  <a:gd name="connsiteY3" fmla="*/ 1077005 h 1077005"/>
                  <a:gd name="connsiteX0" fmla="*/ 781050 w 1170443"/>
                  <a:gd name="connsiteY0" fmla="*/ 943655 h 943655"/>
                  <a:gd name="connsiteX1" fmla="*/ 0 w 1170443"/>
                  <a:gd name="connsiteY1" fmla="*/ 0 h 943655"/>
                  <a:gd name="connsiteX2" fmla="*/ 1170443 w 1170443"/>
                  <a:gd name="connsiteY2" fmla="*/ 943655 h 943655"/>
                  <a:gd name="connsiteX3" fmla="*/ 781050 w 1170443"/>
                  <a:gd name="connsiteY3" fmla="*/ 943655 h 943655"/>
                  <a:gd name="connsiteX0" fmla="*/ 776026 w 1170443"/>
                  <a:gd name="connsiteY0" fmla="*/ 948417 h 948417"/>
                  <a:gd name="connsiteX1" fmla="*/ 0 w 1170443"/>
                  <a:gd name="connsiteY1" fmla="*/ 0 h 948417"/>
                  <a:gd name="connsiteX2" fmla="*/ 1170443 w 1170443"/>
                  <a:gd name="connsiteY2" fmla="*/ 943655 h 948417"/>
                  <a:gd name="connsiteX3" fmla="*/ 776026 w 1170443"/>
                  <a:gd name="connsiteY3" fmla="*/ 948417 h 948417"/>
                  <a:gd name="connsiteX0" fmla="*/ 776026 w 1170443"/>
                  <a:gd name="connsiteY0" fmla="*/ 948417 h 952860"/>
                  <a:gd name="connsiteX1" fmla="*/ 0 w 1170443"/>
                  <a:gd name="connsiteY1" fmla="*/ 0 h 952860"/>
                  <a:gd name="connsiteX2" fmla="*/ 1170443 w 1170443"/>
                  <a:gd name="connsiteY2" fmla="*/ 952860 h 952860"/>
                  <a:gd name="connsiteX3" fmla="*/ 776026 w 1170443"/>
                  <a:gd name="connsiteY3" fmla="*/ 948417 h 952860"/>
                  <a:gd name="connsiteX0" fmla="*/ 776026 w 1163968"/>
                  <a:gd name="connsiteY0" fmla="*/ 948417 h 952863"/>
                  <a:gd name="connsiteX1" fmla="*/ 0 w 1163968"/>
                  <a:gd name="connsiteY1" fmla="*/ 0 h 952863"/>
                  <a:gd name="connsiteX2" fmla="*/ 1163968 w 1163968"/>
                  <a:gd name="connsiteY2" fmla="*/ 952863 h 952863"/>
                  <a:gd name="connsiteX3" fmla="*/ 776026 w 1163968"/>
                  <a:gd name="connsiteY3" fmla="*/ 948417 h 952863"/>
                  <a:gd name="connsiteX0" fmla="*/ 776026 w 1168993"/>
                  <a:gd name="connsiteY0" fmla="*/ 948417 h 955244"/>
                  <a:gd name="connsiteX1" fmla="*/ 0 w 1168993"/>
                  <a:gd name="connsiteY1" fmla="*/ 0 h 955244"/>
                  <a:gd name="connsiteX2" fmla="*/ 1168993 w 1168993"/>
                  <a:gd name="connsiteY2" fmla="*/ 955244 h 955244"/>
                  <a:gd name="connsiteX3" fmla="*/ 776026 w 1168993"/>
                  <a:gd name="connsiteY3" fmla="*/ 948417 h 955244"/>
                  <a:gd name="connsiteX0" fmla="*/ 776026 w 1161456"/>
                  <a:gd name="connsiteY0" fmla="*/ 948417 h 948417"/>
                  <a:gd name="connsiteX1" fmla="*/ 0 w 1161456"/>
                  <a:gd name="connsiteY1" fmla="*/ 0 h 948417"/>
                  <a:gd name="connsiteX2" fmla="*/ 1161456 w 1161456"/>
                  <a:gd name="connsiteY2" fmla="*/ 945719 h 948417"/>
                  <a:gd name="connsiteX3" fmla="*/ 776026 w 1161456"/>
                  <a:gd name="connsiteY3" fmla="*/ 948417 h 948417"/>
                  <a:gd name="connsiteX0" fmla="*/ 776026 w 1168992"/>
                  <a:gd name="connsiteY0" fmla="*/ 948417 h 950484"/>
                  <a:gd name="connsiteX1" fmla="*/ 0 w 1168992"/>
                  <a:gd name="connsiteY1" fmla="*/ 0 h 950484"/>
                  <a:gd name="connsiteX2" fmla="*/ 1168992 w 1168992"/>
                  <a:gd name="connsiteY2" fmla="*/ 950484 h 950484"/>
                  <a:gd name="connsiteX3" fmla="*/ 776026 w 1168992"/>
                  <a:gd name="connsiteY3" fmla="*/ 948417 h 950484"/>
                  <a:gd name="connsiteX0" fmla="*/ 776026 w 1176528"/>
                  <a:gd name="connsiteY0" fmla="*/ 948417 h 950487"/>
                  <a:gd name="connsiteX1" fmla="*/ 0 w 1176528"/>
                  <a:gd name="connsiteY1" fmla="*/ 0 h 950487"/>
                  <a:gd name="connsiteX2" fmla="*/ 1176528 w 1176528"/>
                  <a:gd name="connsiteY2" fmla="*/ 950487 h 950487"/>
                  <a:gd name="connsiteX3" fmla="*/ 776026 w 1176528"/>
                  <a:gd name="connsiteY3" fmla="*/ 948417 h 950487"/>
                  <a:gd name="connsiteX0" fmla="*/ 776026 w 1168992"/>
                  <a:gd name="connsiteY0" fmla="*/ 948417 h 950490"/>
                  <a:gd name="connsiteX1" fmla="*/ 0 w 1168992"/>
                  <a:gd name="connsiteY1" fmla="*/ 0 h 950490"/>
                  <a:gd name="connsiteX2" fmla="*/ 1168992 w 1168992"/>
                  <a:gd name="connsiteY2" fmla="*/ 950490 h 950490"/>
                  <a:gd name="connsiteX3" fmla="*/ 776026 w 1168992"/>
                  <a:gd name="connsiteY3" fmla="*/ 948417 h 950490"/>
                  <a:gd name="connsiteX0" fmla="*/ 776026 w 1168991"/>
                  <a:gd name="connsiteY0" fmla="*/ 948417 h 948417"/>
                  <a:gd name="connsiteX1" fmla="*/ 0 w 1168991"/>
                  <a:gd name="connsiteY1" fmla="*/ 0 h 948417"/>
                  <a:gd name="connsiteX2" fmla="*/ 1168991 w 1168991"/>
                  <a:gd name="connsiteY2" fmla="*/ 948111 h 948417"/>
                  <a:gd name="connsiteX3" fmla="*/ 776026 w 1168991"/>
                  <a:gd name="connsiteY3" fmla="*/ 948417 h 948417"/>
                  <a:gd name="connsiteX0" fmla="*/ 1258349 w 1651314"/>
                  <a:gd name="connsiteY0" fmla="*/ 1177015 h 1177015"/>
                  <a:gd name="connsiteX1" fmla="*/ 0 w 1651314"/>
                  <a:gd name="connsiteY1" fmla="*/ 0 h 1177015"/>
                  <a:gd name="connsiteX2" fmla="*/ 1651314 w 1651314"/>
                  <a:gd name="connsiteY2" fmla="*/ 1176709 h 1177015"/>
                  <a:gd name="connsiteX3" fmla="*/ 1258349 w 1651314"/>
                  <a:gd name="connsiteY3" fmla="*/ 1177015 h 1177015"/>
                </a:gdLst>
                <a:ahLst/>
                <a:cxnLst>
                  <a:cxn ang="0">
                    <a:pos x="connsiteX0" y="connsiteY0"/>
                  </a:cxn>
                  <a:cxn ang="0">
                    <a:pos x="connsiteX1" y="connsiteY1"/>
                  </a:cxn>
                  <a:cxn ang="0">
                    <a:pos x="connsiteX2" y="connsiteY2"/>
                  </a:cxn>
                  <a:cxn ang="0">
                    <a:pos x="connsiteX3" y="connsiteY3"/>
                  </a:cxn>
                </a:cxnLst>
                <a:rect l="l" t="t" r="r" b="b"/>
                <a:pathLst>
                  <a:path w="1651314" h="1177015">
                    <a:moveTo>
                      <a:pt x="1258349" y="1177015"/>
                    </a:moveTo>
                    <a:lnTo>
                      <a:pt x="0" y="0"/>
                    </a:lnTo>
                    <a:lnTo>
                      <a:pt x="1651314" y="1176709"/>
                    </a:lnTo>
                    <a:lnTo>
                      <a:pt x="1258349" y="1177015"/>
                    </a:lnTo>
                    <a:close/>
                  </a:path>
                </a:pathLst>
              </a:custGeom>
              <a:gradFill>
                <a:gsLst>
                  <a:gs pos="0">
                    <a:schemeClr val="accent5"/>
                  </a:gs>
                  <a:gs pos="100000">
                    <a:schemeClr val="accent5">
                      <a:lumMod val="10000"/>
                    </a:schemeClr>
                  </a:gs>
                </a:gsLst>
                <a:lin ang="16200000" scaled="1"/>
              </a:gradFill>
              <a:ln>
                <a:noFill/>
              </a:ln>
            </p:spPr>
            <p:txBody>
              <a:bodyPr vert="horz" wrap="square" lIns="68580" tIns="34290" rIns="68580" bIns="34290" numCol="1" anchor="t" anchorCtr="0" compatLnSpc="1">
                <a:prstTxWarp prst="textNoShape">
                  <a:avLst/>
                </a:prstTxWarp>
              </a:bodyPr>
              <a:lstStyle/>
              <a:p>
                <a:endParaRPr lang="ko-KR" altLang="en-US" sz="2000" b="1" dirty="0">
                  <a:latin typeface="Calibri" panose="020F0502020204030204" pitchFamily="34" charset="0"/>
                  <a:cs typeface="Calibri" panose="020F0502020204030204" pitchFamily="34" charset="0"/>
                </a:endParaRPr>
              </a:p>
            </p:txBody>
          </p:sp>
        </p:grpSp>
        <p:sp>
          <p:nvSpPr>
            <p:cNvPr id="16" name="TextBox 15">
              <a:extLst>
                <a:ext uri="{FF2B5EF4-FFF2-40B4-BE49-F238E27FC236}">
                  <a16:creationId xmlns:a16="http://schemas.microsoft.com/office/drawing/2014/main" id="{A0E7D322-A841-FA8E-E978-C3830CC98CAD}"/>
                </a:ext>
              </a:extLst>
            </p:cNvPr>
            <p:cNvSpPr txBox="1"/>
            <p:nvPr/>
          </p:nvSpPr>
          <p:spPr>
            <a:xfrm>
              <a:off x="-478826" y="4582553"/>
              <a:ext cx="3358074" cy="830997"/>
            </a:xfrm>
            <a:prstGeom prst="rect">
              <a:avLst/>
            </a:prstGeom>
            <a:noFill/>
          </p:spPr>
          <p:txBody>
            <a:bodyPr wrap="square" rtlCol="0">
              <a:spAutoFit/>
            </a:bodyPr>
            <a:lstStyle/>
            <a:p>
              <a:pPr algn="r"/>
              <a:r>
                <a:rPr lang="en-US" altLang="ko-KR" sz="2400" b="1" dirty="0">
                  <a:solidFill>
                    <a:srgbClr val="3B889C"/>
                  </a:solidFill>
                  <a:effectLst>
                    <a:innerShdw blurRad="114300">
                      <a:prstClr val="black"/>
                    </a:innerShdw>
                  </a:effectLst>
                  <a:latin typeface="Calibri" panose="020F0502020204030204" pitchFamily="34" charset="0"/>
                  <a:cs typeface="Calibri" panose="020F0502020204030204" pitchFamily="34" charset="0"/>
                </a:rPr>
                <a:t>He said to Ram, “Please wait here till I return.”</a:t>
              </a:r>
              <a:endParaRPr lang="ko-KR" altLang="en-US" sz="2400" b="1" dirty="0">
                <a:solidFill>
                  <a:srgbClr val="3B889C"/>
                </a:solidFill>
                <a:effectLst>
                  <a:innerShdw blurRad="114300">
                    <a:prstClr val="black"/>
                  </a:innerShdw>
                </a:effectLst>
                <a:latin typeface="Calibri" panose="020F0502020204030204" pitchFamily="34" charset="0"/>
                <a:cs typeface="Calibri" panose="020F0502020204030204" pitchFamily="34" charset="0"/>
              </a:endParaRPr>
            </a:p>
          </p:txBody>
        </p:sp>
        <p:sp>
          <p:nvSpPr>
            <p:cNvPr id="17" name="TextBox 16">
              <a:extLst>
                <a:ext uri="{FF2B5EF4-FFF2-40B4-BE49-F238E27FC236}">
                  <a16:creationId xmlns:a16="http://schemas.microsoft.com/office/drawing/2014/main" id="{A4B9916A-B4B9-75C7-966B-D7EC03D30CD8}"/>
                </a:ext>
              </a:extLst>
            </p:cNvPr>
            <p:cNvSpPr txBox="1"/>
            <p:nvPr/>
          </p:nvSpPr>
          <p:spPr>
            <a:xfrm>
              <a:off x="2891832" y="4744423"/>
              <a:ext cx="612129" cy="400110"/>
            </a:xfrm>
            <a:prstGeom prst="rect">
              <a:avLst/>
            </a:prstGeom>
            <a:noFill/>
          </p:spPr>
          <p:txBody>
            <a:bodyPr wrap="square" rtlCol="0">
              <a:spAutoFit/>
            </a:bodyPr>
            <a:lstStyle/>
            <a:p>
              <a:pPr algn="ctr"/>
              <a:r>
                <a:rPr lang="en-US" altLang="ko-KR" sz="2000" b="1" dirty="0">
                  <a:solidFill>
                    <a:schemeClr val="bg1"/>
                  </a:solidFill>
                  <a:effectLst>
                    <a:outerShdw blurRad="50800" dist="38100" dir="18900000" algn="bl" rotWithShape="0">
                      <a:prstClr val="black">
                        <a:alpha val="40000"/>
                      </a:prstClr>
                    </a:outerShdw>
                  </a:effectLst>
                  <a:latin typeface="Calibri" panose="020F0502020204030204" pitchFamily="34" charset="0"/>
                  <a:cs typeface="Calibri" panose="020F0502020204030204" pitchFamily="34" charset="0"/>
                </a:rPr>
                <a:t>D</a:t>
              </a:r>
              <a:endParaRPr lang="ko-KR" altLang="en-US" sz="2000" b="1" dirty="0">
                <a:solidFill>
                  <a:schemeClr val="bg1"/>
                </a:solidFill>
                <a:effectLst>
                  <a:outerShdw blurRad="50800" dist="38100" dir="18900000" algn="bl" rotWithShape="0">
                    <a:prstClr val="black">
                      <a:alpha val="40000"/>
                    </a:prstClr>
                  </a:outerShdw>
                </a:effectLst>
                <a:latin typeface="Calibri" panose="020F0502020204030204" pitchFamily="34" charset="0"/>
                <a:cs typeface="Calibri" panose="020F0502020204030204" pitchFamily="34" charset="0"/>
              </a:endParaRPr>
            </a:p>
          </p:txBody>
        </p:sp>
      </p:grpSp>
      <p:grpSp>
        <p:nvGrpSpPr>
          <p:cNvPr id="20" name="Group 19">
            <a:extLst>
              <a:ext uri="{FF2B5EF4-FFF2-40B4-BE49-F238E27FC236}">
                <a16:creationId xmlns:a16="http://schemas.microsoft.com/office/drawing/2014/main" id="{8AA78C66-913D-4F22-2E97-1E4CF0F5956D}"/>
              </a:ext>
            </a:extLst>
          </p:cNvPr>
          <p:cNvGrpSpPr/>
          <p:nvPr/>
        </p:nvGrpSpPr>
        <p:grpSpPr>
          <a:xfrm>
            <a:off x="6240016" y="2878650"/>
            <a:ext cx="5620907" cy="1512609"/>
            <a:chOff x="4688351" y="2368181"/>
            <a:chExt cx="5620907" cy="1512609"/>
          </a:xfrm>
        </p:grpSpPr>
        <p:grpSp>
          <p:nvGrpSpPr>
            <p:cNvPr id="21" name="Group 20">
              <a:extLst>
                <a:ext uri="{FF2B5EF4-FFF2-40B4-BE49-F238E27FC236}">
                  <a16:creationId xmlns:a16="http://schemas.microsoft.com/office/drawing/2014/main" id="{0D52E4A9-9340-3EED-EEED-545A3430BBF9}"/>
                </a:ext>
              </a:extLst>
            </p:cNvPr>
            <p:cNvGrpSpPr/>
            <p:nvPr/>
          </p:nvGrpSpPr>
          <p:grpSpPr>
            <a:xfrm>
              <a:off x="4688351" y="2522070"/>
              <a:ext cx="1485000" cy="1358720"/>
              <a:chOff x="4678493" y="1987706"/>
              <a:chExt cx="2712942" cy="1811627"/>
            </a:xfrm>
          </p:grpSpPr>
          <p:sp>
            <p:nvSpPr>
              <p:cNvPr id="24" name="Right Arrow 51">
                <a:extLst>
                  <a:ext uri="{FF2B5EF4-FFF2-40B4-BE49-F238E27FC236}">
                    <a16:creationId xmlns:a16="http://schemas.microsoft.com/office/drawing/2014/main" id="{77FE16DF-E39C-5E85-071D-3719EDC635AD}"/>
                  </a:ext>
                </a:extLst>
              </p:cNvPr>
              <p:cNvSpPr/>
              <p:nvPr/>
            </p:nvSpPr>
            <p:spPr>
              <a:xfrm>
                <a:off x="5869620" y="1987706"/>
                <a:ext cx="1521815" cy="753796"/>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b="1">
                  <a:solidFill>
                    <a:schemeClr val="tx1"/>
                  </a:solidFill>
                  <a:latin typeface="Calibri" panose="020F0502020204030204" pitchFamily="34" charset="0"/>
                  <a:cs typeface="Calibri" panose="020F0502020204030204" pitchFamily="34" charset="0"/>
                </a:endParaRPr>
              </a:p>
            </p:txBody>
          </p:sp>
          <p:sp>
            <p:nvSpPr>
              <p:cNvPr id="25" name="Isosceles Triangle 29">
                <a:extLst>
                  <a:ext uri="{FF2B5EF4-FFF2-40B4-BE49-F238E27FC236}">
                    <a16:creationId xmlns:a16="http://schemas.microsoft.com/office/drawing/2014/main" id="{18EA0492-3B88-4CC8-4D0C-AC0B46E29168}"/>
                  </a:ext>
                </a:extLst>
              </p:cNvPr>
              <p:cNvSpPr/>
              <p:nvPr/>
            </p:nvSpPr>
            <p:spPr>
              <a:xfrm rot="16200000">
                <a:off x="4465302" y="2390078"/>
                <a:ext cx="1622446" cy="1196064"/>
              </a:xfrm>
              <a:custGeom>
                <a:avLst/>
                <a:gdLst>
                  <a:gd name="connsiteX0" fmla="*/ 0 w 389393"/>
                  <a:gd name="connsiteY0" fmla="*/ 1077005 h 1077005"/>
                  <a:gd name="connsiteX1" fmla="*/ 0 w 389393"/>
                  <a:gd name="connsiteY1" fmla="*/ 0 h 1077005"/>
                  <a:gd name="connsiteX2" fmla="*/ 389393 w 389393"/>
                  <a:gd name="connsiteY2" fmla="*/ 1077005 h 1077005"/>
                  <a:gd name="connsiteX3" fmla="*/ 0 w 389393"/>
                  <a:gd name="connsiteY3" fmla="*/ 1077005 h 1077005"/>
                  <a:gd name="connsiteX0" fmla="*/ 781050 w 1170443"/>
                  <a:gd name="connsiteY0" fmla="*/ 943655 h 943655"/>
                  <a:gd name="connsiteX1" fmla="*/ 0 w 1170443"/>
                  <a:gd name="connsiteY1" fmla="*/ 0 h 943655"/>
                  <a:gd name="connsiteX2" fmla="*/ 1170443 w 1170443"/>
                  <a:gd name="connsiteY2" fmla="*/ 943655 h 943655"/>
                  <a:gd name="connsiteX3" fmla="*/ 781050 w 1170443"/>
                  <a:gd name="connsiteY3" fmla="*/ 943655 h 943655"/>
                  <a:gd name="connsiteX0" fmla="*/ 776026 w 1170443"/>
                  <a:gd name="connsiteY0" fmla="*/ 948417 h 948417"/>
                  <a:gd name="connsiteX1" fmla="*/ 0 w 1170443"/>
                  <a:gd name="connsiteY1" fmla="*/ 0 h 948417"/>
                  <a:gd name="connsiteX2" fmla="*/ 1170443 w 1170443"/>
                  <a:gd name="connsiteY2" fmla="*/ 943655 h 948417"/>
                  <a:gd name="connsiteX3" fmla="*/ 776026 w 1170443"/>
                  <a:gd name="connsiteY3" fmla="*/ 948417 h 948417"/>
                  <a:gd name="connsiteX0" fmla="*/ 776026 w 1170443"/>
                  <a:gd name="connsiteY0" fmla="*/ 948417 h 952860"/>
                  <a:gd name="connsiteX1" fmla="*/ 0 w 1170443"/>
                  <a:gd name="connsiteY1" fmla="*/ 0 h 952860"/>
                  <a:gd name="connsiteX2" fmla="*/ 1170443 w 1170443"/>
                  <a:gd name="connsiteY2" fmla="*/ 952860 h 952860"/>
                  <a:gd name="connsiteX3" fmla="*/ 776026 w 1170443"/>
                  <a:gd name="connsiteY3" fmla="*/ 948417 h 952860"/>
                  <a:gd name="connsiteX0" fmla="*/ 776026 w 1163968"/>
                  <a:gd name="connsiteY0" fmla="*/ 948417 h 952863"/>
                  <a:gd name="connsiteX1" fmla="*/ 0 w 1163968"/>
                  <a:gd name="connsiteY1" fmla="*/ 0 h 952863"/>
                  <a:gd name="connsiteX2" fmla="*/ 1163968 w 1163968"/>
                  <a:gd name="connsiteY2" fmla="*/ 952863 h 952863"/>
                  <a:gd name="connsiteX3" fmla="*/ 776026 w 1163968"/>
                  <a:gd name="connsiteY3" fmla="*/ 948417 h 952863"/>
                  <a:gd name="connsiteX0" fmla="*/ 776026 w 1168993"/>
                  <a:gd name="connsiteY0" fmla="*/ 948417 h 955244"/>
                  <a:gd name="connsiteX1" fmla="*/ 0 w 1168993"/>
                  <a:gd name="connsiteY1" fmla="*/ 0 h 955244"/>
                  <a:gd name="connsiteX2" fmla="*/ 1168993 w 1168993"/>
                  <a:gd name="connsiteY2" fmla="*/ 955244 h 955244"/>
                  <a:gd name="connsiteX3" fmla="*/ 776026 w 1168993"/>
                  <a:gd name="connsiteY3" fmla="*/ 948417 h 955244"/>
                  <a:gd name="connsiteX0" fmla="*/ 776026 w 1161456"/>
                  <a:gd name="connsiteY0" fmla="*/ 948417 h 948417"/>
                  <a:gd name="connsiteX1" fmla="*/ 0 w 1161456"/>
                  <a:gd name="connsiteY1" fmla="*/ 0 h 948417"/>
                  <a:gd name="connsiteX2" fmla="*/ 1161456 w 1161456"/>
                  <a:gd name="connsiteY2" fmla="*/ 945719 h 948417"/>
                  <a:gd name="connsiteX3" fmla="*/ 776026 w 1161456"/>
                  <a:gd name="connsiteY3" fmla="*/ 948417 h 948417"/>
                  <a:gd name="connsiteX0" fmla="*/ 776026 w 1168992"/>
                  <a:gd name="connsiteY0" fmla="*/ 948417 h 950484"/>
                  <a:gd name="connsiteX1" fmla="*/ 0 w 1168992"/>
                  <a:gd name="connsiteY1" fmla="*/ 0 h 950484"/>
                  <a:gd name="connsiteX2" fmla="*/ 1168992 w 1168992"/>
                  <a:gd name="connsiteY2" fmla="*/ 950484 h 950484"/>
                  <a:gd name="connsiteX3" fmla="*/ 776026 w 1168992"/>
                  <a:gd name="connsiteY3" fmla="*/ 948417 h 950484"/>
                  <a:gd name="connsiteX0" fmla="*/ 776026 w 1176528"/>
                  <a:gd name="connsiteY0" fmla="*/ 948417 h 950487"/>
                  <a:gd name="connsiteX1" fmla="*/ 0 w 1176528"/>
                  <a:gd name="connsiteY1" fmla="*/ 0 h 950487"/>
                  <a:gd name="connsiteX2" fmla="*/ 1176528 w 1176528"/>
                  <a:gd name="connsiteY2" fmla="*/ 950487 h 950487"/>
                  <a:gd name="connsiteX3" fmla="*/ 776026 w 1176528"/>
                  <a:gd name="connsiteY3" fmla="*/ 948417 h 950487"/>
                  <a:gd name="connsiteX0" fmla="*/ 776026 w 1168992"/>
                  <a:gd name="connsiteY0" fmla="*/ 948417 h 950490"/>
                  <a:gd name="connsiteX1" fmla="*/ 0 w 1168992"/>
                  <a:gd name="connsiteY1" fmla="*/ 0 h 950490"/>
                  <a:gd name="connsiteX2" fmla="*/ 1168992 w 1168992"/>
                  <a:gd name="connsiteY2" fmla="*/ 950490 h 950490"/>
                  <a:gd name="connsiteX3" fmla="*/ 776026 w 1168992"/>
                  <a:gd name="connsiteY3" fmla="*/ 948417 h 950490"/>
                  <a:gd name="connsiteX0" fmla="*/ 776026 w 1168991"/>
                  <a:gd name="connsiteY0" fmla="*/ 948417 h 948417"/>
                  <a:gd name="connsiteX1" fmla="*/ 0 w 1168991"/>
                  <a:gd name="connsiteY1" fmla="*/ 0 h 948417"/>
                  <a:gd name="connsiteX2" fmla="*/ 1168991 w 1168991"/>
                  <a:gd name="connsiteY2" fmla="*/ 948111 h 948417"/>
                  <a:gd name="connsiteX3" fmla="*/ 776026 w 1168991"/>
                  <a:gd name="connsiteY3" fmla="*/ 948417 h 948417"/>
                  <a:gd name="connsiteX0" fmla="*/ 1318642 w 1711607"/>
                  <a:gd name="connsiteY0" fmla="*/ 1196064 h 1196064"/>
                  <a:gd name="connsiteX1" fmla="*/ 0 w 1711607"/>
                  <a:gd name="connsiteY1" fmla="*/ 0 h 1196064"/>
                  <a:gd name="connsiteX2" fmla="*/ 1711607 w 1711607"/>
                  <a:gd name="connsiteY2" fmla="*/ 1195758 h 1196064"/>
                  <a:gd name="connsiteX3" fmla="*/ 1318642 w 1711607"/>
                  <a:gd name="connsiteY3" fmla="*/ 1196064 h 1196064"/>
                </a:gdLst>
                <a:ahLst/>
                <a:cxnLst>
                  <a:cxn ang="0">
                    <a:pos x="connsiteX0" y="connsiteY0"/>
                  </a:cxn>
                  <a:cxn ang="0">
                    <a:pos x="connsiteX1" y="connsiteY1"/>
                  </a:cxn>
                  <a:cxn ang="0">
                    <a:pos x="connsiteX2" y="connsiteY2"/>
                  </a:cxn>
                  <a:cxn ang="0">
                    <a:pos x="connsiteX3" y="connsiteY3"/>
                  </a:cxn>
                </a:cxnLst>
                <a:rect l="l" t="t" r="r" b="b"/>
                <a:pathLst>
                  <a:path w="1711607" h="1196064">
                    <a:moveTo>
                      <a:pt x="1318642" y="1196064"/>
                    </a:moveTo>
                    <a:lnTo>
                      <a:pt x="0" y="0"/>
                    </a:lnTo>
                    <a:lnTo>
                      <a:pt x="1711607" y="1195758"/>
                    </a:lnTo>
                    <a:lnTo>
                      <a:pt x="1318642" y="1196064"/>
                    </a:lnTo>
                    <a:close/>
                  </a:path>
                </a:pathLst>
              </a:custGeom>
              <a:gradFill>
                <a:gsLst>
                  <a:gs pos="0">
                    <a:schemeClr val="accent2"/>
                  </a:gs>
                  <a:gs pos="100000">
                    <a:schemeClr val="accent2">
                      <a:lumMod val="10000"/>
                    </a:schemeClr>
                  </a:gs>
                </a:gsLst>
                <a:lin ang="16200000" scaled="1"/>
              </a:gradFill>
              <a:ln>
                <a:noFill/>
              </a:ln>
            </p:spPr>
            <p:txBody>
              <a:bodyPr vert="horz" wrap="square" lIns="68580" tIns="34290" rIns="68580" bIns="34290" numCol="1" anchor="t" anchorCtr="0" compatLnSpc="1">
                <a:prstTxWarp prst="textNoShape">
                  <a:avLst/>
                </a:prstTxWarp>
              </a:bodyPr>
              <a:lstStyle/>
              <a:p>
                <a:endParaRPr lang="ko-KR" altLang="en-US" sz="2000" b="1">
                  <a:latin typeface="Calibri" panose="020F0502020204030204" pitchFamily="34" charset="0"/>
                  <a:cs typeface="Calibri" panose="020F0502020204030204" pitchFamily="34" charset="0"/>
                </a:endParaRPr>
              </a:p>
            </p:txBody>
          </p:sp>
        </p:grpSp>
        <p:sp>
          <p:nvSpPr>
            <p:cNvPr id="22" name="TextBox 21">
              <a:extLst>
                <a:ext uri="{FF2B5EF4-FFF2-40B4-BE49-F238E27FC236}">
                  <a16:creationId xmlns:a16="http://schemas.microsoft.com/office/drawing/2014/main" id="{13299ECA-449E-1FA2-CB76-CE94C36275D8}"/>
                </a:ext>
              </a:extLst>
            </p:cNvPr>
            <p:cNvSpPr txBox="1"/>
            <p:nvPr/>
          </p:nvSpPr>
          <p:spPr>
            <a:xfrm>
              <a:off x="6261221" y="2368181"/>
              <a:ext cx="4048037" cy="830997"/>
            </a:xfrm>
            <a:prstGeom prst="rect">
              <a:avLst/>
            </a:prstGeom>
            <a:noFill/>
          </p:spPr>
          <p:txBody>
            <a:bodyPr wrap="square" rtlCol="0">
              <a:spAutoFit/>
            </a:bodyPr>
            <a:lstStyle/>
            <a:p>
              <a:r>
                <a:rPr lang="en-US" altLang="ko-KR" sz="2400" b="1" dirty="0">
                  <a:solidFill>
                    <a:srgbClr val="A24341"/>
                  </a:solidFill>
                  <a:effectLst>
                    <a:innerShdw blurRad="114300">
                      <a:prstClr val="black"/>
                    </a:innerShdw>
                  </a:effectLst>
                  <a:latin typeface="Calibri" panose="020F0502020204030204" pitchFamily="34" charset="0"/>
                  <a:cs typeface="Calibri" panose="020F0502020204030204" pitchFamily="34" charset="0"/>
                </a:rPr>
                <a:t>The teacher reminded me not to forget to do my homework.</a:t>
              </a:r>
              <a:endParaRPr lang="ko-KR" altLang="en-US" sz="2400" b="1" dirty="0">
                <a:solidFill>
                  <a:srgbClr val="A24341"/>
                </a:solidFill>
                <a:effectLst>
                  <a:innerShdw blurRad="114300">
                    <a:prstClr val="black"/>
                  </a:innerShdw>
                </a:effectLst>
                <a:latin typeface="Calibri" panose="020F0502020204030204" pitchFamily="34" charset="0"/>
                <a:cs typeface="Calibri" panose="020F0502020204030204" pitchFamily="34" charset="0"/>
              </a:endParaRPr>
            </a:p>
          </p:txBody>
        </p:sp>
        <p:sp>
          <p:nvSpPr>
            <p:cNvPr id="23" name="TextBox 22">
              <a:extLst>
                <a:ext uri="{FF2B5EF4-FFF2-40B4-BE49-F238E27FC236}">
                  <a16:creationId xmlns:a16="http://schemas.microsoft.com/office/drawing/2014/main" id="{1DC5BB1F-1563-1C73-CA8D-ACFE90743A31}"/>
                </a:ext>
              </a:extLst>
            </p:cNvPr>
            <p:cNvSpPr txBox="1"/>
            <p:nvPr/>
          </p:nvSpPr>
          <p:spPr>
            <a:xfrm>
              <a:off x="5632700" y="2604688"/>
              <a:ext cx="612129" cy="400110"/>
            </a:xfrm>
            <a:prstGeom prst="rect">
              <a:avLst/>
            </a:prstGeom>
            <a:noFill/>
          </p:spPr>
          <p:txBody>
            <a:bodyPr wrap="square" rtlCol="0">
              <a:spAutoFit/>
            </a:bodyPr>
            <a:lstStyle/>
            <a:p>
              <a:pPr algn="ctr"/>
              <a:r>
                <a:rPr lang="en-US" altLang="ko-KR" sz="2000" b="1" dirty="0">
                  <a:solidFill>
                    <a:schemeClr val="bg1"/>
                  </a:solidFill>
                  <a:effectLst>
                    <a:outerShdw blurRad="50800" dist="38100" dir="18900000" algn="bl" rotWithShape="0">
                      <a:prstClr val="black">
                        <a:alpha val="40000"/>
                      </a:prstClr>
                    </a:outerShdw>
                  </a:effectLst>
                  <a:latin typeface="Calibri" panose="020F0502020204030204" pitchFamily="34" charset="0"/>
                  <a:cs typeface="Calibri" panose="020F0502020204030204" pitchFamily="34" charset="0"/>
                </a:rPr>
                <a:t>I</a:t>
              </a:r>
              <a:endParaRPr lang="ko-KR" altLang="en-US" sz="2000" b="1" dirty="0">
                <a:solidFill>
                  <a:schemeClr val="bg1"/>
                </a:solidFill>
                <a:effectLst>
                  <a:outerShdw blurRad="50800" dist="38100" dir="18900000" algn="bl" rotWithShape="0">
                    <a:prstClr val="black">
                      <a:alpha val="40000"/>
                    </a:prstClr>
                  </a:outerShdw>
                </a:effectLst>
                <a:latin typeface="Calibri" panose="020F0502020204030204" pitchFamily="34" charset="0"/>
                <a:cs typeface="Calibri" panose="020F0502020204030204" pitchFamily="34" charset="0"/>
              </a:endParaRPr>
            </a:p>
          </p:txBody>
        </p:sp>
      </p:grpSp>
      <p:grpSp>
        <p:nvGrpSpPr>
          <p:cNvPr id="26" name="Group 25">
            <a:extLst>
              <a:ext uri="{FF2B5EF4-FFF2-40B4-BE49-F238E27FC236}">
                <a16:creationId xmlns:a16="http://schemas.microsoft.com/office/drawing/2014/main" id="{99150204-3242-58D8-6403-E8A17D7B978D}"/>
              </a:ext>
            </a:extLst>
          </p:cNvPr>
          <p:cNvGrpSpPr/>
          <p:nvPr/>
        </p:nvGrpSpPr>
        <p:grpSpPr>
          <a:xfrm>
            <a:off x="6266085" y="4007661"/>
            <a:ext cx="5247489" cy="830997"/>
            <a:chOff x="4714420" y="3497192"/>
            <a:chExt cx="5247489" cy="830997"/>
          </a:xfrm>
        </p:grpSpPr>
        <p:grpSp>
          <p:nvGrpSpPr>
            <p:cNvPr id="27" name="Group 26">
              <a:extLst>
                <a:ext uri="{FF2B5EF4-FFF2-40B4-BE49-F238E27FC236}">
                  <a16:creationId xmlns:a16="http://schemas.microsoft.com/office/drawing/2014/main" id="{5145D436-0A78-6702-187E-0CB29D230CDC}"/>
                </a:ext>
              </a:extLst>
            </p:cNvPr>
            <p:cNvGrpSpPr/>
            <p:nvPr/>
          </p:nvGrpSpPr>
          <p:grpSpPr>
            <a:xfrm>
              <a:off x="4714420" y="3618993"/>
              <a:ext cx="1458932" cy="565347"/>
              <a:chOff x="4726118" y="1987706"/>
              <a:chExt cx="2665317" cy="753796"/>
            </a:xfrm>
          </p:grpSpPr>
          <p:sp>
            <p:nvSpPr>
              <p:cNvPr id="30" name="Right Arrow 47">
                <a:extLst>
                  <a:ext uri="{FF2B5EF4-FFF2-40B4-BE49-F238E27FC236}">
                    <a16:creationId xmlns:a16="http://schemas.microsoft.com/office/drawing/2014/main" id="{6A3C75CC-63D7-AA43-2721-9F935B6FC3D6}"/>
                  </a:ext>
                </a:extLst>
              </p:cNvPr>
              <p:cNvSpPr/>
              <p:nvPr/>
            </p:nvSpPr>
            <p:spPr>
              <a:xfrm>
                <a:off x="5869620" y="1987706"/>
                <a:ext cx="1521815" cy="753796"/>
              </a:xfrm>
              <a:prstGeom prst="rightArrow">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b="1">
                  <a:solidFill>
                    <a:schemeClr val="tx1"/>
                  </a:solidFill>
                  <a:latin typeface="Calibri" panose="020F0502020204030204" pitchFamily="34" charset="0"/>
                  <a:cs typeface="Calibri" panose="020F0502020204030204" pitchFamily="34" charset="0"/>
                </a:endParaRPr>
              </a:p>
            </p:txBody>
          </p:sp>
          <p:sp>
            <p:nvSpPr>
              <p:cNvPr id="31" name="Isosceles Triangle 29">
                <a:extLst>
                  <a:ext uri="{FF2B5EF4-FFF2-40B4-BE49-F238E27FC236}">
                    <a16:creationId xmlns:a16="http://schemas.microsoft.com/office/drawing/2014/main" id="{4AD7356E-D06B-F22A-021B-71AAD3EAF997}"/>
                  </a:ext>
                </a:extLst>
              </p:cNvPr>
              <p:cNvSpPr/>
              <p:nvPr/>
            </p:nvSpPr>
            <p:spPr>
              <a:xfrm rot="16200000">
                <a:off x="5114090" y="1788914"/>
                <a:ext cx="372495" cy="1148439"/>
              </a:xfrm>
              <a:custGeom>
                <a:avLst/>
                <a:gdLst>
                  <a:gd name="connsiteX0" fmla="*/ 0 w 389393"/>
                  <a:gd name="connsiteY0" fmla="*/ 1077005 h 1077005"/>
                  <a:gd name="connsiteX1" fmla="*/ 0 w 389393"/>
                  <a:gd name="connsiteY1" fmla="*/ 0 h 1077005"/>
                  <a:gd name="connsiteX2" fmla="*/ 389393 w 389393"/>
                  <a:gd name="connsiteY2" fmla="*/ 1077005 h 1077005"/>
                  <a:gd name="connsiteX3" fmla="*/ 0 w 389393"/>
                  <a:gd name="connsiteY3" fmla="*/ 1077005 h 1077005"/>
                  <a:gd name="connsiteX0" fmla="*/ 781050 w 1170443"/>
                  <a:gd name="connsiteY0" fmla="*/ 943655 h 943655"/>
                  <a:gd name="connsiteX1" fmla="*/ 0 w 1170443"/>
                  <a:gd name="connsiteY1" fmla="*/ 0 h 943655"/>
                  <a:gd name="connsiteX2" fmla="*/ 1170443 w 1170443"/>
                  <a:gd name="connsiteY2" fmla="*/ 943655 h 943655"/>
                  <a:gd name="connsiteX3" fmla="*/ 781050 w 1170443"/>
                  <a:gd name="connsiteY3" fmla="*/ 943655 h 943655"/>
                  <a:gd name="connsiteX0" fmla="*/ 776026 w 1170443"/>
                  <a:gd name="connsiteY0" fmla="*/ 948417 h 948417"/>
                  <a:gd name="connsiteX1" fmla="*/ 0 w 1170443"/>
                  <a:gd name="connsiteY1" fmla="*/ 0 h 948417"/>
                  <a:gd name="connsiteX2" fmla="*/ 1170443 w 1170443"/>
                  <a:gd name="connsiteY2" fmla="*/ 943655 h 948417"/>
                  <a:gd name="connsiteX3" fmla="*/ 776026 w 1170443"/>
                  <a:gd name="connsiteY3" fmla="*/ 948417 h 948417"/>
                  <a:gd name="connsiteX0" fmla="*/ 776026 w 1170443"/>
                  <a:gd name="connsiteY0" fmla="*/ 948417 h 952860"/>
                  <a:gd name="connsiteX1" fmla="*/ 0 w 1170443"/>
                  <a:gd name="connsiteY1" fmla="*/ 0 h 952860"/>
                  <a:gd name="connsiteX2" fmla="*/ 1170443 w 1170443"/>
                  <a:gd name="connsiteY2" fmla="*/ 952860 h 952860"/>
                  <a:gd name="connsiteX3" fmla="*/ 776026 w 1170443"/>
                  <a:gd name="connsiteY3" fmla="*/ 948417 h 952860"/>
                  <a:gd name="connsiteX0" fmla="*/ 776026 w 1163968"/>
                  <a:gd name="connsiteY0" fmla="*/ 948417 h 952863"/>
                  <a:gd name="connsiteX1" fmla="*/ 0 w 1163968"/>
                  <a:gd name="connsiteY1" fmla="*/ 0 h 952863"/>
                  <a:gd name="connsiteX2" fmla="*/ 1163968 w 1163968"/>
                  <a:gd name="connsiteY2" fmla="*/ 952863 h 952863"/>
                  <a:gd name="connsiteX3" fmla="*/ 776026 w 1163968"/>
                  <a:gd name="connsiteY3" fmla="*/ 948417 h 952863"/>
                  <a:gd name="connsiteX0" fmla="*/ 776026 w 1168993"/>
                  <a:gd name="connsiteY0" fmla="*/ 948417 h 955244"/>
                  <a:gd name="connsiteX1" fmla="*/ 0 w 1168993"/>
                  <a:gd name="connsiteY1" fmla="*/ 0 h 955244"/>
                  <a:gd name="connsiteX2" fmla="*/ 1168993 w 1168993"/>
                  <a:gd name="connsiteY2" fmla="*/ 955244 h 955244"/>
                  <a:gd name="connsiteX3" fmla="*/ 776026 w 1168993"/>
                  <a:gd name="connsiteY3" fmla="*/ 948417 h 955244"/>
                  <a:gd name="connsiteX0" fmla="*/ 776026 w 1161456"/>
                  <a:gd name="connsiteY0" fmla="*/ 948417 h 948417"/>
                  <a:gd name="connsiteX1" fmla="*/ 0 w 1161456"/>
                  <a:gd name="connsiteY1" fmla="*/ 0 h 948417"/>
                  <a:gd name="connsiteX2" fmla="*/ 1161456 w 1161456"/>
                  <a:gd name="connsiteY2" fmla="*/ 945719 h 948417"/>
                  <a:gd name="connsiteX3" fmla="*/ 776026 w 1161456"/>
                  <a:gd name="connsiteY3" fmla="*/ 948417 h 948417"/>
                  <a:gd name="connsiteX0" fmla="*/ 776026 w 1168992"/>
                  <a:gd name="connsiteY0" fmla="*/ 948417 h 950484"/>
                  <a:gd name="connsiteX1" fmla="*/ 0 w 1168992"/>
                  <a:gd name="connsiteY1" fmla="*/ 0 h 950484"/>
                  <a:gd name="connsiteX2" fmla="*/ 1168992 w 1168992"/>
                  <a:gd name="connsiteY2" fmla="*/ 950484 h 950484"/>
                  <a:gd name="connsiteX3" fmla="*/ 776026 w 1168992"/>
                  <a:gd name="connsiteY3" fmla="*/ 948417 h 950484"/>
                  <a:gd name="connsiteX0" fmla="*/ 776026 w 1176528"/>
                  <a:gd name="connsiteY0" fmla="*/ 948417 h 950487"/>
                  <a:gd name="connsiteX1" fmla="*/ 0 w 1176528"/>
                  <a:gd name="connsiteY1" fmla="*/ 0 h 950487"/>
                  <a:gd name="connsiteX2" fmla="*/ 1176528 w 1176528"/>
                  <a:gd name="connsiteY2" fmla="*/ 950487 h 950487"/>
                  <a:gd name="connsiteX3" fmla="*/ 776026 w 1176528"/>
                  <a:gd name="connsiteY3" fmla="*/ 948417 h 950487"/>
                  <a:gd name="connsiteX0" fmla="*/ 776026 w 1168992"/>
                  <a:gd name="connsiteY0" fmla="*/ 948417 h 950490"/>
                  <a:gd name="connsiteX1" fmla="*/ 0 w 1168992"/>
                  <a:gd name="connsiteY1" fmla="*/ 0 h 950490"/>
                  <a:gd name="connsiteX2" fmla="*/ 1168992 w 1168992"/>
                  <a:gd name="connsiteY2" fmla="*/ 950490 h 950490"/>
                  <a:gd name="connsiteX3" fmla="*/ 776026 w 1168992"/>
                  <a:gd name="connsiteY3" fmla="*/ 948417 h 950490"/>
                  <a:gd name="connsiteX0" fmla="*/ 776026 w 1168991"/>
                  <a:gd name="connsiteY0" fmla="*/ 948417 h 948417"/>
                  <a:gd name="connsiteX1" fmla="*/ 0 w 1168991"/>
                  <a:gd name="connsiteY1" fmla="*/ 0 h 948417"/>
                  <a:gd name="connsiteX2" fmla="*/ 1168991 w 1168991"/>
                  <a:gd name="connsiteY2" fmla="*/ 948111 h 948417"/>
                  <a:gd name="connsiteX3" fmla="*/ 776026 w 1168991"/>
                  <a:gd name="connsiteY3" fmla="*/ 948417 h 948417"/>
                  <a:gd name="connsiteX0" fmla="*/ 0 w 392965"/>
                  <a:gd name="connsiteY0" fmla="*/ 595989 h 595989"/>
                  <a:gd name="connsiteX1" fmla="*/ 148430 w 392965"/>
                  <a:gd name="connsiteY1" fmla="*/ 0 h 595989"/>
                  <a:gd name="connsiteX2" fmla="*/ 392965 w 392965"/>
                  <a:gd name="connsiteY2" fmla="*/ 595683 h 595989"/>
                  <a:gd name="connsiteX3" fmla="*/ 0 w 392965"/>
                  <a:gd name="connsiteY3" fmla="*/ 595989 h 595989"/>
                  <a:gd name="connsiteX0" fmla="*/ 0 w 392965"/>
                  <a:gd name="connsiteY0" fmla="*/ 1148439 h 1148439"/>
                  <a:gd name="connsiteX1" fmla="*/ 148430 w 392965"/>
                  <a:gd name="connsiteY1" fmla="*/ 0 h 1148439"/>
                  <a:gd name="connsiteX2" fmla="*/ 392965 w 392965"/>
                  <a:gd name="connsiteY2" fmla="*/ 1148133 h 1148439"/>
                  <a:gd name="connsiteX3" fmla="*/ 0 w 392965"/>
                  <a:gd name="connsiteY3" fmla="*/ 1148439 h 1148439"/>
                </a:gdLst>
                <a:ahLst/>
                <a:cxnLst>
                  <a:cxn ang="0">
                    <a:pos x="connsiteX0" y="connsiteY0"/>
                  </a:cxn>
                  <a:cxn ang="0">
                    <a:pos x="connsiteX1" y="connsiteY1"/>
                  </a:cxn>
                  <a:cxn ang="0">
                    <a:pos x="connsiteX2" y="connsiteY2"/>
                  </a:cxn>
                  <a:cxn ang="0">
                    <a:pos x="connsiteX3" y="connsiteY3"/>
                  </a:cxn>
                </a:cxnLst>
                <a:rect l="l" t="t" r="r" b="b"/>
                <a:pathLst>
                  <a:path w="392965" h="1148439">
                    <a:moveTo>
                      <a:pt x="0" y="1148439"/>
                    </a:moveTo>
                    <a:lnTo>
                      <a:pt x="148430" y="0"/>
                    </a:lnTo>
                    <a:lnTo>
                      <a:pt x="392965" y="1148133"/>
                    </a:lnTo>
                    <a:lnTo>
                      <a:pt x="0" y="1148439"/>
                    </a:lnTo>
                    <a:close/>
                  </a:path>
                </a:pathLst>
              </a:custGeom>
              <a:gradFill>
                <a:gsLst>
                  <a:gs pos="50000">
                    <a:schemeClr val="accent4">
                      <a:lumMod val="10000"/>
                    </a:schemeClr>
                  </a:gs>
                  <a:gs pos="0">
                    <a:schemeClr val="accent4"/>
                  </a:gs>
                  <a:gs pos="100000">
                    <a:schemeClr val="accent4">
                      <a:lumMod val="10000"/>
                    </a:schemeClr>
                  </a:gs>
                </a:gsLst>
                <a:lin ang="16200000" scaled="1"/>
              </a:gradFill>
              <a:ln>
                <a:noFill/>
              </a:ln>
            </p:spPr>
            <p:txBody>
              <a:bodyPr vert="horz" wrap="square" lIns="68580" tIns="34290" rIns="68580" bIns="34290" numCol="1" anchor="t" anchorCtr="0" compatLnSpc="1">
                <a:prstTxWarp prst="textNoShape">
                  <a:avLst/>
                </a:prstTxWarp>
              </a:bodyPr>
              <a:lstStyle/>
              <a:p>
                <a:endParaRPr lang="ko-KR" altLang="en-US" sz="2000" b="1" dirty="0">
                  <a:latin typeface="Calibri" panose="020F0502020204030204" pitchFamily="34" charset="0"/>
                  <a:cs typeface="Calibri" panose="020F0502020204030204" pitchFamily="34" charset="0"/>
                </a:endParaRPr>
              </a:p>
            </p:txBody>
          </p:sp>
        </p:grpSp>
        <p:sp>
          <p:nvSpPr>
            <p:cNvPr id="28" name="TextBox 27">
              <a:extLst>
                <a:ext uri="{FF2B5EF4-FFF2-40B4-BE49-F238E27FC236}">
                  <a16:creationId xmlns:a16="http://schemas.microsoft.com/office/drawing/2014/main" id="{B5950384-DD02-590A-9AD3-F1AE157E42FA}"/>
                </a:ext>
              </a:extLst>
            </p:cNvPr>
            <p:cNvSpPr txBox="1"/>
            <p:nvPr/>
          </p:nvSpPr>
          <p:spPr>
            <a:xfrm>
              <a:off x="6273827" y="3497192"/>
              <a:ext cx="3688082" cy="830997"/>
            </a:xfrm>
            <a:prstGeom prst="rect">
              <a:avLst/>
            </a:prstGeom>
            <a:noFill/>
          </p:spPr>
          <p:txBody>
            <a:bodyPr wrap="square" rtlCol="0">
              <a:spAutoFit/>
            </a:bodyPr>
            <a:lstStyle/>
            <a:p>
              <a:r>
                <a:rPr lang="en-US" altLang="ko-KR" sz="2400" b="1" dirty="0">
                  <a:solidFill>
                    <a:schemeClr val="accent4">
                      <a:lumMod val="75000"/>
                    </a:schemeClr>
                  </a:solidFill>
                  <a:effectLst>
                    <a:innerShdw blurRad="114300">
                      <a:prstClr val="black"/>
                    </a:innerShdw>
                  </a:effectLst>
                  <a:latin typeface="Calibri" panose="020F0502020204030204" pitchFamily="34" charset="0"/>
                  <a:cs typeface="Calibri" panose="020F0502020204030204" pitchFamily="34" charset="0"/>
                </a:rPr>
                <a:t>My mother told me to wash my hands before I ate.</a:t>
              </a:r>
              <a:endParaRPr lang="ko-KR" altLang="en-US" sz="2400" b="1" dirty="0">
                <a:solidFill>
                  <a:schemeClr val="accent4">
                    <a:lumMod val="75000"/>
                  </a:schemeClr>
                </a:solidFill>
                <a:effectLst>
                  <a:innerShdw blurRad="114300">
                    <a:prstClr val="black"/>
                  </a:innerShdw>
                </a:effectLst>
                <a:latin typeface="Calibri" panose="020F0502020204030204" pitchFamily="34" charset="0"/>
                <a:cs typeface="Calibri" panose="020F0502020204030204" pitchFamily="34" charset="0"/>
              </a:endParaRPr>
            </a:p>
          </p:txBody>
        </p:sp>
        <p:sp>
          <p:nvSpPr>
            <p:cNvPr id="29" name="TextBox 28">
              <a:extLst>
                <a:ext uri="{FF2B5EF4-FFF2-40B4-BE49-F238E27FC236}">
                  <a16:creationId xmlns:a16="http://schemas.microsoft.com/office/drawing/2014/main" id="{8D0DFF6F-0DCD-D6F3-5DBD-91E3FEB8892C}"/>
                </a:ext>
              </a:extLst>
            </p:cNvPr>
            <p:cNvSpPr txBox="1"/>
            <p:nvPr/>
          </p:nvSpPr>
          <p:spPr>
            <a:xfrm>
              <a:off x="5649092" y="3700508"/>
              <a:ext cx="612129" cy="400110"/>
            </a:xfrm>
            <a:prstGeom prst="rect">
              <a:avLst/>
            </a:prstGeom>
            <a:noFill/>
          </p:spPr>
          <p:txBody>
            <a:bodyPr wrap="square" rtlCol="0">
              <a:spAutoFit/>
            </a:bodyPr>
            <a:lstStyle/>
            <a:p>
              <a:pPr algn="ctr"/>
              <a:r>
                <a:rPr lang="en-US" altLang="ko-KR" sz="2000" b="1" dirty="0">
                  <a:solidFill>
                    <a:schemeClr val="bg1"/>
                  </a:solidFill>
                  <a:effectLst>
                    <a:outerShdw blurRad="50800" dist="38100" dir="18900000" algn="bl" rotWithShape="0">
                      <a:prstClr val="black">
                        <a:alpha val="40000"/>
                      </a:prstClr>
                    </a:outerShdw>
                  </a:effectLst>
                  <a:latin typeface="Calibri" panose="020F0502020204030204" pitchFamily="34" charset="0"/>
                  <a:cs typeface="Calibri" panose="020F0502020204030204" pitchFamily="34" charset="0"/>
                </a:rPr>
                <a:t>I</a:t>
              </a:r>
              <a:endParaRPr lang="ko-KR" altLang="en-US" sz="2000" b="1" dirty="0">
                <a:solidFill>
                  <a:schemeClr val="bg1"/>
                </a:solidFill>
                <a:effectLst>
                  <a:outerShdw blurRad="50800" dist="38100" dir="18900000" algn="bl" rotWithShape="0">
                    <a:prstClr val="black">
                      <a:alpha val="40000"/>
                    </a:prstClr>
                  </a:outerShdw>
                </a:effectLst>
                <a:latin typeface="Calibri" panose="020F0502020204030204" pitchFamily="34" charset="0"/>
                <a:cs typeface="Calibri" panose="020F0502020204030204" pitchFamily="34" charset="0"/>
              </a:endParaRPr>
            </a:p>
          </p:txBody>
        </p:sp>
      </p:grpSp>
      <p:grpSp>
        <p:nvGrpSpPr>
          <p:cNvPr id="32" name="Group 31">
            <a:extLst>
              <a:ext uri="{FF2B5EF4-FFF2-40B4-BE49-F238E27FC236}">
                <a16:creationId xmlns:a16="http://schemas.microsoft.com/office/drawing/2014/main" id="{EE56C114-9413-814E-D449-3B7289CAD8A4}"/>
              </a:ext>
            </a:extLst>
          </p:cNvPr>
          <p:cNvGrpSpPr/>
          <p:nvPr/>
        </p:nvGrpSpPr>
        <p:grpSpPr>
          <a:xfrm>
            <a:off x="6250444" y="4423161"/>
            <a:ext cx="5139645" cy="1525522"/>
            <a:chOff x="4698779" y="3912692"/>
            <a:chExt cx="5139645" cy="1525522"/>
          </a:xfrm>
        </p:grpSpPr>
        <p:grpSp>
          <p:nvGrpSpPr>
            <p:cNvPr id="33" name="Group 32">
              <a:extLst>
                <a:ext uri="{FF2B5EF4-FFF2-40B4-BE49-F238E27FC236}">
                  <a16:creationId xmlns:a16="http://schemas.microsoft.com/office/drawing/2014/main" id="{E0B0ADC4-B2D2-1330-BDD1-2D96E003CF6A}"/>
                </a:ext>
              </a:extLst>
            </p:cNvPr>
            <p:cNvGrpSpPr/>
            <p:nvPr/>
          </p:nvGrpSpPr>
          <p:grpSpPr>
            <a:xfrm flipV="1">
              <a:off x="4698779" y="3912692"/>
              <a:ext cx="1474573" cy="1315856"/>
              <a:chOff x="4697542" y="1987706"/>
              <a:chExt cx="2693893" cy="1754475"/>
            </a:xfrm>
          </p:grpSpPr>
          <p:sp>
            <p:nvSpPr>
              <p:cNvPr id="36" name="Right Arrow 49">
                <a:extLst>
                  <a:ext uri="{FF2B5EF4-FFF2-40B4-BE49-F238E27FC236}">
                    <a16:creationId xmlns:a16="http://schemas.microsoft.com/office/drawing/2014/main" id="{2ADEE6EB-4A24-60D1-D530-4157CF66F02A}"/>
                  </a:ext>
                </a:extLst>
              </p:cNvPr>
              <p:cNvSpPr/>
              <p:nvPr/>
            </p:nvSpPr>
            <p:spPr>
              <a:xfrm>
                <a:off x="5869620" y="1987706"/>
                <a:ext cx="1521815" cy="753796"/>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b="1" dirty="0">
                  <a:solidFill>
                    <a:schemeClr val="tx1"/>
                  </a:solidFill>
                  <a:latin typeface="Calibri" panose="020F0502020204030204" pitchFamily="34" charset="0"/>
                  <a:cs typeface="Calibri" panose="020F0502020204030204" pitchFamily="34" charset="0"/>
                </a:endParaRPr>
              </a:p>
            </p:txBody>
          </p:sp>
          <p:sp>
            <p:nvSpPr>
              <p:cNvPr id="37" name="Isosceles Triangle 29">
                <a:extLst>
                  <a:ext uri="{FF2B5EF4-FFF2-40B4-BE49-F238E27FC236}">
                    <a16:creationId xmlns:a16="http://schemas.microsoft.com/office/drawing/2014/main" id="{179F6BCF-3866-3986-B040-DD2F68022B0B}"/>
                  </a:ext>
                </a:extLst>
              </p:cNvPr>
              <p:cNvSpPr/>
              <p:nvPr/>
            </p:nvSpPr>
            <p:spPr>
              <a:xfrm rot="16200000">
                <a:off x="4503403" y="2371026"/>
                <a:ext cx="1565294" cy="1177015"/>
              </a:xfrm>
              <a:custGeom>
                <a:avLst/>
                <a:gdLst>
                  <a:gd name="connsiteX0" fmla="*/ 0 w 389393"/>
                  <a:gd name="connsiteY0" fmla="*/ 1077005 h 1077005"/>
                  <a:gd name="connsiteX1" fmla="*/ 0 w 389393"/>
                  <a:gd name="connsiteY1" fmla="*/ 0 h 1077005"/>
                  <a:gd name="connsiteX2" fmla="*/ 389393 w 389393"/>
                  <a:gd name="connsiteY2" fmla="*/ 1077005 h 1077005"/>
                  <a:gd name="connsiteX3" fmla="*/ 0 w 389393"/>
                  <a:gd name="connsiteY3" fmla="*/ 1077005 h 1077005"/>
                  <a:gd name="connsiteX0" fmla="*/ 781050 w 1170443"/>
                  <a:gd name="connsiteY0" fmla="*/ 943655 h 943655"/>
                  <a:gd name="connsiteX1" fmla="*/ 0 w 1170443"/>
                  <a:gd name="connsiteY1" fmla="*/ 0 h 943655"/>
                  <a:gd name="connsiteX2" fmla="*/ 1170443 w 1170443"/>
                  <a:gd name="connsiteY2" fmla="*/ 943655 h 943655"/>
                  <a:gd name="connsiteX3" fmla="*/ 781050 w 1170443"/>
                  <a:gd name="connsiteY3" fmla="*/ 943655 h 943655"/>
                  <a:gd name="connsiteX0" fmla="*/ 776026 w 1170443"/>
                  <a:gd name="connsiteY0" fmla="*/ 948417 h 948417"/>
                  <a:gd name="connsiteX1" fmla="*/ 0 w 1170443"/>
                  <a:gd name="connsiteY1" fmla="*/ 0 h 948417"/>
                  <a:gd name="connsiteX2" fmla="*/ 1170443 w 1170443"/>
                  <a:gd name="connsiteY2" fmla="*/ 943655 h 948417"/>
                  <a:gd name="connsiteX3" fmla="*/ 776026 w 1170443"/>
                  <a:gd name="connsiteY3" fmla="*/ 948417 h 948417"/>
                  <a:gd name="connsiteX0" fmla="*/ 776026 w 1170443"/>
                  <a:gd name="connsiteY0" fmla="*/ 948417 h 952860"/>
                  <a:gd name="connsiteX1" fmla="*/ 0 w 1170443"/>
                  <a:gd name="connsiteY1" fmla="*/ 0 h 952860"/>
                  <a:gd name="connsiteX2" fmla="*/ 1170443 w 1170443"/>
                  <a:gd name="connsiteY2" fmla="*/ 952860 h 952860"/>
                  <a:gd name="connsiteX3" fmla="*/ 776026 w 1170443"/>
                  <a:gd name="connsiteY3" fmla="*/ 948417 h 952860"/>
                  <a:gd name="connsiteX0" fmla="*/ 776026 w 1163968"/>
                  <a:gd name="connsiteY0" fmla="*/ 948417 h 952863"/>
                  <a:gd name="connsiteX1" fmla="*/ 0 w 1163968"/>
                  <a:gd name="connsiteY1" fmla="*/ 0 h 952863"/>
                  <a:gd name="connsiteX2" fmla="*/ 1163968 w 1163968"/>
                  <a:gd name="connsiteY2" fmla="*/ 952863 h 952863"/>
                  <a:gd name="connsiteX3" fmla="*/ 776026 w 1163968"/>
                  <a:gd name="connsiteY3" fmla="*/ 948417 h 952863"/>
                  <a:gd name="connsiteX0" fmla="*/ 776026 w 1168993"/>
                  <a:gd name="connsiteY0" fmla="*/ 948417 h 955244"/>
                  <a:gd name="connsiteX1" fmla="*/ 0 w 1168993"/>
                  <a:gd name="connsiteY1" fmla="*/ 0 h 955244"/>
                  <a:gd name="connsiteX2" fmla="*/ 1168993 w 1168993"/>
                  <a:gd name="connsiteY2" fmla="*/ 955244 h 955244"/>
                  <a:gd name="connsiteX3" fmla="*/ 776026 w 1168993"/>
                  <a:gd name="connsiteY3" fmla="*/ 948417 h 955244"/>
                  <a:gd name="connsiteX0" fmla="*/ 776026 w 1161456"/>
                  <a:gd name="connsiteY0" fmla="*/ 948417 h 948417"/>
                  <a:gd name="connsiteX1" fmla="*/ 0 w 1161456"/>
                  <a:gd name="connsiteY1" fmla="*/ 0 h 948417"/>
                  <a:gd name="connsiteX2" fmla="*/ 1161456 w 1161456"/>
                  <a:gd name="connsiteY2" fmla="*/ 945719 h 948417"/>
                  <a:gd name="connsiteX3" fmla="*/ 776026 w 1161456"/>
                  <a:gd name="connsiteY3" fmla="*/ 948417 h 948417"/>
                  <a:gd name="connsiteX0" fmla="*/ 776026 w 1168992"/>
                  <a:gd name="connsiteY0" fmla="*/ 948417 h 950484"/>
                  <a:gd name="connsiteX1" fmla="*/ 0 w 1168992"/>
                  <a:gd name="connsiteY1" fmla="*/ 0 h 950484"/>
                  <a:gd name="connsiteX2" fmla="*/ 1168992 w 1168992"/>
                  <a:gd name="connsiteY2" fmla="*/ 950484 h 950484"/>
                  <a:gd name="connsiteX3" fmla="*/ 776026 w 1168992"/>
                  <a:gd name="connsiteY3" fmla="*/ 948417 h 950484"/>
                  <a:gd name="connsiteX0" fmla="*/ 776026 w 1176528"/>
                  <a:gd name="connsiteY0" fmla="*/ 948417 h 950487"/>
                  <a:gd name="connsiteX1" fmla="*/ 0 w 1176528"/>
                  <a:gd name="connsiteY1" fmla="*/ 0 h 950487"/>
                  <a:gd name="connsiteX2" fmla="*/ 1176528 w 1176528"/>
                  <a:gd name="connsiteY2" fmla="*/ 950487 h 950487"/>
                  <a:gd name="connsiteX3" fmla="*/ 776026 w 1176528"/>
                  <a:gd name="connsiteY3" fmla="*/ 948417 h 950487"/>
                  <a:gd name="connsiteX0" fmla="*/ 776026 w 1168992"/>
                  <a:gd name="connsiteY0" fmla="*/ 948417 h 950490"/>
                  <a:gd name="connsiteX1" fmla="*/ 0 w 1168992"/>
                  <a:gd name="connsiteY1" fmla="*/ 0 h 950490"/>
                  <a:gd name="connsiteX2" fmla="*/ 1168992 w 1168992"/>
                  <a:gd name="connsiteY2" fmla="*/ 950490 h 950490"/>
                  <a:gd name="connsiteX3" fmla="*/ 776026 w 1168992"/>
                  <a:gd name="connsiteY3" fmla="*/ 948417 h 950490"/>
                  <a:gd name="connsiteX0" fmla="*/ 776026 w 1168991"/>
                  <a:gd name="connsiteY0" fmla="*/ 948417 h 948417"/>
                  <a:gd name="connsiteX1" fmla="*/ 0 w 1168991"/>
                  <a:gd name="connsiteY1" fmla="*/ 0 h 948417"/>
                  <a:gd name="connsiteX2" fmla="*/ 1168991 w 1168991"/>
                  <a:gd name="connsiteY2" fmla="*/ 948111 h 948417"/>
                  <a:gd name="connsiteX3" fmla="*/ 776026 w 1168991"/>
                  <a:gd name="connsiteY3" fmla="*/ 948417 h 948417"/>
                  <a:gd name="connsiteX0" fmla="*/ 1258349 w 1651314"/>
                  <a:gd name="connsiteY0" fmla="*/ 1177015 h 1177015"/>
                  <a:gd name="connsiteX1" fmla="*/ 0 w 1651314"/>
                  <a:gd name="connsiteY1" fmla="*/ 0 h 1177015"/>
                  <a:gd name="connsiteX2" fmla="*/ 1651314 w 1651314"/>
                  <a:gd name="connsiteY2" fmla="*/ 1176709 h 1177015"/>
                  <a:gd name="connsiteX3" fmla="*/ 1258349 w 1651314"/>
                  <a:gd name="connsiteY3" fmla="*/ 1177015 h 1177015"/>
                </a:gdLst>
                <a:ahLst/>
                <a:cxnLst>
                  <a:cxn ang="0">
                    <a:pos x="connsiteX0" y="connsiteY0"/>
                  </a:cxn>
                  <a:cxn ang="0">
                    <a:pos x="connsiteX1" y="connsiteY1"/>
                  </a:cxn>
                  <a:cxn ang="0">
                    <a:pos x="connsiteX2" y="connsiteY2"/>
                  </a:cxn>
                  <a:cxn ang="0">
                    <a:pos x="connsiteX3" y="connsiteY3"/>
                  </a:cxn>
                </a:cxnLst>
                <a:rect l="l" t="t" r="r" b="b"/>
                <a:pathLst>
                  <a:path w="1651314" h="1177015">
                    <a:moveTo>
                      <a:pt x="1258349" y="1177015"/>
                    </a:moveTo>
                    <a:lnTo>
                      <a:pt x="0" y="0"/>
                    </a:lnTo>
                    <a:lnTo>
                      <a:pt x="1651314" y="1176709"/>
                    </a:lnTo>
                    <a:lnTo>
                      <a:pt x="1258349" y="1177015"/>
                    </a:lnTo>
                    <a:close/>
                  </a:path>
                </a:pathLst>
              </a:custGeom>
              <a:gradFill>
                <a:gsLst>
                  <a:gs pos="0">
                    <a:schemeClr val="accent6"/>
                  </a:gs>
                  <a:gs pos="100000">
                    <a:schemeClr val="accent6">
                      <a:lumMod val="10000"/>
                    </a:schemeClr>
                  </a:gs>
                </a:gsLst>
                <a:lin ang="16200000" scaled="1"/>
              </a:gradFill>
              <a:ln>
                <a:noFill/>
              </a:ln>
            </p:spPr>
            <p:txBody>
              <a:bodyPr vert="horz" wrap="square" lIns="68580" tIns="34290" rIns="68580" bIns="34290" numCol="1" anchor="t" anchorCtr="0" compatLnSpc="1">
                <a:prstTxWarp prst="textNoShape">
                  <a:avLst/>
                </a:prstTxWarp>
              </a:bodyPr>
              <a:lstStyle/>
              <a:p>
                <a:endParaRPr lang="ko-KR" altLang="en-US" sz="2000" b="1" dirty="0">
                  <a:latin typeface="Calibri" panose="020F0502020204030204" pitchFamily="34" charset="0"/>
                  <a:cs typeface="Calibri" panose="020F0502020204030204" pitchFamily="34" charset="0"/>
                </a:endParaRPr>
              </a:p>
            </p:txBody>
          </p:sp>
        </p:grpSp>
        <p:sp>
          <p:nvSpPr>
            <p:cNvPr id="34" name="TextBox 33">
              <a:extLst>
                <a:ext uri="{FF2B5EF4-FFF2-40B4-BE49-F238E27FC236}">
                  <a16:creationId xmlns:a16="http://schemas.microsoft.com/office/drawing/2014/main" id="{3EAB96F3-B1D9-271F-B3AB-5D1B60190D9D}"/>
                </a:ext>
              </a:extLst>
            </p:cNvPr>
            <p:cNvSpPr txBox="1"/>
            <p:nvPr/>
          </p:nvSpPr>
          <p:spPr>
            <a:xfrm>
              <a:off x="6273827" y="4607217"/>
              <a:ext cx="3564597" cy="830997"/>
            </a:xfrm>
            <a:prstGeom prst="rect">
              <a:avLst/>
            </a:prstGeom>
            <a:noFill/>
          </p:spPr>
          <p:txBody>
            <a:bodyPr wrap="square" rtlCol="0">
              <a:spAutoFit/>
            </a:bodyPr>
            <a:lstStyle/>
            <a:p>
              <a:r>
                <a:rPr lang="en-US" altLang="ko-KR" sz="2400" b="1" dirty="0">
                  <a:solidFill>
                    <a:schemeClr val="accent6">
                      <a:lumMod val="75000"/>
                    </a:schemeClr>
                  </a:solidFill>
                  <a:effectLst>
                    <a:innerShdw blurRad="114300">
                      <a:prstClr val="black"/>
                    </a:innerShdw>
                  </a:effectLst>
                  <a:latin typeface="Calibri" panose="020F0502020204030204" pitchFamily="34" charset="0"/>
                  <a:cs typeface="Calibri" panose="020F0502020204030204" pitchFamily="34" charset="0"/>
                </a:rPr>
                <a:t>He requested Ram to wait there till he returned.</a:t>
              </a:r>
              <a:endParaRPr lang="ko-KR" altLang="en-US" sz="2400" b="1" dirty="0">
                <a:solidFill>
                  <a:schemeClr val="accent6">
                    <a:lumMod val="75000"/>
                  </a:schemeClr>
                </a:solidFill>
                <a:effectLst>
                  <a:innerShdw blurRad="114300">
                    <a:prstClr val="black"/>
                  </a:innerShdw>
                </a:effectLst>
                <a:latin typeface="Calibri" panose="020F0502020204030204" pitchFamily="34" charset="0"/>
                <a:cs typeface="Calibri" panose="020F0502020204030204" pitchFamily="34" charset="0"/>
              </a:endParaRPr>
            </a:p>
          </p:txBody>
        </p:sp>
        <p:sp>
          <p:nvSpPr>
            <p:cNvPr id="35" name="TextBox 34">
              <a:extLst>
                <a:ext uri="{FF2B5EF4-FFF2-40B4-BE49-F238E27FC236}">
                  <a16:creationId xmlns:a16="http://schemas.microsoft.com/office/drawing/2014/main" id="{23015A24-2FCC-0A8C-FFFB-E673F4855075}"/>
                </a:ext>
              </a:extLst>
            </p:cNvPr>
            <p:cNvSpPr txBox="1"/>
            <p:nvPr/>
          </p:nvSpPr>
          <p:spPr>
            <a:xfrm>
              <a:off x="5632700" y="4744423"/>
              <a:ext cx="612129" cy="400110"/>
            </a:xfrm>
            <a:prstGeom prst="rect">
              <a:avLst/>
            </a:prstGeom>
            <a:noFill/>
          </p:spPr>
          <p:txBody>
            <a:bodyPr wrap="square" rtlCol="0">
              <a:spAutoFit/>
            </a:bodyPr>
            <a:lstStyle/>
            <a:p>
              <a:pPr algn="ctr"/>
              <a:r>
                <a:rPr lang="en-US" altLang="ko-KR" sz="2000" b="1" dirty="0">
                  <a:solidFill>
                    <a:schemeClr val="bg1"/>
                  </a:solidFill>
                  <a:effectLst>
                    <a:outerShdw blurRad="50800" dist="38100" dir="18900000" algn="bl" rotWithShape="0">
                      <a:prstClr val="black">
                        <a:alpha val="40000"/>
                      </a:prstClr>
                    </a:outerShdw>
                  </a:effectLst>
                  <a:latin typeface="Calibri" panose="020F0502020204030204" pitchFamily="34" charset="0"/>
                  <a:cs typeface="Calibri" panose="020F0502020204030204" pitchFamily="34" charset="0"/>
                </a:rPr>
                <a:t>I</a:t>
              </a:r>
              <a:endParaRPr lang="ko-KR" altLang="en-US" sz="2000" b="1" dirty="0">
                <a:solidFill>
                  <a:schemeClr val="bg1"/>
                </a:solidFill>
                <a:effectLst>
                  <a:outerShdw blurRad="50800" dist="38100" dir="18900000" algn="bl" rotWithShape="0">
                    <a:prstClr val="black">
                      <a:alpha val="40000"/>
                    </a:prstClr>
                  </a:outerShdw>
                </a:effectLst>
                <a:latin typeface="Calibri" panose="020F0502020204030204" pitchFamily="34" charset="0"/>
                <a:cs typeface="Calibri" panose="020F0502020204030204" pitchFamily="34" charset="0"/>
              </a:endParaRPr>
            </a:p>
          </p:txBody>
        </p:sp>
      </p:grpSp>
      <p:grpSp>
        <p:nvGrpSpPr>
          <p:cNvPr id="38" name="Group 37">
            <a:extLst>
              <a:ext uri="{FF2B5EF4-FFF2-40B4-BE49-F238E27FC236}">
                <a16:creationId xmlns:a16="http://schemas.microsoft.com/office/drawing/2014/main" id="{3BECAB9D-0E3C-2F22-B5C3-82FDB972DB47}"/>
              </a:ext>
            </a:extLst>
          </p:cNvPr>
          <p:cNvGrpSpPr/>
          <p:nvPr/>
        </p:nvGrpSpPr>
        <p:grpSpPr>
          <a:xfrm>
            <a:off x="5671732" y="3968202"/>
            <a:ext cx="887870" cy="887870"/>
            <a:chOff x="4093942" y="3361939"/>
            <a:chExt cx="887870" cy="887870"/>
          </a:xfrm>
          <a:effectLst>
            <a:outerShdw blurRad="63500" sx="102000" sy="102000" algn="ctr" rotWithShape="0">
              <a:prstClr val="black">
                <a:alpha val="40000"/>
              </a:prstClr>
            </a:outerShdw>
          </a:effectLst>
        </p:grpSpPr>
        <p:sp>
          <p:nvSpPr>
            <p:cNvPr id="41" name="Rounded Rectangle 101">
              <a:extLst>
                <a:ext uri="{FF2B5EF4-FFF2-40B4-BE49-F238E27FC236}">
                  <a16:creationId xmlns:a16="http://schemas.microsoft.com/office/drawing/2014/main" id="{03F6F3FA-271D-0F0D-8A10-774849D2AB8D}"/>
                </a:ext>
              </a:extLst>
            </p:cNvPr>
            <p:cNvSpPr/>
            <p:nvPr/>
          </p:nvSpPr>
          <p:spPr>
            <a:xfrm rot="18900000">
              <a:off x="4093942" y="3361939"/>
              <a:ext cx="887870" cy="887870"/>
            </a:xfrm>
            <a:prstGeom prst="roundRect">
              <a:avLst>
                <a:gd name="adj" fmla="val 15614"/>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b="1">
                <a:latin typeface="Calibri" panose="020F0502020204030204" pitchFamily="34" charset="0"/>
                <a:cs typeface="Calibri" panose="020F0502020204030204" pitchFamily="34" charset="0"/>
              </a:endParaRPr>
            </a:p>
          </p:txBody>
        </p:sp>
        <p:sp>
          <p:nvSpPr>
            <p:cNvPr id="42" name="Rounded Rectangle 102">
              <a:extLst>
                <a:ext uri="{FF2B5EF4-FFF2-40B4-BE49-F238E27FC236}">
                  <a16:creationId xmlns:a16="http://schemas.microsoft.com/office/drawing/2014/main" id="{4334A3AA-B3C4-D10A-67F0-7FB47C6E3063}"/>
                </a:ext>
              </a:extLst>
            </p:cNvPr>
            <p:cNvSpPr/>
            <p:nvPr/>
          </p:nvSpPr>
          <p:spPr>
            <a:xfrm rot="18900000">
              <a:off x="4158968" y="3426965"/>
              <a:ext cx="757815" cy="757815"/>
            </a:xfrm>
            <a:prstGeom prst="roundRect">
              <a:avLst>
                <a:gd name="adj" fmla="val 1561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b="1">
                <a:latin typeface="Calibri" panose="020F0502020204030204" pitchFamily="34" charset="0"/>
                <a:cs typeface="Calibri" panose="020F0502020204030204" pitchFamily="34" charset="0"/>
              </a:endParaRPr>
            </a:p>
          </p:txBody>
        </p:sp>
      </p:grpSp>
      <p:grpSp>
        <p:nvGrpSpPr>
          <p:cNvPr id="40" name="Group 39">
            <a:extLst>
              <a:ext uri="{FF2B5EF4-FFF2-40B4-BE49-F238E27FC236}">
                <a16:creationId xmlns:a16="http://schemas.microsoft.com/office/drawing/2014/main" id="{BBEDEE28-1591-1893-E8D8-814D41E43F81}"/>
              </a:ext>
            </a:extLst>
          </p:cNvPr>
          <p:cNvGrpSpPr/>
          <p:nvPr/>
        </p:nvGrpSpPr>
        <p:grpSpPr>
          <a:xfrm>
            <a:off x="2496000" y="144000"/>
            <a:ext cx="7200000" cy="720000"/>
            <a:chOff x="4069463" y="3006635"/>
            <a:chExt cx="4087725" cy="907930"/>
          </a:xfrm>
        </p:grpSpPr>
        <p:grpSp>
          <p:nvGrpSpPr>
            <p:cNvPr id="43" name="Group 42">
              <a:extLst>
                <a:ext uri="{FF2B5EF4-FFF2-40B4-BE49-F238E27FC236}">
                  <a16:creationId xmlns:a16="http://schemas.microsoft.com/office/drawing/2014/main" id="{A8B50EC8-5B0D-8C67-66E3-BF021EC4974B}"/>
                </a:ext>
              </a:extLst>
            </p:cNvPr>
            <p:cNvGrpSpPr/>
            <p:nvPr/>
          </p:nvGrpSpPr>
          <p:grpSpPr>
            <a:xfrm>
              <a:off x="4069463" y="3006635"/>
              <a:ext cx="4087725" cy="907930"/>
              <a:chOff x="1199456" y="4278368"/>
              <a:chExt cx="4087725" cy="907930"/>
            </a:xfrm>
          </p:grpSpPr>
          <p:sp>
            <p:nvSpPr>
              <p:cNvPr id="45" name="Rectangle: Rounded Corners 44">
                <a:extLst>
                  <a:ext uri="{FF2B5EF4-FFF2-40B4-BE49-F238E27FC236}">
                    <a16:creationId xmlns:a16="http://schemas.microsoft.com/office/drawing/2014/main" id="{A839F9C6-2CE5-56A0-51CC-94F1CFB1F558}"/>
                  </a:ext>
                </a:extLst>
              </p:cNvPr>
              <p:cNvSpPr/>
              <p:nvPr/>
            </p:nvSpPr>
            <p:spPr>
              <a:xfrm>
                <a:off x="1199456" y="4278368"/>
                <a:ext cx="4087725" cy="907930"/>
              </a:xfrm>
              <a:prstGeom prst="roundRect">
                <a:avLst/>
              </a:prstGeom>
              <a:solidFill>
                <a:srgbClr val="E44A90"/>
              </a:solidFill>
              <a:ln w="50800" cap="flat" cmpd="sng" algn="ctr">
                <a:solidFill>
                  <a:srgbClr val="E44A9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N" sz="2700" b="0" i="0" u="none" strike="noStrike" kern="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46" name="Rectangle: Rounded Corners 45">
                <a:extLst>
                  <a:ext uri="{FF2B5EF4-FFF2-40B4-BE49-F238E27FC236}">
                    <a16:creationId xmlns:a16="http://schemas.microsoft.com/office/drawing/2014/main" id="{BCDDAD46-9675-4CD1-DC8C-838853E01F02}"/>
                  </a:ext>
                </a:extLst>
              </p:cNvPr>
              <p:cNvSpPr/>
              <p:nvPr/>
            </p:nvSpPr>
            <p:spPr>
              <a:xfrm>
                <a:off x="1284909" y="4409124"/>
                <a:ext cx="3926145" cy="648072"/>
              </a:xfrm>
              <a:prstGeom prst="roundRect">
                <a:avLst/>
              </a:prstGeom>
              <a:solidFill>
                <a:srgbClr val="FFFFFF"/>
              </a:solidFill>
              <a:ln w="50800" cap="flat" cmpd="sng" algn="ctr">
                <a:solidFill>
                  <a:srgbClr val="FFFFFF"/>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N" sz="2700" b="0" i="0" u="none" strike="noStrike" kern="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endParaRPr>
              </a:p>
            </p:txBody>
          </p:sp>
        </p:grpSp>
        <p:sp>
          <p:nvSpPr>
            <p:cNvPr id="44" name="TextBox 43">
              <a:extLst>
                <a:ext uri="{FF2B5EF4-FFF2-40B4-BE49-F238E27FC236}">
                  <a16:creationId xmlns:a16="http://schemas.microsoft.com/office/drawing/2014/main" id="{EB4F154A-120F-EB8C-5B93-6485A338F223}"/>
                </a:ext>
              </a:extLst>
            </p:cNvPr>
            <p:cNvSpPr txBox="1"/>
            <p:nvPr/>
          </p:nvSpPr>
          <p:spPr>
            <a:xfrm>
              <a:off x="4259283" y="3136564"/>
              <a:ext cx="3708085" cy="648072"/>
            </a:xfrm>
            <a:prstGeom prst="rect">
              <a:avLst/>
            </a:prstGeom>
            <a:solidFill>
              <a:srgbClr val="FFFFFF"/>
            </a:solidFill>
            <a:ln w="50800" cap="flat" cmpd="sng" algn="ctr">
              <a:solidFill>
                <a:srgbClr val="FFFFFF"/>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marR="0" lvl="0" algn="l" rtl="0">
                <a:lnSpc>
                  <a:spcPct val="100000"/>
                </a:lnSpc>
                <a:spcBef>
                  <a:spcPts val="0"/>
                </a:spcBef>
                <a:spcAft>
                  <a:spcPts val="0"/>
                </a:spcAft>
              </a:defPPr>
              <a:lvl1pPr algn="ctr">
                <a:defRPr sz="2700">
                  <a:solidFill>
                    <a:schemeClr val="lt1"/>
                  </a:solidFill>
                  <a:latin typeface="Calibri" panose="020F0502020204030204" pitchFamily="34" charset="0"/>
                  <a:ea typeface="+mn-ea"/>
                  <a:cs typeface="Calibri" panose="020F0502020204030204" pitchFamily="34" charset="0"/>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3600" dirty="0">
                  <a:solidFill>
                    <a:srgbClr val="000000"/>
                  </a:solidFill>
                </a:rPr>
                <a:t>Requests and Command</a:t>
              </a:r>
              <a:r>
                <a:rPr kumimoji="0" lang="en-GB" sz="36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s</a:t>
              </a:r>
              <a:endParaRPr kumimoji="0" lang="en-IN" sz="36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grpSp>
      <p:grpSp>
        <p:nvGrpSpPr>
          <p:cNvPr id="39" name="Group 38">
            <a:extLst>
              <a:ext uri="{FF2B5EF4-FFF2-40B4-BE49-F238E27FC236}">
                <a16:creationId xmlns:a16="http://schemas.microsoft.com/office/drawing/2014/main" id="{C59F4658-03BE-317F-07A7-96D91B565756}"/>
              </a:ext>
            </a:extLst>
          </p:cNvPr>
          <p:cNvGrpSpPr/>
          <p:nvPr/>
        </p:nvGrpSpPr>
        <p:grpSpPr>
          <a:xfrm>
            <a:off x="602906" y="1114998"/>
            <a:ext cx="5580000" cy="1080000"/>
            <a:chOff x="585377" y="1065600"/>
            <a:chExt cx="5580000" cy="1080000"/>
          </a:xfrm>
        </p:grpSpPr>
        <p:sp>
          <p:nvSpPr>
            <p:cNvPr id="56" name="Chevron 2">
              <a:extLst>
                <a:ext uri="{FF2B5EF4-FFF2-40B4-BE49-F238E27FC236}">
                  <a16:creationId xmlns:a16="http://schemas.microsoft.com/office/drawing/2014/main" id="{1EEBA5A6-2195-E399-2787-9F243815E0A2}"/>
                </a:ext>
              </a:extLst>
            </p:cNvPr>
            <p:cNvSpPr/>
            <p:nvPr/>
          </p:nvSpPr>
          <p:spPr>
            <a:xfrm>
              <a:off x="585377" y="1065600"/>
              <a:ext cx="5580000" cy="1080000"/>
            </a:xfrm>
            <a:prstGeom prst="chevron">
              <a:avLst/>
            </a:prstGeom>
            <a:solidFill>
              <a:srgbClr val="5CE2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7" name="TextBox 56">
              <a:extLst>
                <a:ext uri="{FF2B5EF4-FFF2-40B4-BE49-F238E27FC236}">
                  <a16:creationId xmlns:a16="http://schemas.microsoft.com/office/drawing/2014/main" id="{AF11D6BF-C387-48EF-D16F-FDF58798DCE9}"/>
                </a:ext>
              </a:extLst>
            </p:cNvPr>
            <p:cNvSpPr txBox="1"/>
            <p:nvPr/>
          </p:nvSpPr>
          <p:spPr>
            <a:xfrm>
              <a:off x="1079751" y="1177471"/>
              <a:ext cx="4888140" cy="830997"/>
            </a:xfrm>
            <a:prstGeom prst="rect">
              <a:avLst/>
            </a:prstGeom>
            <a:noFill/>
          </p:spPr>
          <p:txBody>
            <a:bodyPr wrap="square" rtlCol="0">
              <a:spAutoFit/>
            </a:bodyPr>
            <a:lstStyle/>
            <a:p>
              <a:pPr algn="ctr"/>
              <a:r>
                <a:rPr lang="en-US" sz="2400" dirty="0">
                  <a:solidFill>
                    <a:schemeClr val="tx1"/>
                  </a:solidFill>
                  <a:latin typeface="Calibri" panose="020F0502020204030204" pitchFamily="34" charset="0"/>
                  <a:cs typeface="Calibri" panose="020F0502020204030204" pitchFamily="34" charset="0"/>
                </a:rPr>
                <a:t>Requests are reported using verbs like asked, requested, told, etc.</a:t>
              </a:r>
              <a:endParaRPr lang="en-IN" sz="2400" dirty="0">
                <a:latin typeface="Calibri" panose="020F0502020204030204" pitchFamily="34" charset="0"/>
                <a:cs typeface="Calibri" panose="020F0502020204030204" pitchFamily="34" charset="0"/>
              </a:endParaRPr>
            </a:p>
          </p:txBody>
        </p:sp>
      </p:grpSp>
      <p:grpSp>
        <p:nvGrpSpPr>
          <p:cNvPr id="58" name="Group 57">
            <a:extLst>
              <a:ext uri="{FF2B5EF4-FFF2-40B4-BE49-F238E27FC236}">
                <a16:creationId xmlns:a16="http://schemas.microsoft.com/office/drawing/2014/main" id="{40335660-AF94-48C9-6348-A88E8AF8DC46}"/>
              </a:ext>
            </a:extLst>
          </p:cNvPr>
          <p:cNvGrpSpPr/>
          <p:nvPr/>
        </p:nvGrpSpPr>
        <p:grpSpPr>
          <a:xfrm>
            <a:off x="6005961" y="1105442"/>
            <a:ext cx="5580000" cy="1080000"/>
            <a:chOff x="4303292" y="1052415"/>
            <a:chExt cx="5580000" cy="1080000"/>
          </a:xfrm>
        </p:grpSpPr>
        <p:sp>
          <p:nvSpPr>
            <p:cNvPr id="59" name="Chevron 78">
              <a:extLst>
                <a:ext uri="{FF2B5EF4-FFF2-40B4-BE49-F238E27FC236}">
                  <a16:creationId xmlns:a16="http://schemas.microsoft.com/office/drawing/2014/main" id="{C7282323-D085-02A6-35BC-3BF7EBE44E52}"/>
                </a:ext>
              </a:extLst>
            </p:cNvPr>
            <p:cNvSpPr/>
            <p:nvPr/>
          </p:nvSpPr>
          <p:spPr>
            <a:xfrm>
              <a:off x="4303292" y="1052415"/>
              <a:ext cx="5580000" cy="1080000"/>
            </a:xfrm>
            <a:prstGeom prst="chevron">
              <a:avLst/>
            </a:prstGeom>
            <a:solidFill>
              <a:srgbClr val="FFA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0" name="TextBox 59">
              <a:extLst>
                <a:ext uri="{FF2B5EF4-FFF2-40B4-BE49-F238E27FC236}">
                  <a16:creationId xmlns:a16="http://schemas.microsoft.com/office/drawing/2014/main" id="{21773CDA-7458-CF54-1335-56BA83B43F06}"/>
                </a:ext>
              </a:extLst>
            </p:cNvPr>
            <p:cNvSpPr txBox="1"/>
            <p:nvPr/>
          </p:nvSpPr>
          <p:spPr>
            <a:xfrm>
              <a:off x="4732909" y="1182275"/>
              <a:ext cx="4925513"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ko-KR" sz="2400" b="0" i="0" u="none" strike="noStrike" kern="0" cap="none" spc="0" normalizeH="0" baseline="0" noProof="0" dirty="0">
                  <a:ln>
                    <a:noFill/>
                  </a:ln>
                  <a:solidFill>
                    <a:prstClr val="black"/>
                  </a:solidFill>
                  <a:effectLst/>
                  <a:uLnTx/>
                  <a:uFillTx/>
                  <a:latin typeface="Calibri" panose="020F0502020204030204" pitchFamily="34" charset="0"/>
                  <a:ea typeface="맑은 고딕" panose="020B0503020000020004" pitchFamily="34" charset="-127"/>
                  <a:cs typeface="Calibri" panose="020F0502020204030204" pitchFamily="34" charset="0"/>
                  <a:sym typeface="Arial"/>
                </a:rPr>
                <a:t>Command</a:t>
              </a:r>
              <a:r>
                <a:rPr lang="en-US" altLang="ko-KR" sz="2400" dirty="0">
                  <a:solidFill>
                    <a:prstClr val="black"/>
                  </a:solidFill>
                  <a:latin typeface="Calibri" panose="020F0502020204030204" pitchFamily="34" charset="0"/>
                  <a:ea typeface="맑은 고딕" panose="020B0503020000020004" pitchFamily="34" charset="-127"/>
                  <a:cs typeface="Calibri" panose="020F0502020204030204" pitchFamily="34" charset="0"/>
                </a:rPr>
                <a:t>s are reported using verbs like reminded, ordered, told, etc.</a:t>
              </a:r>
              <a:endParaRPr kumimoji="0" lang="ko-KR" altLang="en-US" sz="2400" b="0" i="0" u="none" strike="noStrike" kern="0" cap="none" spc="0" normalizeH="0" baseline="0" noProof="0" dirty="0">
                <a:ln>
                  <a:noFill/>
                </a:ln>
                <a:solidFill>
                  <a:prstClr val="black"/>
                </a:solidFill>
                <a:effectLst/>
                <a:uLnTx/>
                <a:uFillTx/>
                <a:latin typeface="Calibri" panose="020F0502020204030204" pitchFamily="34" charset="0"/>
                <a:ea typeface="맑은 고딕" panose="020B0503020000020004" pitchFamily="34" charset="-127"/>
                <a:cs typeface="Calibri" panose="020F0502020204030204" pitchFamily="34" charset="0"/>
                <a:sym typeface="Arial"/>
              </a:endParaRPr>
            </a:p>
          </p:txBody>
        </p:sp>
      </p:grpSp>
      <p:pic>
        <p:nvPicPr>
          <p:cNvPr id="48" name="Graphic 47" descr="Books with solid fill">
            <a:extLst>
              <a:ext uri="{FF2B5EF4-FFF2-40B4-BE49-F238E27FC236}">
                <a16:creationId xmlns:a16="http://schemas.microsoft.com/office/drawing/2014/main" id="{064DD38E-0853-A789-A8D5-A38F27B91D3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31077" y="2814641"/>
            <a:ext cx="914400" cy="914400"/>
          </a:xfrm>
          <a:prstGeom prst="rect">
            <a:avLst/>
          </a:prstGeom>
        </p:spPr>
      </p:pic>
      <p:pic>
        <p:nvPicPr>
          <p:cNvPr id="54" name="Graphic 53" descr="Hourglass Finished with solid fill">
            <a:extLst>
              <a:ext uri="{FF2B5EF4-FFF2-40B4-BE49-F238E27FC236}">
                <a16:creationId xmlns:a16="http://schemas.microsoft.com/office/drawing/2014/main" id="{6CFC571B-0556-29F6-F449-41654BFE3CB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30036" y="5009619"/>
            <a:ext cx="914400" cy="914400"/>
          </a:xfrm>
          <a:prstGeom prst="rect">
            <a:avLst/>
          </a:prstGeom>
        </p:spPr>
      </p:pic>
      <p:pic>
        <p:nvPicPr>
          <p:cNvPr id="61" name="Graphic 60" descr="Germ with solid fill">
            <a:extLst>
              <a:ext uri="{FF2B5EF4-FFF2-40B4-BE49-F238E27FC236}">
                <a16:creationId xmlns:a16="http://schemas.microsoft.com/office/drawing/2014/main" id="{36BC1689-648D-5A9F-9E3F-6A3C8C5E0BFE}"/>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330036" y="3912130"/>
            <a:ext cx="914400" cy="914400"/>
          </a:xfrm>
          <a:prstGeom prst="rect">
            <a:avLst/>
          </a:prstGeom>
        </p:spPr>
      </p:pic>
    </p:spTree>
    <p:extLst>
      <p:ext uri="{BB962C8B-B14F-4D97-AF65-F5344CB8AC3E}">
        <p14:creationId xmlns:p14="http://schemas.microsoft.com/office/powerpoint/2010/main" val="304520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left)">
                                      <p:cBhvr>
                                        <p:cTn id="7" dur="1000"/>
                                        <p:tgtEl>
                                          <p:spTgt spid="39"/>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58"/>
                                        </p:tgtEl>
                                        <p:attrNameLst>
                                          <p:attrName>style.visibility</p:attrName>
                                        </p:attrNameLst>
                                      </p:cBhvr>
                                      <p:to>
                                        <p:strVal val="visible"/>
                                      </p:to>
                                    </p:set>
                                    <p:animEffect transition="in" filter="wipe(left)">
                                      <p:cBhvr>
                                        <p:cTn id="11" dur="1000"/>
                                        <p:tgtEl>
                                          <p:spTgt spid="58"/>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8"/>
                                        </p:tgtEl>
                                        <p:attrNameLst>
                                          <p:attrName>style.visibility</p:attrName>
                                        </p:attrNameLst>
                                      </p:cBhvr>
                                      <p:to>
                                        <p:strVal val="visible"/>
                                      </p:to>
                                    </p:set>
                                  </p:childTnLst>
                                </p:cTn>
                              </p:par>
                              <p:par>
                                <p:cTn id="16" presetID="22" presetClass="entr" presetSubtype="2" fill="hold" nodeType="with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right)">
                                      <p:cBhvr>
                                        <p:cTn id="18" dur="1000"/>
                                        <p:tgtEl>
                                          <p:spTgt spid="2"/>
                                        </p:tgtEl>
                                      </p:cBhvr>
                                    </p:animEffect>
                                  </p:childTnLst>
                                </p:cTn>
                              </p:par>
                              <p:par>
                                <p:cTn id="19" presetID="53" presetClass="entr" presetSubtype="16" fill="hold" nodeType="withEffect">
                                  <p:stCondLst>
                                    <p:cond delay="0"/>
                                  </p:stCondLst>
                                  <p:childTnLst>
                                    <p:set>
                                      <p:cBhvr>
                                        <p:cTn id="20" dur="1" fill="hold">
                                          <p:stCondLst>
                                            <p:cond delay="0"/>
                                          </p:stCondLst>
                                        </p:cTn>
                                        <p:tgtEl>
                                          <p:spTgt spid="48"/>
                                        </p:tgtEl>
                                        <p:attrNameLst>
                                          <p:attrName>style.visibility</p:attrName>
                                        </p:attrNameLst>
                                      </p:cBhvr>
                                      <p:to>
                                        <p:strVal val="visible"/>
                                      </p:to>
                                    </p:set>
                                    <p:anim calcmode="lin" valueType="num">
                                      <p:cBhvr>
                                        <p:cTn id="21" dur="1000" fill="hold"/>
                                        <p:tgtEl>
                                          <p:spTgt spid="48"/>
                                        </p:tgtEl>
                                        <p:attrNameLst>
                                          <p:attrName>ppt_w</p:attrName>
                                        </p:attrNameLst>
                                      </p:cBhvr>
                                      <p:tavLst>
                                        <p:tav tm="0">
                                          <p:val>
                                            <p:fltVal val="0"/>
                                          </p:val>
                                        </p:tav>
                                        <p:tav tm="100000">
                                          <p:val>
                                            <p:strVal val="#ppt_w"/>
                                          </p:val>
                                        </p:tav>
                                      </p:tavLst>
                                    </p:anim>
                                    <p:anim calcmode="lin" valueType="num">
                                      <p:cBhvr>
                                        <p:cTn id="22" dur="1000" fill="hold"/>
                                        <p:tgtEl>
                                          <p:spTgt spid="48"/>
                                        </p:tgtEl>
                                        <p:attrNameLst>
                                          <p:attrName>ppt_h</p:attrName>
                                        </p:attrNameLst>
                                      </p:cBhvr>
                                      <p:tavLst>
                                        <p:tav tm="0">
                                          <p:val>
                                            <p:fltVal val="0"/>
                                          </p:val>
                                        </p:tav>
                                        <p:tav tm="100000">
                                          <p:val>
                                            <p:strVal val="#ppt_h"/>
                                          </p:val>
                                        </p:tav>
                                      </p:tavLst>
                                    </p:anim>
                                    <p:animEffect transition="in" filter="fade">
                                      <p:cBhvr>
                                        <p:cTn id="23" dur="1000"/>
                                        <p:tgtEl>
                                          <p:spTgt spid="48"/>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wipe(left)">
                                      <p:cBhvr>
                                        <p:cTn id="28" dur="1000"/>
                                        <p:tgtEl>
                                          <p:spTgt spid="20"/>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2" fill="hold"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wipe(right)">
                                      <p:cBhvr>
                                        <p:cTn id="33" dur="1000"/>
                                        <p:tgtEl>
                                          <p:spTgt spid="8"/>
                                        </p:tgtEl>
                                      </p:cBhvr>
                                    </p:animEffect>
                                  </p:childTnLst>
                                </p:cTn>
                              </p:par>
                              <p:par>
                                <p:cTn id="34" presetID="53" presetClass="entr" presetSubtype="16" fill="hold" nodeType="withEffect">
                                  <p:stCondLst>
                                    <p:cond delay="0"/>
                                  </p:stCondLst>
                                  <p:childTnLst>
                                    <p:set>
                                      <p:cBhvr>
                                        <p:cTn id="35" dur="1" fill="hold">
                                          <p:stCondLst>
                                            <p:cond delay="0"/>
                                          </p:stCondLst>
                                        </p:cTn>
                                        <p:tgtEl>
                                          <p:spTgt spid="61"/>
                                        </p:tgtEl>
                                        <p:attrNameLst>
                                          <p:attrName>style.visibility</p:attrName>
                                        </p:attrNameLst>
                                      </p:cBhvr>
                                      <p:to>
                                        <p:strVal val="visible"/>
                                      </p:to>
                                    </p:set>
                                    <p:anim calcmode="lin" valueType="num">
                                      <p:cBhvr>
                                        <p:cTn id="36" dur="1000" fill="hold"/>
                                        <p:tgtEl>
                                          <p:spTgt spid="61"/>
                                        </p:tgtEl>
                                        <p:attrNameLst>
                                          <p:attrName>ppt_w</p:attrName>
                                        </p:attrNameLst>
                                      </p:cBhvr>
                                      <p:tavLst>
                                        <p:tav tm="0">
                                          <p:val>
                                            <p:fltVal val="0"/>
                                          </p:val>
                                        </p:tav>
                                        <p:tav tm="100000">
                                          <p:val>
                                            <p:strVal val="#ppt_w"/>
                                          </p:val>
                                        </p:tav>
                                      </p:tavLst>
                                    </p:anim>
                                    <p:anim calcmode="lin" valueType="num">
                                      <p:cBhvr>
                                        <p:cTn id="37" dur="1000" fill="hold"/>
                                        <p:tgtEl>
                                          <p:spTgt spid="61"/>
                                        </p:tgtEl>
                                        <p:attrNameLst>
                                          <p:attrName>ppt_h</p:attrName>
                                        </p:attrNameLst>
                                      </p:cBhvr>
                                      <p:tavLst>
                                        <p:tav tm="0">
                                          <p:val>
                                            <p:fltVal val="0"/>
                                          </p:val>
                                        </p:tav>
                                        <p:tav tm="100000">
                                          <p:val>
                                            <p:strVal val="#ppt_h"/>
                                          </p:val>
                                        </p:tav>
                                      </p:tavLst>
                                    </p:anim>
                                    <p:animEffect transition="in" filter="fade">
                                      <p:cBhvr>
                                        <p:cTn id="38" dur="1000"/>
                                        <p:tgtEl>
                                          <p:spTgt spid="61"/>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26"/>
                                        </p:tgtEl>
                                        <p:attrNameLst>
                                          <p:attrName>style.visibility</p:attrName>
                                        </p:attrNameLst>
                                      </p:cBhvr>
                                      <p:to>
                                        <p:strVal val="visible"/>
                                      </p:to>
                                    </p:set>
                                    <p:animEffect transition="in" filter="wipe(left)">
                                      <p:cBhvr>
                                        <p:cTn id="43" dur="1000"/>
                                        <p:tgtEl>
                                          <p:spTgt spid="26"/>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2" fill="hold" nodeType="click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wipe(right)">
                                      <p:cBhvr>
                                        <p:cTn id="48" dur="1000"/>
                                        <p:tgtEl>
                                          <p:spTgt spid="14"/>
                                        </p:tgtEl>
                                      </p:cBhvr>
                                    </p:animEffect>
                                  </p:childTnLst>
                                </p:cTn>
                              </p:par>
                              <p:par>
                                <p:cTn id="49" presetID="53" presetClass="entr" presetSubtype="16" fill="hold" nodeType="withEffect">
                                  <p:stCondLst>
                                    <p:cond delay="0"/>
                                  </p:stCondLst>
                                  <p:childTnLst>
                                    <p:set>
                                      <p:cBhvr>
                                        <p:cTn id="50" dur="1" fill="hold">
                                          <p:stCondLst>
                                            <p:cond delay="0"/>
                                          </p:stCondLst>
                                        </p:cTn>
                                        <p:tgtEl>
                                          <p:spTgt spid="54"/>
                                        </p:tgtEl>
                                        <p:attrNameLst>
                                          <p:attrName>style.visibility</p:attrName>
                                        </p:attrNameLst>
                                      </p:cBhvr>
                                      <p:to>
                                        <p:strVal val="visible"/>
                                      </p:to>
                                    </p:set>
                                    <p:anim calcmode="lin" valueType="num">
                                      <p:cBhvr>
                                        <p:cTn id="51" dur="1000" fill="hold"/>
                                        <p:tgtEl>
                                          <p:spTgt spid="54"/>
                                        </p:tgtEl>
                                        <p:attrNameLst>
                                          <p:attrName>ppt_w</p:attrName>
                                        </p:attrNameLst>
                                      </p:cBhvr>
                                      <p:tavLst>
                                        <p:tav tm="0">
                                          <p:val>
                                            <p:fltVal val="0"/>
                                          </p:val>
                                        </p:tav>
                                        <p:tav tm="100000">
                                          <p:val>
                                            <p:strVal val="#ppt_w"/>
                                          </p:val>
                                        </p:tav>
                                      </p:tavLst>
                                    </p:anim>
                                    <p:anim calcmode="lin" valueType="num">
                                      <p:cBhvr>
                                        <p:cTn id="52" dur="1000" fill="hold"/>
                                        <p:tgtEl>
                                          <p:spTgt spid="54"/>
                                        </p:tgtEl>
                                        <p:attrNameLst>
                                          <p:attrName>ppt_h</p:attrName>
                                        </p:attrNameLst>
                                      </p:cBhvr>
                                      <p:tavLst>
                                        <p:tav tm="0">
                                          <p:val>
                                            <p:fltVal val="0"/>
                                          </p:val>
                                        </p:tav>
                                        <p:tav tm="100000">
                                          <p:val>
                                            <p:strVal val="#ppt_h"/>
                                          </p:val>
                                        </p:tav>
                                      </p:tavLst>
                                    </p:anim>
                                    <p:animEffect transition="in" filter="fade">
                                      <p:cBhvr>
                                        <p:cTn id="53" dur="1000"/>
                                        <p:tgtEl>
                                          <p:spTgt spid="54"/>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nodeType="clickEffect">
                                  <p:stCondLst>
                                    <p:cond delay="0"/>
                                  </p:stCondLst>
                                  <p:childTnLst>
                                    <p:set>
                                      <p:cBhvr>
                                        <p:cTn id="57" dur="1" fill="hold">
                                          <p:stCondLst>
                                            <p:cond delay="0"/>
                                          </p:stCondLst>
                                        </p:cTn>
                                        <p:tgtEl>
                                          <p:spTgt spid="32"/>
                                        </p:tgtEl>
                                        <p:attrNameLst>
                                          <p:attrName>style.visibility</p:attrName>
                                        </p:attrNameLst>
                                      </p:cBhvr>
                                      <p:to>
                                        <p:strVal val="visible"/>
                                      </p:to>
                                    </p:set>
                                    <p:animEffect transition="in" filter="wipe(left)">
                                      <p:cBhvr>
                                        <p:cTn id="58"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grpSp>
        <p:nvGrpSpPr>
          <p:cNvPr id="2" name="Group 1">
            <a:extLst>
              <a:ext uri="{FF2B5EF4-FFF2-40B4-BE49-F238E27FC236}">
                <a16:creationId xmlns:a16="http://schemas.microsoft.com/office/drawing/2014/main" id="{39863880-CD97-3554-EC39-90064DB3EEAE}"/>
              </a:ext>
            </a:extLst>
          </p:cNvPr>
          <p:cNvGrpSpPr/>
          <p:nvPr/>
        </p:nvGrpSpPr>
        <p:grpSpPr>
          <a:xfrm>
            <a:off x="1298462" y="2299943"/>
            <a:ext cx="4717925" cy="1491546"/>
            <a:chOff x="-253203" y="2389244"/>
            <a:chExt cx="4717925" cy="1491546"/>
          </a:xfrm>
        </p:grpSpPr>
        <p:grpSp>
          <p:nvGrpSpPr>
            <p:cNvPr id="3" name="Group 2">
              <a:extLst>
                <a:ext uri="{FF2B5EF4-FFF2-40B4-BE49-F238E27FC236}">
                  <a16:creationId xmlns:a16="http://schemas.microsoft.com/office/drawing/2014/main" id="{6F80E458-E5E6-A37E-D0CD-603E29E2FF3F}"/>
                </a:ext>
              </a:extLst>
            </p:cNvPr>
            <p:cNvGrpSpPr/>
            <p:nvPr/>
          </p:nvGrpSpPr>
          <p:grpSpPr>
            <a:xfrm flipH="1">
              <a:off x="2979722" y="2522070"/>
              <a:ext cx="1485000" cy="1358720"/>
              <a:chOff x="4678493" y="1987706"/>
              <a:chExt cx="2712942" cy="1811627"/>
            </a:xfrm>
          </p:grpSpPr>
          <p:sp>
            <p:nvSpPr>
              <p:cNvPr id="6" name="Right Arrow 61">
                <a:extLst>
                  <a:ext uri="{FF2B5EF4-FFF2-40B4-BE49-F238E27FC236}">
                    <a16:creationId xmlns:a16="http://schemas.microsoft.com/office/drawing/2014/main" id="{0EAC8E1A-E939-6BE2-70FB-E33463570757}"/>
                  </a:ext>
                </a:extLst>
              </p:cNvPr>
              <p:cNvSpPr/>
              <p:nvPr/>
            </p:nvSpPr>
            <p:spPr>
              <a:xfrm>
                <a:off x="5869620" y="1987706"/>
                <a:ext cx="1521815" cy="753796"/>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b="1">
                  <a:solidFill>
                    <a:schemeClr val="tx1"/>
                  </a:solidFill>
                  <a:latin typeface="Calibri" panose="020F0502020204030204" pitchFamily="34" charset="0"/>
                  <a:cs typeface="Calibri" panose="020F0502020204030204" pitchFamily="34" charset="0"/>
                </a:endParaRPr>
              </a:p>
            </p:txBody>
          </p:sp>
          <p:sp>
            <p:nvSpPr>
              <p:cNvPr id="7" name="Isosceles Triangle 29">
                <a:extLst>
                  <a:ext uri="{FF2B5EF4-FFF2-40B4-BE49-F238E27FC236}">
                    <a16:creationId xmlns:a16="http://schemas.microsoft.com/office/drawing/2014/main" id="{07303739-E8BC-969B-D5B0-90A86E12376C}"/>
                  </a:ext>
                </a:extLst>
              </p:cNvPr>
              <p:cNvSpPr/>
              <p:nvPr/>
            </p:nvSpPr>
            <p:spPr>
              <a:xfrm rot="16200000">
                <a:off x="4465302" y="2390078"/>
                <a:ext cx="1622446" cy="1196064"/>
              </a:xfrm>
              <a:custGeom>
                <a:avLst/>
                <a:gdLst>
                  <a:gd name="connsiteX0" fmla="*/ 0 w 389393"/>
                  <a:gd name="connsiteY0" fmla="*/ 1077005 h 1077005"/>
                  <a:gd name="connsiteX1" fmla="*/ 0 w 389393"/>
                  <a:gd name="connsiteY1" fmla="*/ 0 h 1077005"/>
                  <a:gd name="connsiteX2" fmla="*/ 389393 w 389393"/>
                  <a:gd name="connsiteY2" fmla="*/ 1077005 h 1077005"/>
                  <a:gd name="connsiteX3" fmla="*/ 0 w 389393"/>
                  <a:gd name="connsiteY3" fmla="*/ 1077005 h 1077005"/>
                  <a:gd name="connsiteX0" fmla="*/ 781050 w 1170443"/>
                  <a:gd name="connsiteY0" fmla="*/ 943655 h 943655"/>
                  <a:gd name="connsiteX1" fmla="*/ 0 w 1170443"/>
                  <a:gd name="connsiteY1" fmla="*/ 0 h 943655"/>
                  <a:gd name="connsiteX2" fmla="*/ 1170443 w 1170443"/>
                  <a:gd name="connsiteY2" fmla="*/ 943655 h 943655"/>
                  <a:gd name="connsiteX3" fmla="*/ 781050 w 1170443"/>
                  <a:gd name="connsiteY3" fmla="*/ 943655 h 943655"/>
                  <a:gd name="connsiteX0" fmla="*/ 776026 w 1170443"/>
                  <a:gd name="connsiteY0" fmla="*/ 948417 h 948417"/>
                  <a:gd name="connsiteX1" fmla="*/ 0 w 1170443"/>
                  <a:gd name="connsiteY1" fmla="*/ 0 h 948417"/>
                  <a:gd name="connsiteX2" fmla="*/ 1170443 w 1170443"/>
                  <a:gd name="connsiteY2" fmla="*/ 943655 h 948417"/>
                  <a:gd name="connsiteX3" fmla="*/ 776026 w 1170443"/>
                  <a:gd name="connsiteY3" fmla="*/ 948417 h 948417"/>
                  <a:gd name="connsiteX0" fmla="*/ 776026 w 1170443"/>
                  <a:gd name="connsiteY0" fmla="*/ 948417 h 952860"/>
                  <a:gd name="connsiteX1" fmla="*/ 0 w 1170443"/>
                  <a:gd name="connsiteY1" fmla="*/ 0 h 952860"/>
                  <a:gd name="connsiteX2" fmla="*/ 1170443 w 1170443"/>
                  <a:gd name="connsiteY2" fmla="*/ 952860 h 952860"/>
                  <a:gd name="connsiteX3" fmla="*/ 776026 w 1170443"/>
                  <a:gd name="connsiteY3" fmla="*/ 948417 h 952860"/>
                  <a:gd name="connsiteX0" fmla="*/ 776026 w 1163968"/>
                  <a:gd name="connsiteY0" fmla="*/ 948417 h 952863"/>
                  <a:gd name="connsiteX1" fmla="*/ 0 w 1163968"/>
                  <a:gd name="connsiteY1" fmla="*/ 0 h 952863"/>
                  <a:gd name="connsiteX2" fmla="*/ 1163968 w 1163968"/>
                  <a:gd name="connsiteY2" fmla="*/ 952863 h 952863"/>
                  <a:gd name="connsiteX3" fmla="*/ 776026 w 1163968"/>
                  <a:gd name="connsiteY3" fmla="*/ 948417 h 952863"/>
                  <a:gd name="connsiteX0" fmla="*/ 776026 w 1168993"/>
                  <a:gd name="connsiteY0" fmla="*/ 948417 h 955244"/>
                  <a:gd name="connsiteX1" fmla="*/ 0 w 1168993"/>
                  <a:gd name="connsiteY1" fmla="*/ 0 h 955244"/>
                  <a:gd name="connsiteX2" fmla="*/ 1168993 w 1168993"/>
                  <a:gd name="connsiteY2" fmla="*/ 955244 h 955244"/>
                  <a:gd name="connsiteX3" fmla="*/ 776026 w 1168993"/>
                  <a:gd name="connsiteY3" fmla="*/ 948417 h 955244"/>
                  <a:gd name="connsiteX0" fmla="*/ 776026 w 1161456"/>
                  <a:gd name="connsiteY0" fmla="*/ 948417 h 948417"/>
                  <a:gd name="connsiteX1" fmla="*/ 0 w 1161456"/>
                  <a:gd name="connsiteY1" fmla="*/ 0 h 948417"/>
                  <a:gd name="connsiteX2" fmla="*/ 1161456 w 1161456"/>
                  <a:gd name="connsiteY2" fmla="*/ 945719 h 948417"/>
                  <a:gd name="connsiteX3" fmla="*/ 776026 w 1161456"/>
                  <a:gd name="connsiteY3" fmla="*/ 948417 h 948417"/>
                  <a:gd name="connsiteX0" fmla="*/ 776026 w 1168992"/>
                  <a:gd name="connsiteY0" fmla="*/ 948417 h 950484"/>
                  <a:gd name="connsiteX1" fmla="*/ 0 w 1168992"/>
                  <a:gd name="connsiteY1" fmla="*/ 0 h 950484"/>
                  <a:gd name="connsiteX2" fmla="*/ 1168992 w 1168992"/>
                  <a:gd name="connsiteY2" fmla="*/ 950484 h 950484"/>
                  <a:gd name="connsiteX3" fmla="*/ 776026 w 1168992"/>
                  <a:gd name="connsiteY3" fmla="*/ 948417 h 950484"/>
                  <a:gd name="connsiteX0" fmla="*/ 776026 w 1176528"/>
                  <a:gd name="connsiteY0" fmla="*/ 948417 h 950487"/>
                  <a:gd name="connsiteX1" fmla="*/ 0 w 1176528"/>
                  <a:gd name="connsiteY1" fmla="*/ 0 h 950487"/>
                  <a:gd name="connsiteX2" fmla="*/ 1176528 w 1176528"/>
                  <a:gd name="connsiteY2" fmla="*/ 950487 h 950487"/>
                  <a:gd name="connsiteX3" fmla="*/ 776026 w 1176528"/>
                  <a:gd name="connsiteY3" fmla="*/ 948417 h 950487"/>
                  <a:gd name="connsiteX0" fmla="*/ 776026 w 1168992"/>
                  <a:gd name="connsiteY0" fmla="*/ 948417 h 950490"/>
                  <a:gd name="connsiteX1" fmla="*/ 0 w 1168992"/>
                  <a:gd name="connsiteY1" fmla="*/ 0 h 950490"/>
                  <a:gd name="connsiteX2" fmla="*/ 1168992 w 1168992"/>
                  <a:gd name="connsiteY2" fmla="*/ 950490 h 950490"/>
                  <a:gd name="connsiteX3" fmla="*/ 776026 w 1168992"/>
                  <a:gd name="connsiteY3" fmla="*/ 948417 h 950490"/>
                  <a:gd name="connsiteX0" fmla="*/ 776026 w 1168991"/>
                  <a:gd name="connsiteY0" fmla="*/ 948417 h 948417"/>
                  <a:gd name="connsiteX1" fmla="*/ 0 w 1168991"/>
                  <a:gd name="connsiteY1" fmla="*/ 0 h 948417"/>
                  <a:gd name="connsiteX2" fmla="*/ 1168991 w 1168991"/>
                  <a:gd name="connsiteY2" fmla="*/ 948111 h 948417"/>
                  <a:gd name="connsiteX3" fmla="*/ 776026 w 1168991"/>
                  <a:gd name="connsiteY3" fmla="*/ 948417 h 948417"/>
                  <a:gd name="connsiteX0" fmla="*/ 1318642 w 1711607"/>
                  <a:gd name="connsiteY0" fmla="*/ 1196064 h 1196064"/>
                  <a:gd name="connsiteX1" fmla="*/ 0 w 1711607"/>
                  <a:gd name="connsiteY1" fmla="*/ 0 h 1196064"/>
                  <a:gd name="connsiteX2" fmla="*/ 1711607 w 1711607"/>
                  <a:gd name="connsiteY2" fmla="*/ 1195758 h 1196064"/>
                  <a:gd name="connsiteX3" fmla="*/ 1318642 w 1711607"/>
                  <a:gd name="connsiteY3" fmla="*/ 1196064 h 1196064"/>
                </a:gdLst>
                <a:ahLst/>
                <a:cxnLst>
                  <a:cxn ang="0">
                    <a:pos x="connsiteX0" y="connsiteY0"/>
                  </a:cxn>
                  <a:cxn ang="0">
                    <a:pos x="connsiteX1" y="connsiteY1"/>
                  </a:cxn>
                  <a:cxn ang="0">
                    <a:pos x="connsiteX2" y="connsiteY2"/>
                  </a:cxn>
                  <a:cxn ang="0">
                    <a:pos x="connsiteX3" y="connsiteY3"/>
                  </a:cxn>
                </a:cxnLst>
                <a:rect l="l" t="t" r="r" b="b"/>
                <a:pathLst>
                  <a:path w="1711607" h="1196064">
                    <a:moveTo>
                      <a:pt x="1318642" y="1196064"/>
                    </a:moveTo>
                    <a:lnTo>
                      <a:pt x="0" y="0"/>
                    </a:lnTo>
                    <a:lnTo>
                      <a:pt x="1711607" y="1195758"/>
                    </a:lnTo>
                    <a:lnTo>
                      <a:pt x="1318642" y="1196064"/>
                    </a:lnTo>
                    <a:close/>
                  </a:path>
                </a:pathLst>
              </a:custGeom>
              <a:gradFill>
                <a:gsLst>
                  <a:gs pos="0">
                    <a:schemeClr val="accent1"/>
                  </a:gs>
                  <a:gs pos="100000">
                    <a:schemeClr val="accent1">
                      <a:lumMod val="10000"/>
                    </a:schemeClr>
                  </a:gs>
                </a:gsLst>
                <a:lin ang="16200000" scaled="1"/>
              </a:gradFill>
              <a:ln>
                <a:noFill/>
              </a:ln>
            </p:spPr>
            <p:txBody>
              <a:bodyPr vert="horz" wrap="square" lIns="68580" tIns="34290" rIns="68580" bIns="34290" numCol="1" anchor="t" anchorCtr="0" compatLnSpc="1">
                <a:prstTxWarp prst="textNoShape">
                  <a:avLst/>
                </a:prstTxWarp>
              </a:bodyPr>
              <a:lstStyle/>
              <a:p>
                <a:endParaRPr lang="ko-KR" altLang="en-US" sz="2000" b="1" dirty="0">
                  <a:latin typeface="Calibri" panose="020F0502020204030204" pitchFamily="34" charset="0"/>
                  <a:cs typeface="Calibri" panose="020F0502020204030204" pitchFamily="34" charset="0"/>
                </a:endParaRPr>
              </a:p>
            </p:txBody>
          </p:sp>
        </p:grpSp>
        <p:sp>
          <p:nvSpPr>
            <p:cNvPr id="4" name="TextBox 3">
              <a:extLst>
                <a:ext uri="{FF2B5EF4-FFF2-40B4-BE49-F238E27FC236}">
                  <a16:creationId xmlns:a16="http://schemas.microsoft.com/office/drawing/2014/main" id="{3331C59E-A2C2-058A-35DF-392CF430627B}"/>
                </a:ext>
              </a:extLst>
            </p:cNvPr>
            <p:cNvSpPr txBox="1"/>
            <p:nvPr/>
          </p:nvSpPr>
          <p:spPr>
            <a:xfrm>
              <a:off x="-253203" y="2389244"/>
              <a:ext cx="3145036" cy="830997"/>
            </a:xfrm>
            <a:prstGeom prst="rect">
              <a:avLst/>
            </a:prstGeom>
            <a:noFill/>
          </p:spPr>
          <p:txBody>
            <a:bodyPr wrap="square" rtlCol="0">
              <a:spAutoFit/>
            </a:bodyPr>
            <a:lstStyle/>
            <a:p>
              <a:pPr algn="r"/>
              <a:r>
                <a:rPr lang="en-CA" altLang="ko-KR" sz="2400" b="1" dirty="0">
                  <a:solidFill>
                    <a:srgbClr val="0070C0"/>
                  </a:solidFill>
                  <a:effectLst>
                    <a:innerShdw blurRad="114300">
                      <a:prstClr val="black"/>
                    </a:innerShdw>
                  </a:effectLst>
                  <a:latin typeface="Calibri" panose="020F0502020204030204" pitchFamily="34" charset="0"/>
                  <a:ea typeface="Cambria" panose="02040503050406030204" pitchFamily="18" charset="0"/>
                  <a:cs typeface="Calibri" panose="020F0502020204030204" pitchFamily="34" charset="0"/>
                </a:rPr>
                <a:t>“Could you </a:t>
              </a:r>
              <a:r>
                <a:rPr lang="en-CA" altLang="ko-KR" sz="2400" b="1">
                  <a:solidFill>
                    <a:srgbClr val="0070C0"/>
                  </a:solidFill>
                  <a:effectLst>
                    <a:innerShdw blurRad="114300">
                      <a:prstClr val="black"/>
                    </a:innerShdw>
                  </a:effectLst>
                  <a:latin typeface="Calibri" panose="020F0502020204030204" pitchFamily="34" charset="0"/>
                  <a:ea typeface="Cambria" panose="02040503050406030204" pitchFamily="18" charset="0"/>
                  <a:cs typeface="Calibri" panose="020F0502020204030204" pitchFamily="34" charset="0"/>
                </a:rPr>
                <a:t>be quiet, please!” </a:t>
              </a:r>
              <a:r>
                <a:rPr lang="en-CA" altLang="ko-KR" sz="2400" b="1" dirty="0">
                  <a:solidFill>
                    <a:srgbClr val="0070C0"/>
                  </a:solidFill>
                  <a:effectLst>
                    <a:innerShdw blurRad="114300">
                      <a:prstClr val="black"/>
                    </a:innerShdw>
                  </a:effectLst>
                  <a:latin typeface="Calibri" panose="020F0502020204030204" pitchFamily="34" charset="0"/>
                  <a:ea typeface="Cambria" panose="02040503050406030204" pitchFamily="18" charset="0"/>
                  <a:cs typeface="Calibri" panose="020F0502020204030204" pitchFamily="34" charset="0"/>
                </a:rPr>
                <a:t>she said.</a:t>
              </a:r>
              <a:endParaRPr lang="ko-KR" altLang="en-US" sz="2400" b="1" dirty="0">
                <a:solidFill>
                  <a:srgbClr val="0070C0"/>
                </a:solidFill>
                <a:effectLst>
                  <a:innerShdw blurRad="114300">
                    <a:prstClr val="black"/>
                  </a:innerShdw>
                </a:effectLst>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62157753-BEB9-D238-21D5-1C3C277286E0}"/>
                </a:ext>
              </a:extLst>
            </p:cNvPr>
            <p:cNvSpPr txBox="1"/>
            <p:nvPr/>
          </p:nvSpPr>
          <p:spPr>
            <a:xfrm>
              <a:off x="2870321" y="2583625"/>
              <a:ext cx="612129" cy="400110"/>
            </a:xfrm>
            <a:prstGeom prst="rect">
              <a:avLst/>
            </a:prstGeom>
            <a:noFill/>
          </p:spPr>
          <p:txBody>
            <a:bodyPr wrap="square" rtlCol="0">
              <a:spAutoFit/>
            </a:bodyPr>
            <a:lstStyle/>
            <a:p>
              <a:pPr algn="ctr"/>
              <a:r>
                <a:rPr lang="en-US" altLang="ko-KR" sz="2000" b="1" dirty="0">
                  <a:solidFill>
                    <a:schemeClr val="bg1"/>
                  </a:solidFill>
                  <a:effectLst>
                    <a:outerShdw blurRad="50800" dist="38100" dir="18900000" algn="bl" rotWithShape="0">
                      <a:prstClr val="black">
                        <a:alpha val="40000"/>
                      </a:prstClr>
                    </a:outerShdw>
                  </a:effectLst>
                  <a:latin typeface="Calibri" panose="020F0502020204030204" pitchFamily="34" charset="0"/>
                  <a:cs typeface="Calibri" panose="020F0502020204030204" pitchFamily="34" charset="0"/>
                </a:rPr>
                <a:t>D</a:t>
              </a:r>
              <a:endParaRPr lang="ko-KR" altLang="en-US" sz="2000" b="1" dirty="0">
                <a:solidFill>
                  <a:schemeClr val="bg1"/>
                </a:solidFill>
                <a:effectLst>
                  <a:outerShdw blurRad="50800" dist="38100" dir="18900000" algn="bl" rotWithShape="0">
                    <a:prstClr val="black">
                      <a:alpha val="40000"/>
                    </a:prstClr>
                  </a:outerShdw>
                </a:effectLst>
                <a:latin typeface="Calibri" panose="020F0502020204030204" pitchFamily="34" charset="0"/>
                <a:cs typeface="Calibri" panose="020F0502020204030204" pitchFamily="34" charset="0"/>
              </a:endParaRPr>
            </a:p>
          </p:txBody>
        </p:sp>
      </p:grpSp>
      <p:grpSp>
        <p:nvGrpSpPr>
          <p:cNvPr id="8" name="Group 7">
            <a:extLst>
              <a:ext uri="{FF2B5EF4-FFF2-40B4-BE49-F238E27FC236}">
                <a16:creationId xmlns:a16="http://schemas.microsoft.com/office/drawing/2014/main" id="{2402F7B8-0716-1F4E-C3B6-8EA6DDE6DC07}"/>
              </a:ext>
            </a:extLst>
          </p:cNvPr>
          <p:cNvGrpSpPr/>
          <p:nvPr/>
        </p:nvGrpSpPr>
        <p:grpSpPr>
          <a:xfrm>
            <a:off x="1799303" y="3395763"/>
            <a:ext cx="4191016" cy="830997"/>
            <a:chOff x="247638" y="3485064"/>
            <a:chExt cx="4191016" cy="830997"/>
          </a:xfrm>
        </p:grpSpPr>
        <p:grpSp>
          <p:nvGrpSpPr>
            <p:cNvPr id="9" name="Group 8">
              <a:extLst>
                <a:ext uri="{FF2B5EF4-FFF2-40B4-BE49-F238E27FC236}">
                  <a16:creationId xmlns:a16="http://schemas.microsoft.com/office/drawing/2014/main" id="{6491011D-D70F-4670-5FE1-6026588B40F3}"/>
                </a:ext>
              </a:extLst>
            </p:cNvPr>
            <p:cNvGrpSpPr/>
            <p:nvPr/>
          </p:nvGrpSpPr>
          <p:grpSpPr>
            <a:xfrm flipH="1">
              <a:off x="2979722" y="3618993"/>
              <a:ext cx="1458932" cy="565347"/>
              <a:chOff x="4726118" y="1987706"/>
              <a:chExt cx="2665317" cy="753796"/>
            </a:xfrm>
          </p:grpSpPr>
          <p:sp>
            <p:nvSpPr>
              <p:cNvPr id="12" name="Right Arrow 57">
                <a:extLst>
                  <a:ext uri="{FF2B5EF4-FFF2-40B4-BE49-F238E27FC236}">
                    <a16:creationId xmlns:a16="http://schemas.microsoft.com/office/drawing/2014/main" id="{DB568D1E-043B-0CE8-B098-6D65EEA70904}"/>
                  </a:ext>
                </a:extLst>
              </p:cNvPr>
              <p:cNvSpPr/>
              <p:nvPr/>
            </p:nvSpPr>
            <p:spPr>
              <a:xfrm>
                <a:off x="5869620" y="1987706"/>
                <a:ext cx="1521815" cy="753796"/>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b="1" dirty="0">
                  <a:solidFill>
                    <a:schemeClr val="tx1"/>
                  </a:solidFill>
                  <a:latin typeface="Calibri" panose="020F0502020204030204" pitchFamily="34" charset="0"/>
                  <a:cs typeface="Calibri" panose="020F0502020204030204" pitchFamily="34" charset="0"/>
                </a:endParaRPr>
              </a:p>
            </p:txBody>
          </p:sp>
          <p:sp>
            <p:nvSpPr>
              <p:cNvPr id="13" name="Isosceles Triangle 29">
                <a:extLst>
                  <a:ext uri="{FF2B5EF4-FFF2-40B4-BE49-F238E27FC236}">
                    <a16:creationId xmlns:a16="http://schemas.microsoft.com/office/drawing/2014/main" id="{D75C3447-7127-860B-8E63-045549F192E6}"/>
                  </a:ext>
                </a:extLst>
              </p:cNvPr>
              <p:cNvSpPr/>
              <p:nvPr/>
            </p:nvSpPr>
            <p:spPr>
              <a:xfrm rot="16200000">
                <a:off x="5114090" y="1788914"/>
                <a:ext cx="372495" cy="1148439"/>
              </a:xfrm>
              <a:custGeom>
                <a:avLst/>
                <a:gdLst>
                  <a:gd name="connsiteX0" fmla="*/ 0 w 389393"/>
                  <a:gd name="connsiteY0" fmla="*/ 1077005 h 1077005"/>
                  <a:gd name="connsiteX1" fmla="*/ 0 w 389393"/>
                  <a:gd name="connsiteY1" fmla="*/ 0 h 1077005"/>
                  <a:gd name="connsiteX2" fmla="*/ 389393 w 389393"/>
                  <a:gd name="connsiteY2" fmla="*/ 1077005 h 1077005"/>
                  <a:gd name="connsiteX3" fmla="*/ 0 w 389393"/>
                  <a:gd name="connsiteY3" fmla="*/ 1077005 h 1077005"/>
                  <a:gd name="connsiteX0" fmla="*/ 781050 w 1170443"/>
                  <a:gd name="connsiteY0" fmla="*/ 943655 h 943655"/>
                  <a:gd name="connsiteX1" fmla="*/ 0 w 1170443"/>
                  <a:gd name="connsiteY1" fmla="*/ 0 h 943655"/>
                  <a:gd name="connsiteX2" fmla="*/ 1170443 w 1170443"/>
                  <a:gd name="connsiteY2" fmla="*/ 943655 h 943655"/>
                  <a:gd name="connsiteX3" fmla="*/ 781050 w 1170443"/>
                  <a:gd name="connsiteY3" fmla="*/ 943655 h 943655"/>
                  <a:gd name="connsiteX0" fmla="*/ 776026 w 1170443"/>
                  <a:gd name="connsiteY0" fmla="*/ 948417 h 948417"/>
                  <a:gd name="connsiteX1" fmla="*/ 0 w 1170443"/>
                  <a:gd name="connsiteY1" fmla="*/ 0 h 948417"/>
                  <a:gd name="connsiteX2" fmla="*/ 1170443 w 1170443"/>
                  <a:gd name="connsiteY2" fmla="*/ 943655 h 948417"/>
                  <a:gd name="connsiteX3" fmla="*/ 776026 w 1170443"/>
                  <a:gd name="connsiteY3" fmla="*/ 948417 h 948417"/>
                  <a:gd name="connsiteX0" fmla="*/ 776026 w 1170443"/>
                  <a:gd name="connsiteY0" fmla="*/ 948417 h 952860"/>
                  <a:gd name="connsiteX1" fmla="*/ 0 w 1170443"/>
                  <a:gd name="connsiteY1" fmla="*/ 0 h 952860"/>
                  <a:gd name="connsiteX2" fmla="*/ 1170443 w 1170443"/>
                  <a:gd name="connsiteY2" fmla="*/ 952860 h 952860"/>
                  <a:gd name="connsiteX3" fmla="*/ 776026 w 1170443"/>
                  <a:gd name="connsiteY3" fmla="*/ 948417 h 952860"/>
                  <a:gd name="connsiteX0" fmla="*/ 776026 w 1163968"/>
                  <a:gd name="connsiteY0" fmla="*/ 948417 h 952863"/>
                  <a:gd name="connsiteX1" fmla="*/ 0 w 1163968"/>
                  <a:gd name="connsiteY1" fmla="*/ 0 h 952863"/>
                  <a:gd name="connsiteX2" fmla="*/ 1163968 w 1163968"/>
                  <a:gd name="connsiteY2" fmla="*/ 952863 h 952863"/>
                  <a:gd name="connsiteX3" fmla="*/ 776026 w 1163968"/>
                  <a:gd name="connsiteY3" fmla="*/ 948417 h 952863"/>
                  <a:gd name="connsiteX0" fmla="*/ 776026 w 1168993"/>
                  <a:gd name="connsiteY0" fmla="*/ 948417 h 955244"/>
                  <a:gd name="connsiteX1" fmla="*/ 0 w 1168993"/>
                  <a:gd name="connsiteY1" fmla="*/ 0 h 955244"/>
                  <a:gd name="connsiteX2" fmla="*/ 1168993 w 1168993"/>
                  <a:gd name="connsiteY2" fmla="*/ 955244 h 955244"/>
                  <a:gd name="connsiteX3" fmla="*/ 776026 w 1168993"/>
                  <a:gd name="connsiteY3" fmla="*/ 948417 h 955244"/>
                  <a:gd name="connsiteX0" fmla="*/ 776026 w 1161456"/>
                  <a:gd name="connsiteY0" fmla="*/ 948417 h 948417"/>
                  <a:gd name="connsiteX1" fmla="*/ 0 w 1161456"/>
                  <a:gd name="connsiteY1" fmla="*/ 0 h 948417"/>
                  <a:gd name="connsiteX2" fmla="*/ 1161456 w 1161456"/>
                  <a:gd name="connsiteY2" fmla="*/ 945719 h 948417"/>
                  <a:gd name="connsiteX3" fmla="*/ 776026 w 1161456"/>
                  <a:gd name="connsiteY3" fmla="*/ 948417 h 948417"/>
                  <a:gd name="connsiteX0" fmla="*/ 776026 w 1168992"/>
                  <a:gd name="connsiteY0" fmla="*/ 948417 h 950484"/>
                  <a:gd name="connsiteX1" fmla="*/ 0 w 1168992"/>
                  <a:gd name="connsiteY1" fmla="*/ 0 h 950484"/>
                  <a:gd name="connsiteX2" fmla="*/ 1168992 w 1168992"/>
                  <a:gd name="connsiteY2" fmla="*/ 950484 h 950484"/>
                  <a:gd name="connsiteX3" fmla="*/ 776026 w 1168992"/>
                  <a:gd name="connsiteY3" fmla="*/ 948417 h 950484"/>
                  <a:gd name="connsiteX0" fmla="*/ 776026 w 1176528"/>
                  <a:gd name="connsiteY0" fmla="*/ 948417 h 950487"/>
                  <a:gd name="connsiteX1" fmla="*/ 0 w 1176528"/>
                  <a:gd name="connsiteY1" fmla="*/ 0 h 950487"/>
                  <a:gd name="connsiteX2" fmla="*/ 1176528 w 1176528"/>
                  <a:gd name="connsiteY2" fmla="*/ 950487 h 950487"/>
                  <a:gd name="connsiteX3" fmla="*/ 776026 w 1176528"/>
                  <a:gd name="connsiteY3" fmla="*/ 948417 h 950487"/>
                  <a:gd name="connsiteX0" fmla="*/ 776026 w 1168992"/>
                  <a:gd name="connsiteY0" fmla="*/ 948417 h 950490"/>
                  <a:gd name="connsiteX1" fmla="*/ 0 w 1168992"/>
                  <a:gd name="connsiteY1" fmla="*/ 0 h 950490"/>
                  <a:gd name="connsiteX2" fmla="*/ 1168992 w 1168992"/>
                  <a:gd name="connsiteY2" fmla="*/ 950490 h 950490"/>
                  <a:gd name="connsiteX3" fmla="*/ 776026 w 1168992"/>
                  <a:gd name="connsiteY3" fmla="*/ 948417 h 950490"/>
                  <a:gd name="connsiteX0" fmla="*/ 776026 w 1168991"/>
                  <a:gd name="connsiteY0" fmla="*/ 948417 h 948417"/>
                  <a:gd name="connsiteX1" fmla="*/ 0 w 1168991"/>
                  <a:gd name="connsiteY1" fmla="*/ 0 h 948417"/>
                  <a:gd name="connsiteX2" fmla="*/ 1168991 w 1168991"/>
                  <a:gd name="connsiteY2" fmla="*/ 948111 h 948417"/>
                  <a:gd name="connsiteX3" fmla="*/ 776026 w 1168991"/>
                  <a:gd name="connsiteY3" fmla="*/ 948417 h 948417"/>
                  <a:gd name="connsiteX0" fmla="*/ 0 w 392965"/>
                  <a:gd name="connsiteY0" fmla="*/ 595989 h 595989"/>
                  <a:gd name="connsiteX1" fmla="*/ 148430 w 392965"/>
                  <a:gd name="connsiteY1" fmla="*/ 0 h 595989"/>
                  <a:gd name="connsiteX2" fmla="*/ 392965 w 392965"/>
                  <a:gd name="connsiteY2" fmla="*/ 595683 h 595989"/>
                  <a:gd name="connsiteX3" fmla="*/ 0 w 392965"/>
                  <a:gd name="connsiteY3" fmla="*/ 595989 h 595989"/>
                  <a:gd name="connsiteX0" fmla="*/ 0 w 392965"/>
                  <a:gd name="connsiteY0" fmla="*/ 1148439 h 1148439"/>
                  <a:gd name="connsiteX1" fmla="*/ 148430 w 392965"/>
                  <a:gd name="connsiteY1" fmla="*/ 0 h 1148439"/>
                  <a:gd name="connsiteX2" fmla="*/ 392965 w 392965"/>
                  <a:gd name="connsiteY2" fmla="*/ 1148133 h 1148439"/>
                  <a:gd name="connsiteX3" fmla="*/ 0 w 392965"/>
                  <a:gd name="connsiteY3" fmla="*/ 1148439 h 1148439"/>
                </a:gdLst>
                <a:ahLst/>
                <a:cxnLst>
                  <a:cxn ang="0">
                    <a:pos x="connsiteX0" y="connsiteY0"/>
                  </a:cxn>
                  <a:cxn ang="0">
                    <a:pos x="connsiteX1" y="connsiteY1"/>
                  </a:cxn>
                  <a:cxn ang="0">
                    <a:pos x="connsiteX2" y="connsiteY2"/>
                  </a:cxn>
                  <a:cxn ang="0">
                    <a:pos x="connsiteX3" y="connsiteY3"/>
                  </a:cxn>
                </a:cxnLst>
                <a:rect l="l" t="t" r="r" b="b"/>
                <a:pathLst>
                  <a:path w="392965" h="1148439">
                    <a:moveTo>
                      <a:pt x="0" y="1148439"/>
                    </a:moveTo>
                    <a:lnTo>
                      <a:pt x="148430" y="0"/>
                    </a:lnTo>
                    <a:lnTo>
                      <a:pt x="392965" y="1148133"/>
                    </a:lnTo>
                    <a:lnTo>
                      <a:pt x="0" y="1148439"/>
                    </a:lnTo>
                    <a:close/>
                  </a:path>
                </a:pathLst>
              </a:custGeom>
              <a:gradFill>
                <a:gsLst>
                  <a:gs pos="0">
                    <a:schemeClr val="accent3"/>
                  </a:gs>
                  <a:gs pos="50000">
                    <a:schemeClr val="accent3">
                      <a:lumMod val="10000"/>
                    </a:schemeClr>
                  </a:gs>
                  <a:gs pos="100000">
                    <a:schemeClr val="accent5">
                      <a:lumMod val="10000"/>
                    </a:schemeClr>
                  </a:gs>
                </a:gsLst>
                <a:lin ang="16200000" scaled="1"/>
              </a:gradFill>
              <a:ln>
                <a:noFill/>
              </a:ln>
            </p:spPr>
            <p:txBody>
              <a:bodyPr vert="horz" wrap="square" lIns="68580" tIns="34290" rIns="68580" bIns="34290" numCol="1" anchor="t" anchorCtr="0" compatLnSpc="1">
                <a:prstTxWarp prst="textNoShape">
                  <a:avLst/>
                </a:prstTxWarp>
              </a:bodyPr>
              <a:lstStyle/>
              <a:p>
                <a:endParaRPr lang="ko-KR" altLang="en-US" sz="2000" b="1" dirty="0">
                  <a:latin typeface="Calibri" panose="020F0502020204030204" pitchFamily="34" charset="0"/>
                  <a:cs typeface="Calibri" panose="020F0502020204030204" pitchFamily="34" charset="0"/>
                </a:endParaRPr>
              </a:p>
            </p:txBody>
          </p:sp>
        </p:grpSp>
        <p:sp>
          <p:nvSpPr>
            <p:cNvPr id="10" name="TextBox 9">
              <a:extLst>
                <a:ext uri="{FF2B5EF4-FFF2-40B4-BE49-F238E27FC236}">
                  <a16:creationId xmlns:a16="http://schemas.microsoft.com/office/drawing/2014/main" id="{586E1DE7-C40E-B92C-DF2D-4E15C65F3004}"/>
                </a:ext>
              </a:extLst>
            </p:cNvPr>
            <p:cNvSpPr txBox="1"/>
            <p:nvPr/>
          </p:nvSpPr>
          <p:spPr>
            <a:xfrm>
              <a:off x="247638" y="3485064"/>
              <a:ext cx="2636044" cy="830997"/>
            </a:xfrm>
            <a:prstGeom prst="rect">
              <a:avLst/>
            </a:prstGeom>
            <a:noFill/>
          </p:spPr>
          <p:txBody>
            <a:bodyPr wrap="square" rtlCol="0">
              <a:spAutoFit/>
            </a:bodyPr>
            <a:lstStyle/>
            <a:p>
              <a:pPr algn="r"/>
              <a:r>
                <a:rPr lang="en-US" altLang="ko-KR" sz="2400" b="1" dirty="0">
                  <a:solidFill>
                    <a:srgbClr val="728A41"/>
                  </a:solidFill>
                  <a:effectLst>
                    <a:innerShdw blurRad="114300">
                      <a:prstClr val="black"/>
                    </a:innerShdw>
                  </a:effectLst>
                  <a:latin typeface="Calibri" panose="020F0502020204030204" pitchFamily="34" charset="0"/>
                  <a:cs typeface="Calibri" panose="020F0502020204030204" pitchFamily="34" charset="0"/>
                </a:rPr>
                <a:t>“Be quiet!” said the monitor.</a:t>
              </a:r>
              <a:endParaRPr lang="ko-KR" altLang="en-US" sz="2400" b="1" dirty="0">
                <a:solidFill>
                  <a:srgbClr val="728A41"/>
                </a:solidFill>
                <a:effectLst>
                  <a:innerShdw blurRad="114300">
                    <a:prstClr val="black"/>
                  </a:innerShdw>
                </a:effectLst>
                <a:latin typeface="Calibri" panose="020F0502020204030204" pitchFamily="34" charset="0"/>
                <a:cs typeface="Calibri" panose="020F0502020204030204" pitchFamily="34" charset="0"/>
              </a:endParaRPr>
            </a:p>
          </p:txBody>
        </p:sp>
        <p:sp>
          <p:nvSpPr>
            <p:cNvPr id="11" name="TextBox 10">
              <a:extLst>
                <a:ext uri="{FF2B5EF4-FFF2-40B4-BE49-F238E27FC236}">
                  <a16:creationId xmlns:a16="http://schemas.microsoft.com/office/drawing/2014/main" id="{83D525F2-0EAB-640C-55CC-CF43ECF5D968}"/>
                </a:ext>
              </a:extLst>
            </p:cNvPr>
            <p:cNvSpPr txBox="1"/>
            <p:nvPr/>
          </p:nvSpPr>
          <p:spPr>
            <a:xfrm>
              <a:off x="2870321" y="3700508"/>
              <a:ext cx="612129" cy="400110"/>
            </a:xfrm>
            <a:prstGeom prst="rect">
              <a:avLst/>
            </a:prstGeom>
            <a:noFill/>
          </p:spPr>
          <p:txBody>
            <a:bodyPr wrap="square" rtlCol="0">
              <a:spAutoFit/>
            </a:bodyPr>
            <a:lstStyle/>
            <a:p>
              <a:pPr algn="ctr"/>
              <a:r>
                <a:rPr lang="en-US" altLang="ko-KR" sz="2000" b="1" dirty="0">
                  <a:solidFill>
                    <a:schemeClr val="bg1"/>
                  </a:solidFill>
                  <a:effectLst>
                    <a:outerShdw blurRad="50800" dist="38100" dir="18900000" algn="bl" rotWithShape="0">
                      <a:prstClr val="black">
                        <a:alpha val="40000"/>
                      </a:prstClr>
                    </a:outerShdw>
                  </a:effectLst>
                  <a:latin typeface="Calibri" panose="020F0502020204030204" pitchFamily="34" charset="0"/>
                  <a:cs typeface="Calibri" panose="020F0502020204030204" pitchFamily="34" charset="0"/>
                </a:rPr>
                <a:t>D</a:t>
              </a:r>
              <a:endParaRPr lang="ko-KR" altLang="en-US" sz="2000" b="1" dirty="0">
                <a:solidFill>
                  <a:schemeClr val="bg1"/>
                </a:solidFill>
                <a:effectLst>
                  <a:outerShdw blurRad="50800" dist="38100" dir="18900000" algn="bl" rotWithShape="0">
                    <a:prstClr val="black">
                      <a:alpha val="40000"/>
                    </a:prstClr>
                  </a:outerShdw>
                </a:effectLst>
                <a:latin typeface="Calibri" panose="020F0502020204030204" pitchFamily="34" charset="0"/>
                <a:cs typeface="Calibri" panose="020F0502020204030204" pitchFamily="34" charset="0"/>
              </a:endParaRPr>
            </a:p>
          </p:txBody>
        </p:sp>
      </p:grpSp>
      <p:grpSp>
        <p:nvGrpSpPr>
          <p:cNvPr id="14" name="Group 13">
            <a:extLst>
              <a:ext uri="{FF2B5EF4-FFF2-40B4-BE49-F238E27FC236}">
                <a16:creationId xmlns:a16="http://schemas.microsoft.com/office/drawing/2014/main" id="{D2334178-EF22-949C-6E0F-8EE972692175}"/>
              </a:ext>
            </a:extLst>
          </p:cNvPr>
          <p:cNvGrpSpPr/>
          <p:nvPr/>
        </p:nvGrpSpPr>
        <p:grpSpPr>
          <a:xfrm>
            <a:off x="966792" y="3823391"/>
            <a:ext cx="5039169" cy="1499189"/>
            <a:chOff x="-584873" y="3912692"/>
            <a:chExt cx="5039169" cy="1499189"/>
          </a:xfrm>
        </p:grpSpPr>
        <p:grpSp>
          <p:nvGrpSpPr>
            <p:cNvPr id="15" name="Group 14">
              <a:extLst>
                <a:ext uri="{FF2B5EF4-FFF2-40B4-BE49-F238E27FC236}">
                  <a16:creationId xmlns:a16="http://schemas.microsoft.com/office/drawing/2014/main" id="{3A3C1E62-D776-80B2-4879-3A5FA39ED1EA}"/>
                </a:ext>
              </a:extLst>
            </p:cNvPr>
            <p:cNvGrpSpPr/>
            <p:nvPr/>
          </p:nvGrpSpPr>
          <p:grpSpPr>
            <a:xfrm flipH="1" flipV="1">
              <a:off x="2979723" y="3912692"/>
              <a:ext cx="1474573" cy="1315856"/>
              <a:chOff x="4697542" y="1987706"/>
              <a:chExt cx="2693893" cy="1754475"/>
            </a:xfrm>
          </p:grpSpPr>
          <p:sp>
            <p:nvSpPr>
              <p:cNvPr id="18" name="Right Arrow 59">
                <a:extLst>
                  <a:ext uri="{FF2B5EF4-FFF2-40B4-BE49-F238E27FC236}">
                    <a16:creationId xmlns:a16="http://schemas.microsoft.com/office/drawing/2014/main" id="{2DED1A6A-53DC-8486-8B48-C767DAE02C31}"/>
                  </a:ext>
                </a:extLst>
              </p:cNvPr>
              <p:cNvSpPr/>
              <p:nvPr/>
            </p:nvSpPr>
            <p:spPr>
              <a:xfrm>
                <a:off x="5869620" y="1987706"/>
                <a:ext cx="1521815" cy="753796"/>
              </a:xfrm>
              <a:prstGeom prst="rightArrow">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b="1">
                  <a:solidFill>
                    <a:schemeClr val="tx1"/>
                  </a:solidFill>
                  <a:latin typeface="Calibri" panose="020F0502020204030204" pitchFamily="34" charset="0"/>
                  <a:cs typeface="Calibri" panose="020F0502020204030204" pitchFamily="34" charset="0"/>
                </a:endParaRPr>
              </a:p>
            </p:txBody>
          </p:sp>
          <p:sp>
            <p:nvSpPr>
              <p:cNvPr id="19" name="Isosceles Triangle 29">
                <a:extLst>
                  <a:ext uri="{FF2B5EF4-FFF2-40B4-BE49-F238E27FC236}">
                    <a16:creationId xmlns:a16="http://schemas.microsoft.com/office/drawing/2014/main" id="{35007C1F-D67E-2436-5B91-D23B14050A18}"/>
                  </a:ext>
                </a:extLst>
              </p:cNvPr>
              <p:cNvSpPr/>
              <p:nvPr/>
            </p:nvSpPr>
            <p:spPr>
              <a:xfrm rot="16200000">
                <a:off x="4503403" y="2371026"/>
                <a:ext cx="1565294" cy="1177015"/>
              </a:xfrm>
              <a:custGeom>
                <a:avLst/>
                <a:gdLst>
                  <a:gd name="connsiteX0" fmla="*/ 0 w 389393"/>
                  <a:gd name="connsiteY0" fmla="*/ 1077005 h 1077005"/>
                  <a:gd name="connsiteX1" fmla="*/ 0 w 389393"/>
                  <a:gd name="connsiteY1" fmla="*/ 0 h 1077005"/>
                  <a:gd name="connsiteX2" fmla="*/ 389393 w 389393"/>
                  <a:gd name="connsiteY2" fmla="*/ 1077005 h 1077005"/>
                  <a:gd name="connsiteX3" fmla="*/ 0 w 389393"/>
                  <a:gd name="connsiteY3" fmla="*/ 1077005 h 1077005"/>
                  <a:gd name="connsiteX0" fmla="*/ 781050 w 1170443"/>
                  <a:gd name="connsiteY0" fmla="*/ 943655 h 943655"/>
                  <a:gd name="connsiteX1" fmla="*/ 0 w 1170443"/>
                  <a:gd name="connsiteY1" fmla="*/ 0 h 943655"/>
                  <a:gd name="connsiteX2" fmla="*/ 1170443 w 1170443"/>
                  <a:gd name="connsiteY2" fmla="*/ 943655 h 943655"/>
                  <a:gd name="connsiteX3" fmla="*/ 781050 w 1170443"/>
                  <a:gd name="connsiteY3" fmla="*/ 943655 h 943655"/>
                  <a:gd name="connsiteX0" fmla="*/ 776026 w 1170443"/>
                  <a:gd name="connsiteY0" fmla="*/ 948417 h 948417"/>
                  <a:gd name="connsiteX1" fmla="*/ 0 w 1170443"/>
                  <a:gd name="connsiteY1" fmla="*/ 0 h 948417"/>
                  <a:gd name="connsiteX2" fmla="*/ 1170443 w 1170443"/>
                  <a:gd name="connsiteY2" fmla="*/ 943655 h 948417"/>
                  <a:gd name="connsiteX3" fmla="*/ 776026 w 1170443"/>
                  <a:gd name="connsiteY3" fmla="*/ 948417 h 948417"/>
                  <a:gd name="connsiteX0" fmla="*/ 776026 w 1170443"/>
                  <a:gd name="connsiteY0" fmla="*/ 948417 h 952860"/>
                  <a:gd name="connsiteX1" fmla="*/ 0 w 1170443"/>
                  <a:gd name="connsiteY1" fmla="*/ 0 h 952860"/>
                  <a:gd name="connsiteX2" fmla="*/ 1170443 w 1170443"/>
                  <a:gd name="connsiteY2" fmla="*/ 952860 h 952860"/>
                  <a:gd name="connsiteX3" fmla="*/ 776026 w 1170443"/>
                  <a:gd name="connsiteY3" fmla="*/ 948417 h 952860"/>
                  <a:gd name="connsiteX0" fmla="*/ 776026 w 1163968"/>
                  <a:gd name="connsiteY0" fmla="*/ 948417 h 952863"/>
                  <a:gd name="connsiteX1" fmla="*/ 0 w 1163968"/>
                  <a:gd name="connsiteY1" fmla="*/ 0 h 952863"/>
                  <a:gd name="connsiteX2" fmla="*/ 1163968 w 1163968"/>
                  <a:gd name="connsiteY2" fmla="*/ 952863 h 952863"/>
                  <a:gd name="connsiteX3" fmla="*/ 776026 w 1163968"/>
                  <a:gd name="connsiteY3" fmla="*/ 948417 h 952863"/>
                  <a:gd name="connsiteX0" fmla="*/ 776026 w 1168993"/>
                  <a:gd name="connsiteY0" fmla="*/ 948417 h 955244"/>
                  <a:gd name="connsiteX1" fmla="*/ 0 w 1168993"/>
                  <a:gd name="connsiteY1" fmla="*/ 0 h 955244"/>
                  <a:gd name="connsiteX2" fmla="*/ 1168993 w 1168993"/>
                  <a:gd name="connsiteY2" fmla="*/ 955244 h 955244"/>
                  <a:gd name="connsiteX3" fmla="*/ 776026 w 1168993"/>
                  <a:gd name="connsiteY3" fmla="*/ 948417 h 955244"/>
                  <a:gd name="connsiteX0" fmla="*/ 776026 w 1161456"/>
                  <a:gd name="connsiteY0" fmla="*/ 948417 h 948417"/>
                  <a:gd name="connsiteX1" fmla="*/ 0 w 1161456"/>
                  <a:gd name="connsiteY1" fmla="*/ 0 h 948417"/>
                  <a:gd name="connsiteX2" fmla="*/ 1161456 w 1161456"/>
                  <a:gd name="connsiteY2" fmla="*/ 945719 h 948417"/>
                  <a:gd name="connsiteX3" fmla="*/ 776026 w 1161456"/>
                  <a:gd name="connsiteY3" fmla="*/ 948417 h 948417"/>
                  <a:gd name="connsiteX0" fmla="*/ 776026 w 1168992"/>
                  <a:gd name="connsiteY0" fmla="*/ 948417 h 950484"/>
                  <a:gd name="connsiteX1" fmla="*/ 0 w 1168992"/>
                  <a:gd name="connsiteY1" fmla="*/ 0 h 950484"/>
                  <a:gd name="connsiteX2" fmla="*/ 1168992 w 1168992"/>
                  <a:gd name="connsiteY2" fmla="*/ 950484 h 950484"/>
                  <a:gd name="connsiteX3" fmla="*/ 776026 w 1168992"/>
                  <a:gd name="connsiteY3" fmla="*/ 948417 h 950484"/>
                  <a:gd name="connsiteX0" fmla="*/ 776026 w 1176528"/>
                  <a:gd name="connsiteY0" fmla="*/ 948417 h 950487"/>
                  <a:gd name="connsiteX1" fmla="*/ 0 w 1176528"/>
                  <a:gd name="connsiteY1" fmla="*/ 0 h 950487"/>
                  <a:gd name="connsiteX2" fmla="*/ 1176528 w 1176528"/>
                  <a:gd name="connsiteY2" fmla="*/ 950487 h 950487"/>
                  <a:gd name="connsiteX3" fmla="*/ 776026 w 1176528"/>
                  <a:gd name="connsiteY3" fmla="*/ 948417 h 950487"/>
                  <a:gd name="connsiteX0" fmla="*/ 776026 w 1168992"/>
                  <a:gd name="connsiteY0" fmla="*/ 948417 h 950490"/>
                  <a:gd name="connsiteX1" fmla="*/ 0 w 1168992"/>
                  <a:gd name="connsiteY1" fmla="*/ 0 h 950490"/>
                  <a:gd name="connsiteX2" fmla="*/ 1168992 w 1168992"/>
                  <a:gd name="connsiteY2" fmla="*/ 950490 h 950490"/>
                  <a:gd name="connsiteX3" fmla="*/ 776026 w 1168992"/>
                  <a:gd name="connsiteY3" fmla="*/ 948417 h 950490"/>
                  <a:gd name="connsiteX0" fmla="*/ 776026 w 1168991"/>
                  <a:gd name="connsiteY0" fmla="*/ 948417 h 948417"/>
                  <a:gd name="connsiteX1" fmla="*/ 0 w 1168991"/>
                  <a:gd name="connsiteY1" fmla="*/ 0 h 948417"/>
                  <a:gd name="connsiteX2" fmla="*/ 1168991 w 1168991"/>
                  <a:gd name="connsiteY2" fmla="*/ 948111 h 948417"/>
                  <a:gd name="connsiteX3" fmla="*/ 776026 w 1168991"/>
                  <a:gd name="connsiteY3" fmla="*/ 948417 h 948417"/>
                  <a:gd name="connsiteX0" fmla="*/ 1258349 w 1651314"/>
                  <a:gd name="connsiteY0" fmla="*/ 1177015 h 1177015"/>
                  <a:gd name="connsiteX1" fmla="*/ 0 w 1651314"/>
                  <a:gd name="connsiteY1" fmla="*/ 0 h 1177015"/>
                  <a:gd name="connsiteX2" fmla="*/ 1651314 w 1651314"/>
                  <a:gd name="connsiteY2" fmla="*/ 1176709 h 1177015"/>
                  <a:gd name="connsiteX3" fmla="*/ 1258349 w 1651314"/>
                  <a:gd name="connsiteY3" fmla="*/ 1177015 h 1177015"/>
                </a:gdLst>
                <a:ahLst/>
                <a:cxnLst>
                  <a:cxn ang="0">
                    <a:pos x="connsiteX0" y="connsiteY0"/>
                  </a:cxn>
                  <a:cxn ang="0">
                    <a:pos x="connsiteX1" y="connsiteY1"/>
                  </a:cxn>
                  <a:cxn ang="0">
                    <a:pos x="connsiteX2" y="connsiteY2"/>
                  </a:cxn>
                  <a:cxn ang="0">
                    <a:pos x="connsiteX3" y="connsiteY3"/>
                  </a:cxn>
                </a:cxnLst>
                <a:rect l="l" t="t" r="r" b="b"/>
                <a:pathLst>
                  <a:path w="1651314" h="1177015">
                    <a:moveTo>
                      <a:pt x="1258349" y="1177015"/>
                    </a:moveTo>
                    <a:lnTo>
                      <a:pt x="0" y="0"/>
                    </a:lnTo>
                    <a:lnTo>
                      <a:pt x="1651314" y="1176709"/>
                    </a:lnTo>
                    <a:lnTo>
                      <a:pt x="1258349" y="1177015"/>
                    </a:lnTo>
                    <a:close/>
                  </a:path>
                </a:pathLst>
              </a:custGeom>
              <a:gradFill>
                <a:gsLst>
                  <a:gs pos="0">
                    <a:schemeClr val="accent5"/>
                  </a:gs>
                  <a:gs pos="100000">
                    <a:schemeClr val="accent5">
                      <a:lumMod val="10000"/>
                    </a:schemeClr>
                  </a:gs>
                </a:gsLst>
                <a:lin ang="16200000" scaled="1"/>
              </a:gradFill>
              <a:ln>
                <a:noFill/>
              </a:ln>
            </p:spPr>
            <p:txBody>
              <a:bodyPr vert="horz" wrap="square" lIns="68580" tIns="34290" rIns="68580" bIns="34290" numCol="1" anchor="t" anchorCtr="0" compatLnSpc="1">
                <a:prstTxWarp prst="textNoShape">
                  <a:avLst/>
                </a:prstTxWarp>
              </a:bodyPr>
              <a:lstStyle/>
              <a:p>
                <a:endParaRPr lang="ko-KR" altLang="en-US" sz="2000" b="1" dirty="0">
                  <a:latin typeface="Calibri" panose="020F0502020204030204" pitchFamily="34" charset="0"/>
                  <a:cs typeface="Calibri" panose="020F0502020204030204" pitchFamily="34" charset="0"/>
                </a:endParaRPr>
              </a:p>
            </p:txBody>
          </p:sp>
        </p:grpSp>
        <p:sp>
          <p:nvSpPr>
            <p:cNvPr id="16" name="TextBox 15">
              <a:extLst>
                <a:ext uri="{FF2B5EF4-FFF2-40B4-BE49-F238E27FC236}">
                  <a16:creationId xmlns:a16="http://schemas.microsoft.com/office/drawing/2014/main" id="{A0E7D322-A841-FA8E-E978-C3830CC98CAD}"/>
                </a:ext>
              </a:extLst>
            </p:cNvPr>
            <p:cNvSpPr txBox="1"/>
            <p:nvPr/>
          </p:nvSpPr>
          <p:spPr>
            <a:xfrm>
              <a:off x="-584873" y="4580884"/>
              <a:ext cx="3464120" cy="830997"/>
            </a:xfrm>
            <a:prstGeom prst="rect">
              <a:avLst/>
            </a:prstGeom>
            <a:noFill/>
          </p:spPr>
          <p:txBody>
            <a:bodyPr wrap="square" rtlCol="0">
              <a:spAutoFit/>
            </a:bodyPr>
            <a:lstStyle/>
            <a:p>
              <a:pPr algn="r"/>
              <a:r>
                <a:rPr lang="en-US" altLang="ko-KR" sz="2400" b="1" dirty="0">
                  <a:solidFill>
                    <a:srgbClr val="3B889C"/>
                  </a:solidFill>
                  <a:effectLst>
                    <a:innerShdw blurRad="114300">
                      <a:prstClr val="black"/>
                    </a:innerShdw>
                  </a:effectLst>
                  <a:latin typeface="Calibri" panose="020F0502020204030204" pitchFamily="34" charset="0"/>
                  <a:cs typeface="Calibri" panose="020F0502020204030204" pitchFamily="34" charset="0"/>
                </a:rPr>
                <a:t>She always says: “Don’t forget to close the door.”</a:t>
              </a:r>
              <a:endParaRPr lang="ko-KR" altLang="en-US" sz="2400" b="1" dirty="0">
                <a:solidFill>
                  <a:srgbClr val="3B889C"/>
                </a:solidFill>
                <a:effectLst>
                  <a:innerShdw blurRad="114300">
                    <a:prstClr val="black"/>
                  </a:innerShdw>
                </a:effectLst>
                <a:latin typeface="Calibri" panose="020F0502020204030204" pitchFamily="34" charset="0"/>
                <a:cs typeface="Calibri" panose="020F0502020204030204" pitchFamily="34" charset="0"/>
              </a:endParaRPr>
            </a:p>
          </p:txBody>
        </p:sp>
        <p:sp>
          <p:nvSpPr>
            <p:cNvPr id="17" name="TextBox 16">
              <a:extLst>
                <a:ext uri="{FF2B5EF4-FFF2-40B4-BE49-F238E27FC236}">
                  <a16:creationId xmlns:a16="http://schemas.microsoft.com/office/drawing/2014/main" id="{A4B9916A-B4B9-75C7-966B-D7EC03D30CD8}"/>
                </a:ext>
              </a:extLst>
            </p:cNvPr>
            <p:cNvSpPr txBox="1"/>
            <p:nvPr/>
          </p:nvSpPr>
          <p:spPr>
            <a:xfrm>
              <a:off x="2891832" y="4744423"/>
              <a:ext cx="612129" cy="400110"/>
            </a:xfrm>
            <a:prstGeom prst="rect">
              <a:avLst/>
            </a:prstGeom>
            <a:noFill/>
          </p:spPr>
          <p:txBody>
            <a:bodyPr wrap="square" rtlCol="0">
              <a:spAutoFit/>
            </a:bodyPr>
            <a:lstStyle/>
            <a:p>
              <a:pPr algn="ctr"/>
              <a:r>
                <a:rPr lang="en-US" altLang="ko-KR" sz="2000" b="1" dirty="0">
                  <a:solidFill>
                    <a:schemeClr val="bg1"/>
                  </a:solidFill>
                  <a:effectLst>
                    <a:outerShdw blurRad="50800" dist="38100" dir="18900000" algn="bl" rotWithShape="0">
                      <a:prstClr val="black">
                        <a:alpha val="40000"/>
                      </a:prstClr>
                    </a:outerShdw>
                  </a:effectLst>
                  <a:latin typeface="Calibri" panose="020F0502020204030204" pitchFamily="34" charset="0"/>
                  <a:cs typeface="Calibri" panose="020F0502020204030204" pitchFamily="34" charset="0"/>
                </a:rPr>
                <a:t>D</a:t>
              </a:r>
              <a:endParaRPr lang="ko-KR" altLang="en-US" sz="2000" b="1" dirty="0">
                <a:solidFill>
                  <a:schemeClr val="bg1"/>
                </a:solidFill>
                <a:effectLst>
                  <a:outerShdw blurRad="50800" dist="38100" dir="18900000" algn="bl" rotWithShape="0">
                    <a:prstClr val="black">
                      <a:alpha val="40000"/>
                    </a:prstClr>
                  </a:outerShdw>
                </a:effectLst>
                <a:latin typeface="Calibri" panose="020F0502020204030204" pitchFamily="34" charset="0"/>
                <a:cs typeface="Calibri" panose="020F0502020204030204" pitchFamily="34" charset="0"/>
              </a:endParaRPr>
            </a:p>
          </p:txBody>
        </p:sp>
      </p:grpSp>
      <p:grpSp>
        <p:nvGrpSpPr>
          <p:cNvPr id="20" name="Group 19">
            <a:extLst>
              <a:ext uri="{FF2B5EF4-FFF2-40B4-BE49-F238E27FC236}">
                <a16:creationId xmlns:a16="http://schemas.microsoft.com/office/drawing/2014/main" id="{8AA78C66-913D-4F22-2E97-1E4CF0F5956D}"/>
              </a:ext>
            </a:extLst>
          </p:cNvPr>
          <p:cNvGrpSpPr/>
          <p:nvPr/>
        </p:nvGrpSpPr>
        <p:grpSpPr>
          <a:xfrm>
            <a:off x="6240016" y="2278880"/>
            <a:ext cx="4130618" cy="1512609"/>
            <a:chOff x="4688351" y="2368181"/>
            <a:chExt cx="4130618" cy="1512609"/>
          </a:xfrm>
        </p:grpSpPr>
        <p:grpSp>
          <p:nvGrpSpPr>
            <p:cNvPr id="21" name="Group 20">
              <a:extLst>
                <a:ext uri="{FF2B5EF4-FFF2-40B4-BE49-F238E27FC236}">
                  <a16:creationId xmlns:a16="http://schemas.microsoft.com/office/drawing/2014/main" id="{0D52E4A9-9340-3EED-EEED-545A3430BBF9}"/>
                </a:ext>
              </a:extLst>
            </p:cNvPr>
            <p:cNvGrpSpPr/>
            <p:nvPr/>
          </p:nvGrpSpPr>
          <p:grpSpPr>
            <a:xfrm>
              <a:off x="4688351" y="2522070"/>
              <a:ext cx="1485000" cy="1358720"/>
              <a:chOff x="4678493" y="1987706"/>
              <a:chExt cx="2712942" cy="1811627"/>
            </a:xfrm>
          </p:grpSpPr>
          <p:sp>
            <p:nvSpPr>
              <p:cNvPr id="24" name="Right Arrow 51">
                <a:extLst>
                  <a:ext uri="{FF2B5EF4-FFF2-40B4-BE49-F238E27FC236}">
                    <a16:creationId xmlns:a16="http://schemas.microsoft.com/office/drawing/2014/main" id="{77FE16DF-E39C-5E85-071D-3719EDC635AD}"/>
                  </a:ext>
                </a:extLst>
              </p:cNvPr>
              <p:cNvSpPr/>
              <p:nvPr/>
            </p:nvSpPr>
            <p:spPr>
              <a:xfrm>
                <a:off x="5869620" y="1987706"/>
                <a:ext cx="1521815" cy="753796"/>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b="1">
                  <a:solidFill>
                    <a:schemeClr val="tx1"/>
                  </a:solidFill>
                  <a:latin typeface="Calibri" panose="020F0502020204030204" pitchFamily="34" charset="0"/>
                  <a:cs typeface="Calibri" panose="020F0502020204030204" pitchFamily="34" charset="0"/>
                </a:endParaRPr>
              </a:p>
            </p:txBody>
          </p:sp>
          <p:sp>
            <p:nvSpPr>
              <p:cNvPr id="25" name="Isosceles Triangle 29">
                <a:extLst>
                  <a:ext uri="{FF2B5EF4-FFF2-40B4-BE49-F238E27FC236}">
                    <a16:creationId xmlns:a16="http://schemas.microsoft.com/office/drawing/2014/main" id="{18EA0492-3B88-4CC8-4D0C-AC0B46E29168}"/>
                  </a:ext>
                </a:extLst>
              </p:cNvPr>
              <p:cNvSpPr/>
              <p:nvPr/>
            </p:nvSpPr>
            <p:spPr>
              <a:xfrm rot="16200000">
                <a:off x="4465302" y="2390078"/>
                <a:ext cx="1622446" cy="1196064"/>
              </a:xfrm>
              <a:custGeom>
                <a:avLst/>
                <a:gdLst>
                  <a:gd name="connsiteX0" fmla="*/ 0 w 389393"/>
                  <a:gd name="connsiteY0" fmla="*/ 1077005 h 1077005"/>
                  <a:gd name="connsiteX1" fmla="*/ 0 w 389393"/>
                  <a:gd name="connsiteY1" fmla="*/ 0 h 1077005"/>
                  <a:gd name="connsiteX2" fmla="*/ 389393 w 389393"/>
                  <a:gd name="connsiteY2" fmla="*/ 1077005 h 1077005"/>
                  <a:gd name="connsiteX3" fmla="*/ 0 w 389393"/>
                  <a:gd name="connsiteY3" fmla="*/ 1077005 h 1077005"/>
                  <a:gd name="connsiteX0" fmla="*/ 781050 w 1170443"/>
                  <a:gd name="connsiteY0" fmla="*/ 943655 h 943655"/>
                  <a:gd name="connsiteX1" fmla="*/ 0 w 1170443"/>
                  <a:gd name="connsiteY1" fmla="*/ 0 h 943655"/>
                  <a:gd name="connsiteX2" fmla="*/ 1170443 w 1170443"/>
                  <a:gd name="connsiteY2" fmla="*/ 943655 h 943655"/>
                  <a:gd name="connsiteX3" fmla="*/ 781050 w 1170443"/>
                  <a:gd name="connsiteY3" fmla="*/ 943655 h 943655"/>
                  <a:gd name="connsiteX0" fmla="*/ 776026 w 1170443"/>
                  <a:gd name="connsiteY0" fmla="*/ 948417 h 948417"/>
                  <a:gd name="connsiteX1" fmla="*/ 0 w 1170443"/>
                  <a:gd name="connsiteY1" fmla="*/ 0 h 948417"/>
                  <a:gd name="connsiteX2" fmla="*/ 1170443 w 1170443"/>
                  <a:gd name="connsiteY2" fmla="*/ 943655 h 948417"/>
                  <a:gd name="connsiteX3" fmla="*/ 776026 w 1170443"/>
                  <a:gd name="connsiteY3" fmla="*/ 948417 h 948417"/>
                  <a:gd name="connsiteX0" fmla="*/ 776026 w 1170443"/>
                  <a:gd name="connsiteY0" fmla="*/ 948417 h 952860"/>
                  <a:gd name="connsiteX1" fmla="*/ 0 w 1170443"/>
                  <a:gd name="connsiteY1" fmla="*/ 0 h 952860"/>
                  <a:gd name="connsiteX2" fmla="*/ 1170443 w 1170443"/>
                  <a:gd name="connsiteY2" fmla="*/ 952860 h 952860"/>
                  <a:gd name="connsiteX3" fmla="*/ 776026 w 1170443"/>
                  <a:gd name="connsiteY3" fmla="*/ 948417 h 952860"/>
                  <a:gd name="connsiteX0" fmla="*/ 776026 w 1163968"/>
                  <a:gd name="connsiteY0" fmla="*/ 948417 h 952863"/>
                  <a:gd name="connsiteX1" fmla="*/ 0 w 1163968"/>
                  <a:gd name="connsiteY1" fmla="*/ 0 h 952863"/>
                  <a:gd name="connsiteX2" fmla="*/ 1163968 w 1163968"/>
                  <a:gd name="connsiteY2" fmla="*/ 952863 h 952863"/>
                  <a:gd name="connsiteX3" fmla="*/ 776026 w 1163968"/>
                  <a:gd name="connsiteY3" fmla="*/ 948417 h 952863"/>
                  <a:gd name="connsiteX0" fmla="*/ 776026 w 1168993"/>
                  <a:gd name="connsiteY0" fmla="*/ 948417 h 955244"/>
                  <a:gd name="connsiteX1" fmla="*/ 0 w 1168993"/>
                  <a:gd name="connsiteY1" fmla="*/ 0 h 955244"/>
                  <a:gd name="connsiteX2" fmla="*/ 1168993 w 1168993"/>
                  <a:gd name="connsiteY2" fmla="*/ 955244 h 955244"/>
                  <a:gd name="connsiteX3" fmla="*/ 776026 w 1168993"/>
                  <a:gd name="connsiteY3" fmla="*/ 948417 h 955244"/>
                  <a:gd name="connsiteX0" fmla="*/ 776026 w 1161456"/>
                  <a:gd name="connsiteY0" fmla="*/ 948417 h 948417"/>
                  <a:gd name="connsiteX1" fmla="*/ 0 w 1161456"/>
                  <a:gd name="connsiteY1" fmla="*/ 0 h 948417"/>
                  <a:gd name="connsiteX2" fmla="*/ 1161456 w 1161456"/>
                  <a:gd name="connsiteY2" fmla="*/ 945719 h 948417"/>
                  <a:gd name="connsiteX3" fmla="*/ 776026 w 1161456"/>
                  <a:gd name="connsiteY3" fmla="*/ 948417 h 948417"/>
                  <a:gd name="connsiteX0" fmla="*/ 776026 w 1168992"/>
                  <a:gd name="connsiteY0" fmla="*/ 948417 h 950484"/>
                  <a:gd name="connsiteX1" fmla="*/ 0 w 1168992"/>
                  <a:gd name="connsiteY1" fmla="*/ 0 h 950484"/>
                  <a:gd name="connsiteX2" fmla="*/ 1168992 w 1168992"/>
                  <a:gd name="connsiteY2" fmla="*/ 950484 h 950484"/>
                  <a:gd name="connsiteX3" fmla="*/ 776026 w 1168992"/>
                  <a:gd name="connsiteY3" fmla="*/ 948417 h 950484"/>
                  <a:gd name="connsiteX0" fmla="*/ 776026 w 1176528"/>
                  <a:gd name="connsiteY0" fmla="*/ 948417 h 950487"/>
                  <a:gd name="connsiteX1" fmla="*/ 0 w 1176528"/>
                  <a:gd name="connsiteY1" fmla="*/ 0 h 950487"/>
                  <a:gd name="connsiteX2" fmla="*/ 1176528 w 1176528"/>
                  <a:gd name="connsiteY2" fmla="*/ 950487 h 950487"/>
                  <a:gd name="connsiteX3" fmla="*/ 776026 w 1176528"/>
                  <a:gd name="connsiteY3" fmla="*/ 948417 h 950487"/>
                  <a:gd name="connsiteX0" fmla="*/ 776026 w 1168992"/>
                  <a:gd name="connsiteY0" fmla="*/ 948417 h 950490"/>
                  <a:gd name="connsiteX1" fmla="*/ 0 w 1168992"/>
                  <a:gd name="connsiteY1" fmla="*/ 0 h 950490"/>
                  <a:gd name="connsiteX2" fmla="*/ 1168992 w 1168992"/>
                  <a:gd name="connsiteY2" fmla="*/ 950490 h 950490"/>
                  <a:gd name="connsiteX3" fmla="*/ 776026 w 1168992"/>
                  <a:gd name="connsiteY3" fmla="*/ 948417 h 950490"/>
                  <a:gd name="connsiteX0" fmla="*/ 776026 w 1168991"/>
                  <a:gd name="connsiteY0" fmla="*/ 948417 h 948417"/>
                  <a:gd name="connsiteX1" fmla="*/ 0 w 1168991"/>
                  <a:gd name="connsiteY1" fmla="*/ 0 h 948417"/>
                  <a:gd name="connsiteX2" fmla="*/ 1168991 w 1168991"/>
                  <a:gd name="connsiteY2" fmla="*/ 948111 h 948417"/>
                  <a:gd name="connsiteX3" fmla="*/ 776026 w 1168991"/>
                  <a:gd name="connsiteY3" fmla="*/ 948417 h 948417"/>
                  <a:gd name="connsiteX0" fmla="*/ 1318642 w 1711607"/>
                  <a:gd name="connsiteY0" fmla="*/ 1196064 h 1196064"/>
                  <a:gd name="connsiteX1" fmla="*/ 0 w 1711607"/>
                  <a:gd name="connsiteY1" fmla="*/ 0 h 1196064"/>
                  <a:gd name="connsiteX2" fmla="*/ 1711607 w 1711607"/>
                  <a:gd name="connsiteY2" fmla="*/ 1195758 h 1196064"/>
                  <a:gd name="connsiteX3" fmla="*/ 1318642 w 1711607"/>
                  <a:gd name="connsiteY3" fmla="*/ 1196064 h 1196064"/>
                </a:gdLst>
                <a:ahLst/>
                <a:cxnLst>
                  <a:cxn ang="0">
                    <a:pos x="connsiteX0" y="connsiteY0"/>
                  </a:cxn>
                  <a:cxn ang="0">
                    <a:pos x="connsiteX1" y="connsiteY1"/>
                  </a:cxn>
                  <a:cxn ang="0">
                    <a:pos x="connsiteX2" y="connsiteY2"/>
                  </a:cxn>
                  <a:cxn ang="0">
                    <a:pos x="connsiteX3" y="connsiteY3"/>
                  </a:cxn>
                </a:cxnLst>
                <a:rect l="l" t="t" r="r" b="b"/>
                <a:pathLst>
                  <a:path w="1711607" h="1196064">
                    <a:moveTo>
                      <a:pt x="1318642" y="1196064"/>
                    </a:moveTo>
                    <a:lnTo>
                      <a:pt x="0" y="0"/>
                    </a:lnTo>
                    <a:lnTo>
                      <a:pt x="1711607" y="1195758"/>
                    </a:lnTo>
                    <a:lnTo>
                      <a:pt x="1318642" y="1196064"/>
                    </a:lnTo>
                    <a:close/>
                  </a:path>
                </a:pathLst>
              </a:custGeom>
              <a:gradFill>
                <a:gsLst>
                  <a:gs pos="0">
                    <a:schemeClr val="accent2"/>
                  </a:gs>
                  <a:gs pos="100000">
                    <a:schemeClr val="accent2">
                      <a:lumMod val="10000"/>
                    </a:schemeClr>
                  </a:gs>
                </a:gsLst>
                <a:lin ang="16200000" scaled="1"/>
              </a:gradFill>
              <a:ln>
                <a:noFill/>
              </a:ln>
            </p:spPr>
            <p:txBody>
              <a:bodyPr vert="horz" wrap="square" lIns="68580" tIns="34290" rIns="68580" bIns="34290" numCol="1" anchor="t" anchorCtr="0" compatLnSpc="1">
                <a:prstTxWarp prst="textNoShape">
                  <a:avLst/>
                </a:prstTxWarp>
              </a:bodyPr>
              <a:lstStyle/>
              <a:p>
                <a:endParaRPr lang="ko-KR" altLang="en-US" sz="2000" b="1">
                  <a:latin typeface="Calibri" panose="020F0502020204030204" pitchFamily="34" charset="0"/>
                  <a:cs typeface="Calibri" panose="020F0502020204030204" pitchFamily="34" charset="0"/>
                </a:endParaRPr>
              </a:p>
            </p:txBody>
          </p:sp>
        </p:grpSp>
        <p:sp>
          <p:nvSpPr>
            <p:cNvPr id="22" name="TextBox 21">
              <a:extLst>
                <a:ext uri="{FF2B5EF4-FFF2-40B4-BE49-F238E27FC236}">
                  <a16:creationId xmlns:a16="http://schemas.microsoft.com/office/drawing/2014/main" id="{13299ECA-449E-1FA2-CB76-CE94C36275D8}"/>
                </a:ext>
              </a:extLst>
            </p:cNvPr>
            <p:cNvSpPr txBox="1"/>
            <p:nvPr/>
          </p:nvSpPr>
          <p:spPr>
            <a:xfrm>
              <a:off x="6261222" y="2368181"/>
              <a:ext cx="2557747" cy="830997"/>
            </a:xfrm>
            <a:prstGeom prst="rect">
              <a:avLst/>
            </a:prstGeom>
            <a:noFill/>
          </p:spPr>
          <p:txBody>
            <a:bodyPr wrap="square" rtlCol="0">
              <a:spAutoFit/>
            </a:bodyPr>
            <a:lstStyle/>
            <a:p>
              <a:r>
                <a:rPr lang="en-US" altLang="ko-KR" sz="2400" b="1" dirty="0">
                  <a:solidFill>
                    <a:srgbClr val="A24341"/>
                  </a:solidFill>
                  <a:effectLst>
                    <a:innerShdw blurRad="114300">
                      <a:prstClr val="black"/>
                    </a:innerShdw>
                  </a:effectLst>
                  <a:latin typeface="Calibri" panose="020F0502020204030204" pitchFamily="34" charset="0"/>
                  <a:cs typeface="Calibri" panose="020F0502020204030204" pitchFamily="34" charset="0"/>
                </a:rPr>
                <a:t>She requested me to be quiet.</a:t>
              </a:r>
              <a:endParaRPr lang="ko-KR" altLang="en-US" sz="2400" b="1" dirty="0">
                <a:solidFill>
                  <a:srgbClr val="A24341"/>
                </a:solidFill>
                <a:effectLst>
                  <a:innerShdw blurRad="114300">
                    <a:prstClr val="black"/>
                  </a:innerShdw>
                </a:effectLst>
                <a:latin typeface="Calibri" panose="020F0502020204030204" pitchFamily="34" charset="0"/>
                <a:cs typeface="Calibri" panose="020F0502020204030204" pitchFamily="34" charset="0"/>
              </a:endParaRPr>
            </a:p>
          </p:txBody>
        </p:sp>
        <p:sp>
          <p:nvSpPr>
            <p:cNvPr id="23" name="TextBox 22">
              <a:extLst>
                <a:ext uri="{FF2B5EF4-FFF2-40B4-BE49-F238E27FC236}">
                  <a16:creationId xmlns:a16="http://schemas.microsoft.com/office/drawing/2014/main" id="{1DC5BB1F-1563-1C73-CA8D-ACFE90743A31}"/>
                </a:ext>
              </a:extLst>
            </p:cNvPr>
            <p:cNvSpPr txBox="1"/>
            <p:nvPr/>
          </p:nvSpPr>
          <p:spPr>
            <a:xfrm>
              <a:off x="5632700" y="2604688"/>
              <a:ext cx="612129" cy="400110"/>
            </a:xfrm>
            <a:prstGeom prst="rect">
              <a:avLst/>
            </a:prstGeom>
            <a:noFill/>
          </p:spPr>
          <p:txBody>
            <a:bodyPr wrap="square" rtlCol="0">
              <a:spAutoFit/>
            </a:bodyPr>
            <a:lstStyle/>
            <a:p>
              <a:pPr algn="ctr"/>
              <a:r>
                <a:rPr lang="en-US" altLang="ko-KR" sz="2000" b="1" dirty="0">
                  <a:solidFill>
                    <a:schemeClr val="bg1"/>
                  </a:solidFill>
                  <a:effectLst>
                    <a:outerShdw blurRad="50800" dist="38100" dir="18900000" algn="bl" rotWithShape="0">
                      <a:prstClr val="black">
                        <a:alpha val="40000"/>
                      </a:prstClr>
                    </a:outerShdw>
                  </a:effectLst>
                  <a:latin typeface="Calibri" panose="020F0502020204030204" pitchFamily="34" charset="0"/>
                  <a:cs typeface="Calibri" panose="020F0502020204030204" pitchFamily="34" charset="0"/>
                </a:rPr>
                <a:t>I</a:t>
              </a:r>
              <a:endParaRPr lang="ko-KR" altLang="en-US" sz="2000" b="1" dirty="0">
                <a:solidFill>
                  <a:schemeClr val="bg1"/>
                </a:solidFill>
                <a:effectLst>
                  <a:outerShdw blurRad="50800" dist="38100" dir="18900000" algn="bl" rotWithShape="0">
                    <a:prstClr val="black">
                      <a:alpha val="40000"/>
                    </a:prstClr>
                  </a:outerShdw>
                </a:effectLst>
                <a:latin typeface="Calibri" panose="020F0502020204030204" pitchFamily="34" charset="0"/>
                <a:cs typeface="Calibri" panose="020F0502020204030204" pitchFamily="34" charset="0"/>
              </a:endParaRPr>
            </a:p>
          </p:txBody>
        </p:sp>
      </p:grpSp>
      <p:grpSp>
        <p:nvGrpSpPr>
          <p:cNvPr id="26" name="Group 25">
            <a:extLst>
              <a:ext uri="{FF2B5EF4-FFF2-40B4-BE49-F238E27FC236}">
                <a16:creationId xmlns:a16="http://schemas.microsoft.com/office/drawing/2014/main" id="{99150204-3242-58D8-6403-E8A17D7B978D}"/>
              </a:ext>
            </a:extLst>
          </p:cNvPr>
          <p:cNvGrpSpPr/>
          <p:nvPr/>
        </p:nvGrpSpPr>
        <p:grpSpPr>
          <a:xfrm>
            <a:off x="6266085" y="3407891"/>
            <a:ext cx="4416783" cy="830997"/>
            <a:chOff x="4714420" y="3497192"/>
            <a:chExt cx="4416783" cy="830997"/>
          </a:xfrm>
        </p:grpSpPr>
        <p:grpSp>
          <p:nvGrpSpPr>
            <p:cNvPr id="27" name="Group 26">
              <a:extLst>
                <a:ext uri="{FF2B5EF4-FFF2-40B4-BE49-F238E27FC236}">
                  <a16:creationId xmlns:a16="http://schemas.microsoft.com/office/drawing/2014/main" id="{5145D436-0A78-6702-187E-0CB29D230CDC}"/>
                </a:ext>
              </a:extLst>
            </p:cNvPr>
            <p:cNvGrpSpPr/>
            <p:nvPr/>
          </p:nvGrpSpPr>
          <p:grpSpPr>
            <a:xfrm>
              <a:off x="4714420" y="3618993"/>
              <a:ext cx="1458932" cy="565347"/>
              <a:chOff x="4726118" y="1987706"/>
              <a:chExt cx="2665317" cy="753796"/>
            </a:xfrm>
          </p:grpSpPr>
          <p:sp>
            <p:nvSpPr>
              <p:cNvPr id="30" name="Right Arrow 47">
                <a:extLst>
                  <a:ext uri="{FF2B5EF4-FFF2-40B4-BE49-F238E27FC236}">
                    <a16:creationId xmlns:a16="http://schemas.microsoft.com/office/drawing/2014/main" id="{6A3C75CC-63D7-AA43-2721-9F935B6FC3D6}"/>
                  </a:ext>
                </a:extLst>
              </p:cNvPr>
              <p:cNvSpPr/>
              <p:nvPr/>
            </p:nvSpPr>
            <p:spPr>
              <a:xfrm>
                <a:off x="5869620" y="1987706"/>
                <a:ext cx="1521815" cy="753796"/>
              </a:xfrm>
              <a:prstGeom prst="rightArrow">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b="1">
                  <a:solidFill>
                    <a:schemeClr val="tx1"/>
                  </a:solidFill>
                  <a:latin typeface="Calibri" panose="020F0502020204030204" pitchFamily="34" charset="0"/>
                  <a:cs typeface="Calibri" panose="020F0502020204030204" pitchFamily="34" charset="0"/>
                </a:endParaRPr>
              </a:p>
            </p:txBody>
          </p:sp>
          <p:sp>
            <p:nvSpPr>
              <p:cNvPr id="31" name="Isosceles Triangle 29">
                <a:extLst>
                  <a:ext uri="{FF2B5EF4-FFF2-40B4-BE49-F238E27FC236}">
                    <a16:creationId xmlns:a16="http://schemas.microsoft.com/office/drawing/2014/main" id="{4AD7356E-D06B-F22A-021B-71AAD3EAF997}"/>
                  </a:ext>
                </a:extLst>
              </p:cNvPr>
              <p:cNvSpPr/>
              <p:nvPr/>
            </p:nvSpPr>
            <p:spPr>
              <a:xfrm rot="16200000">
                <a:off x="5114090" y="1788914"/>
                <a:ext cx="372495" cy="1148439"/>
              </a:xfrm>
              <a:custGeom>
                <a:avLst/>
                <a:gdLst>
                  <a:gd name="connsiteX0" fmla="*/ 0 w 389393"/>
                  <a:gd name="connsiteY0" fmla="*/ 1077005 h 1077005"/>
                  <a:gd name="connsiteX1" fmla="*/ 0 w 389393"/>
                  <a:gd name="connsiteY1" fmla="*/ 0 h 1077005"/>
                  <a:gd name="connsiteX2" fmla="*/ 389393 w 389393"/>
                  <a:gd name="connsiteY2" fmla="*/ 1077005 h 1077005"/>
                  <a:gd name="connsiteX3" fmla="*/ 0 w 389393"/>
                  <a:gd name="connsiteY3" fmla="*/ 1077005 h 1077005"/>
                  <a:gd name="connsiteX0" fmla="*/ 781050 w 1170443"/>
                  <a:gd name="connsiteY0" fmla="*/ 943655 h 943655"/>
                  <a:gd name="connsiteX1" fmla="*/ 0 w 1170443"/>
                  <a:gd name="connsiteY1" fmla="*/ 0 h 943655"/>
                  <a:gd name="connsiteX2" fmla="*/ 1170443 w 1170443"/>
                  <a:gd name="connsiteY2" fmla="*/ 943655 h 943655"/>
                  <a:gd name="connsiteX3" fmla="*/ 781050 w 1170443"/>
                  <a:gd name="connsiteY3" fmla="*/ 943655 h 943655"/>
                  <a:gd name="connsiteX0" fmla="*/ 776026 w 1170443"/>
                  <a:gd name="connsiteY0" fmla="*/ 948417 h 948417"/>
                  <a:gd name="connsiteX1" fmla="*/ 0 w 1170443"/>
                  <a:gd name="connsiteY1" fmla="*/ 0 h 948417"/>
                  <a:gd name="connsiteX2" fmla="*/ 1170443 w 1170443"/>
                  <a:gd name="connsiteY2" fmla="*/ 943655 h 948417"/>
                  <a:gd name="connsiteX3" fmla="*/ 776026 w 1170443"/>
                  <a:gd name="connsiteY3" fmla="*/ 948417 h 948417"/>
                  <a:gd name="connsiteX0" fmla="*/ 776026 w 1170443"/>
                  <a:gd name="connsiteY0" fmla="*/ 948417 h 952860"/>
                  <a:gd name="connsiteX1" fmla="*/ 0 w 1170443"/>
                  <a:gd name="connsiteY1" fmla="*/ 0 h 952860"/>
                  <a:gd name="connsiteX2" fmla="*/ 1170443 w 1170443"/>
                  <a:gd name="connsiteY2" fmla="*/ 952860 h 952860"/>
                  <a:gd name="connsiteX3" fmla="*/ 776026 w 1170443"/>
                  <a:gd name="connsiteY3" fmla="*/ 948417 h 952860"/>
                  <a:gd name="connsiteX0" fmla="*/ 776026 w 1163968"/>
                  <a:gd name="connsiteY0" fmla="*/ 948417 h 952863"/>
                  <a:gd name="connsiteX1" fmla="*/ 0 w 1163968"/>
                  <a:gd name="connsiteY1" fmla="*/ 0 h 952863"/>
                  <a:gd name="connsiteX2" fmla="*/ 1163968 w 1163968"/>
                  <a:gd name="connsiteY2" fmla="*/ 952863 h 952863"/>
                  <a:gd name="connsiteX3" fmla="*/ 776026 w 1163968"/>
                  <a:gd name="connsiteY3" fmla="*/ 948417 h 952863"/>
                  <a:gd name="connsiteX0" fmla="*/ 776026 w 1168993"/>
                  <a:gd name="connsiteY0" fmla="*/ 948417 h 955244"/>
                  <a:gd name="connsiteX1" fmla="*/ 0 w 1168993"/>
                  <a:gd name="connsiteY1" fmla="*/ 0 h 955244"/>
                  <a:gd name="connsiteX2" fmla="*/ 1168993 w 1168993"/>
                  <a:gd name="connsiteY2" fmla="*/ 955244 h 955244"/>
                  <a:gd name="connsiteX3" fmla="*/ 776026 w 1168993"/>
                  <a:gd name="connsiteY3" fmla="*/ 948417 h 955244"/>
                  <a:gd name="connsiteX0" fmla="*/ 776026 w 1161456"/>
                  <a:gd name="connsiteY0" fmla="*/ 948417 h 948417"/>
                  <a:gd name="connsiteX1" fmla="*/ 0 w 1161456"/>
                  <a:gd name="connsiteY1" fmla="*/ 0 h 948417"/>
                  <a:gd name="connsiteX2" fmla="*/ 1161456 w 1161456"/>
                  <a:gd name="connsiteY2" fmla="*/ 945719 h 948417"/>
                  <a:gd name="connsiteX3" fmla="*/ 776026 w 1161456"/>
                  <a:gd name="connsiteY3" fmla="*/ 948417 h 948417"/>
                  <a:gd name="connsiteX0" fmla="*/ 776026 w 1168992"/>
                  <a:gd name="connsiteY0" fmla="*/ 948417 h 950484"/>
                  <a:gd name="connsiteX1" fmla="*/ 0 w 1168992"/>
                  <a:gd name="connsiteY1" fmla="*/ 0 h 950484"/>
                  <a:gd name="connsiteX2" fmla="*/ 1168992 w 1168992"/>
                  <a:gd name="connsiteY2" fmla="*/ 950484 h 950484"/>
                  <a:gd name="connsiteX3" fmla="*/ 776026 w 1168992"/>
                  <a:gd name="connsiteY3" fmla="*/ 948417 h 950484"/>
                  <a:gd name="connsiteX0" fmla="*/ 776026 w 1176528"/>
                  <a:gd name="connsiteY0" fmla="*/ 948417 h 950487"/>
                  <a:gd name="connsiteX1" fmla="*/ 0 w 1176528"/>
                  <a:gd name="connsiteY1" fmla="*/ 0 h 950487"/>
                  <a:gd name="connsiteX2" fmla="*/ 1176528 w 1176528"/>
                  <a:gd name="connsiteY2" fmla="*/ 950487 h 950487"/>
                  <a:gd name="connsiteX3" fmla="*/ 776026 w 1176528"/>
                  <a:gd name="connsiteY3" fmla="*/ 948417 h 950487"/>
                  <a:gd name="connsiteX0" fmla="*/ 776026 w 1168992"/>
                  <a:gd name="connsiteY0" fmla="*/ 948417 h 950490"/>
                  <a:gd name="connsiteX1" fmla="*/ 0 w 1168992"/>
                  <a:gd name="connsiteY1" fmla="*/ 0 h 950490"/>
                  <a:gd name="connsiteX2" fmla="*/ 1168992 w 1168992"/>
                  <a:gd name="connsiteY2" fmla="*/ 950490 h 950490"/>
                  <a:gd name="connsiteX3" fmla="*/ 776026 w 1168992"/>
                  <a:gd name="connsiteY3" fmla="*/ 948417 h 950490"/>
                  <a:gd name="connsiteX0" fmla="*/ 776026 w 1168991"/>
                  <a:gd name="connsiteY0" fmla="*/ 948417 h 948417"/>
                  <a:gd name="connsiteX1" fmla="*/ 0 w 1168991"/>
                  <a:gd name="connsiteY1" fmla="*/ 0 h 948417"/>
                  <a:gd name="connsiteX2" fmla="*/ 1168991 w 1168991"/>
                  <a:gd name="connsiteY2" fmla="*/ 948111 h 948417"/>
                  <a:gd name="connsiteX3" fmla="*/ 776026 w 1168991"/>
                  <a:gd name="connsiteY3" fmla="*/ 948417 h 948417"/>
                  <a:gd name="connsiteX0" fmla="*/ 0 w 392965"/>
                  <a:gd name="connsiteY0" fmla="*/ 595989 h 595989"/>
                  <a:gd name="connsiteX1" fmla="*/ 148430 w 392965"/>
                  <a:gd name="connsiteY1" fmla="*/ 0 h 595989"/>
                  <a:gd name="connsiteX2" fmla="*/ 392965 w 392965"/>
                  <a:gd name="connsiteY2" fmla="*/ 595683 h 595989"/>
                  <a:gd name="connsiteX3" fmla="*/ 0 w 392965"/>
                  <a:gd name="connsiteY3" fmla="*/ 595989 h 595989"/>
                  <a:gd name="connsiteX0" fmla="*/ 0 w 392965"/>
                  <a:gd name="connsiteY0" fmla="*/ 1148439 h 1148439"/>
                  <a:gd name="connsiteX1" fmla="*/ 148430 w 392965"/>
                  <a:gd name="connsiteY1" fmla="*/ 0 h 1148439"/>
                  <a:gd name="connsiteX2" fmla="*/ 392965 w 392965"/>
                  <a:gd name="connsiteY2" fmla="*/ 1148133 h 1148439"/>
                  <a:gd name="connsiteX3" fmla="*/ 0 w 392965"/>
                  <a:gd name="connsiteY3" fmla="*/ 1148439 h 1148439"/>
                </a:gdLst>
                <a:ahLst/>
                <a:cxnLst>
                  <a:cxn ang="0">
                    <a:pos x="connsiteX0" y="connsiteY0"/>
                  </a:cxn>
                  <a:cxn ang="0">
                    <a:pos x="connsiteX1" y="connsiteY1"/>
                  </a:cxn>
                  <a:cxn ang="0">
                    <a:pos x="connsiteX2" y="connsiteY2"/>
                  </a:cxn>
                  <a:cxn ang="0">
                    <a:pos x="connsiteX3" y="connsiteY3"/>
                  </a:cxn>
                </a:cxnLst>
                <a:rect l="l" t="t" r="r" b="b"/>
                <a:pathLst>
                  <a:path w="392965" h="1148439">
                    <a:moveTo>
                      <a:pt x="0" y="1148439"/>
                    </a:moveTo>
                    <a:lnTo>
                      <a:pt x="148430" y="0"/>
                    </a:lnTo>
                    <a:lnTo>
                      <a:pt x="392965" y="1148133"/>
                    </a:lnTo>
                    <a:lnTo>
                      <a:pt x="0" y="1148439"/>
                    </a:lnTo>
                    <a:close/>
                  </a:path>
                </a:pathLst>
              </a:custGeom>
              <a:gradFill>
                <a:gsLst>
                  <a:gs pos="50000">
                    <a:schemeClr val="accent4">
                      <a:lumMod val="10000"/>
                    </a:schemeClr>
                  </a:gs>
                  <a:gs pos="0">
                    <a:schemeClr val="accent4"/>
                  </a:gs>
                  <a:gs pos="100000">
                    <a:schemeClr val="accent4">
                      <a:lumMod val="10000"/>
                    </a:schemeClr>
                  </a:gs>
                </a:gsLst>
                <a:lin ang="16200000" scaled="1"/>
              </a:gradFill>
              <a:ln>
                <a:noFill/>
              </a:ln>
            </p:spPr>
            <p:txBody>
              <a:bodyPr vert="horz" wrap="square" lIns="68580" tIns="34290" rIns="68580" bIns="34290" numCol="1" anchor="t" anchorCtr="0" compatLnSpc="1">
                <a:prstTxWarp prst="textNoShape">
                  <a:avLst/>
                </a:prstTxWarp>
              </a:bodyPr>
              <a:lstStyle/>
              <a:p>
                <a:endParaRPr lang="ko-KR" altLang="en-US" sz="2000" b="1" dirty="0">
                  <a:latin typeface="Calibri" panose="020F0502020204030204" pitchFamily="34" charset="0"/>
                  <a:cs typeface="Calibri" panose="020F0502020204030204" pitchFamily="34" charset="0"/>
                </a:endParaRPr>
              </a:p>
            </p:txBody>
          </p:sp>
        </p:grpSp>
        <p:sp>
          <p:nvSpPr>
            <p:cNvPr id="28" name="TextBox 27">
              <a:extLst>
                <a:ext uri="{FF2B5EF4-FFF2-40B4-BE49-F238E27FC236}">
                  <a16:creationId xmlns:a16="http://schemas.microsoft.com/office/drawing/2014/main" id="{B5950384-DD02-590A-9AD3-F1AE157E42FA}"/>
                </a:ext>
              </a:extLst>
            </p:cNvPr>
            <p:cNvSpPr txBox="1"/>
            <p:nvPr/>
          </p:nvSpPr>
          <p:spPr>
            <a:xfrm>
              <a:off x="6273827" y="3497192"/>
              <a:ext cx="2857376" cy="830997"/>
            </a:xfrm>
            <a:prstGeom prst="rect">
              <a:avLst/>
            </a:prstGeom>
            <a:noFill/>
          </p:spPr>
          <p:txBody>
            <a:bodyPr wrap="square" rtlCol="0">
              <a:spAutoFit/>
            </a:bodyPr>
            <a:lstStyle/>
            <a:p>
              <a:r>
                <a:rPr lang="en-US" altLang="ko-KR" sz="2400" b="1" dirty="0">
                  <a:solidFill>
                    <a:schemeClr val="accent4">
                      <a:lumMod val="75000"/>
                    </a:schemeClr>
                  </a:solidFill>
                  <a:effectLst>
                    <a:innerShdw blurRad="114300">
                      <a:prstClr val="black"/>
                    </a:innerShdw>
                  </a:effectLst>
                  <a:latin typeface="Calibri" panose="020F0502020204030204" pitchFamily="34" charset="0"/>
                  <a:cs typeface="Calibri" panose="020F0502020204030204" pitchFamily="34" charset="0"/>
                </a:rPr>
                <a:t>The monitor ordered us to be quiet.</a:t>
              </a:r>
              <a:endParaRPr lang="ko-KR" altLang="en-US" sz="2400" b="1" dirty="0">
                <a:solidFill>
                  <a:schemeClr val="accent4">
                    <a:lumMod val="75000"/>
                  </a:schemeClr>
                </a:solidFill>
                <a:effectLst>
                  <a:innerShdw blurRad="114300">
                    <a:prstClr val="black"/>
                  </a:innerShdw>
                </a:effectLst>
                <a:latin typeface="Calibri" panose="020F0502020204030204" pitchFamily="34" charset="0"/>
                <a:cs typeface="Calibri" panose="020F0502020204030204" pitchFamily="34" charset="0"/>
              </a:endParaRPr>
            </a:p>
          </p:txBody>
        </p:sp>
        <p:sp>
          <p:nvSpPr>
            <p:cNvPr id="29" name="TextBox 28">
              <a:extLst>
                <a:ext uri="{FF2B5EF4-FFF2-40B4-BE49-F238E27FC236}">
                  <a16:creationId xmlns:a16="http://schemas.microsoft.com/office/drawing/2014/main" id="{8D0DFF6F-0DCD-D6F3-5DBD-91E3FEB8892C}"/>
                </a:ext>
              </a:extLst>
            </p:cNvPr>
            <p:cNvSpPr txBox="1"/>
            <p:nvPr/>
          </p:nvSpPr>
          <p:spPr>
            <a:xfrm>
              <a:off x="5649092" y="3700508"/>
              <a:ext cx="612129" cy="400110"/>
            </a:xfrm>
            <a:prstGeom prst="rect">
              <a:avLst/>
            </a:prstGeom>
            <a:noFill/>
          </p:spPr>
          <p:txBody>
            <a:bodyPr wrap="square" rtlCol="0">
              <a:spAutoFit/>
            </a:bodyPr>
            <a:lstStyle/>
            <a:p>
              <a:pPr algn="ctr"/>
              <a:r>
                <a:rPr lang="en-US" altLang="ko-KR" sz="2000" b="1" dirty="0">
                  <a:solidFill>
                    <a:schemeClr val="bg1"/>
                  </a:solidFill>
                  <a:effectLst>
                    <a:outerShdw blurRad="50800" dist="38100" dir="18900000" algn="bl" rotWithShape="0">
                      <a:prstClr val="black">
                        <a:alpha val="40000"/>
                      </a:prstClr>
                    </a:outerShdw>
                  </a:effectLst>
                  <a:latin typeface="Calibri" panose="020F0502020204030204" pitchFamily="34" charset="0"/>
                  <a:cs typeface="Calibri" panose="020F0502020204030204" pitchFamily="34" charset="0"/>
                </a:rPr>
                <a:t>I</a:t>
              </a:r>
              <a:endParaRPr lang="ko-KR" altLang="en-US" sz="2000" b="1" dirty="0">
                <a:solidFill>
                  <a:schemeClr val="bg1"/>
                </a:solidFill>
                <a:effectLst>
                  <a:outerShdw blurRad="50800" dist="38100" dir="18900000" algn="bl" rotWithShape="0">
                    <a:prstClr val="black">
                      <a:alpha val="40000"/>
                    </a:prstClr>
                  </a:outerShdw>
                </a:effectLst>
                <a:latin typeface="Calibri" panose="020F0502020204030204" pitchFamily="34" charset="0"/>
                <a:cs typeface="Calibri" panose="020F0502020204030204" pitchFamily="34" charset="0"/>
              </a:endParaRPr>
            </a:p>
          </p:txBody>
        </p:sp>
      </p:grpSp>
      <p:grpSp>
        <p:nvGrpSpPr>
          <p:cNvPr id="32" name="Group 31">
            <a:extLst>
              <a:ext uri="{FF2B5EF4-FFF2-40B4-BE49-F238E27FC236}">
                <a16:creationId xmlns:a16="http://schemas.microsoft.com/office/drawing/2014/main" id="{EE56C114-9413-814E-D449-3B7289CAD8A4}"/>
              </a:ext>
            </a:extLst>
          </p:cNvPr>
          <p:cNvGrpSpPr/>
          <p:nvPr/>
        </p:nvGrpSpPr>
        <p:grpSpPr>
          <a:xfrm>
            <a:off x="6250444" y="3823391"/>
            <a:ext cx="5110647" cy="1499189"/>
            <a:chOff x="4698779" y="3912692"/>
            <a:chExt cx="5110647" cy="1499189"/>
          </a:xfrm>
        </p:grpSpPr>
        <p:grpSp>
          <p:nvGrpSpPr>
            <p:cNvPr id="33" name="Group 32">
              <a:extLst>
                <a:ext uri="{FF2B5EF4-FFF2-40B4-BE49-F238E27FC236}">
                  <a16:creationId xmlns:a16="http://schemas.microsoft.com/office/drawing/2014/main" id="{E0B0ADC4-B2D2-1330-BDD1-2D96E003CF6A}"/>
                </a:ext>
              </a:extLst>
            </p:cNvPr>
            <p:cNvGrpSpPr/>
            <p:nvPr/>
          </p:nvGrpSpPr>
          <p:grpSpPr>
            <a:xfrm flipV="1">
              <a:off x="4698779" y="3912692"/>
              <a:ext cx="1474573" cy="1315856"/>
              <a:chOff x="4697542" y="1987706"/>
              <a:chExt cx="2693893" cy="1754475"/>
            </a:xfrm>
          </p:grpSpPr>
          <p:sp>
            <p:nvSpPr>
              <p:cNvPr id="36" name="Right Arrow 49">
                <a:extLst>
                  <a:ext uri="{FF2B5EF4-FFF2-40B4-BE49-F238E27FC236}">
                    <a16:creationId xmlns:a16="http://schemas.microsoft.com/office/drawing/2014/main" id="{2ADEE6EB-4A24-60D1-D530-4157CF66F02A}"/>
                  </a:ext>
                </a:extLst>
              </p:cNvPr>
              <p:cNvSpPr/>
              <p:nvPr/>
            </p:nvSpPr>
            <p:spPr>
              <a:xfrm>
                <a:off x="5869620" y="1987706"/>
                <a:ext cx="1521815" cy="753796"/>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b="1" dirty="0">
                  <a:solidFill>
                    <a:schemeClr val="tx1"/>
                  </a:solidFill>
                  <a:latin typeface="Calibri" panose="020F0502020204030204" pitchFamily="34" charset="0"/>
                  <a:cs typeface="Calibri" panose="020F0502020204030204" pitchFamily="34" charset="0"/>
                </a:endParaRPr>
              </a:p>
            </p:txBody>
          </p:sp>
          <p:sp>
            <p:nvSpPr>
              <p:cNvPr id="37" name="Isosceles Triangle 29">
                <a:extLst>
                  <a:ext uri="{FF2B5EF4-FFF2-40B4-BE49-F238E27FC236}">
                    <a16:creationId xmlns:a16="http://schemas.microsoft.com/office/drawing/2014/main" id="{179F6BCF-3866-3986-B040-DD2F68022B0B}"/>
                  </a:ext>
                </a:extLst>
              </p:cNvPr>
              <p:cNvSpPr/>
              <p:nvPr/>
            </p:nvSpPr>
            <p:spPr>
              <a:xfrm rot="16200000">
                <a:off x="4503403" y="2371026"/>
                <a:ext cx="1565294" cy="1177015"/>
              </a:xfrm>
              <a:custGeom>
                <a:avLst/>
                <a:gdLst>
                  <a:gd name="connsiteX0" fmla="*/ 0 w 389393"/>
                  <a:gd name="connsiteY0" fmla="*/ 1077005 h 1077005"/>
                  <a:gd name="connsiteX1" fmla="*/ 0 w 389393"/>
                  <a:gd name="connsiteY1" fmla="*/ 0 h 1077005"/>
                  <a:gd name="connsiteX2" fmla="*/ 389393 w 389393"/>
                  <a:gd name="connsiteY2" fmla="*/ 1077005 h 1077005"/>
                  <a:gd name="connsiteX3" fmla="*/ 0 w 389393"/>
                  <a:gd name="connsiteY3" fmla="*/ 1077005 h 1077005"/>
                  <a:gd name="connsiteX0" fmla="*/ 781050 w 1170443"/>
                  <a:gd name="connsiteY0" fmla="*/ 943655 h 943655"/>
                  <a:gd name="connsiteX1" fmla="*/ 0 w 1170443"/>
                  <a:gd name="connsiteY1" fmla="*/ 0 h 943655"/>
                  <a:gd name="connsiteX2" fmla="*/ 1170443 w 1170443"/>
                  <a:gd name="connsiteY2" fmla="*/ 943655 h 943655"/>
                  <a:gd name="connsiteX3" fmla="*/ 781050 w 1170443"/>
                  <a:gd name="connsiteY3" fmla="*/ 943655 h 943655"/>
                  <a:gd name="connsiteX0" fmla="*/ 776026 w 1170443"/>
                  <a:gd name="connsiteY0" fmla="*/ 948417 h 948417"/>
                  <a:gd name="connsiteX1" fmla="*/ 0 w 1170443"/>
                  <a:gd name="connsiteY1" fmla="*/ 0 h 948417"/>
                  <a:gd name="connsiteX2" fmla="*/ 1170443 w 1170443"/>
                  <a:gd name="connsiteY2" fmla="*/ 943655 h 948417"/>
                  <a:gd name="connsiteX3" fmla="*/ 776026 w 1170443"/>
                  <a:gd name="connsiteY3" fmla="*/ 948417 h 948417"/>
                  <a:gd name="connsiteX0" fmla="*/ 776026 w 1170443"/>
                  <a:gd name="connsiteY0" fmla="*/ 948417 h 952860"/>
                  <a:gd name="connsiteX1" fmla="*/ 0 w 1170443"/>
                  <a:gd name="connsiteY1" fmla="*/ 0 h 952860"/>
                  <a:gd name="connsiteX2" fmla="*/ 1170443 w 1170443"/>
                  <a:gd name="connsiteY2" fmla="*/ 952860 h 952860"/>
                  <a:gd name="connsiteX3" fmla="*/ 776026 w 1170443"/>
                  <a:gd name="connsiteY3" fmla="*/ 948417 h 952860"/>
                  <a:gd name="connsiteX0" fmla="*/ 776026 w 1163968"/>
                  <a:gd name="connsiteY0" fmla="*/ 948417 h 952863"/>
                  <a:gd name="connsiteX1" fmla="*/ 0 w 1163968"/>
                  <a:gd name="connsiteY1" fmla="*/ 0 h 952863"/>
                  <a:gd name="connsiteX2" fmla="*/ 1163968 w 1163968"/>
                  <a:gd name="connsiteY2" fmla="*/ 952863 h 952863"/>
                  <a:gd name="connsiteX3" fmla="*/ 776026 w 1163968"/>
                  <a:gd name="connsiteY3" fmla="*/ 948417 h 952863"/>
                  <a:gd name="connsiteX0" fmla="*/ 776026 w 1168993"/>
                  <a:gd name="connsiteY0" fmla="*/ 948417 h 955244"/>
                  <a:gd name="connsiteX1" fmla="*/ 0 w 1168993"/>
                  <a:gd name="connsiteY1" fmla="*/ 0 h 955244"/>
                  <a:gd name="connsiteX2" fmla="*/ 1168993 w 1168993"/>
                  <a:gd name="connsiteY2" fmla="*/ 955244 h 955244"/>
                  <a:gd name="connsiteX3" fmla="*/ 776026 w 1168993"/>
                  <a:gd name="connsiteY3" fmla="*/ 948417 h 955244"/>
                  <a:gd name="connsiteX0" fmla="*/ 776026 w 1161456"/>
                  <a:gd name="connsiteY0" fmla="*/ 948417 h 948417"/>
                  <a:gd name="connsiteX1" fmla="*/ 0 w 1161456"/>
                  <a:gd name="connsiteY1" fmla="*/ 0 h 948417"/>
                  <a:gd name="connsiteX2" fmla="*/ 1161456 w 1161456"/>
                  <a:gd name="connsiteY2" fmla="*/ 945719 h 948417"/>
                  <a:gd name="connsiteX3" fmla="*/ 776026 w 1161456"/>
                  <a:gd name="connsiteY3" fmla="*/ 948417 h 948417"/>
                  <a:gd name="connsiteX0" fmla="*/ 776026 w 1168992"/>
                  <a:gd name="connsiteY0" fmla="*/ 948417 h 950484"/>
                  <a:gd name="connsiteX1" fmla="*/ 0 w 1168992"/>
                  <a:gd name="connsiteY1" fmla="*/ 0 h 950484"/>
                  <a:gd name="connsiteX2" fmla="*/ 1168992 w 1168992"/>
                  <a:gd name="connsiteY2" fmla="*/ 950484 h 950484"/>
                  <a:gd name="connsiteX3" fmla="*/ 776026 w 1168992"/>
                  <a:gd name="connsiteY3" fmla="*/ 948417 h 950484"/>
                  <a:gd name="connsiteX0" fmla="*/ 776026 w 1176528"/>
                  <a:gd name="connsiteY0" fmla="*/ 948417 h 950487"/>
                  <a:gd name="connsiteX1" fmla="*/ 0 w 1176528"/>
                  <a:gd name="connsiteY1" fmla="*/ 0 h 950487"/>
                  <a:gd name="connsiteX2" fmla="*/ 1176528 w 1176528"/>
                  <a:gd name="connsiteY2" fmla="*/ 950487 h 950487"/>
                  <a:gd name="connsiteX3" fmla="*/ 776026 w 1176528"/>
                  <a:gd name="connsiteY3" fmla="*/ 948417 h 950487"/>
                  <a:gd name="connsiteX0" fmla="*/ 776026 w 1168992"/>
                  <a:gd name="connsiteY0" fmla="*/ 948417 h 950490"/>
                  <a:gd name="connsiteX1" fmla="*/ 0 w 1168992"/>
                  <a:gd name="connsiteY1" fmla="*/ 0 h 950490"/>
                  <a:gd name="connsiteX2" fmla="*/ 1168992 w 1168992"/>
                  <a:gd name="connsiteY2" fmla="*/ 950490 h 950490"/>
                  <a:gd name="connsiteX3" fmla="*/ 776026 w 1168992"/>
                  <a:gd name="connsiteY3" fmla="*/ 948417 h 950490"/>
                  <a:gd name="connsiteX0" fmla="*/ 776026 w 1168991"/>
                  <a:gd name="connsiteY0" fmla="*/ 948417 h 948417"/>
                  <a:gd name="connsiteX1" fmla="*/ 0 w 1168991"/>
                  <a:gd name="connsiteY1" fmla="*/ 0 h 948417"/>
                  <a:gd name="connsiteX2" fmla="*/ 1168991 w 1168991"/>
                  <a:gd name="connsiteY2" fmla="*/ 948111 h 948417"/>
                  <a:gd name="connsiteX3" fmla="*/ 776026 w 1168991"/>
                  <a:gd name="connsiteY3" fmla="*/ 948417 h 948417"/>
                  <a:gd name="connsiteX0" fmla="*/ 1258349 w 1651314"/>
                  <a:gd name="connsiteY0" fmla="*/ 1177015 h 1177015"/>
                  <a:gd name="connsiteX1" fmla="*/ 0 w 1651314"/>
                  <a:gd name="connsiteY1" fmla="*/ 0 h 1177015"/>
                  <a:gd name="connsiteX2" fmla="*/ 1651314 w 1651314"/>
                  <a:gd name="connsiteY2" fmla="*/ 1176709 h 1177015"/>
                  <a:gd name="connsiteX3" fmla="*/ 1258349 w 1651314"/>
                  <a:gd name="connsiteY3" fmla="*/ 1177015 h 1177015"/>
                </a:gdLst>
                <a:ahLst/>
                <a:cxnLst>
                  <a:cxn ang="0">
                    <a:pos x="connsiteX0" y="connsiteY0"/>
                  </a:cxn>
                  <a:cxn ang="0">
                    <a:pos x="connsiteX1" y="connsiteY1"/>
                  </a:cxn>
                  <a:cxn ang="0">
                    <a:pos x="connsiteX2" y="connsiteY2"/>
                  </a:cxn>
                  <a:cxn ang="0">
                    <a:pos x="connsiteX3" y="connsiteY3"/>
                  </a:cxn>
                </a:cxnLst>
                <a:rect l="l" t="t" r="r" b="b"/>
                <a:pathLst>
                  <a:path w="1651314" h="1177015">
                    <a:moveTo>
                      <a:pt x="1258349" y="1177015"/>
                    </a:moveTo>
                    <a:lnTo>
                      <a:pt x="0" y="0"/>
                    </a:lnTo>
                    <a:lnTo>
                      <a:pt x="1651314" y="1176709"/>
                    </a:lnTo>
                    <a:lnTo>
                      <a:pt x="1258349" y="1177015"/>
                    </a:lnTo>
                    <a:close/>
                  </a:path>
                </a:pathLst>
              </a:custGeom>
              <a:gradFill>
                <a:gsLst>
                  <a:gs pos="0">
                    <a:schemeClr val="accent6"/>
                  </a:gs>
                  <a:gs pos="100000">
                    <a:schemeClr val="accent6">
                      <a:lumMod val="10000"/>
                    </a:schemeClr>
                  </a:gs>
                </a:gsLst>
                <a:lin ang="16200000" scaled="1"/>
              </a:gradFill>
              <a:ln>
                <a:noFill/>
              </a:ln>
            </p:spPr>
            <p:txBody>
              <a:bodyPr vert="horz" wrap="square" lIns="68580" tIns="34290" rIns="68580" bIns="34290" numCol="1" anchor="t" anchorCtr="0" compatLnSpc="1">
                <a:prstTxWarp prst="textNoShape">
                  <a:avLst/>
                </a:prstTxWarp>
              </a:bodyPr>
              <a:lstStyle/>
              <a:p>
                <a:endParaRPr lang="ko-KR" altLang="en-US" sz="2000" b="1" dirty="0">
                  <a:latin typeface="Calibri" panose="020F0502020204030204" pitchFamily="34" charset="0"/>
                  <a:cs typeface="Calibri" panose="020F0502020204030204" pitchFamily="34" charset="0"/>
                </a:endParaRPr>
              </a:p>
            </p:txBody>
          </p:sp>
        </p:grpSp>
        <p:sp>
          <p:nvSpPr>
            <p:cNvPr id="34" name="TextBox 33">
              <a:extLst>
                <a:ext uri="{FF2B5EF4-FFF2-40B4-BE49-F238E27FC236}">
                  <a16:creationId xmlns:a16="http://schemas.microsoft.com/office/drawing/2014/main" id="{3EAB96F3-B1D9-271F-B3AB-5D1B60190D9D}"/>
                </a:ext>
              </a:extLst>
            </p:cNvPr>
            <p:cNvSpPr txBox="1"/>
            <p:nvPr/>
          </p:nvSpPr>
          <p:spPr>
            <a:xfrm>
              <a:off x="6244829" y="4580884"/>
              <a:ext cx="3564597" cy="830997"/>
            </a:xfrm>
            <a:prstGeom prst="rect">
              <a:avLst/>
            </a:prstGeom>
            <a:noFill/>
          </p:spPr>
          <p:txBody>
            <a:bodyPr wrap="square" rtlCol="0">
              <a:spAutoFit/>
            </a:bodyPr>
            <a:lstStyle/>
            <a:p>
              <a:r>
                <a:rPr lang="en-US" altLang="ko-KR" sz="2400" b="1" dirty="0">
                  <a:solidFill>
                    <a:schemeClr val="accent6">
                      <a:lumMod val="75000"/>
                    </a:schemeClr>
                  </a:solidFill>
                  <a:effectLst>
                    <a:innerShdw blurRad="114300">
                      <a:prstClr val="black"/>
                    </a:innerShdw>
                  </a:effectLst>
                  <a:latin typeface="Calibri" panose="020F0502020204030204" pitchFamily="34" charset="0"/>
                  <a:cs typeface="Calibri" panose="020F0502020204030204" pitchFamily="34" charset="0"/>
                </a:rPr>
                <a:t>She always asks me not to forget to close the door.</a:t>
              </a:r>
              <a:endParaRPr lang="ko-KR" altLang="en-US" sz="2400" b="1" dirty="0">
                <a:solidFill>
                  <a:schemeClr val="accent6">
                    <a:lumMod val="75000"/>
                  </a:schemeClr>
                </a:solidFill>
                <a:effectLst>
                  <a:innerShdw blurRad="114300">
                    <a:prstClr val="black"/>
                  </a:innerShdw>
                </a:effectLst>
                <a:latin typeface="Calibri" panose="020F0502020204030204" pitchFamily="34" charset="0"/>
                <a:cs typeface="Calibri" panose="020F0502020204030204" pitchFamily="34" charset="0"/>
              </a:endParaRPr>
            </a:p>
          </p:txBody>
        </p:sp>
        <p:sp>
          <p:nvSpPr>
            <p:cNvPr id="35" name="TextBox 34">
              <a:extLst>
                <a:ext uri="{FF2B5EF4-FFF2-40B4-BE49-F238E27FC236}">
                  <a16:creationId xmlns:a16="http://schemas.microsoft.com/office/drawing/2014/main" id="{23015A24-2FCC-0A8C-FFFB-E673F4855075}"/>
                </a:ext>
              </a:extLst>
            </p:cNvPr>
            <p:cNvSpPr txBox="1"/>
            <p:nvPr/>
          </p:nvSpPr>
          <p:spPr>
            <a:xfrm>
              <a:off x="5632700" y="4744423"/>
              <a:ext cx="612129" cy="400110"/>
            </a:xfrm>
            <a:prstGeom prst="rect">
              <a:avLst/>
            </a:prstGeom>
            <a:noFill/>
          </p:spPr>
          <p:txBody>
            <a:bodyPr wrap="square" rtlCol="0">
              <a:spAutoFit/>
            </a:bodyPr>
            <a:lstStyle/>
            <a:p>
              <a:pPr algn="ctr"/>
              <a:r>
                <a:rPr lang="en-US" altLang="ko-KR" sz="2000" b="1" dirty="0">
                  <a:solidFill>
                    <a:schemeClr val="bg1"/>
                  </a:solidFill>
                  <a:effectLst>
                    <a:outerShdw blurRad="50800" dist="38100" dir="18900000" algn="bl" rotWithShape="0">
                      <a:prstClr val="black">
                        <a:alpha val="40000"/>
                      </a:prstClr>
                    </a:outerShdw>
                  </a:effectLst>
                  <a:latin typeface="Calibri" panose="020F0502020204030204" pitchFamily="34" charset="0"/>
                  <a:cs typeface="Calibri" panose="020F0502020204030204" pitchFamily="34" charset="0"/>
                </a:rPr>
                <a:t>I</a:t>
              </a:r>
              <a:endParaRPr lang="ko-KR" altLang="en-US" sz="2000" b="1" dirty="0">
                <a:solidFill>
                  <a:schemeClr val="bg1"/>
                </a:solidFill>
                <a:effectLst>
                  <a:outerShdw blurRad="50800" dist="38100" dir="18900000" algn="bl" rotWithShape="0">
                    <a:prstClr val="black">
                      <a:alpha val="40000"/>
                    </a:prstClr>
                  </a:outerShdw>
                </a:effectLst>
                <a:latin typeface="Calibri" panose="020F0502020204030204" pitchFamily="34" charset="0"/>
                <a:cs typeface="Calibri" panose="020F0502020204030204" pitchFamily="34" charset="0"/>
              </a:endParaRPr>
            </a:p>
          </p:txBody>
        </p:sp>
      </p:grpSp>
      <p:grpSp>
        <p:nvGrpSpPr>
          <p:cNvPr id="38" name="Group 37">
            <a:extLst>
              <a:ext uri="{FF2B5EF4-FFF2-40B4-BE49-F238E27FC236}">
                <a16:creationId xmlns:a16="http://schemas.microsoft.com/office/drawing/2014/main" id="{3BECAB9D-0E3C-2F22-B5C3-82FDB972DB47}"/>
              </a:ext>
            </a:extLst>
          </p:cNvPr>
          <p:cNvGrpSpPr/>
          <p:nvPr/>
        </p:nvGrpSpPr>
        <p:grpSpPr>
          <a:xfrm>
            <a:off x="5671732" y="3368432"/>
            <a:ext cx="887870" cy="887870"/>
            <a:chOff x="4093942" y="3361939"/>
            <a:chExt cx="887870" cy="887870"/>
          </a:xfrm>
          <a:effectLst>
            <a:outerShdw blurRad="63500" sx="102000" sy="102000" algn="ctr" rotWithShape="0">
              <a:prstClr val="black">
                <a:alpha val="40000"/>
              </a:prstClr>
            </a:outerShdw>
          </a:effectLst>
        </p:grpSpPr>
        <p:sp>
          <p:nvSpPr>
            <p:cNvPr id="41" name="Rounded Rectangle 101">
              <a:extLst>
                <a:ext uri="{FF2B5EF4-FFF2-40B4-BE49-F238E27FC236}">
                  <a16:creationId xmlns:a16="http://schemas.microsoft.com/office/drawing/2014/main" id="{03F6F3FA-271D-0F0D-8A10-774849D2AB8D}"/>
                </a:ext>
              </a:extLst>
            </p:cNvPr>
            <p:cNvSpPr/>
            <p:nvPr/>
          </p:nvSpPr>
          <p:spPr>
            <a:xfrm rot="18900000">
              <a:off x="4093942" y="3361939"/>
              <a:ext cx="887870" cy="887870"/>
            </a:xfrm>
            <a:prstGeom prst="roundRect">
              <a:avLst>
                <a:gd name="adj" fmla="val 15614"/>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b="1">
                <a:latin typeface="Calibri" panose="020F0502020204030204" pitchFamily="34" charset="0"/>
                <a:cs typeface="Calibri" panose="020F0502020204030204" pitchFamily="34" charset="0"/>
              </a:endParaRPr>
            </a:p>
          </p:txBody>
        </p:sp>
        <p:sp>
          <p:nvSpPr>
            <p:cNvPr id="42" name="Rounded Rectangle 102">
              <a:extLst>
                <a:ext uri="{FF2B5EF4-FFF2-40B4-BE49-F238E27FC236}">
                  <a16:creationId xmlns:a16="http://schemas.microsoft.com/office/drawing/2014/main" id="{4334A3AA-B3C4-D10A-67F0-7FB47C6E3063}"/>
                </a:ext>
              </a:extLst>
            </p:cNvPr>
            <p:cNvSpPr/>
            <p:nvPr/>
          </p:nvSpPr>
          <p:spPr>
            <a:xfrm rot="18900000">
              <a:off x="4158968" y="3426965"/>
              <a:ext cx="757815" cy="757815"/>
            </a:xfrm>
            <a:prstGeom prst="roundRect">
              <a:avLst>
                <a:gd name="adj" fmla="val 1561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b="1">
                <a:latin typeface="Calibri" panose="020F0502020204030204" pitchFamily="34" charset="0"/>
                <a:cs typeface="Calibri" panose="020F0502020204030204" pitchFamily="34" charset="0"/>
              </a:endParaRPr>
            </a:p>
          </p:txBody>
        </p:sp>
      </p:grpSp>
      <p:grpSp>
        <p:nvGrpSpPr>
          <p:cNvPr id="40" name="Group 39">
            <a:extLst>
              <a:ext uri="{FF2B5EF4-FFF2-40B4-BE49-F238E27FC236}">
                <a16:creationId xmlns:a16="http://schemas.microsoft.com/office/drawing/2014/main" id="{BBEDEE28-1591-1893-E8D8-814D41E43F81}"/>
              </a:ext>
            </a:extLst>
          </p:cNvPr>
          <p:cNvGrpSpPr/>
          <p:nvPr/>
        </p:nvGrpSpPr>
        <p:grpSpPr>
          <a:xfrm>
            <a:off x="2496000" y="144000"/>
            <a:ext cx="7200000" cy="720000"/>
            <a:chOff x="4069463" y="3006635"/>
            <a:chExt cx="4087725" cy="907930"/>
          </a:xfrm>
        </p:grpSpPr>
        <p:grpSp>
          <p:nvGrpSpPr>
            <p:cNvPr id="43" name="Group 42">
              <a:extLst>
                <a:ext uri="{FF2B5EF4-FFF2-40B4-BE49-F238E27FC236}">
                  <a16:creationId xmlns:a16="http://schemas.microsoft.com/office/drawing/2014/main" id="{A8B50EC8-5B0D-8C67-66E3-BF021EC4974B}"/>
                </a:ext>
              </a:extLst>
            </p:cNvPr>
            <p:cNvGrpSpPr/>
            <p:nvPr/>
          </p:nvGrpSpPr>
          <p:grpSpPr>
            <a:xfrm>
              <a:off x="4069463" y="3006635"/>
              <a:ext cx="4087725" cy="907930"/>
              <a:chOff x="1199456" y="4278368"/>
              <a:chExt cx="4087725" cy="907930"/>
            </a:xfrm>
          </p:grpSpPr>
          <p:sp>
            <p:nvSpPr>
              <p:cNvPr id="45" name="Rectangle: Rounded Corners 44">
                <a:extLst>
                  <a:ext uri="{FF2B5EF4-FFF2-40B4-BE49-F238E27FC236}">
                    <a16:creationId xmlns:a16="http://schemas.microsoft.com/office/drawing/2014/main" id="{A839F9C6-2CE5-56A0-51CC-94F1CFB1F558}"/>
                  </a:ext>
                </a:extLst>
              </p:cNvPr>
              <p:cNvSpPr/>
              <p:nvPr/>
            </p:nvSpPr>
            <p:spPr>
              <a:xfrm>
                <a:off x="1199456" y="4278368"/>
                <a:ext cx="4087725" cy="907930"/>
              </a:xfrm>
              <a:prstGeom prst="roundRect">
                <a:avLst/>
              </a:prstGeom>
              <a:solidFill>
                <a:srgbClr val="E44A90"/>
              </a:solidFill>
              <a:ln w="50800" cap="flat" cmpd="sng" algn="ctr">
                <a:solidFill>
                  <a:srgbClr val="E44A9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N" sz="2700" b="0" i="0" u="none" strike="noStrike" kern="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46" name="Rectangle: Rounded Corners 45">
                <a:extLst>
                  <a:ext uri="{FF2B5EF4-FFF2-40B4-BE49-F238E27FC236}">
                    <a16:creationId xmlns:a16="http://schemas.microsoft.com/office/drawing/2014/main" id="{BCDDAD46-9675-4CD1-DC8C-838853E01F02}"/>
                  </a:ext>
                </a:extLst>
              </p:cNvPr>
              <p:cNvSpPr/>
              <p:nvPr/>
            </p:nvSpPr>
            <p:spPr>
              <a:xfrm>
                <a:off x="1284909" y="4409124"/>
                <a:ext cx="3926145" cy="648072"/>
              </a:xfrm>
              <a:prstGeom prst="roundRect">
                <a:avLst/>
              </a:prstGeom>
              <a:solidFill>
                <a:srgbClr val="FFFFFF"/>
              </a:solidFill>
              <a:ln w="50800" cap="flat" cmpd="sng" algn="ctr">
                <a:solidFill>
                  <a:srgbClr val="FFFFFF"/>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N" sz="2700" b="0" i="0" u="none" strike="noStrike" kern="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endParaRPr>
              </a:p>
            </p:txBody>
          </p:sp>
        </p:grpSp>
        <p:sp>
          <p:nvSpPr>
            <p:cNvPr id="44" name="TextBox 43">
              <a:extLst>
                <a:ext uri="{FF2B5EF4-FFF2-40B4-BE49-F238E27FC236}">
                  <a16:creationId xmlns:a16="http://schemas.microsoft.com/office/drawing/2014/main" id="{EB4F154A-120F-EB8C-5B93-6485A338F223}"/>
                </a:ext>
              </a:extLst>
            </p:cNvPr>
            <p:cNvSpPr txBox="1"/>
            <p:nvPr/>
          </p:nvSpPr>
          <p:spPr>
            <a:xfrm>
              <a:off x="4259283" y="3136564"/>
              <a:ext cx="3708085" cy="648072"/>
            </a:xfrm>
            <a:prstGeom prst="rect">
              <a:avLst/>
            </a:prstGeom>
            <a:solidFill>
              <a:srgbClr val="FFFFFF"/>
            </a:solidFill>
            <a:ln w="50800" cap="flat" cmpd="sng" algn="ctr">
              <a:solidFill>
                <a:srgbClr val="FFFFFF"/>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marR="0" lvl="0" algn="l" rtl="0">
                <a:lnSpc>
                  <a:spcPct val="100000"/>
                </a:lnSpc>
                <a:spcBef>
                  <a:spcPts val="0"/>
                </a:spcBef>
                <a:spcAft>
                  <a:spcPts val="0"/>
                </a:spcAft>
              </a:defPPr>
              <a:lvl1pPr algn="ctr">
                <a:defRPr sz="2700">
                  <a:solidFill>
                    <a:schemeClr val="lt1"/>
                  </a:solidFill>
                  <a:latin typeface="Calibri" panose="020F0502020204030204" pitchFamily="34" charset="0"/>
                  <a:ea typeface="+mn-ea"/>
                  <a:cs typeface="Calibri" panose="020F0502020204030204" pitchFamily="34" charset="0"/>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3600" dirty="0">
                  <a:solidFill>
                    <a:srgbClr val="000000"/>
                  </a:solidFill>
                </a:rPr>
                <a:t>Requests and Command</a:t>
              </a:r>
              <a:r>
                <a:rPr kumimoji="0" lang="en-GB" sz="36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s (contd.)</a:t>
              </a:r>
              <a:endParaRPr kumimoji="0" lang="en-IN" sz="36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grpSp>
      <p:pic>
        <p:nvPicPr>
          <p:cNvPr id="47" name="Graphic 46" descr="Mute ringer with solid fill">
            <a:extLst>
              <a:ext uri="{FF2B5EF4-FFF2-40B4-BE49-F238E27FC236}">
                <a16:creationId xmlns:a16="http://schemas.microsoft.com/office/drawing/2014/main" id="{96B34B27-D33C-6270-0D82-E848CB6FC70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52647" y="2278880"/>
            <a:ext cx="914400" cy="914400"/>
          </a:xfrm>
          <a:prstGeom prst="rect">
            <a:avLst/>
          </a:prstGeom>
        </p:spPr>
      </p:pic>
      <p:pic>
        <p:nvPicPr>
          <p:cNvPr id="49" name="Graphic 48" descr="Door Open with solid fill">
            <a:extLst>
              <a:ext uri="{FF2B5EF4-FFF2-40B4-BE49-F238E27FC236}">
                <a16:creationId xmlns:a16="http://schemas.microsoft.com/office/drawing/2014/main" id="{674C0FD7-24DC-0575-31B5-D65DC9040B2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52647" y="4429242"/>
            <a:ext cx="914400" cy="914400"/>
          </a:xfrm>
          <a:prstGeom prst="rect">
            <a:avLst/>
          </a:prstGeom>
        </p:spPr>
      </p:pic>
      <p:pic>
        <p:nvPicPr>
          <p:cNvPr id="51" name="Graphic 50" descr="Mute speaker with solid fill">
            <a:extLst>
              <a:ext uri="{FF2B5EF4-FFF2-40B4-BE49-F238E27FC236}">
                <a16:creationId xmlns:a16="http://schemas.microsoft.com/office/drawing/2014/main" id="{DE4F06AE-14F9-9F2B-15CB-C52478DA7F32}"/>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52647" y="3354061"/>
            <a:ext cx="914400" cy="914400"/>
          </a:xfrm>
          <a:prstGeom prst="rect">
            <a:avLst/>
          </a:prstGeom>
        </p:spPr>
      </p:pic>
    </p:spTree>
    <p:extLst>
      <p:ext uri="{BB962C8B-B14F-4D97-AF65-F5344CB8AC3E}">
        <p14:creationId xmlns:p14="http://schemas.microsoft.com/office/powerpoint/2010/main" val="988554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8"/>
                                        </p:tgtEl>
                                        <p:attrNameLst>
                                          <p:attrName>style.visibility</p:attrName>
                                        </p:attrNameLst>
                                      </p:cBhvr>
                                      <p:to>
                                        <p:strVal val="visible"/>
                                      </p:to>
                                    </p:set>
                                  </p:childTnLst>
                                </p:cTn>
                              </p:par>
                              <p:par>
                                <p:cTn id="7" presetID="22" presetClass="entr" presetSubtype="2" fill="hold" nodeType="withEffect">
                                  <p:stCondLst>
                                    <p:cond delay="0"/>
                                  </p:stCondLst>
                                  <p:childTnLst>
                                    <p:set>
                                      <p:cBhvr>
                                        <p:cTn id="8" dur="1" fill="hold">
                                          <p:stCondLst>
                                            <p:cond delay="0"/>
                                          </p:stCondLst>
                                        </p:cTn>
                                        <p:tgtEl>
                                          <p:spTgt spid="2"/>
                                        </p:tgtEl>
                                        <p:attrNameLst>
                                          <p:attrName>style.visibility</p:attrName>
                                        </p:attrNameLst>
                                      </p:cBhvr>
                                      <p:to>
                                        <p:strVal val="visible"/>
                                      </p:to>
                                    </p:set>
                                    <p:animEffect transition="in" filter="wipe(right)">
                                      <p:cBhvr>
                                        <p:cTn id="9" dur="1000"/>
                                        <p:tgtEl>
                                          <p:spTgt spid="2"/>
                                        </p:tgtEl>
                                      </p:cBhvr>
                                    </p:animEffect>
                                  </p:childTnLst>
                                </p:cTn>
                              </p:par>
                              <p:par>
                                <p:cTn id="10" presetID="53" presetClass="entr" presetSubtype="16" fill="hold" nodeType="withEffect">
                                  <p:stCondLst>
                                    <p:cond delay="0"/>
                                  </p:stCondLst>
                                  <p:childTnLst>
                                    <p:set>
                                      <p:cBhvr>
                                        <p:cTn id="11" dur="1" fill="hold">
                                          <p:stCondLst>
                                            <p:cond delay="0"/>
                                          </p:stCondLst>
                                        </p:cTn>
                                        <p:tgtEl>
                                          <p:spTgt spid="47"/>
                                        </p:tgtEl>
                                        <p:attrNameLst>
                                          <p:attrName>style.visibility</p:attrName>
                                        </p:attrNameLst>
                                      </p:cBhvr>
                                      <p:to>
                                        <p:strVal val="visible"/>
                                      </p:to>
                                    </p:set>
                                    <p:anim calcmode="lin" valueType="num">
                                      <p:cBhvr>
                                        <p:cTn id="12" dur="1000" fill="hold"/>
                                        <p:tgtEl>
                                          <p:spTgt spid="47"/>
                                        </p:tgtEl>
                                        <p:attrNameLst>
                                          <p:attrName>ppt_w</p:attrName>
                                        </p:attrNameLst>
                                      </p:cBhvr>
                                      <p:tavLst>
                                        <p:tav tm="0">
                                          <p:val>
                                            <p:fltVal val="0"/>
                                          </p:val>
                                        </p:tav>
                                        <p:tav tm="100000">
                                          <p:val>
                                            <p:strVal val="#ppt_w"/>
                                          </p:val>
                                        </p:tav>
                                      </p:tavLst>
                                    </p:anim>
                                    <p:anim calcmode="lin" valueType="num">
                                      <p:cBhvr>
                                        <p:cTn id="13" dur="1000" fill="hold"/>
                                        <p:tgtEl>
                                          <p:spTgt spid="47"/>
                                        </p:tgtEl>
                                        <p:attrNameLst>
                                          <p:attrName>ppt_h</p:attrName>
                                        </p:attrNameLst>
                                      </p:cBhvr>
                                      <p:tavLst>
                                        <p:tav tm="0">
                                          <p:val>
                                            <p:fltVal val="0"/>
                                          </p:val>
                                        </p:tav>
                                        <p:tav tm="100000">
                                          <p:val>
                                            <p:strVal val="#ppt_h"/>
                                          </p:val>
                                        </p:tav>
                                      </p:tavLst>
                                    </p:anim>
                                    <p:animEffect transition="in" filter="fade">
                                      <p:cBhvr>
                                        <p:cTn id="14" dur="1000"/>
                                        <p:tgtEl>
                                          <p:spTgt spid="47"/>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wipe(left)">
                                      <p:cBhvr>
                                        <p:cTn id="19" dur="1000"/>
                                        <p:tgtEl>
                                          <p:spTgt spid="20"/>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2"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right)">
                                      <p:cBhvr>
                                        <p:cTn id="24" dur="1000"/>
                                        <p:tgtEl>
                                          <p:spTgt spid="8"/>
                                        </p:tgtEl>
                                      </p:cBhvr>
                                    </p:animEffect>
                                  </p:childTnLst>
                                </p:cTn>
                              </p:par>
                              <p:par>
                                <p:cTn id="25" presetID="53" presetClass="entr" presetSubtype="16" fill="hold" nodeType="withEffect">
                                  <p:stCondLst>
                                    <p:cond delay="0"/>
                                  </p:stCondLst>
                                  <p:childTnLst>
                                    <p:set>
                                      <p:cBhvr>
                                        <p:cTn id="26" dur="1" fill="hold">
                                          <p:stCondLst>
                                            <p:cond delay="0"/>
                                          </p:stCondLst>
                                        </p:cTn>
                                        <p:tgtEl>
                                          <p:spTgt spid="51"/>
                                        </p:tgtEl>
                                        <p:attrNameLst>
                                          <p:attrName>style.visibility</p:attrName>
                                        </p:attrNameLst>
                                      </p:cBhvr>
                                      <p:to>
                                        <p:strVal val="visible"/>
                                      </p:to>
                                    </p:set>
                                    <p:anim calcmode="lin" valueType="num">
                                      <p:cBhvr>
                                        <p:cTn id="27" dur="1000" fill="hold"/>
                                        <p:tgtEl>
                                          <p:spTgt spid="51"/>
                                        </p:tgtEl>
                                        <p:attrNameLst>
                                          <p:attrName>ppt_w</p:attrName>
                                        </p:attrNameLst>
                                      </p:cBhvr>
                                      <p:tavLst>
                                        <p:tav tm="0">
                                          <p:val>
                                            <p:fltVal val="0"/>
                                          </p:val>
                                        </p:tav>
                                        <p:tav tm="100000">
                                          <p:val>
                                            <p:strVal val="#ppt_w"/>
                                          </p:val>
                                        </p:tav>
                                      </p:tavLst>
                                    </p:anim>
                                    <p:anim calcmode="lin" valueType="num">
                                      <p:cBhvr>
                                        <p:cTn id="28" dur="1000" fill="hold"/>
                                        <p:tgtEl>
                                          <p:spTgt spid="51"/>
                                        </p:tgtEl>
                                        <p:attrNameLst>
                                          <p:attrName>ppt_h</p:attrName>
                                        </p:attrNameLst>
                                      </p:cBhvr>
                                      <p:tavLst>
                                        <p:tav tm="0">
                                          <p:val>
                                            <p:fltVal val="0"/>
                                          </p:val>
                                        </p:tav>
                                        <p:tav tm="100000">
                                          <p:val>
                                            <p:strVal val="#ppt_h"/>
                                          </p:val>
                                        </p:tav>
                                      </p:tavLst>
                                    </p:anim>
                                    <p:animEffect transition="in" filter="fade">
                                      <p:cBhvr>
                                        <p:cTn id="29" dur="1000"/>
                                        <p:tgtEl>
                                          <p:spTgt spid="51"/>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26"/>
                                        </p:tgtEl>
                                        <p:attrNameLst>
                                          <p:attrName>style.visibility</p:attrName>
                                        </p:attrNameLst>
                                      </p:cBhvr>
                                      <p:to>
                                        <p:strVal val="visible"/>
                                      </p:to>
                                    </p:set>
                                    <p:animEffect transition="in" filter="wipe(left)">
                                      <p:cBhvr>
                                        <p:cTn id="34" dur="1000"/>
                                        <p:tgtEl>
                                          <p:spTgt spid="26"/>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2" fill="hold" nodeType="click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wipe(right)">
                                      <p:cBhvr>
                                        <p:cTn id="39" dur="1000"/>
                                        <p:tgtEl>
                                          <p:spTgt spid="14"/>
                                        </p:tgtEl>
                                      </p:cBhvr>
                                    </p:animEffect>
                                  </p:childTnLst>
                                </p:cTn>
                              </p:par>
                              <p:par>
                                <p:cTn id="40" presetID="53" presetClass="entr" presetSubtype="16" fill="hold" nodeType="withEffect">
                                  <p:stCondLst>
                                    <p:cond delay="0"/>
                                  </p:stCondLst>
                                  <p:childTnLst>
                                    <p:set>
                                      <p:cBhvr>
                                        <p:cTn id="41" dur="1" fill="hold">
                                          <p:stCondLst>
                                            <p:cond delay="0"/>
                                          </p:stCondLst>
                                        </p:cTn>
                                        <p:tgtEl>
                                          <p:spTgt spid="49"/>
                                        </p:tgtEl>
                                        <p:attrNameLst>
                                          <p:attrName>style.visibility</p:attrName>
                                        </p:attrNameLst>
                                      </p:cBhvr>
                                      <p:to>
                                        <p:strVal val="visible"/>
                                      </p:to>
                                    </p:set>
                                    <p:anim calcmode="lin" valueType="num">
                                      <p:cBhvr>
                                        <p:cTn id="42" dur="1000" fill="hold"/>
                                        <p:tgtEl>
                                          <p:spTgt spid="49"/>
                                        </p:tgtEl>
                                        <p:attrNameLst>
                                          <p:attrName>ppt_w</p:attrName>
                                        </p:attrNameLst>
                                      </p:cBhvr>
                                      <p:tavLst>
                                        <p:tav tm="0">
                                          <p:val>
                                            <p:fltVal val="0"/>
                                          </p:val>
                                        </p:tav>
                                        <p:tav tm="100000">
                                          <p:val>
                                            <p:strVal val="#ppt_w"/>
                                          </p:val>
                                        </p:tav>
                                      </p:tavLst>
                                    </p:anim>
                                    <p:anim calcmode="lin" valueType="num">
                                      <p:cBhvr>
                                        <p:cTn id="43" dur="1000" fill="hold"/>
                                        <p:tgtEl>
                                          <p:spTgt spid="49"/>
                                        </p:tgtEl>
                                        <p:attrNameLst>
                                          <p:attrName>ppt_h</p:attrName>
                                        </p:attrNameLst>
                                      </p:cBhvr>
                                      <p:tavLst>
                                        <p:tav tm="0">
                                          <p:val>
                                            <p:fltVal val="0"/>
                                          </p:val>
                                        </p:tav>
                                        <p:tav tm="100000">
                                          <p:val>
                                            <p:strVal val="#ppt_h"/>
                                          </p:val>
                                        </p:tav>
                                      </p:tavLst>
                                    </p:anim>
                                    <p:animEffect transition="in" filter="fade">
                                      <p:cBhvr>
                                        <p:cTn id="44" dur="1000"/>
                                        <p:tgtEl>
                                          <p:spTgt spid="49"/>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wipe(left)">
                                      <p:cBhvr>
                                        <p:cTn id="49"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grpSp>
        <p:nvGrpSpPr>
          <p:cNvPr id="2" name="Group 1">
            <a:extLst>
              <a:ext uri="{FF2B5EF4-FFF2-40B4-BE49-F238E27FC236}">
                <a16:creationId xmlns:a16="http://schemas.microsoft.com/office/drawing/2014/main" id="{07E5C047-E884-4D83-B969-83E956BF6A3A}"/>
              </a:ext>
            </a:extLst>
          </p:cNvPr>
          <p:cNvGrpSpPr/>
          <p:nvPr/>
        </p:nvGrpSpPr>
        <p:grpSpPr>
          <a:xfrm>
            <a:off x="2496000" y="144000"/>
            <a:ext cx="7200000" cy="720000"/>
            <a:chOff x="4069463" y="3006635"/>
            <a:chExt cx="4087725" cy="907930"/>
          </a:xfrm>
        </p:grpSpPr>
        <p:grpSp>
          <p:nvGrpSpPr>
            <p:cNvPr id="3" name="Group 2">
              <a:extLst>
                <a:ext uri="{FF2B5EF4-FFF2-40B4-BE49-F238E27FC236}">
                  <a16:creationId xmlns:a16="http://schemas.microsoft.com/office/drawing/2014/main" id="{ACADF1E9-9D67-EF35-5164-16B4AC489529}"/>
                </a:ext>
              </a:extLst>
            </p:cNvPr>
            <p:cNvGrpSpPr/>
            <p:nvPr/>
          </p:nvGrpSpPr>
          <p:grpSpPr>
            <a:xfrm>
              <a:off x="4069463" y="3006635"/>
              <a:ext cx="4087725" cy="907930"/>
              <a:chOff x="1199456" y="4278368"/>
              <a:chExt cx="4087725" cy="907930"/>
            </a:xfrm>
          </p:grpSpPr>
          <p:sp>
            <p:nvSpPr>
              <p:cNvPr id="5" name="Rectangle: Rounded Corners 4">
                <a:extLst>
                  <a:ext uri="{FF2B5EF4-FFF2-40B4-BE49-F238E27FC236}">
                    <a16:creationId xmlns:a16="http://schemas.microsoft.com/office/drawing/2014/main" id="{FBEF246A-B9A5-BA5F-9259-574197B9CD9F}"/>
                  </a:ext>
                </a:extLst>
              </p:cNvPr>
              <p:cNvSpPr/>
              <p:nvPr/>
            </p:nvSpPr>
            <p:spPr>
              <a:xfrm>
                <a:off x="1199456" y="4278368"/>
                <a:ext cx="4087725" cy="907930"/>
              </a:xfrm>
              <a:prstGeom prst="roundRect">
                <a:avLst/>
              </a:prstGeom>
              <a:solidFill>
                <a:srgbClr val="E44A90"/>
              </a:solidFill>
              <a:ln w="50800" cap="flat" cmpd="sng" algn="ctr">
                <a:solidFill>
                  <a:srgbClr val="E44A9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N" sz="2700" b="0" i="0" u="none" strike="noStrike" kern="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6" name="Rectangle: Rounded Corners 5">
                <a:extLst>
                  <a:ext uri="{FF2B5EF4-FFF2-40B4-BE49-F238E27FC236}">
                    <a16:creationId xmlns:a16="http://schemas.microsoft.com/office/drawing/2014/main" id="{461AA22B-E068-E6C4-57A1-A7C80F5F0970}"/>
                  </a:ext>
                </a:extLst>
              </p:cNvPr>
              <p:cNvSpPr/>
              <p:nvPr/>
            </p:nvSpPr>
            <p:spPr>
              <a:xfrm>
                <a:off x="1284909" y="4409124"/>
                <a:ext cx="3926145" cy="648072"/>
              </a:xfrm>
              <a:prstGeom prst="roundRect">
                <a:avLst/>
              </a:prstGeom>
              <a:solidFill>
                <a:srgbClr val="FFFFFF"/>
              </a:solidFill>
              <a:ln w="50800" cap="flat" cmpd="sng" algn="ctr">
                <a:solidFill>
                  <a:srgbClr val="FFFFFF"/>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N" sz="2700" b="0" i="0" u="none" strike="noStrike" kern="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endParaRPr>
              </a:p>
            </p:txBody>
          </p:sp>
        </p:grpSp>
        <p:sp>
          <p:nvSpPr>
            <p:cNvPr id="4" name="TextBox 3">
              <a:extLst>
                <a:ext uri="{FF2B5EF4-FFF2-40B4-BE49-F238E27FC236}">
                  <a16:creationId xmlns:a16="http://schemas.microsoft.com/office/drawing/2014/main" id="{00E405C9-81AB-E5ED-89E0-A44F20D1B668}"/>
                </a:ext>
              </a:extLst>
            </p:cNvPr>
            <p:cNvSpPr txBox="1"/>
            <p:nvPr/>
          </p:nvSpPr>
          <p:spPr>
            <a:xfrm>
              <a:off x="4259283" y="3136564"/>
              <a:ext cx="3708085" cy="648072"/>
            </a:xfrm>
            <a:prstGeom prst="rect">
              <a:avLst/>
            </a:prstGeom>
            <a:solidFill>
              <a:srgbClr val="FFFFFF"/>
            </a:solidFill>
            <a:ln w="50800" cap="flat" cmpd="sng" algn="ctr">
              <a:solidFill>
                <a:srgbClr val="FFFFFF"/>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marR="0" lvl="0" algn="l" rtl="0">
                <a:lnSpc>
                  <a:spcPct val="100000"/>
                </a:lnSpc>
                <a:spcBef>
                  <a:spcPts val="0"/>
                </a:spcBef>
                <a:spcAft>
                  <a:spcPts val="0"/>
                </a:spcAft>
              </a:defPPr>
              <a:lvl1pPr algn="ctr">
                <a:defRPr sz="2700">
                  <a:solidFill>
                    <a:schemeClr val="lt1"/>
                  </a:solidFill>
                  <a:latin typeface="Calibri" panose="020F0502020204030204" pitchFamily="34" charset="0"/>
                  <a:ea typeface="+mn-ea"/>
                  <a:cs typeface="Calibri" panose="020F0502020204030204" pitchFamily="34" charset="0"/>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3600" dirty="0">
                  <a:solidFill>
                    <a:srgbClr val="000000"/>
                  </a:solidFill>
                </a:rPr>
                <a:t>Question</a:t>
              </a:r>
              <a:r>
                <a:rPr kumimoji="0" lang="en-GB" sz="36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s in Reported Speech</a:t>
              </a:r>
              <a:endParaRPr kumimoji="0" lang="en-IN" sz="36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grpSp>
      <p:grpSp>
        <p:nvGrpSpPr>
          <p:cNvPr id="7" name="Group 6">
            <a:extLst>
              <a:ext uri="{FF2B5EF4-FFF2-40B4-BE49-F238E27FC236}">
                <a16:creationId xmlns:a16="http://schemas.microsoft.com/office/drawing/2014/main" id="{9FB249D3-E5DA-9614-EC44-F599FA3B7889}"/>
              </a:ext>
            </a:extLst>
          </p:cNvPr>
          <p:cNvGrpSpPr/>
          <p:nvPr/>
        </p:nvGrpSpPr>
        <p:grpSpPr>
          <a:xfrm>
            <a:off x="602906" y="1114998"/>
            <a:ext cx="3960000" cy="1080000"/>
            <a:chOff x="585377" y="1065600"/>
            <a:chExt cx="3960000" cy="1080000"/>
          </a:xfrm>
        </p:grpSpPr>
        <p:sp>
          <p:nvSpPr>
            <p:cNvPr id="8" name="Chevron 2">
              <a:extLst>
                <a:ext uri="{FF2B5EF4-FFF2-40B4-BE49-F238E27FC236}">
                  <a16:creationId xmlns:a16="http://schemas.microsoft.com/office/drawing/2014/main" id="{B5A436AF-3E7A-5F55-E19F-AEA82AB60E23}"/>
                </a:ext>
              </a:extLst>
            </p:cNvPr>
            <p:cNvSpPr/>
            <p:nvPr/>
          </p:nvSpPr>
          <p:spPr>
            <a:xfrm>
              <a:off x="585377" y="1065600"/>
              <a:ext cx="3960000" cy="1080000"/>
            </a:xfrm>
            <a:prstGeom prst="chevron">
              <a:avLst/>
            </a:prstGeom>
            <a:solidFill>
              <a:srgbClr val="5CE2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 name="TextBox 8">
              <a:extLst>
                <a:ext uri="{FF2B5EF4-FFF2-40B4-BE49-F238E27FC236}">
                  <a16:creationId xmlns:a16="http://schemas.microsoft.com/office/drawing/2014/main" id="{C920AD25-DDC0-0899-BC53-FB50356B668B}"/>
                </a:ext>
              </a:extLst>
            </p:cNvPr>
            <p:cNvSpPr txBox="1"/>
            <p:nvPr/>
          </p:nvSpPr>
          <p:spPr>
            <a:xfrm>
              <a:off x="1117088" y="1187549"/>
              <a:ext cx="3058852" cy="830997"/>
            </a:xfrm>
            <a:prstGeom prst="rect">
              <a:avLst/>
            </a:prstGeom>
            <a:noFill/>
          </p:spPr>
          <p:txBody>
            <a:bodyPr wrap="square" rtlCol="0">
              <a:spAutoFit/>
            </a:bodyPr>
            <a:lstStyle/>
            <a:p>
              <a:pPr algn="ctr"/>
              <a:r>
                <a:rPr lang="en-US" sz="2400" dirty="0">
                  <a:solidFill>
                    <a:schemeClr val="tx1"/>
                  </a:solidFill>
                  <a:latin typeface="Calibri" panose="020F0502020204030204" pitchFamily="34" charset="0"/>
                  <a:cs typeface="Calibri" panose="020F0502020204030204" pitchFamily="34" charset="0"/>
                </a:rPr>
                <a:t>The word order in a reported question</a:t>
              </a:r>
              <a:endParaRPr lang="en-IN" sz="2400" dirty="0">
                <a:latin typeface="Calibri" panose="020F0502020204030204" pitchFamily="34" charset="0"/>
                <a:cs typeface="Calibri" panose="020F0502020204030204" pitchFamily="34" charset="0"/>
              </a:endParaRPr>
            </a:p>
          </p:txBody>
        </p:sp>
      </p:grpSp>
      <p:grpSp>
        <p:nvGrpSpPr>
          <p:cNvPr id="10" name="Group 9">
            <a:extLst>
              <a:ext uri="{FF2B5EF4-FFF2-40B4-BE49-F238E27FC236}">
                <a16:creationId xmlns:a16="http://schemas.microsoft.com/office/drawing/2014/main" id="{454A2832-E173-2ACA-7B0B-DD0BF5FC5898}"/>
              </a:ext>
            </a:extLst>
          </p:cNvPr>
          <p:cNvGrpSpPr/>
          <p:nvPr/>
        </p:nvGrpSpPr>
        <p:grpSpPr>
          <a:xfrm>
            <a:off x="4116000" y="1114998"/>
            <a:ext cx="3960000" cy="1080000"/>
            <a:chOff x="4116000" y="1065600"/>
            <a:chExt cx="3960000" cy="1080000"/>
          </a:xfrm>
        </p:grpSpPr>
        <p:sp>
          <p:nvSpPr>
            <p:cNvPr id="11" name="Chevron 78">
              <a:extLst>
                <a:ext uri="{FF2B5EF4-FFF2-40B4-BE49-F238E27FC236}">
                  <a16:creationId xmlns:a16="http://schemas.microsoft.com/office/drawing/2014/main" id="{C721589A-0497-6D15-120B-90EEE8D5C195}"/>
                </a:ext>
              </a:extLst>
            </p:cNvPr>
            <p:cNvSpPr/>
            <p:nvPr/>
          </p:nvSpPr>
          <p:spPr>
            <a:xfrm>
              <a:off x="4116000" y="1065600"/>
              <a:ext cx="3960000" cy="1080000"/>
            </a:xfrm>
            <a:prstGeom prst="chevron">
              <a:avLst/>
            </a:prstGeom>
            <a:solidFill>
              <a:srgbClr val="FFA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 name="TextBox 11">
              <a:extLst>
                <a:ext uri="{FF2B5EF4-FFF2-40B4-BE49-F238E27FC236}">
                  <a16:creationId xmlns:a16="http://schemas.microsoft.com/office/drawing/2014/main" id="{03CE393C-9771-E9CE-34BA-E1BAE158AB40}"/>
                </a:ext>
              </a:extLst>
            </p:cNvPr>
            <p:cNvSpPr txBox="1"/>
            <p:nvPr/>
          </p:nvSpPr>
          <p:spPr>
            <a:xfrm>
              <a:off x="4747624" y="1189611"/>
              <a:ext cx="2696751"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ko-KR" sz="2400" b="0" i="0" u="none" strike="noStrike" kern="0" cap="none" spc="0" normalizeH="0" baseline="0" noProof="0" dirty="0">
                  <a:ln>
                    <a:noFill/>
                  </a:ln>
                  <a:solidFill>
                    <a:prstClr val="black"/>
                  </a:solidFill>
                  <a:effectLst/>
                  <a:uLnTx/>
                  <a:uFillTx/>
                  <a:latin typeface="Calibri" panose="020F0502020204030204" pitchFamily="34" charset="0"/>
                  <a:ea typeface="맑은 고딕" panose="020B0503020000020004" pitchFamily="34" charset="-127"/>
                  <a:cs typeface="Calibri" panose="020F0502020204030204" pitchFamily="34" charset="0"/>
                  <a:sym typeface="Arial"/>
                </a:rPr>
                <a:t>Is the same as in the statement</a:t>
              </a:r>
              <a:endParaRPr kumimoji="0" lang="ko-KR" altLang="en-US" sz="2400" b="0" i="0" u="none" strike="noStrike" kern="0" cap="none" spc="0" normalizeH="0" baseline="0" noProof="0" dirty="0">
                <a:ln>
                  <a:noFill/>
                </a:ln>
                <a:solidFill>
                  <a:prstClr val="black"/>
                </a:solidFill>
                <a:effectLst/>
                <a:uLnTx/>
                <a:uFillTx/>
                <a:latin typeface="Calibri" panose="020F0502020204030204" pitchFamily="34" charset="0"/>
                <a:ea typeface="맑은 고딕" panose="020B0503020000020004" pitchFamily="34" charset="-127"/>
                <a:cs typeface="Calibri" panose="020F0502020204030204" pitchFamily="34" charset="0"/>
                <a:sym typeface="Arial"/>
              </a:endParaRPr>
            </a:p>
          </p:txBody>
        </p:sp>
      </p:grpSp>
      <p:grpSp>
        <p:nvGrpSpPr>
          <p:cNvPr id="13" name="Group 12">
            <a:extLst>
              <a:ext uri="{FF2B5EF4-FFF2-40B4-BE49-F238E27FC236}">
                <a16:creationId xmlns:a16="http://schemas.microsoft.com/office/drawing/2014/main" id="{39569B7F-C98F-4666-3760-5262D4C0CE85}"/>
              </a:ext>
            </a:extLst>
          </p:cNvPr>
          <p:cNvGrpSpPr/>
          <p:nvPr/>
        </p:nvGrpSpPr>
        <p:grpSpPr>
          <a:xfrm>
            <a:off x="7629094" y="1114998"/>
            <a:ext cx="3960000" cy="1080000"/>
            <a:chOff x="7654005" y="1065600"/>
            <a:chExt cx="3960000" cy="1080000"/>
          </a:xfrm>
        </p:grpSpPr>
        <p:sp>
          <p:nvSpPr>
            <p:cNvPr id="14" name="Chevron 81">
              <a:extLst>
                <a:ext uri="{FF2B5EF4-FFF2-40B4-BE49-F238E27FC236}">
                  <a16:creationId xmlns:a16="http://schemas.microsoft.com/office/drawing/2014/main" id="{337A79D8-5C92-A202-5176-2AA1CCD735CA}"/>
                </a:ext>
              </a:extLst>
            </p:cNvPr>
            <p:cNvSpPr/>
            <p:nvPr/>
          </p:nvSpPr>
          <p:spPr>
            <a:xfrm>
              <a:off x="7654005" y="1065600"/>
              <a:ext cx="3960000" cy="1080000"/>
            </a:xfrm>
            <a:prstGeom prst="chevron">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 name="TextBox 14">
              <a:extLst>
                <a:ext uri="{FF2B5EF4-FFF2-40B4-BE49-F238E27FC236}">
                  <a16:creationId xmlns:a16="http://schemas.microsoft.com/office/drawing/2014/main" id="{614A60EA-0686-D84A-08BC-07B83FC1FAA3}"/>
                </a:ext>
              </a:extLst>
            </p:cNvPr>
            <p:cNvSpPr txBox="1"/>
            <p:nvPr/>
          </p:nvSpPr>
          <p:spPr>
            <a:xfrm>
              <a:off x="8143787" y="1187549"/>
              <a:ext cx="3140255" cy="830997"/>
            </a:xfrm>
            <a:prstGeom prst="rect">
              <a:avLst/>
            </a:prstGeom>
            <a:noFill/>
          </p:spPr>
          <p:txBody>
            <a:bodyPr wrap="square" rtlCol="0">
              <a:spAutoFit/>
            </a:bodyPr>
            <a:lstStyle/>
            <a:p>
              <a:pPr algn="ctr"/>
              <a:r>
                <a:rPr lang="en-US" sz="2400" dirty="0">
                  <a:solidFill>
                    <a:prstClr val="black"/>
                  </a:solidFill>
                  <a:latin typeface="Calibri" panose="020F0502020204030204" pitchFamily="34" charset="0"/>
                  <a:ea typeface="맑은 고딕" panose="020B0503020000020004" pitchFamily="34" charset="-127"/>
                  <a:cs typeface="Calibri" panose="020F0502020204030204" pitchFamily="34" charset="0"/>
                </a:rPr>
                <a:t>The subject comes before the verb</a:t>
              </a:r>
              <a:endParaRPr lang="en-IN" dirty="0"/>
            </a:p>
          </p:txBody>
        </p:sp>
      </p:grpSp>
      <p:grpSp>
        <p:nvGrpSpPr>
          <p:cNvPr id="42" name="Group 41">
            <a:extLst>
              <a:ext uri="{FF2B5EF4-FFF2-40B4-BE49-F238E27FC236}">
                <a16:creationId xmlns:a16="http://schemas.microsoft.com/office/drawing/2014/main" id="{4B489261-A302-C08E-AFE6-A6893A0DB2B7}"/>
              </a:ext>
            </a:extLst>
          </p:cNvPr>
          <p:cNvGrpSpPr/>
          <p:nvPr/>
        </p:nvGrpSpPr>
        <p:grpSpPr>
          <a:xfrm>
            <a:off x="561289" y="2848046"/>
            <a:ext cx="3150667" cy="2812276"/>
            <a:chOff x="6550824" y="1529770"/>
            <a:chExt cx="3471279" cy="3098454"/>
          </a:xfrm>
        </p:grpSpPr>
        <p:grpSp>
          <p:nvGrpSpPr>
            <p:cNvPr id="43" name="Group 42">
              <a:extLst>
                <a:ext uri="{FF2B5EF4-FFF2-40B4-BE49-F238E27FC236}">
                  <a16:creationId xmlns:a16="http://schemas.microsoft.com/office/drawing/2014/main" id="{9988911A-EE74-8DC9-3F29-73B43AA76934}"/>
                </a:ext>
              </a:extLst>
            </p:cNvPr>
            <p:cNvGrpSpPr/>
            <p:nvPr/>
          </p:nvGrpSpPr>
          <p:grpSpPr>
            <a:xfrm>
              <a:off x="6550824" y="1529770"/>
              <a:ext cx="3471279" cy="3098454"/>
              <a:chOff x="6550824" y="1529770"/>
              <a:chExt cx="3471279" cy="3098454"/>
            </a:xfrm>
          </p:grpSpPr>
          <p:sp>
            <p:nvSpPr>
              <p:cNvPr id="45" name="Hexagon 44">
                <a:extLst>
                  <a:ext uri="{FF2B5EF4-FFF2-40B4-BE49-F238E27FC236}">
                    <a16:creationId xmlns:a16="http://schemas.microsoft.com/office/drawing/2014/main" id="{ED4200EE-F4E7-E697-20BB-01B346845091}"/>
                  </a:ext>
                </a:extLst>
              </p:cNvPr>
              <p:cNvSpPr/>
              <p:nvPr/>
            </p:nvSpPr>
            <p:spPr>
              <a:xfrm rot="20432374">
                <a:off x="6550824" y="1529770"/>
                <a:ext cx="3471279" cy="3098454"/>
              </a:xfrm>
              <a:prstGeom prst="hexagon">
                <a:avLst>
                  <a:gd name="adj" fmla="val 24692"/>
                  <a:gd name="vf" fmla="val 115470"/>
                </a:avLst>
              </a:prstGeom>
              <a:solidFill>
                <a:srgbClr val="EC6F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6" name="Hexagon 45">
                <a:extLst>
                  <a:ext uri="{FF2B5EF4-FFF2-40B4-BE49-F238E27FC236}">
                    <a16:creationId xmlns:a16="http://schemas.microsoft.com/office/drawing/2014/main" id="{12540A63-9FC1-DABD-6DFC-F43DD89021B9}"/>
                  </a:ext>
                </a:extLst>
              </p:cNvPr>
              <p:cNvSpPr/>
              <p:nvPr/>
            </p:nvSpPr>
            <p:spPr>
              <a:xfrm>
                <a:off x="6816080" y="1772816"/>
                <a:ext cx="2952328" cy="2520280"/>
              </a:xfrm>
              <a:prstGeom prst="hexagon">
                <a:avLst>
                  <a:gd name="adj" fmla="val 24692"/>
                  <a:gd name="vf" fmla="val 115470"/>
                </a:avLst>
              </a:prstGeom>
              <a:solidFill>
                <a:srgbClr val="F18F45"/>
              </a:solidFill>
              <a:ln>
                <a:noFill/>
              </a:ln>
              <a:effectLst>
                <a:outerShdw blurRad="50800" dist="88900" dir="2700000" algn="tl" rotWithShape="0">
                  <a:prstClr val="black">
                    <a:alpha val="40000"/>
                  </a:prstClr>
                </a:outerShdw>
              </a:effectLst>
              <a:scene3d>
                <a:camera prst="orthographicFront"/>
                <a:lightRig rig="threePt" dir="t"/>
              </a:scene3d>
              <a:sp3d>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sp>
          <p:nvSpPr>
            <p:cNvPr id="44" name="TextBox 43">
              <a:extLst>
                <a:ext uri="{FF2B5EF4-FFF2-40B4-BE49-F238E27FC236}">
                  <a16:creationId xmlns:a16="http://schemas.microsoft.com/office/drawing/2014/main" id="{348B555B-357D-70F0-93E9-B0A6D2FC71FC}"/>
                </a:ext>
              </a:extLst>
            </p:cNvPr>
            <p:cNvSpPr txBox="1"/>
            <p:nvPr/>
          </p:nvSpPr>
          <p:spPr>
            <a:xfrm>
              <a:off x="7219565" y="2178439"/>
              <a:ext cx="2113723" cy="1729389"/>
            </a:xfrm>
            <a:prstGeom prst="rect">
              <a:avLst/>
            </a:prstGeom>
            <a:noFill/>
          </p:spPr>
          <p:txBody>
            <a:bodyPr wrap="square" rtlCol="0">
              <a:spAutoFit/>
            </a:bodyPr>
            <a:lstStyle/>
            <a:p>
              <a:pPr algn="ctr"/>
              <a:r>
                <a:rPr lang="en-US" sz="2400" b="1" u="sng" dirty="0">
                  <a:solidFill>
                    <a:schemeClr val="bg1"/>
                  </a:solidFill>
                  <a:latin typeface="Calibri" panose="020F0502020204030204" pitchFamily="34" charset="0"/>
                  <a:cs typeface="Calibri" panose="020F0502020204030204" pitchFamily="34" charset="0"/>
                </a:rPr>
                <a:t>Q</a:t>
              </a:r>
              <a:r>
                <a:rPr lang="en-IN" sz="2400" b="1" u="sng" dirty="0" err="1">
                  <a:solidFill>
                    <a:schemeClr val="bg1"/>
                  </a:solidFill>
                  <a:latin typeface="Calibri" panose="020F0502020204030204" pitchFamily="34" charset="0"/>
                  <a:cs typeface="Calibri" panose="020F0502020204030204" pitchFamily="34" charset="0"/>
                </a:rPr>
                <a:t>uestion</a:t>
              </a:r>
              <a:r>
                <a:rPr lang="en-IN" sz="2400" b="1" dirty="0">
                  <a:solidFill>
                    <a:schemeClr val="bg1"/>
                  </a:solidFill>
                  <a:latin typeface="Calibri" panose="020F0502020204030204" pitchFamily="34" charset="0"/>
                  <a:cs typeface="Calibri" panose="020F0502020204030204" pitchFamily="34" charset="0"/>
                </a:rPr>
                <a:t>:</a:t>
              </a:r>
            </a:p>
            <a:p>
              <a:pPr algn="ctr"/>
              <a:r>
                <a:rPr lang="en-IN" sz="2400" dirty="0">
                  <a:solidFill>
                    <a:schemeClr val="bg1"/>
                  </a:solidFill>
                  <a:latin typeface="Calibri" panose="020F0502020204030204" pitchFamily="34" charset="0"/>
                  <a:cs typeface="Calibri" panose="020F0502020204030204" pitchFamily="34" charset="0"/>
                </a:rPr>
                <a:t>She asked, “Are you ready?”</a:t>
              </a:r>
            </a:p>
          </p:txBody>
        </p:sp>
      </p:grpSp>
      <p:grpSp>
        <p:nvGrpSpPr>
          <p:cNvPr id="47" name="Group 46">
            <a:extLst>
              <a:ext uri="{FF2B5EF4-FFF2-40B4-BE49-F238E27FC236}">
                <a16:creationId xmlns:a16="http://schemas.microsoft.com/office/drawing/2014/main" id="{E96FA9DA-CA66-770A-B564-C7E5A1547C58}"/>
              </a:ext>
            </a:extLst>
          </p:cNvPr>
          <p:cNvGrpSpPr/>
          <p:nvPr/>
        </p:nvGrpSpPr>
        <p:grpSpPr>
          <a:xfrm>
            <a:off x="8445600" y="2941200"/>
            <a:ext cx="3227453" cy="2880816"/>
            <a:chOff x="6553083" y="1542940"/>
            <a:chExt cx="3458539" cy="3087081"/>
          </a:xfrm>
        </p:grpSpPr>
        <p:grpSp>
          <p:nvGrpSpPr>
            <p:cNvPr id="48" name="Group 47">
              <a:extLst>
                <a:ext uri="{FF2B5EF4-FFF2-40B4-BE49-F238E27FC236}">
                  <a16:creationId xmlns:a16="http://schemas.microsoft.com/office/drawing/2014/main" id="{32AA24C6-4FBC-86B8-ADF9-A856234AEC95}"/>
                </a:ext>
              </a:extLst>
            </p:cNvPr>
            <p:cNvGrpSpPr/>
            <p:nvPr/>
          </p:nvGrpSpPr>
          <p:grpSpPr>
            <a:xfrm>
              <a:off x="6553083" y="1542940"/>
              <a:ext cx="3458539" cy="3087081"/>
              <a:chOff x="6553083" y="1542940"/>
              <a:chExt cx="3458539" cy="3087082"/>
            </a:xfrm>
          </p:grpSpPr>
          <p:sp>
            <p:nvSpPr>
              <p:cNvPr id="50" name="Hexagon 49">
                <a:extLst>
                  <a:ext uri="{FF2B5EF4-FFF2-40B4-BE49-F238E27FC236}">
                    <a16:creationId xmlns:a16="http://schemas.microsoft.com/office/drawing/2014/main" id="{FA3CF793-6EE1-96D8-15EF-013D41B8E008}"/>
                  </a:ext>
                </a:extLst>
              </p:cNvPr>
              <p:cNvSpPr/>
              <p:nvPr/>
            </p:nvSpPr>
            <p:spPr>
              <a:xfrm rot="20432374">
                <a:off x="6553083" y="1542940"/>
                <a:ext cx="3458539" cy="3087082"/>
              </a:xfrm>
              <a:prstGeom prst="hexagon">
                <a:avLst>
                  <a:gd name="adj" fmla="val 24692"/>
                  <a:gd name="vf" fmla="val 115470"/>
                </a:avLst>
              </a:prstGeom>
              <a:solidFill>
                <a:srgbClr val="FF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1" name="Hexagon 50">
                <a:extLst>
                  <a:ext uri="{FF2B5EF4-FFF2-40B4-BE49-F238E27FC236}">
                    <a16:creationId xmlns:a16="http://schemas.microsoft.com/office/drawing/2014/main" id="{C5D760A6-98E4-B96E-3586-42D0BF0C4303}"/>
                  </a:ext>
                </a:extLst>
              </p:cNvPr>
              <p:cNvSpPr/>
              <p:nvPr/>
            </p:nvSpPr>
            <p:spPr>
              <a:xfrm>
                <a:off x="6816080" y="1772816"/>
                <a:ext cx="2952328" cy="2520281"/>
              </a:xfrm>
              <a:prstGeom prst="hexagon">
                <a:avLst>
                  <a:gd name="adj" fmla="val 24692"/>
                  <a:gd name="vf" fmla="val 115470"/>
                </a:avLst>
              </a:prstGeom>
              <a:solidFill>
                <a:srgbClr val="FF66CC"/>
              </a:solidFill>
              <a:ln>
                <a:noFill/>
              </a:ln>
              <a:effectLst>
                <a:outerShdw blurRad="50800" dist="88900" dir="2700000" algn="tl" rotWithShape="0">
                  <a:prstClr val="black">
                    <a:alpha val="40000"/>
                  </a:prstClr>
                </a:outerShdw>
              </a:effectLst>
              <a:scene3d>
                <a:camera prst="orthographicFront"/>
                <a:lightRig rig="threePt" dir="t"/>
              </a:scene3d>
              <a:sp3d>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sp>
          <p:nvSpPr>
            <p:cNvPr id="49" name="TextBox 48">
              <a:extLst>
                <a:ext uri="{FF2B5EF4-FFF2-40B4-BE49-F238E27FC236}">
                  <a16:creationId xmlns:a16="http://schemas.microsoft.com/office/drawing/2014/main" id="{DF9F873C-6D9F-5C13-70ED-A9228AF79C66}"/>
                </a:ext>
              </a:extLst>
            </p:cNvPr>
            <p:cNvSpPr txBox="1"/>
            <p:nvPr/>
          </p:nvSpPr>
          <p:spPr>
            <a:xfrm>
              <a:off x="7035796" y="2065666"/>
              <a:ext cx="2512895" cy="2473599"/>
            </a:xfrm>
            <a:prstGeom prst="rect">
              <a:avLst/>
            </a:prstGeom>
            <a:noFill/>
          </p:spPr>
          <p:txBody>
            <a:bodyPr wrap="square" rtlCol="0">
              <a:spAutoFit/>
            </a:bodyPr>
            <a:lstStyle/>
            <a:p>
              <a:pPr algn="ctr"/>
              <a:r>
                <a:rPr lang="en-US" sz="2400" b="1" u="sng" dirty="0">
                  <a:solidFill>
                    <a:schemeClr val="bg1"/>
                  </a:solidFill>
                  <a:latin typeface="Calibri" panose="020F0502020204030204" pitchFamily="34" charset="0"/>
                  <a:cs typeface="Arial" panose="020B0604020202020204" pitchFamily="34" charset="0"/>
                </a:rPr>
                <a:t>Question in reported speech</a:t>
              </a:r>
              <a:r>
                <a:rPr lang="en-US" sz="2400" b="1" dirty="0">
                  <a:solidFill>
                    <a:schemeClr val="bg1"/>
                  </a:solidFill>
                  <a:latin typeface="Calibri" panose="020F0502020204030204" pitchFamily="34" charset="0"/>
                  <a:cs typeface="Arial" panose="020B0604020202020204" pitchFamily="34" charset="0"/>
                </a:rPr>
                <a:t>:</a:t>
              </a:r>
            </a:p>
            <a:p>
              <a:pPr algn="ctr"/>
              <a:r>
                <a:rPr lang="en-US" sz="2400" dirty="0">
                  <a:solidFill>
                    <a:schemeClr val="bg1"/>
                  </a:solidFill>
                  <a:latin typeface="Calibri" panose="020F0502020204030204" pitchFamily="34" charset="0"/>
                  <a:cs typeface="Arial" panose="020B0604020202020204" pitchFamily="34" charset="0"/>
                </a:rPr>
                <a:t>She wanted to know if I was ready.</a:t>
              </a:r>
              <a:endParaRPr lang="en-IN" sz="2400" dirty="0">
                <a:solidFill>
                  <a:schemeClr val="bg1"/>
                </a:solidFill>
              </a:endParaRPr>
            </a:p>
            <a:p>
              <a:pPr algn="ctr"/>
              <a:endParaRPr lang="en-IN" sz="2400" dirty="0">
                <a:solidFill>
                  <a:schemeClr val="bg1"/>
                </a:solidFill>
                <a:latin typeface="Calibri" panose="020F0502020204030204" pitchFamily="34" charset="0"/>
                <a:cs typeface="Calibri" panose="020F0502020204030204" pitchFamily="34" charset="0"/>
              </a:endParaRPr>
            </a:p>
          </p:txBody>
        </p:sp>
      </p:grpSp>
      <p:grpSp>
        <p:nvGrpSpPr>
          <p:cNvPr id="52" name="Group 51">
            <a:extLst>
              <a:ext uri="{FF2B5EF4-FFF2-40B4-BE49-F238E27FC236}">
                <a16:creationId xmlns:a16="http://schemas.microsoft.com/office/drawing/2014/main" id="{5EF8E15A-DB3B-8230-C264-0CB0A8392F7E}"/>
              </a:ext>
            </a:extLst>
          </p:cNvPr>
          <p:cNvGrpSpPr/>
          <p:nvPr/>
        </p:nvGrpSpPr>
        <p:grpSpPr>
          <a:xfrm>
            <a:off x="4460400" y="2905200"/>
            <a:ext cx="3233707" cy="2886398"/>
            <a:chOff x="6549613" y="1522701"/>
            <a:chExt cx="3478118" cy="3104558"/>
          </a:xfrm>
        </p:grpSpPr>
        <p:grpSp>
          <p:nvGrpSpPr>
            <p:cNvPr id="53" name="Group 52">
              <a:extLst>
                <a:ext uri="{FF2B5EF4-FFF2-40B4-BE49-F238E27FC236}">
                  <a16:creationId xmlns:a16="http://schemas.microsoft.com/office/drawing/2014/main" id="{B9BACA6A-3DF9-AE6C-92B3-A60157468581}"/>
                </a:ext>
              </a:extLst>
            </p:cNvPr>
            <p:cNvGrpSpPr/>
            <p:nvPr/>
          </p:nvGrpSpPr>
          <p:grpSpPr>
            <a:xfrm>
              <a:off x="6549613" y="1522701"/>
              <a:ext cx="3478118" cy="3104558"/>
              <a:chOff x="6549613" y="1522701"/>
              <a:chExt cx="3478118" cy="3104558"/>
            </a:xfrm>
          </p:grpSpPr>
          <p:sp>
            <p:nvSpPr>
              <p:cNvPr id="55" name="Hexagon 54">
                <a:extLst>
                  <a:ext uri="{FF2B5EF4-FFF2-40B4-BE49-F238E27FC236}">
                    <a16:creationId xmlns:a16="http://schemas.microsoft.com/office/drawing/2014/main" id="{1BFC5B29-C6DC-9966-6911-34C9F805C873}"/>
                  </a:ext>
                </a:extLst>
              </p:cNvPr>
              <p:cNvSpPr/>
              <p:nvPr/>
            </p:nvSpPr>
            <p:spPr>
              <a:xfrm rot="20432374">
                <a:off x="6549613" y="1522701"/>
                <a:ext cx="3478118" cy="3104558"/>
              </a:xfrm>
              <a:prstGeom prst="hexagon">
                <a:avLst>
                  <a:gd name="adj" fmla="val 24692"/>
                  <a:gd name="vf" fmla="val 115470"/>
                </a:avLst>
              </a:prstGeom>
              <a:solidFill>
                <a:srgbClr val="4A98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6" name="Hexagon 55">
                <a:extLst>
                  <a:ext uri="{FF2B5EF4-FFF2-40B4-BE49-F238E27FC236}">
                    <a16:creationId xmlns:a16="http://schemas.microsoft.com/office/drawing/2014/main" id="{82A9CA4C-72F6-CF02-AC68-836FDCE9AC1A}"/>
                  </a:ext>
                </a:extLst>
              </p:cNvPr>
              <p:cNvSpPr/>
              <p:nvPr/>
            </p:nvSpPr>
            <p:spPr>
              <a:xfrm>
                <a:off x="6816080" y="1772816"/>
                <a:ext cx="2952328" cy="2520280"/>
              </a:xfrm>
              <a:prstGeom prst="hexagon">
                <a:avLst>
                  <a:gd name="adj" fmla="val 24692"/>
                  <a:gd name="vf" fmla="val 115470"/>
                </a:avLst>
              </a:prstGeom>
              <a:solidFill>
                <a:srgbClr val="139FC0"/>
              </a:solidFill>
              <a:ln>
                <a:noFill/>
              </a:ln>
              <a:effectLst>
                <a:outerShdw blurRad="50800" dist="88900" dir="2700000" algn="tl" rotWithShape="0">
                  <a:prstClr val="black">
                    <a:alpha val="40000"/>
                  </a:prstClr>
                </a:outerShdw>
              </a:effectLst>
              <a:scene3d>
                <a:camera prst="orthographicFront"/>
                <a:lightRig rig="threePt" dir="t"/>
              </a:scene3d>
              <a:sp3d>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sp>
          <p:nvSpPr>
            <p:cNvPr id="54" name="TextBox 53">
              <a:extLst>
                <a:ext uri="{FF2B5EF4-FFF2-40B4-BE49-F238E27FC236}">
                  <a16:creationId xmlns:a16="http://schemas.microsoft.com/office/drawing/2014/main" id="{F042E524-7746-4CA5-0235-B370DD1A422E}"/>
                </a:ext>
              </a:extLst>
            </p:cNvPr>
            <p:cNvSpPr txBox="1"/>
            <p:nvPr/>
          </p:nvSpPr>
          <p:spPr>
            <a:xfrm>
              <a:off x="7318163" y="2096636"/>
              <a:ext cx="1981342" cy="1688234"/>
            </a:xfrm>
            <a:prstGeom prst="rect">
              <a:avLst/>
            </a:prstGeom>
            <a:noFill/>
          </p:spPr>
          <p:txBody>
            <a:bodyPr wrap="square" rtlCol="0">
              <a:spAutoFit/>
            </a:bodyPr>
            <a:lstStyle/>
            <a:p>
              <a:pPr algn="ctr"/>
              <a:r>
                <a:rPr lang="en-US" sz="2400" b="1" u="sng" dirty="0">
                  <a:solidFill>
                    <a:schemeClr val="bg1"/>
                  </a:solidFill>
                  <a:latin typeface="Calibri" panose="020F0502020204030204" pitchFamily="34" charset="0"/>
                  <a:cs typeface="Calibri" panose="020F0502020204030204" pitchFamily="34" charset="0"/>
                </a:rPr>
                <a:t>Statement</a:t>
              </a:r>
              <a:r>
                <a:rPr lang="en-US" sz="2400" b="1" dirty="0">
                  <a:solidFill>
                    <a:schemeClr val="bg1"/>
                  </a:solidFill>
                  <a:latin typeface="Calibri" panose="020F0502020204030204" pitchFamily="34" charset="0"/>
                  <a:cs typeface="Calibri" panose="020F0502020204030204" pitchFamily="34" charset="0"/>
                </a:rPr>
                <a:t>:</a:t>
              </a:r>
            </a:p>
            <a:p>
              <a:pPr algn="ctr"/>
              <a:r>
                <a:rPr lang="en-US" sz="2400" dirty="0">
                  <a:solidFill>
                    <a:schemeClr val="bg1"/>
                  </a:solidFill>
                  <a:latin typeface="Calibri" panose="020F0502020204030204" pitchFamily="34" charset="0"/>
                  <a:cs typeface="Calibri" panose="020F0502020204030204" pitchFamily="34" charset="0"/>
                </a:rPr>
                <a:t>She asked me if I was ready.</a:t>
              </a:r>
            </a:p>
          </p:txBody>
        </p:sp>
      </p:grpSp>
    </p:spTree>
    <p:extLst>
      <p:ext uri="{BB962C8B-B14F-4D97-AF65-F5344CB8AC3E}">
        <p14:creationId xmlns:p14="http://schemas.microsoft.com/office/powerpoint/2010/main" val="2132992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1000"/>
                                        <p:tgtEl>
                                          <p:spTgt spid="10"/>
                                        </p:tgtEl>
                                      </p:cBhvr>
                                    </p:animEffect>
                                  </p:childTnLst>
                                </p:cTn>
                              </p:par>
                            </p:childTnLst>
                          </p:cTn>
                        </p:par>
                        <p:par>
                          <p:cTn id="12" fill="hold">
                            <p:stCondLst>
                              <p:cond delay="2000"/>
                            </p:stCondLst>
                            <p:childTnLst>
                              <p:par>
                                <p:cTn id="13" presetID="22" presetClass="entr" presetSubtype="8"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left)">
                                      <p:cBhvr>
                                        <p:cTn id="15" dur="10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49" presetClass="entr" presetSubtype="0" decel="100000" fill="hold" nodeType="clickEffect">
                                  <p:stCondLst>
                                    <p:cond delay="0"/>
                                  </p:stCondLst>
                                  <p:childTnLst>
                                    <p:set>
                                      <p:cBhvr>
                                        <p:cTn id="19" dur="1" fill="hold">
                                          <p:stCondLst>
                                            <p:cond delay="0"/>
                                          </p:stCondLst>
                                        </p:cTn>
                                        <p:tgtEl>
                                          <p:spTgt spid="42"/>
                                        </p:tgtEl>
                                        <p:attrNameLst>
                                          <p:attrName>style.visibility</p:attrName>
                                        </p:attrNameLst>
                                      </p:cBhvr>
                                      <p:to>
                                        <p:strVal val="visible"/>
                                      </p:to>
                                    </p:set>
                                    <p:anim calcmode="lin" valueType="num">
                                      <p:cBhvr>
                                        <p:cTn id="20" dur="1000" fill="hold"/>
                                        <p:tgtEl>
                                          <p:spTgt spid="42"/>
                                        </p:tgtEl>
                                        <p:attrNameLst>
                                          <p:attrName>ppt_w</p:attrName>
                                        </p:attrNameLst>
                                      </p:cBhvr>
                                      <p:tavLst>
                                        <p:tav tm="0">
                                          <p:val>
                                            <p:fltVal val="0"/>
                                          </p:val>
                                        </p:tav>
                                        <p:tav tm="100000">
                                          <p:val>
                                            <p:strVal val="#ppt_w"/>
                                          </p:val>
                                        </p:tav>
                                      </p:tavLst>
                                    </p:anim>
                                    <p:anim calcmode="lin" valueType="num">
                                      <p:cBhvr>
                                        <p:cTn id="21" dur="1000" fill="hold"/>
                                        <p:tgtEl>
                                          <p:spTgt spid="42"/>
                                        </p:tgtEl>
                                        <p:attrNameLst>
                                          <p:attrName>ppt_h</p:attrName>
                                        </p:attrNameLst>
                                      </p:cBhvr>
                                      <p:tavLst>
                                        <p:tav tm="0">
                                          <p:val>
                                            <p:fltVal val="0"/>
                                          </p:val>
                                        </p:tav>
                                        <p:tav tm="100000">
                                          <p:val>
                                            <p:strVal val="#ppt_h"/>
                                          </p:val>
                                        </p:tav>
                                      </p:tavLst>
                                    </p:anim>
                                    <p:anim calcmode="lin" valueType="num">
                                      <p:cBhvr>
                                        <p:cTn id="22" dur="1000" fill="hold"/>
                                        <p:tgtEl>
                                          <p:spTgt spid="42"/>
                                        </p:tgtEl>
                                        <p:attrNameLst>
                                          <p:attrName>style.rotation</p:attrName>
                                        </p:attrNameLst>
                                      </p:cBhvr>
                                      <p:tavLst>
                                        <p:tav tm="0">
                                          <p:val>
                                            <p:fltVal val="360"/>
                                          </p:val>
                                        </p:tav>
                                        <p:tav tm="100000">
                                          <p:val>
                                            <p:fltVal val="0"/>
                                          </p:val>
                                        </p:tav>
                                      </p:tavLst>
                                    </p:anim>
                                    <p:animEffect transition="in" filter="fade">
                                      <p:cBhvr>
                                        <p:cTn id="23" dur="1000"/>
                                        <p:tgtEl>
                                          <p:spTgt spid="42"/>
                                        </p:tgtEl>
                                      </p:cBhvr>
                                    </p:animEffect>
                                  </p:childTnLst>
                                </p:cTn>
                              </p:par>
                            </p:childTnLst>
                          </p:cTn>
                        </p:par>
                      </p:childTnLst>
                    </p:cTn>
                  </p:par>
                  <p:par>
                    <p:cTn id="24" fill="hold">
                      <p:stCondLst>
                        <p:cond delay="indefinite"/>
                      </p:stCondLst>
                      <p:childTnLst>
                        <p:par>
                          <p:cTn id="25" fill="hold">
                            <p:stCondLst>
                              <p:cond delay="0"/>
                            </p:stCondLst>
                            <p:childTnLst>
                              <p:par>
                                <p:cTn id="26" presetID="49" presetClass="entr" presetSubtype="0" decel="100000" fill="hold" nodeType="clickEffect">
                                  <p:stCondLst>
                                    <p:cond delay="0"/>
                                  </p:stCondLst>
                                  <p:childTnLst>
                                    <p:set>
                                      <p:cBhvr>
                                        <p:cTn id="27" dur="1" fill="hold">
                                          <p:stCondLst>
                                            <p:cond delay="0"/>
                                          </p:stCondLst>
                                        </p:cTn>
                                        <p:tgtEl>
                                          <p:spTgt spid="52"/>
                                        </p:tgtEl>
                                        <p:attrNameLst>
                                          <p:attrName>style.visibility</p:attrName>
                                        </p:attrNameLst>
                                      </p:cBhvr>
                                      <p:to>
                                        <p:strVal val="visible"/>
                                      </p:to>
                                    </p:set>
                                    <p:anim calcmode="lin" valueType="num">
                                      <p:cBhvr>
                                        <p:cTn id="28" dur="1000" fill="hold"/>
                                        <p:tgtEl>
                                          <p:spTgt spid="52"/>
                                        </p:tgtEl>
                                        <p:attrNameLst>
                                          <p:attrName>ppt_w</p:attrName>
                                        </p:attrNameLst>
                                      </p:cBhvr>
                                      <p:tavLst>
                                        <p:tav tm="0">
                                          <p:val>
                                            <p:fltVal val="0"/>
                                          </p:val>
                                        </p:tav>
                                        <p:tav tm="100000">
                                          <p:val>
                                            <p:strVal val="#ppt_w"/>
                                          </p:val>
                                        </p:tav>
                                      </p:tavLst>
                                    </p:anim>
                                    <p:anim calcmode="lin" valueType="num">
                                      <p:cBhvr>
                                        <p:cTn id="29" dur="1000" fill="hold"/>
                                        <p:tgtEl>
                                          <p:spTgt spid="52"/>
                                        </p:tgtEl>
                                        <p:attrNameLst>
                                          <p:attrName>ppt_h</p:attrName>
                                        </p:attrNameLst>
                                      </p:cBhvr>
                                      <p:tavLst>
                                        <p:tav tm="0">
                                          <p:val>
                                            <p:fltVal val="0"/>
                                          </p:val>
                                        </p:tav>
                                        <p:tav tm="100000">
                                          <p:val>
                                            <p:strVal val="#ppt_h"/>
                                          </p:val>
                                        </p:tav>
                                      </p:tavLst>
                                    </p:anim>
                                    <p:anim calcmode="lin" valueType="num">
                                      <p:cBhvr>
                                        <p:cTn id="30" dur="1000" fill="hold"/>
                                        <p:tgtEl>
                                          <p:spTgt spid="52"/>
                                        </p:tgtEl>
                                        <p:attrNameLst>
                                          <p:attrName>style.rotation</p:attrName>
                                        </p:attrNameLst>
                                      </p:cBhvr>
                                      <p:tavLst>
                                        <p:tav tm="0">
                                          <p:val>
                                            <p:fltVal val="360"/>
                                          </p:val>
                                        </p:tav>
                                        <p:tav tm="100000">
                                          <p:val>
                                            <p:fltVal val="0"/>
                                          </p:val>
                                        </p:tav>
                                      </p:tavLst>
                                    </p:anim>
                                    <p:animEffect transition="in" filter="fade">
                                      <p:cBhvr>
                                        <p:cTn id="31" dur="1000"/>
                                        <p:tgtEl>
                                          <p:spTgt spid="52"/>
                                        </p:tgtEl>
                                      </p:cBhvr>
                                    </p:animEffect>
                                  </p:childTnLst>
                                </p:cTn>
                              </p:par>
                            </p:childTnLst>
                          </p:cTn>
                        </p:par>
                      </p:childTnLst>
                    </p:cTn>
                  </p:par>
                  <p:par>
                    <p:cTn id="32" fill="hold">
                      <p:stCondLst>
                        <p:cond delay="indefinite"/>
                      </p:stCondLst>
                      <p:childTnLst>
                        <p:par>
                          <p:cTn id="33" fill="hold">
                            <p:stCondLst>
                              <p:cond delay="0"/>
                            </p:stCondLst>
                            <p:childTnLst>
                              <p:par>
                                <p:cTn id="34" presetID="49" presetClass="entr" presetSubtype="0" decel="100000" fill="hold" nodeType="clickEffect">
                                  <p:stCondLst>
                                    <p:cond delay="0"/>
                                  </p:stCondLst>
                                  <p:childTnLst>
                                    <p:set>
                                      <p:cBhvr>
                                        <p:cTn id="35" dur="1" fill="hold">
                                          <p:stCondLst>
                                            <p:cond delay="0"/>
                                          </p:stCondLst>
                                        </p:cTn>
                                        <p:tgtEl>
                                          <p:spTgt spid="47"/>
                                        </p:tgtEl>
                                        <p:attrNameLst>
                                          <p:attrName>style.visibility</p:attrName>
                                        </p:attrNameLst>
                                      </p:cBhvr>
                                      <p:to>
                                        <p:strVal val="visible"/>
                                      </p:to>
                                    </p:set>
                                    <p:anim calcmode="lin" valueType="num">
                                      <p:cBhvr>
                                        <p:cTn id="36" dur="1000" fill="hold"/>
                                        <p:tgtEl>
                                          <p:spTgt spid="47"/>
                                        </p:tgtEl>
                                        <p:attrNameLst>
                                          <p:attrName>ppt_w</p:attrName>
                                        </p:attrNameLst>
                                      </p:cBhvr>
                                      <p:tavLst>
                                        <p:tav tm="0">
                                          <p:val>
                                            <p:fltVal val="0"/>
                                          </p:val>
                                        </p:tav>
                                        <p:tav tm="100000">
                                          <p:val>
                                            <p:strVal val="#ppt_w"/>
                                          </p:val>
                                        </p:tav>
                                      </p:tavLst>
                                    </p:anim>
                                    <p:anim calcmode="lin" valueType="num">
                                      <p:cBhvr>
                                        <p:cTn id="37" dur="1000" fill="hold"/>
                                        <p:tgtEl>
                                          <p:spTgt spid="47"/>
                                        </p:tgtEl>
                                        <p:attrNameLst>
                                          <p:attrName>ppt_h</p:attrName>
                                        </p:attrNameLst>
                                      </p:cBhvr>
                                      <p:tavLst>
                                        <p:tav tm="0">
                                          <p:val>
                                            <p:fltVal val="0"/>
                                          </p:val>
                                        </p:tav>
                                        <p:tav tm="100000">
                                          <p:val>
                                            <p:strVal val="#ppt_h"/>
                                          </p:val>
                                        </p:tav>
                                      </p:tavLst>
                                    </p:anim>
                                    <p:anim calcmode="lin" valueType="num">
                                      <p:cBhvr>
                                        <p:cTn id="38" dur="1000" fill="hold"/>
                                        <p:tgtEl>
                                          <p:spTgt spid="47"/>
                                        </p:tgtEl>
                                        <p:attrNameLst>
                                          <p:attrName>style.rotation</p:attrName>
                                        </p:attrNameLst>
                                      </p:cBhvr>
                                      <p:tavLst>
                                        <p:tav tm="0">
                                          <p:val>
                                            <p:fltVal val="360"/>
                                          </p:val>
                                        </p:tav>
                                        <p:tav tm="100000">
                                          <p:val>
                                            <p:fltVal val="0"/>
                                          </p:val>
                                        </p:tav>
                                      </p:tavLst>
                                    </p:anim>
                                    <p:animEffect transition="in" filter="fade">
                                      <p:cBhvr>
                                        <p:cTn id="39" dur="10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grpSp>
        <p:nvGrpSpPr>
          <p:cNvPr id="2" name="Group 1">
            <a:extLst>
              <a:ext uri="{FF2B5EF4-FFF2-40B4-BE49-F238E27FC236}">
                <a16:creationId xmlns:a16="http://schemas.microsoft.com/office/drawing/2014/main" id="{76AB61A8-64FA-DBE3-8910-D8A6723FA0BF}"/>
              </a:ext>
            </a:extLst>
          </p:cNvPr>
          <p:cNvGrpSpPr/>
          <p:nvPr/>
        </p:nvGrpSpPr>
        <p:grpSpPr>
          <a:xfrm>
            <a:off x="1304400" y="144000"/>
            <a:ext cx="9583200" cy="720000"/>
            <a:chOff x="4069463" y="3006635"/>
            <a:chExt cx="4087725" cy="907930"/>
          </a:xfrm>
        </p:grpSpPr>
        <p:grpSp>
          <p:nvGrpSpPr>
            <p:cNvPr id="3" name="Group 2">
              <a:extLst>
                <a:ext uri="{FF2B5EF4-FFF2-40B4-BE49-F238E27FC236}">
                  <a16:creationId xmlns:a16="http://schemas.microsoft.com/office/drawing/2014/main" id="{04910C6B-A752-9389-BEC0-9C94DCCCD0D2}"/>
                </a:ext>
              </a:extLst>
            </p:cNvPr>
            <p:cNvGrpSpPr/>
            <p:nvPr/>
          </p:nvGrpSpPr>
          <p:grpSpPr>
            <a:xfrm>
              <a:off x="4069463" y="3006635"/>
              <a:ext cx="4087725" cy="907930"/>
              <a:chOff x="1199456" y="4278368"/>
              <a:chExt cx="4087725" cy="907930"/>
            </a:xfrm>
          </p:grpSpPr>
          <p:sp>
            <p:nvSpPr>
              <p:cNvPr id="5" name="Rectangle: Rounded Corners 4">
                <a:extLst>
                  <a:ext uri="{FF2B5EF4-FFF2-40B4-BE49-F238E27FC236}">
                    <a16:creationId xmlns:a16="http://schemas.microsoft.com/office/drawing/2014/main" id="{C31BA347-AED5-115A-C95B-2AC64766E91B}"/>
                  </a:ext>
                </a:extLst>
              </p:cNvPr>
              <p:cNvSpPr/>
              <p:nvPr/>
            </p:nvSpPr>
            <p:spPr>
              <a:xfrm>
                <a:off x="1199456" y="4278368"/>
                <a:ext cx="4087725" cy="907930"/>
              </a:xfrm>
              <a:prstGeom prst="roundRect">
                <a:avLst/>
              </a:prstGeom>
              <a:solidFill>
                <a:srgbClr val="E44A90"/>
              </a:solidFill>
              <a:ln w="50800" cap="flat" cmpd="sng" algn="ctr">
                <a:solidFill>
                  <a:srgbClr val="E44A9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N" sz="2700" b="0" i="0" u="none" strike="noStrike" kern="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6" name="Rectangle: Rounded Corners 5">
                <a:extLst>
                  <a:ext uri="{FF2B5EF4-FFF2-40B4-BE49-F238E27FC236}">
                    <a16:creationId xmlns:a16="http://schemas.microsoft.com/office/drawing/2014/main" id="{82B58C41-A433-3D0D-A0BA-E67DC0C6FA1C}"/>
                  </a:ext>
                </a:extLst>
              </p:cNvPr>
              <p:cNvSpPr/>
              <p:nvPr/>
            </p:nvSpPr>
            <p:spPr>
              <a:xfrm>
                <a:off x="1284909" y="4409124"/>
                <a:ext cx="3926145" cy="648072"/>
              </a:xfrm>
              <a:prstGeom prst="roundRect">
                <a:avLst/>
              </a:prstGeom>
              <a:solidFill>
                <a:srgbClr val="FFFFFF"/>
              </a:solidFill>
              <a:ln w="50800" cap="flat" cmpd="sng" algn="ctr">
                <a:solidFill>
                  <a:srgbClr val="FFFFFF"/>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N" sz="2700" b="0" i="0" u="none" strike="noStrike" kern="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endParaRPr>
              </a:p>
            </p:txBody>
          </p:sp>
        </p:grpSp>
        <p:sp>
          <p:nvSpPr>
            <p:cNvPr id="4" name="TextBox 3">
              <a:extLst>
                <a:ext uri="{FF2B5EF4-FFF2-40B4-BE49-F238E27FC236}">
                  <a16:creationId xmlns:a16="http://schemas.microsoft.com/office/drawing/2014/main" id="{674BCF7C-FF15-72AA-0CA9-220B4A1CB7E0}"/>
                </a:ext>
              </a:extLst>
            </p:cNvPr>
            <p:cNvSpPr txBox="1"/>
            <p:nvPr/>
          </p:nvSpPr>
          <p:spPr>
            <a:xfrm>
              <a:off x="4259283" y="3136564"/>
              <a:ext cx="3708085" cy="648072"/>
            </a:xfrm>
            <a:prstGeom prst="rect">
              <a:avLst/>
            </a:prstGeom>
            <a:solidFill>
              <a:srgbClr val="FFFFFF"/>
            </a:solidFill>
            <a:ln w="50800" cap="flat" cmpd="sng" algn="ctr">
              <a:solidFill>
                <a:srgbClr val="FFFFFF"/>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marR="0" lvl="0" algn="l" rtl="0">
                <a:lnSpc>
                  <a:spcPct val="100000"/>
                </a:lnSpc>
                <a:spcBef>
                  <a:spcPts val="0"/>
                </a:spcBef>
                <a:spcAft>
                  <a:spcPts val="0"/>
                </a:spcAft>
              </a:defPPr>
              <a:lvl1pPr algn="ctr">
                <a:defRPr sz="2700">
                  <a:solidFill>
                    <a:schemeClr val="lt1"/>
                  </a:solidFill>
                  <a:latin typeface="Calibri" panose="020F0502020204030204" pitchFamily="34" charset="0"/>
                  <a:ea typeface="+mn-ea"/>
                  <a:cs typeface="Calibri" panose="020F0502020204030204" pitchFamily="34" charset="0"/>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3600" dirty="0">
                  <a:solidFill>
                    <a:srgbClr val="000000"/>
                  </a:solidFill>
                </a:rPr>
                <a:t>Question</a:t>
              </a:r>
              <a:r>
                <a:rPr kumimoji="0" lang="en-GB" sz="36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s in Reported Speech: Punctuation</a:t>
              </a:r>
              <a:endParaRPr kumimoji="0" lang="en-IN" sz="36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grpSp>
      <p:grpSp>
        <p:nvGrpSpPr>
          <p:cNvPr id="7" name="Group 6">
            <a:extLst>
              <a:ext uri="{FF2B5EF4-FFF2-40B4-BE49-F238E27FC236}">
                <a16:creationId xmlns:a16="http://schemas.microsoft.com/office/drawing/2014/main" id="{92635FB5-4D47-06FE-0D80-1C82CA6457A2}"/>
              </a:ext>
            </a:extLst>
          </p:cNvPr>
          <p:cNvGrpSpPr/>
          <p:nvPr/>
        </p:nvGrpSpPr>
        <p:grpSpPr>
          <a:xfrm>
            <a:off x="602906" y="1114998"/>
            <a:ext cx="3960000" cy="1080000"/>
            <a:chOff x="585377" y="1065600"/>
            <a:chExt cx="3960000" cy="1080000"/>
          </a:xfrm>
        </p:grpSpPr>
        <p:sp>
          <p:nvSpPr>
            <p:cNvPr id="8" name="Chevron 2">
              <a:extLst>
                <a:ext uri="{FF2B5EF4-FFF2-40B4-BE49-F238E27FC236}">
                  <a16:creationId xmlns:a16="http://schemas.microsoft.com/office/drawing/2014/main" id="{C22F174E-C544-3AF8-5A92-234C51514595}"/>
                </a:ext>
              </a:extLst>
            </p:cNvPr>
            <p:cNvSpPr/>
            <p:nvPr/>
          </p:nvSpPr>
          <p:spPr>
            <a:xfrm>
              <a:off x="585377" y="1065600"/>
              <a:ext cx="3960000" cy="1080000"/>
            </a:xfrm>
            <a:prstGeom prst="chevron">
              <a:avLst/>
            </a:prstGeom>
            <a:solidFill>
              <a:srgbClr val="5CE2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 name="TextBox 8">
              <a:extLst>
                <a:ext uri="{FF2B5EF4-FFF2-40B4-BE49-F238E27FC236}">
                  <a16:creationId xmlns:a16="http://schemas.microsoft.com/office/drawing/2014/main" id="{A16BB0A3-3F07-C68C-F417-AAACB5244EB8}"/>
                </a:ext>
              </a:extLst>
            </p:cNvPr>
            <p:cNvSpPr txBox="1"/>
            <p:nvPr/>
          </p:nvSpPr>
          <p:spPr>
            <a:xfrm>
              <a:off x="1117088" y="1187549"/>
              <a:ext cx="3058852" cy="830997"/>
            </a:xfrm>
            <a:prstGeom prst="rect">
              <a:avLst/>
            </a:prstGeom>
            <a:noFill/>
          </p:spPr>
          <p:txBody>
            <a:bodyPr wrap="square" rtlCol="0">
              <a:spAutoFit/>
            </a:bodyPr>
            <a:lstStyle/>
            <a:p>
              <a:pPr algn="ctr"/>
              <a:r>
                <a:rPr lang="en-US" sz="2400" dirty="0">
                  <a:solidFill>
                    <a:schemeClr val="tx1"/>
                  </a:solidFill>
                  <a:latin typeface="Calibri" panose="020F0502020204030204" pitchFamily="34" charset="0"/>
                  <a:cs typeface="Calibri" panose="020F0502020204030204" pitchFamily="34" charset="0"/>
                </a:rPr>
                <a:t>If the sentence is a statement</a:t>
              </a:r>
              <a:endParaRPr lang="en-IN" sz="2400" dirty="0">
                <a:latin typeface="Calibri" panose="020F0502020204030204" pitchFamily="34" charset="0"/>
                <a:cs typeface="Calibri" panose="020F0502020204030204" pitchFamily="34" charset="0"/>
              </a:endParaRPr>
            </a:p>
          </p:txBody>
        </p:sp>
      </p:grpSp>
      <p:grpSp>
        <p:nvGrpSpPr>
          <p:cNvPr id="10" name="Group 9">
            <a:extLst>
              <a:ext uri="{FF2B5EF4-FFF2-40B4-BE49-F238E27FC236}">
                <a16:creationId xmlns:a16="http://schemas.microsoft.com/office/drawing/2014/main" id="{AB859980-9360-8849-21CD-6F1A9D9ECBDF}"/>
              </a:ext>
            </a:extLst>
          </p:cNvPr>
          <p:cNvGrpSpPr/>
          <p:nvPr/>
        </p:nvGrpSpPr>
        <p:grpSpPr>
          <a:xfrm>
            <a:off x="4116000" y="1114998"/>
            <a:ext cx="3960000" cy="1080000"/>
            <a:chOff x="4116000" y="1065600"/>
            <a:chExt cx="3960000" cy="1080000"/>
          </a:xfrm>
        </p:grpSpPr>
        <p:sp>
          <p:nvSpPr>
            <p:cNvPr id="11" name="Chevron 78">
              <a:extLst>
                <a:ext uri="{FF2B5EF4-FFF2-40B4-BE49-F238E27FC236}">
                  <a16:creationId xmlns:a16="http://schemas.microsoft.com/office/drawing/2014/main" id="{800E0A1E-B912-3755-E5D9-E02326F798D6}"/>
                </a:ext>
              </a:extLst>
            </p:cNvPr>
            <p:cNvSpPr/>
            <p:nvPr/>
          </p:nvSpPr>
          <p:spPr>
            <a:xfrm>
              <a:off x="4116000" y="1065600"/>
              <a:ext cx="3960000" cy="1080000"/>
            </a:xfrm>
            <a:prstGeom prst="chevron">
              <a:avLst/>
            </a:prstGeom>
            <a:solidFill>
              <a:srgbClr val="FFA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 name="TextBox 11">
              <a:extLst>
                <a:ext uri="{FF2B5EF4-FFF2-40B4-BE49-F238E27FC236}">
                  <a16:creationId xmlns:a16="http://schemas.microsoft.com/office/drawing/2014/main" id="{1CBB6849-1FE8-7311-2644-B64A048354AA}"/>
                </a:ext>
              </a:extLst>
            </p:cNvPr>
            <p:cNvSpPr txBox="1"/>
            <p:nvPr/>
          </p:nvSpPr>
          <p:spPr>
            <a:xfrm>
              <a:off x="4747624" y="1189611"/>
              <a:ext cx="2696751"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ko-KR" sz="2400" b="0" i="0" u="none" strike="noStrike" kern="0" cap="none" spc="0" normalizeH="0" baseline="0" noProof="0" dirty="0">
                  <a:ln>
                    <a:noFill/>
                  </a:ln>
                  <a:solidFill>
                    <a:prstClr val="black"/>
                  </a:solidFill>
                  <a:effectLst/>
                  <a:uLnTx/>
                  <a:uFillTx/>
                  <a:latin typeface="Calibri" panose="020F0502020204030204" pitchFamily="34" charset="0"/>
                  <a:ea typeface="맑은 고딕" panose="020B0503020000020004" pitchFamily="34" charset="-127"/>
                  <a:cs typeface="Calibri" panose="020F0502020204030204" pitchFamily="34" charset="0"/>
                  <a:sym typeface="Arial"/>
                </a:rPr>
                <a:t>End it with a full stop</a:t>
              </a:r>
              <a:endParaRPr kumimoji="0" lang="ko-KR" altLang="en-US" sz="2400" b="0" i="0" u="none" strike="noStrike" kern="0" cap="none" spc="0" normalizeH="0" baseline="0" noProof="0" dirty="0">
                <a:ln>
                  <a:noFill/>
                </a:ln>
                <a:solidFill>
                  <a:prstClr val="black"/>
                </a:solidFill>
                <a:effectLst/>
                <a:uLnTx/>
                <a:uFillTx/>
                <a:latin typeface="Calibri" panose="020F0502020204030204" pitchFamily="34" charset="0"/>
                <a:ea typeface="맑은 고딕" panose="020B0503020000020004" pitchFamily="34" charset="-127"/>
                <a:cs typeface="Calibri" panose="020F0502020204030204" pitchFamily="34" charset="0"/>
                <a:sym typeface="Arial"/>
              </a:endParaRPr>
            </a:p>
          </p:txBody>
        </p:sp>
      </p:grpSp>
      <p:grpSp>
        <p:nvGrpSpPr>
          <p:cNvPr id="13" name="Group 12">
            <a:extLst>
              <a:ext uri="{FF2B5EF4-FFF2-40B4-BE49-F238E27FC236}">
                <a16:creationId xmlns:a16="http://schemas.microsoft.com/office/drawing/2014/main" id="{9BD9D860-7411-51B2-853C-FA613BE007AA}"/>
              </a:ext>
            </a:extLst>
          </p:cNvPr>
          <p:cNvGrpSpPr/>
          <p:nvPr/>
        </p:nvGrpSpPr>
        <p:grpSpPr>
          <a:xfrm>
            <a:off x="7629094" y="1114998"/>
            <a:ext cx="3960000" cy="1080000"/>
            <a:chOff x="7654005" y="1065600"/>
            <a:chExt cx="3960000" cy="1080000"/>
          </a:xfrm>
        </p:grpSpPr>
        <p:sp>
          <p:nvSpPr>
            <p:cNvPr id="14" name="Chevron 81">
              <a:extLst>
                <a:ext uri="{FF2B5EF4-FFF2-40B4-BE49-F238E27FC236}">
                  <a16:creationId xmlns:a16="http://schemas.microsoft.com/office/drawing/2014/main" id="{8FA77C09-C122-FE90-60A0-6C2A2AB90D00}"/>
                </a:ext>
              </a:extLst>
            </p:cNvPr>
            <p:cNvSpPr/>
            <p:nvPr/>
          </p:nvSpPr>
          <p:spPr>
            <a:xfrm>
              <a:off x="7654005" y="1065600"/>
              <a:ext cx="3960000" cy="1080000"/>
            </a:xfrm>
            <a:prstGeom prst="chevron">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 name="TextBox 14">
              <a:extLst>
                <a:ext uri="{FF2B5EF4-FFF2-40B4-BE49-F238E27FC236}">
                  <a16:creationId xmlns:a16="http://schemas.microsoft.com/office/drawing/2014/main" id="{5F980162-2330-F0DD-ED51-4909EEE4A1F4}"/>
                </a:ext>
              </a:extLst>
            </p:cNvPr>
            <p:cNvSpPr txBox="1"/>
            <p:nvPr/>
          </p:nvSpPr>
          <p:spPr>
            <a:xfrm>
              <a:off x="8143787" y="1187549"/>
              <a:ext cx="3140255" cy="830997"/>
            </a:xfrm>
            <a:prstGeom prst="rect">
              <a:avLst/>
            </a:prstGeom>
            <a:noFill/>
          </p:spPr>
          <p:txBody>
            <a:bodyPr wrap="square" rtlCol="0">
              <a:spAutoFit/>
            </a:bodyPr>
            <a:lstStyle/>
            <a:p>
              <a:pPr algn="ctr"/>
              <a:r>
                <a:rPr lang="en-US" sz="2400" dirty="0">
                  <a:solidFill>
                    <a:prstClr val="black"/>
                  </a:solidFill>
                  <a:latin typeface="Calibri" panose="020F0502020204030204" pitchFamily="34" charset="0"/>
                  <a:ea typeface="맑은 고딕" panose="020B0503020000020004" pitchFamily="34" charset="-127"/>
                  <a:cs typeface="Calibri" panose="020F0502020204030204" pitchFamily="34" charset="0"/>
                </a:rPr>
                <a:t>Even if it contains a reported question</a:t>
              </a:r>
              <a:endParaRPr lang="en-IN" dirty="0"/>
            </a:p>
          </p:txBody>
        </p:sp>
      </p:grpSp>
      <p:grpSp>
        <p:nvGrpSpPr>
          <p:cNvPr id="16" name="Group 15">
            <a:extLst>
              <a:ext uri="{FF2B5EF4-FFF2-40B4-BE49-F238E27FC236}">
                <a16:creationId xmlns:a16="http://schemas.microsoft.com/office/drawing/2014/main" id="{E5E4EA77-AE8C-9ED7-E0D9-A0200ABA4425}"/>
              </a:ext>
            </a:extLst>
          </p:cNvPr>
          <p:cNvGrpSpPr/>
          <p:nvPr/>
        </p:nvGrpSpPr>
        <p:grpSpPr>
          <a:xfrm>
            <a:off x="6127105" y="2680049"/>
            <a:ext cx="5760132" cy="1223998"/>
            <a:chOff x="2290723" y="1725924"/>
            <a:chExt cx="7818096" cy="1157229"/>
          </a:xfrm>
        </p:grpSpPr>
        <p:sp>
          <p:nvSpPr>
            <p:cNvPr id="17" name="Rectangle 16">
              <a:extLst>
                <a:ext uri="{FF2B5EF4-FFF2-40B4-BE49-F238E27FC236}">
                  <a16:creationId xmlns:a16="http://schemas.microsoft.com/office/drawing/2014/main" id="{ED693ECB-1561-97D6-2277-78F90F534F85}"/>
                </a:ext>
              </a:extLst>
            </p:cNvPr>
            <p:cNvSpPr/>
            <p:nvPr/>
          </p:nvSpPr>
          <p:spPr>
            <a:xfrm>
              <a:off x="2290723" y="1725924"/>
              <a:ext cx="7818096" cy="1157229"/>
            </a:xfrm>
            <a:prstGeom prst="rect">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3C74AD52-6B9D-15C2-21E8-DC4D17D09BFA}"/>
                </a:ext>
              </a:extLst>
            </p:cNvPr>
            <p:cNvSpPr/>
            <p:nvPr/>
          </p:nvSpPr>
          <p:spPr>
            <a:xfrm>
              <a:off x="6529952" y="1954260"/>
              <a:ext cx="3390199" cy="830997"/>
            </a:xfrm>
            <a:prstGeom prst="rect">
              <a:avLst/>
            </a:prstGeom>
          </p:spPr>
          <p:txBody>
            <a:bodyPr wrap="square">
              <a:spAutoFit/>
            </a:bodyPr>
            <a:lstStyle/>
            <a:p>
              <a:r>
                <a:rPr lang="en-US" sz="2400" dirty="0">
                  <a:latin typeface="Calibri" panose="020F0502020204030204" pitchFamily="34" charset="0"/>
                  <a:cs typeface="Times New Roman" panose="02020603050405020304" pitchFamily="18" charset="0"/>
                </a:rPr>
                <a:t>W</a:t>
              </a:r>
              <a:r>
                <a:rPr lang="en-IN" sz="2400" dirty="0">
                  <a:latin typeface="Calibri" panose="020F0502020204030204" pitchFamily="34" charset="0"/>
                  <a:cs typeface="Times New Roman" panose="02020603050405020304" pitchFamily="18" charset="0"/>
                </a:rPr>
                <a:t>hat do you think of the book?</a:t>
              </a:r>
              <a:endParaRPr lang="en-US" sz="2400" dirty="0"/>
            </a:p>
          </p:txBody>
        </p:sp>
      </p:grpSp>
      <p:sp>
        <p:nvSpPr>
          <p:cNvPr id="20" name="Pentagon 2">
            <a:extLst>
              <a:ext uri="{FF2B5EF4-FFF2-40B4-BE49-F238E27FC236}">
                <a16:creationId xmlns:a16="http://schemas.microsoft.com/office/drawing/2014/main" id="{3D069B49-6EDF-0C5A-C987-7D1D770CED53}"/>
              </a:ext>
            </a:extLst>
          </p:cNvPr>
          <p:cNvSpPr/>
          <p:nvPr/>
        </p:nvSpPr>
        <p:spPr>
          <a:xfrm>
            <a:off x="6095999" y="2677910"/>
            <a:ext cx="3024000" cy="1224000"/>
          </a:xfrm>
          <a:prstGeom prst="homePlate">
            <a:avLst/>
          </a:prstGeom>
          <a:solidFill>
            <a:srgbClr val="6699FF"/>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2400" b="1" dirty="0">
                <a:solidFill>
                  <a:schemeClr val="tx1"/>
                </a:solidFill>
                <a:latin typeface="Calibri" panose="020F0502020204030204" pitchFamily="34" charset="0"/>
                <a:cs typeface="Calibri" panose="020F0502020204030204" pitchFamily="34" charset="0"/>
              </a:rPr>
              <a:t>Question containing a reported question </a:t>
            </a:r>
          </a:p>
        </p:txBody>
      </p:sp>
      <p:grpSp>
        <p:nvGrpSpPr>
          <p:cNvPr id="21" name="Group 20">
            <a:extLst>
              <a:ext uri="{FF2B5EF4-FFF2-40B4-BE49-F238E27FC236}">
                <a16:creationId xmlns:a16="http://schemas.microsoft.com/office/drawing/2014/main" id="{6B2C99A8-828B-5205-22EC-3DE43E20CCF2}"/>
              </a:ext>
            </a:extLst>
          </p:cNvPr>
          <p:cNvGrpSpPr/>
          <p:nvPr/>
        </p:nvGrpSpPr>
        <p:grpSpPr>
          <a:xfrm>
            <a:off x="6127105" y="4517032"/>
            <a:ext cx="5760132" cy="1225970"/>
            <a:chOff x="2279576" y="1696792"/>
            <a:chExt cx="7818096" cy="1159093"/>
          </a:xfrm>
        </p:grpSpPr>
        <p:sp>
          <p:nvSpPr>
            <p:cNvPr id="22" name="Rectangle 21">
              <a:extLst>
                <a:ext uri="{FF2B5EF4-FFF2-40B4-BE49-F238E27FC236}">
                  <a16:creationId xmlns:a16="http://schemas.microsoft.com/office/drawing/2014/main" id="{4EB29F9D-0364-EADC-8862-B20C113A7141}"/>
                </a:ext>
              </a:extLst>
            </p:cNvPr>
            <p:cNvSpPr/>
            <p:nvPr/>
          </p:nvSpPr>
          <p:spPr>
            <a:xfrm>
              <a:off x="2279576" y="1698656"/>
              <a:ext cx="7818096" cy="1157229"/>
            </a:xfrm>
            <a:prstGeom prst="rect">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0A4FDA18-A6B5-0A7F-635F-7558C29FB6AD}"/>
                </a:ext>
              </a:extLst>
            </p:cNvPr>
            <p:cNvSpPr/>
            <p:nvPr/>
          </p:nvSpPr>
          <p:spPr>
            <a:xfrm>
              <a:off x="6518805" y="1696792"/>
              <a:ext cx="3456384" cy="830997"/>
            </a:xfrm>
            <a:prstGeom prst="rect">
              <a:avLst/>
            </a:prstGeom>
          </p:spPr>
          <p:txBody>
            <a:bodyPr wrap="square">
              <a:spAutoFit/>
            </a:bodyPr>
            <a:lstStyle/>
            <a:p>
              <a:r>
                <a:rPr lang="en-IN" sz="2400" dirty="0">
                  <a:latin typeface="Calibri" panose="020F0502020204030204" pitchFamily="34" charset="0"/>
                  <a:ea typeface="Calibri" panose="020F0502020204030204" pitchFamily="34" charset="0"/>
                  <a:cs typeface="Times New Roman" panose="02020603050405020304" pitchFamily="18" charset="0"/>
                </a:rPr>
                <a:t>She asked me what I thought of the book.</a:t>
              </a:r>
              <a:endParaRPr lang="en-US" sz="2400" dirty="0"/>
            </a:p>
          </p:txBody>
        </p:sp>
      </p:grpSp>
      <p:sp>
        <p:nvSpPr>
          <p:cNvPr id="25" name="Pentagon 2">
            <a:extLst>
              <a:ext uri="{FF2B5EF4-FFF2-40B4-BE49-F238E27FC236}">
                <a16:creationId xmlns:a16="http://schemas.microsoft.com/office/drawing/2014/main" id="{E0B902C6-D769-1498-455A-6E09B1E3007C}"/>
              </a:ext>
            </a:extLst>
          </p:cNvPr>
          <p:cNvSpPr/>
          <p:nvPr/>
        </p:nvSpPr>
        <p:spPr>
          <a:xfrm>
            <a:off x="6104213" y="4516867"/>
            <a:ext cx="3024000" cy="1224000"/>
          </a:xfrm>
          <a:prstGeom prst="homePlate">
            <a:avLst/>
          </a:prstGeom>
          <a:solidFill>
            <a:srgbClr val="CC99FF"/>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2400" b="1" dirty="0">
                <a:solidFill>
                  <a:schemeClr val="tx1"/>
                </a:solidFill>
                <a:latin typeface="Calibri" panose="020F0502020204030204" pitchFamily="34" charset="0"/>
                <a:cs typeface="Calibri" panose="020F0502020204030204" pitchFamily="34" charset="0"/>
              </a:rPr>
              <a:t>Statement containing a reported question</a:t>
            </a:r>
          </a:p>
        </p:txBody>
      </p:sp>
      <p:pic>
        <p:nvPicPr>
          <p:cNvPr id="26" name="Picture 25" descr="A person lying on a floor using a tablet&#10;&#10;Description automatically generated">
            <a:extLst>
              <a:ext uri="{FF2B5EF4-FFF2-40B4-BE49-F238E27FC236}">
                <a16:creationId xmlns:a16="http://schemas.microsoft.com/office/drawing/2014/main" id="{02E688C9-FC77-8609-879F-B73E8317DF96}"/>
              </a:ext>
            </a:extLst>
          </p:cNvPr>
          <p:cNvPicPr>
            <a:picLocks noChangeAspect="1"/>
          </p:cNvPicPr>
          <p:nvPr/>
        </p:nvPicPr>
        <p:blipFill rotWithShape="1">
          <a:blip r:embed="rId3"/>
          <a:srcRect t="15150" b="14083"/>
          <a:stretch/>
        </p:blipFill>
        <p:spPr>
          <a:xfrm flipH="1">
            <a:off x="118902" y="2316947"/>
            <a:ext cx="5838092" cy="4131419"/>
          </a:xfrm>
          <a:prstGeom prst="rect">
            <a:avLst/>
          </a:prstGeom>
        </p:spPr>
      </p:pic>
    </p:spTree>
    <p:extLst>
      <p:ext uri="{BB962C8B-B14F-4D97-AF65-F5344CB8AC3E}">
        <p14:creationId xmlns:p14="http://schemas.microsoft.com/office/powerpoint/2010/main" val="1425875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1000"/>
                                        <p:tgtEl>
                                          <p:spTgt spid="10"/>
                                        </p:tgtEl>
                                      </p:cBhvr>
                                    </p:animEffect>
                                  </p:childTnLst>
                                </p:cTn>
                              </p:par>
                            </p:childTnLst>
                          </p:cTn>
                        </p:par>
                        <p:par>
                          <p:cTn id="12" fill="hold">
                            <p:stCondLst>
                              <p:cond delay="2000"/>
                            </p:stCondLst>
                            <p:childTnLst>
                              <p:par>
                                <p:cTn id="13" presetID="22" presetClass="entr" presetSubtype="8"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left)">
                                      <p:cBhvr>
                                        <p:cTn id="15" dur="10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left)">
                                      <p:cBhvr>
                                        <p:cTn id="20" dur="1000"/>
                                        <p:tgtEl>
                                          <p:spTgt spid="20"/>
                                        </p:tgtEl>
                                      </p:cBhvr>
                                    </p:animEffect>
                                  </p:childTnLst>
                                </p:cTn>
                              </p:par>
                            </p:childTnLst>
                          </p:cTn>
                        </p:par>
                        <p:par>
                          <p:cTn id="21" fill="hold">
                            <p:stCondLst>
                              <p:cond delay="1000"/>
                            </p:stCondLst>
                            <p:childTnLst>
                              <p:par>
                                <p:cTn id="22" presetID="17" presetClass="entr" presetSubtype="8" fill="hold" nodeType="afterEffect">
                                  <p:stCondLst>
                                    <p:cond delay="0"/>
                                  </p:stCondLst>
                                  <p:childTnLst>
                                    <p:set>
                                      <p:cBhvr>
                                        <p:cTn id="23" dur="1" fill="hold">
                                          <p:stCondLst>
                                            <p:cond delay="0"/>
                                          </p:stCondLst>
                                        </p:cTn>
                                        <p:tgtEl>
                                          <p:spTgt spid="16"/>
                                        </p:tgtEl>
                                        <p:attrNameLst>
                                          <p:attrName>style.visibility</p:attrName>
                                        </p:attrNameLst>
                                      </p:cBhvr>
                                      <p:to>
                                        <p:strVal val="visible"/>
                                      </p:to>
                                    </p:set>
                                    <p:anim calcmode="lin" valueType="num">
                                      <p:cBhvr>
                                        <p:cTn id="24" dur="1000" fill="hold"/>
                                        <p:tgtEl>
                                          <p:spTgt spid="16"/>
                                        </p:tgtEl>
                                        <p:attrNameLst>
                                          <p:attrName>ppt_x</p:attrName>
                                        </p:attrNameLst>
                                      </p:cBhvr>
                                      <p:tavLst>
                                        <p:tav tm="0">
                                          <p:val>
                                            <p:strVal val="#ppt_x-#ppt_w/2"/>
                                          </p:val>
                                        </p:tav>
                                        <p:tav tm="100000">
                                          <p:val>
                                            <p:strVal val="#ppt_x"/>
                                          </p:val>
                                        </p:tav>
                                      </p:tavLst>
                                    </p:anim>
                                    <p:anim calcmode="lin" valueType="num">
                                      <p:cBhvr>
                                        <p:cTn id="25" dur="1000" fill="hold"/>
                                        <p:tgtEl>
                                          <p:spTgt spid="16"/>
                                        </p:tgtEl>
                                        <p:attrNameLst>
                                          <p:attrName>ppt_y</p:attrName>
                                        </p:attrNameLst>
                                      </p:cBhvr>
                                      <p:tavLst>
                                        <p:tav tm="0">
                                          <p:val>
                                            <p:strVal val="#ppt_y"/>
                                          </p:val>
                                        </p:tav>
                                        <p:tav tm="100000">
                                          <p:val>
                                            <p:strVal val="#ppt_y"/>
                                          </p:val>
                                        </p:tav>
                                      </p:tavLst>
                                    </p:anim>
                                    <p:anim calcmode="lin" valueType="num">
                                      <p:cBhvr>
                                        <p:cTn id="26" dur="1000" fill="hold"/>
                                        <p:tgtEl>
                                          <p:spTgt spid="16"/>
                                        </p:tgtEl>
                                        <p:attrNameLst>
                                          <p:attrName>ppt_w</p:attrName>
                                        </p:attrNameLst>
                                      </p:cBhvr>
                                      <p:tavLst>
                                        <p:tav tm="0">
                                          <p:val>
                                            <p:fltVal val="0"/>
                                          </p:val>
                                        </p:tav>
                                        <p:tav tm="100000">
                                          <p:val>
                                            <p:strVal val="#ppt_w"/>
                                          </p:val>
                                        </p:tav>
                                      </p:tavLst>
                                    </p:anim>
                                    <p:anim calcmode="lin" valueType="num">
                                      <p:cBhvr>
                                        <p:cTn id="27" dur="1000" fill="hold"/>
                                        <p:tgtEl>
                                          <p:spTgt spid="16"/>
                                        </p:tgtEl>
                                        <p:attrNameLst>
                                          <p:attrName>ppt_h</p:attrName>
                                        </p:attrNameLst>
                                      </p:cBhvr>
                                      <p:tavLst>
                                        <p:tav tm="0">
                                          <p:val>
                                            <p:strVal val="#ppt_h"/>
                                          </p:val>
                                        </p:tav>
                                        <p:tav tm="100000">
                                          <p:val>
                                            <p:strVal val="#ppt_h"/>
                                          </p:val>
                                        </p:tav>
                                      </p:tavLst>
                                    </p:anim>
                                  </p:childTnLst>
                                </p:cTn>
                              </p:par>
                              <p:par>
                                <p:cTn id="28" presetID="45" presetClass="entr" presetSubtype="0" fill="hold" nodeType="withEffect">
                                  <p:stCondLst>
                                    <p:cond delay="0"/>
                                  </p:stCondLst>
                                  <p:childTnLst>
                                    <p:set>
                                      <p:cBhvr>
                                        <p:cTn id="29" dur="1" fill="hold">
                                          <p:stCondLst>
                                            <p:cond delay="0"/>
                                          </p:stCondLst>
                                        </p:cTn>
                                        <p:tgtEl>
                                          <p:spTgt spid="26"/>
                                        </p:tgtEl>
                                        <p:attrNameLst>
                                          <p:attrName>style.visibility</p:attrName>
                                        </p:attrNameLst>
                                      </p:cBhvr>
                                      <p:to>
                                        <p:strVal val="visible"/>
                                      </p:to>
                                    </p:set>
                                    <p:animEffect transition="in" filter="fade">
                                      <p:cBhvr>
                                        <p:cTn id="30" dur="2000"/>
                                        <p:tgtEl>
                                          <p:spTgt spid="26"/>
                                        </p:tgtEl>
                                      </p:cBhvr>
                                    </p:animEffect>
                                    <p:anim calcmode="lin" valueType="num">
                                      <p:cBhvr>
                                        <p:cTn id="31" dur="2000" fill="hold"/>
                                        <p:tgtEl>
                                          <p:spTgt spid="26"/>
                                        </p:tgtEl>
                                        <p:attrNameLst>
                                          <p:attrName>ppt_w</p:attrName>
                                        </p:attrNameLst>
                                      </p:cBhvr>
                                      <p:tavLst>
                                        <p:tav tm="0" fmla="#ppt_w*sin(2.5*pi*$)">
                                          <p:val>
                                            <p:fltVal val="0"/>
                                          </p:val>
                                        </p:tav>
                                        <p:tav tm="100000">
                                          <p:val>
                                            <p:fltVal val="1"/>
                                          </p:val>
                                        </p:tav>
                                      </p:tavLst>
                                    </p:anim>
                                    <p:anim calcmode="lin" valueType="num">
                                      <p:cBhvr>
                                        <p:cTn id="32" dur="2000" fill="hold"/>
                                        <p:tgtEl>
                                          <p:spTgt spid="26"/>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wipe(left)">
                                      <p:cBhvr>
                                        <p:cTn id="37" dur="1000"/>
                                        <p:tgtEl>
                                          <p:spTgt spid="25"/>
                                        </p:tgtEl>
                                      </p:cBhvr>
                                    </p:animEffect>
                                  </p:childTnLst>
                                </p:cTn>
                              </p:par>
                            </p:childTnLst>
                          </p:cTn>
                        </p:par>
                        <p:par>
                          <p:cTn id="38" fill="hold">
                            <p:stCondLst>
                              <p:cond delay="1000"/>
                            </p:stCondLst>
                            <p:childTnLst>
                              <p:par>
                                <p:cTn id="39" presetID="17" presetClass="entr" presetSubtype="8" fill="hold" nodeType="afterEffect">
                                  <p:stCondLst>
                                    <p:cond delay="0"/>
                                  </p:stCondLst>
                                  <p:childTnLst>
                                    <p:set>
                                      <p:cBhvr>
                                        <p:cTn id="40" dur="1" fill="hold">
                                          <p:stCondLst>
                                            <p:cond delay="0"/>
                                          </p:stCondLst>
                                        </p:cTn>
                                        <p:tgtEl>
                                          <p:spTgt spid="21"/>
                                        </p:tgtEl>
                                        <p:attrNameLst>
                                          <p:attrName>style.visibility</p:attrName>
                                        </p:attrNameLst>
                                      </p:cBhvr>
                                      <p:to>
                                        <p:strVal val="visible"/>
                                      </p:to>
                                    </p:set>
                                    <p:anim calcmode="lin" valueType="num">
                                      <p:cBhvr>
                                        <p:cTn id="41" dur="1000" fill="hold"/>
                                        <p:tgtEl>
                                          <p:spTgt spid="21"/>
                                        </p:tgtEl>
                                        <p:attrNameLst>
                                          <p:attrName>ppt_x</p:attrName>
                                        </p:attrNameLst>
                                      </p:cBhvr>
                                      <p:tavLst>
                                        <p:tav tm="0">
                                          <p:val>
                                            <p:strVal val="#ppt_x-#ppt_w/2"/>
                                          </p:val>
                                        </p:tav>
                                        <p:tav tm="100000">
                                          <p:val>
                                            <p:strVal val="#ppt_x"/>
                                          </p:val>
                                        </p:tav>
                                      </p:tavLst>
                                    </p:anim>
                                    <p:anim calcmode="lin" valueType="num">
                                      <p:cBhvr>
                                        <p:cTn id="42" dur="1000" fill="hold"/>
                                        <p:tgtEl>
                                          <p:spTgt spid="21"/>
                                        </p:tgtEl>
                                        <p:attrNameLst>
                                          <p:attrName>ppt_y</p:attrName>
                                        </p:attrNameLst>
                                      </p:cBhvr>
                                      <p:tavLst>
                                        <p:tav tm="0">
                                          <p:val>
                                            <p:strVal val="#ppt_y"/>
                                          </p:val>
                                        </p:tav>
                                        <p:tav tm="100000">
                                          <p:val>
                                            <p:strVal val="#ppt_y"/>
                                          </p:val>
                                        </p:tav>
                                      </p:tavLst>
                                    </p:anim>
                                    <p:anim calcmode="lin" valueType="num">
                                      <p:cBhvr>
                                        <p:cTn id="43" dur="1000" fill="hold"/>
                                        <p:tgtEl>
                                          <p:spTgt spid="21"/>
                                        </p:tgtEl>
                                        <p:attrNameLst>
                                          <p:attrName>ppt_w</p:attrName>
                                        </p:attrNameLst>
                                      </p:cBhvr>
                                      <p:tavLst>
                                        <p:tav tm="0">
                                          <p:val>
                                            <p:fltVal val="0"/>
                                          </p:val>
                                        </p:tav>
                                        <p:tav tm="100000">
                                          <p:val>
                                            <p:strVal val="#ppt_w"/>
                                          </p:val>
                                        </p:tav>
                                      </p:tavLst>
                                    </p:anim>
                                    <p:anim calcmode="lin" valueType="num">
                                      <p:cBhvr>
                                        <p:cTn id="44" dur="1000" fill="hold"/>
                                        <p:tgtEl>
                                          <p:spTgt spid="2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grpSp>
        <p:nvGrpSpPr>
          <p:cNvPr id="2" name="Group 1">
            <a:extLst>
              <a:ext uri="{FF2B5EF4-FFF2-40B4-BE49-F238E27FC236}">
                <a16:creationId xmlns:a16="http://schemas.microsoft.com/office/drawing/2014/main" id="{39863880-CD97-3554-EC39-90064DB3EEAE}"/>
              </a:ext>
            </a:extLst>
          </p:cNvPr>
          <p:cNvGrpSpPr/>
          <p:nvPr/>
        </p:nvGrpSpPr>
        <p:grpSpPr>
          <a:xfrm>
            <a:off x="1298462" y="2899713"/>
            <a:ext cx="4717925" cy="1491546"/>
            <a:chOff x="-253203" y="2389244"/>
            <a:chExt cx="4717925" cy="1491546"/>
          </a:xfrm>
        </p:grpSpPr>
        <p:grpSp>
          <p:nvGrpSpPr>
            <p:cNvPr id="3" name="Group 2">
              <a:extLst>
                <a:ext uri="{FF2B5EF4-FFF2-40B4-BE49-F238E27FC236}">
                  <a16:creationId xmlns:a16="http://schemas.microsoft.com/office/drawing/2014/main" id="{6F80E458-E5E6-A37E-D0CD-603E29E2FF3F}"/>
                </a:ext>
              </a:extLst>
            </p:cNvPr>
            <p:cNvGrpSpPr/>
            <p:nvPr/>
          </p:nvGrpSpPr>
          <p:grpSpPr>
            <a:xfrm flipH="1">
              <a:off x="2979722" y="2522070"/>
              <a:ext cx="1485000" cy="1358720"/>
              <a:chOff x="4678493" y="1987706"/>
              <a:chExt cx="2712942" cy="1811627"/>
            </a:xfrm>
          </p:grpSpPr>
          <p:sp>
            <p:nvSpPr>
              <p:cNvPr id="6" name="Right Arrow 61">
                <a:extLst>
                  <a:ext uri="{FF2B5EF4-FFF2-40B4-BE49-F238E27FC236}">
                    <a16:creationId xmlns:a16="http://schemas.microsoft.com/office/drawing/2014/main" id="{0EAC8E1A-E939-6BE2-70FB-E33463570757}"/>
                  </a:ext>
                </a:extLst>
              </p:cNvPr>
              <p:cNvSpPr/>
              <p:nvPr/>
            </p:nvSpPr>
            <p:spPr>
              <a:xfrm>
                <a:off x="5869620" y="1987706"/>
                <a:ext cx="1521815" cy="753796"/>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b="1">
                  <a:solidFill>
                    <a:schemeClr val="tx1"/>
                  </a:solidFill>
                  <a:latin typeface="Calibri" panose="020F0502020204030204" pitchFamily="34" charset="0"/>
                  <a:cs typeface="Calibri" panose="020F0502020204030204" pitchFamily="34" charset="0"/>
                </a:endParaRPr>
              </a:p>
            </p:txBody>
          </p:sp>
          <p:sp>
            <p:nvSpPr>
              <p:cNvPr id="7" name="Isosceles Triangle 29">
                <a:extLst>
                  <a:ext uri="{FF2B5EF4-FFF2-40B4-BE49-F238E27FC236}">
                    <a16:creationId xmlns:a16="http://schemas.microsoft.com/office/drawing/2014/main" id="{07303739-E8BC-969B-D5B0-90A86E12376C}"/>
                  </a:ext>
                </a:extLst>
              </p:cNvPr>
              <p:cNvSpPr/>
              <p:nvPr/>
            </p:nvSpPr>
            <p:spPr>
              <a:xfrm rot="16200000">
                <a:off x="4465302" y="2390078"/>
                <a:ext cx="1622446" cy="1196064"/>
              </a:xfrm>
              <a:custGeom>
                <a:avLst/>
                <a:gdLst>
                  <a:gd name="connsiteX0" fmla="*/ 0 w 389393"/>
                  <a:gd name="connsiteY0" fmla="*/ 1077005 h 1077005"/>
                  <a:gd name="connsiteX1" fmla="*/ 0 w 389393"/>
                  <a:gd name="connsiteY1" fmla="*/ 0 h 1077005"/>
                  <a:gd name="connsiteX2" fmla="*/ 389393 w 389393"/>
                  <a:gd name="connsiteY2" fmla="*/ 1077005 h 1077005"/>
                  <a:gd name="connsiteX3" fmla="*/ 0 w 389393"/>
                  <a:gd name="connsiteY3" fmla="*/ 1077005 h 1077005"/>
                  <a:gd name="connsiteX0" fmla="*/ 781050 w 1170443"/>
                  <a:gd name="connsiteY0" fmla="*/ 943655 h 943655"/>
                  <a:gd name="connsiteX1" fmla="*/ 0 w 1170443"/>
                  <a:gd name="connsiteY1" fmla="*/ 0 h 943655"/>
                  <a:gd name="connsiteX2" fmla="*/ 1170443 w 1170443"/>
                  <a:gd name="connsiteY2" fmla="*/ 943655 h 943655"/>
                  <a:gd name="connsiteX3" fmla="*/ 781050 w 1170443"/>
                  <a:gd name="connsiteY3" fmla="*/ 943655 h 943655"/>
                  <a:gd name="connsiteX0" fmla="*/ 776026 w 1170443"/>
                  <a:gd name="connsiteY0" fmla="*/ 948417 h 948417"/>
                  <a:gd name="connsiteX1" fmla="*/ 0 w 1170443"/>
                  <a:gd name="connsiteY1" fmla="*/ 0 h 948417"/>
                  <a:gd name="connsiteX2" fmla="*/ 1170443 w 1170443"/>
                  <a:gd name="connsiteY2" fmla="*/ 943655 h 948417"/>
                  <a:gd name="connsiteX3" fmla="*/ 776026 w 1170443"/>
                  <a:gd name="connsiteY3" fmla="*/ 948417 h 948417"/>
                  <a:gd name="connsiteX0" fmla="*/ 776026 w 1170443"/>
                  <a:gd name="connsiteY0" fmla="*/ 948417 h 952860"/>
                  <a:gd name="connsiteX1" fmla="*/ 0 w 1170443"/>
                  <a:gd name="connsiteY1" fmla="*/ 0 h 952860"/>
                  <a:gd name="connsiteX2" fmla="*/ 1170443 w 1170443"/>
                  <a:gd name="connsiteY2" fmla="*/ 952860 h 952860"/>
                  <a:gd name="connsiteX3" fmla="*/ 776026 w 1170443"/>
                  <a:gd name="connsiteY3" fmla="*/ 948417 h 952860"/>
                  <a:gd name="connsiteX0" fmla="*/ 776026 w 1163968"/>
                  <a:gd name="connsiteY0" fmla="*/ 948417 h 952863"/>
                  <a:gd name="connsiteX1" fmla="*/ 0 w 1163968"/>
                  <a:gd name="connsiteY1" fmla="*/ 0 h 952863"/>
                  <a:gd name="connsiteX2" fmla="*/ 1163968 w 1163968"/>
                  <a:gd name="connsiteY2" fmla="*/ 952863 h 952863"/>
                  <a:gd name="connsiteX3" fmla="*/ 776026 w 1163968"/>
                  <a:gd name="connsiteY3" fmla="*/ 948417 h 952863"/>
                  <a:gd name="connsiteX0" fmla="*/ 776026 w 1168993"/>
                  <a:gd name="connsiteY0" fmla="*/ 948417 h 955244"/>
                  <a:gd name="connsiteX1" fmla="*/ 0 w 1168993"/>
                  <a:gd name="connsiteY1" fmla="*/ 0 h 955244"/>
                  <a:gd name="connsiteX2" fmla="*/ 1168993 w 1168993"/>
                  <a:gd name="connsiteY2" fmla="*/ 955244 h 955244"/>
                  <a:gd name="connsiteX3" fmla="*/ 776026 w 1168993"/>
                  <a:gd name="connsiteY3" fmla="*/ 948417 h 955244"/>
                  <a:gd name="connsiteX0" fmla="*/ 776026 w 1161456"/>
                  <a:gd name="connsiteY0" fmla="*/ 948417 h 948417"/>
                  <a:gd name="connsiteX1" fmla="*/ 0 w 1161456"/>
                  <a:gd name="connsiteY1" fmla="*/ 0 h 948417"/>
                  <a:gd name="connsiteX2" fmla="*/ 1161456 w 1161456"/>
                  <a:gd name="connsiteY2" fmla="*/ 945719 h 948417"/>
                  <a:gd name="connsiteX3" fmla="*/ 776026 w 1161456"/>
                  <a:gd name="connsiteY3" fmla="*/ 948417 h 948417"/>
                  <a:gd name="connsiteX0" fmla="*/ 776026 w 1168992"/>
                  <a:gd name="connsiteY0" fmla="*/ 948417 h 950484"/>
                  <a:gd name="connsiteX1" fmla="*/ 0 w 1168992"/>
                  <a:gd name="connsiteY1" fmla="*/ 0 h 950484"/>
                  <a:gd name="connsiteX2" fmla="*/ 1168992 w 1168992"/>
                  <a:gd name="connsiteY2" fmla="*/ 950484 h 950484"/>
                  <a:gd name="connsiteX3" fmla="*/ 776026 w 1168992"/>
                  <a:gd name="connsiteY3" fmla="*/ 948417 h 950484"/>
                  <a:gd name="connsiteX0" fmla="*/ 776026 w 1176528"/>
                  <a:gd name="connsiteY0" fmla="*/ 948417 h 950487"/>
                  <a:gd name="connsiteX1" fmla="*/ 0 w 1176528"/>
                  <a:gd name="connsiteY1" fmla="*/ 0 h 950487"/>
                  <a:gd name="connsiteX2" fmla="*/ 1176528 w 1176528"/>
                  <a:gd name="connsiteY2" fmla="*/ 950487 h 950487"/>
                  <a:gd name="connsiteX3" fmla="*/ 776026 w 1176528"/>
                  <a:gd name="connsiteY3" fmla="*/ 948417 h 950487"/>
                  <a:gd name="connsiteX0" fmla="*/ 776026 w 1168992"/>
                  <a:gd name="connsiteY0" fmla="*/ 948417 h 950490"/>
                  <a:gd name="connsiteX1" fmla="*/ 0 w 1168992"/>
                  <a:gd name="connsiteY1" fmla="*/ 0 h 950490"/>
                  <a:gd name="connsiteX2" fmla="*/ 1168992 w 1168992"/>
                  <a:gd name="connsiteY2" fmla="*/ 950490 h 950490"/>
                  <a:gd name="connsiteX3" fmla="*/ 776026 w 1168992"/>
                  <a:gd name="connsiteY3" fmla="*/ 948417 h 950490"/>
                  <a:gd name="connsiteX0" fmla="*/ 776026 w 1168991"/>
                  <a:gd name="connsiteY0" fmla="*/ 948417 h 948417"/>
                  <a:gd name="connsiteX1" fmla="*/ 0 w 1168991"/>
                  <a:gd name="connsiteY1" fmla="*/ 0 h 948417"/>
                  <a:gd name="connsiteX2" fmla="*/ 1168991 w 1168991"/>
                  <a:gd name="connsiteY2" fmla="*/ 948111 h 948417"/>
                  <a:gd name="connsiteX3" fmla="*/ 776026 w 1168991"/>
                  <a:gd name="connsiteY3" fmla="*/ 948417 h 948417"/>
                  <a:gd name="connsiteX0" fmla="*/ 1318642 w 1711607"/>
                  <a:gd name="connsiteY0" fmla="*/ 1196064 h 1196064"/>
                  <a:gd name="connsiteX1" fmla="*/ 0 w 1711607"/>
                  <a:gd name="connsiteY1" fmla="*/ 0 h 1196064"/>
                  <a:gd name="connsiteX2" fmla="*/ 1711607 w 1711607"/>
                  <a:gd name="connsiteY2" fmla="*/ 1195758 h 1196064"/>
                  <a:gd name="connsiteX3" fmla="*/ 1318642 w 1711607"/>
                  <a:gd name="connsiteY3" fmla="*/ 1196064 h 1196064"/>
                </a:gdLst>
                <a:ahLst/>
                <a:cxnLst>
                  <a:cxn ang="0">
                    <a:pos x="connsiteX0" y="connsiteY0"/>
                  </a:cxn>
                  <a:cxn ang="0">
                    <a:pos x="connsiteX1" y="connsiteY1"/>
                  </a:cxn>
                  <a:cxn ang="0">
                    <a:pos x="connsiteX2" y="connsiteY2"/>
                  </a:cxn>
                  <a:cxn ang="0">
                    <a:pos x="connsiteX3" y="connsiteY3"/>
                  </a:cxn>
                </a:cxnLst>
                <a:rect l="l" t="t" r="r" b="b"/>
                <a:pathLst>
                  <a:path w="1711607" h="1196064">
                    <a:moveTo>
                      <a:pt x="1318642" y="1196064"/>
                    </a:moveTo>
                    <a:lnTo>
                      <a:pt x="0" y="0"/>
                    </a:lnTo>
                    <a:lnTo>
                      <a:pt x="1711607" y="1195758"/>
                    </a:lnTo>
                    <a:lnTo>
                      <a:pt x="1318642" y="1196064"/>
                    </a:lnTo>
                    <a:close/>
                  </a:path>
                </a:pathLst>
              </a:custGeom>
              <a:gradFill>
                <a:gsLst>
                  <a:gs pos="0">
                    <a:schemeClr val="accent1"/>
                  </a:gs>
                  <a:gs pos="100000">
                    <a:schemeClr val="accent1">
                      <a:lumMod val="10000"/>
                    </a:schemeClr>
                  </a:gs>
                </a:gsLst>
                <a:lin ang="16200000" scaled="1"/>
              </a:gradFill>
              <a:ln>
                <a:noFill/>
              </a:ln>
            </p:spPr>
            <p:txBody>
              <a:bodyPr vert="horz" wrap="square" lIns="68580" tIns="34290" rIns="68580" bIns="34290" numCol="1" anchor="t" anchorCtr="0" compatLnSpc="1">
                <a:prstTxWarp prst="textNoShape">
                  <a:avLst/>
                </a:prstTxWarp>
              </a:bodyPr>
              <a:lstStyle/>
              <a:p>
                <a:endParaRPr lang="ko-KR" altLang="en-US" sz="2000" b="1" dirty="0">
                  <a:latin typeface="Calibri" panose="020F0502020204030204" pitchFamily="34" charset="0"/>
                  <a:cs typeface="Calibri" panose="020F0502020204030204" pitchFamily="34" charset="0"/>
                </a:endParaRPr>
              </a:p>
            </p:txBody>
          </p:sp>
        </p:grpSp>
        <p:sp>
          <p:nvSpPr>
            <p:cNvPr id="4" name="TextBox 3">
              <a:extLst>
                <a:ext uri="{FF2B5EF4-FFF2-40B4-BE49-F238E27FC236}">
                  <a16:creationId xmlns:a16="http://schemas.microsoft.com/office/drawing/2014/main" id="{3331C59E-A2C2-058A-35DF-392CF430627B}"/>
                </a:ext>
              </a:extLst>
            </p:cNvPr>
            <p:cNvSpPr txBox="1"/>
            <p:nvPr/>
          </p:nvSpPr>
          <p:spPr>
            <a:xfrm>
              <a:off x="-253203" y="2389244"/>
              <a:ext cx="3145036" cy="830997"/>
            </a:xfrm>
            <a:prstGeom prst="rect">
              <a:avLst/>
            </a:prstGeom>
            <a:noFill/>
          </p:spPr>
          <p:txBody>
            <a:bodyPr wrap="square" rtlCol="0">
              <a:spAutoFit/>
            </a:bodyPr>
            <a:lstStyle/>
            <a:p>
              <a:pPr algn="r"/>
              <a:r>
                <a:rPr lang="en-CA" altLang="ko-KR" sz="2400" b="1" dirty="0">
                  <a:solidFill>
                    <a:srgbClr val="0070C0"/>
                  </a:solidFill>
                  <a:effectLst>
                    <a:innerShdw blurRad="114300">
                      <a:prstClr val="black"/>
                    </a:innerShdw>
                  </a:effectLst>
                  <a:latin typeface="Calibri" panose="020F0502020204030204" pitchFamily="34" charset="0"/>
                  <a:ea typeface="Cambria" panose="02040503050406030204" pitchFamily="18" charset="0"/>
                  <a:cs typeface="Calibri" panose="020F0502020204030204" pitchFamily="34" charset="0"/>
                </a:rPr>
                <a:t>“Did you turn off the gas stove?” I asked.</a:t>
              </a:r>
              <a:endParaRPr lang="ko-KR" altLang="en-US" sz="2400" b="1" dirty="0">
                <a:solidFill>
                  <a:srgbClr val="0070C0"/>
                </a:solidFill>
                <a:effectLst>
                  <a:innerShdw blurRad="114300">
                    <a:prstClr val="black"/>
                  </a:innerShdw>
                </a:effectLst>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62157753-BEB9-D238-21D5-1C3C277286E0}"/>
                </a:ext>
              </a:extLst>
            </p:cNvPr>
            <p:cNvSpPr txBox="1"/>
            <p:nvPr/>
          </p:nvSpPr>
          <p:spPr>
            <a:xfrm>
              <a:off x="2870321" y="2583625"/>
              <a:ext cx="612129" cy="400110"/>
            </a:xfrm>
            <a:prstGeom prst="rect">
              <a:avLst/>
            </a:prstGeom>
            <a:noFill/>
          </p:spPr>
          <p:txBody>
            <a:bodyPr wrap="square" rtlCol="0">
              <a:spAutoFit/>
            </a:bodyPr>
            <a:lstStyle/>
            <a:p>
              <a:pPr algn="ctr"/>
              <a:r>
                <a:rPr lang="en-US" altLang="ko-KR" sz="2000" b="1" dirty="0">
                  <a:solidFill>
                    <a:schemeClr val="bg1"/>
                  </a:solidFill>
                  <a:effectLst>
                    <a:outerShdw blurRad="50800" dist="38100" dir="18900000" algn="bl" rotWithShape="0">
                      <a:prstClr val="black">
                        <a:alpha val="40000"/>
                      </a:prstClr>
                    </a:outerShdw>
                  </a:effectLst>
                  <a:latin typeface="Calibri" panose="020F0502020204030204" pitchFamily="34" charset="0"/>
                  <a:cs typeface="Calibri" panose="020F0502020204030204" pitchFamily="34" charset="0"/>
                </a:rPr>
                <a:t>D</a:t>
              </a:r>
              <a:endParaRPr lang="ko-KR" altLang="en-US" sz="2000" b="1" dirty="0">
                <a:solidFill>
                  <a:schemeClr val="bg1"/>
                </a:solidFill>
                <a:effectLst>
                  <a:outerShdw blurRad="50800" dist="38100" dir="18900000" algn="bl" rotWithShape="0">
                    <a:prstClr val="black">
                      <a:alpha val="40000"/>
                    </a:prstClr>
                  </a:outerShdw>
                </a:effectLst>
                <a:latin typeface="Calibri" panose="020F0502020204030204" pitchFamily="34" charset="0"/>
                <a:cs typeface="Calibri" panose="020F0502020204030204" pitchFamily="34" charset="0"/>
              </a:endParaRPr>
            </a:p>
          </p:txBody>
        </p:sp>
      </p:grpSp>
      <p:grpSp>
        <p:nvGrpSpPr>
          <p:cNvPr id="8" name="Group 7">
            <a:extLst>
              <a:ext uri="{FF2B5EF4-FFF2-40B4-BE49-F238E27FC236}">
                <a16:creationId xmlns:a16="http://schemas.microsoft.com/office/drawing/2014/main" id="{2402F7B8-0716-1F4E-C3B6-8EA6DDE6DC07}"/>
              </a:ext>
            </a:extLst>
          </p:cNvPr>
          <p:cNvGrpSpPr/>
          <p:nvPr/>
        </p:nvGrpSpPr>
        <p:grpSpPr>
          <a:xfrm>
            <a:off x="1290311" y="3995533"/>
            <a:ext cx="4700008" cy="830997"/>
            <a:chOff x="-261354" y="3485064"/>
            <a:chExt cx="4700008" cy="830997"/>
          </a:xfrm>
        </p:grpSpPr>
        <p:grpSp>
          <p:nvGrpSpPr>
            <p:cNvPr id="9" name="Group 8">
              <a:extLst>
                <a:ext uri="{FF2B5EF4-FFF2-40B4-BE49-F238E27FC236}">
                  <a16:creationId xmlns:a16="http://schemas.microsoft.com/office/drawing/2014/main" id="{6491011D-D70F-4670-5FE1-6026588B40F3}"/>
                </a:ext>
              </a:extLst>
            </p:cNvPr>
            <p:cNvGrpSpPr/>
            <p:nvPr/>
          </p:nvGrpSpPr>
          <p:grpSpPr>
            <a:xfrm flipH="1">
              <a:off x="2979722" y="3618993"/>
              <a:ext cx="1458932" cy="565347"/>
              <a:chOff x="4726118" y="1987706"/>
              <a:chExt cx="2665317" cy="753796"/>
            </a:xfrm>
          </p:grpSpPr>
          <p:sp>
            <p:nvSpPr>
              <p:cNvPr id="12" name="Right Arrow 57">
                <a:extLst>
                  <a:ext uri="{FF2B5EF4-FFF2-40B4-BE49-F238E27FC236}">
                    <a16:creationId xmlns:a16="http://schemas.microsoft.com/office/drawing/2014/main" id="{DB568D1E-043B-0CE8-B098-6D65EEA70904}"/>
                  </a:ext>
                </a:extLst>
              </p:cNvPr>
              <p:cNvSpPr/>
              <p:nvPr/>
            </p:nvSpPr>
            <p:spPr>
              <a:xfrm>
                <a:off x="5869620" y="1987706"/>
                <a:ext cx="1521815" cy="753796"/>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b="1" dirty="0">
                  <a:solidFill>
                    <a:schemeClr val="tx1"/>
                  </a:solidFill>
                  <a:latin typeface="Calibri" panose="020F0502020204030204" pitchFamily="34" charset="0"/>
                  <a:cs typeface="Calibri" panose="020F0502020204030204" pitchFamily="34" charset="0"/>
                </a:endParaRPr>
              </a:p>
            </p:txBody>
          </p:sp>
          <p:sp>
            <p:nvSpPr>
              <p:cNvPr id="13" name="Isosceles Triangle 29">
                <a:extLst>
                  <a:ext uri="{FF2B5EF4-FFF2-40B4-BE49-F238E27FC236}">
                    <a16:creationId xmlns:a16="http://schemas.microsoft.com/office/drawing/2014/main" id="{D75C3447-7127-860B-8E63-045549F192E6}"/>
                  </a:ext>
                </a:extLst>
              </p:cNvPr>
              <p:cNvSpPr/>
              <p:nvPr/>
            </p:nvSpPr>
            <p:spPr>
              <a:xfrm rot="16200000">
                <a:off x="5114090" y="1788914"/>
                <a:ext cx="372495" cy="1148439"/>
              </a:xfrm>
              <a:custGeom>
                <a:avLst/>
                <a:gdLst>
                  <a:gd name="connsiteX0" fmla="*/ 0 w 389393"/>
                  <a:gd name="connsiteY0" fmla="*/ 1077005 h 1077005"/>
                  <a:gd name="connsiteX1" fmla="*/ 0 w 389393"/>
                  <a:gd name="connsiteY1" fmla="*/ 0 h 1077005"/>
                  <a:gd name="connsiteX2" fmla="*/ 389393 w 389393"/>
                  <a:gd name="connsiteY2" fmla="*/ 1077005 h 1077005"/>
                  <a:gd name="connsiteX3" fmla="*/ 0 w 389393"/>
                  <a:gd name="connsiteY3" fmla="*/ 1077005 h 1077005"/>
                  <a:gd name="connsiteX0" fmla="*/ 781050 w 1170443"/>
                  <a:gd name="connsiteY0" fmla="*/ 943655 h 943655"/>
                  <a:gd name="connsiteX1" fmla="*/ 0 w 1170443"/>
                  <a:gd name="connsiteY1" fmla="*/ 0 h 943655"/>
                  <a:gd name="connsiteX2" fmla="*/ 1170443 w 1170443"/>
                  <a:gd name="connsiteY2" fmla="*/ 943655 h 943655"/>
                  <a:gd name="connsiteX3" fmla="*/ 781050 w 1170443"/>
                  <a:gd name="connsiteY3" fmla="*/ 943655 h 943655"/>
                  <a:gd name="connsiteX0" fmla="*/ 776026 w 1170443"/>
                  <a:gd name="connsiteY0" fmla="*/ 948417 h 948417"/>
                  <a:gd name="connsiteX1" fmla="*/ 0 w 1170443"/>
                  <a:gd name="connsiteY1" fmla="*/ 0 h 948417"/>
                  <a:gd name="connsiteX2" fmla="*/ 1170443 w 1170443"/>
                  <a:gd name="connsiteY2" fmla="*/ 943655 h 948417"/>
                  <a:gd name="connsiteX3" fmla="*/ 776026 w 1170443"/>
                  <a:gd name="connsiteY3" fmla="*/ 948417 h 948417"/>
                  <a:gd name="connsiteX0" fmla="*/ 776026 w 1170443"/>
                  <a:gd name="connsiteY0" fmla="*/ 948417 h 952860"/>
                  <a:gd name="connsiteX1" fmla="*/ 0 w 1170443"/>
                  <a:gd name="connsiteY1" fmla="*/ 0 h 952860"/>
                  <a:gd name="connsiteX2" fmla="*/ 1170443 w 1170443"/>
                  <a:gd name="connsiteY2" fmla="*/ 952860 h 952860"/>
                  <a:gd name="connsiteX3" fmla="*/ 776026 w 1170443"/>
                  <a:gd name="connsiteY3" fmla="*/ 948417 h 952860"/>
                  <a:gd name="connsiteX0" fmla="*/ 776026 w 1163968"/>
                  <a:gd name="connsiteY0" fmla="*/ 948417 h 952863"/>
                  <a:gd name="connsiteX1" fmla="*/ 0 w 1163968"/>
                  <a:gd name="connsiteY1" fmla="*/ 0 h 952863"/>
                  <a:gd name="connsiteX2" fmla="*/ 1163968 w 1163968"/>
                  <a:gd name="connsiteY2" fmla="*/ 952863 h 952863"/>
                  <a:gd name="connsiteX3" fmla="*/ 776026 w 1163968"/>
                  <a:gd name="connsiteY3" fmla="*/ 948417 h 952863"/>
                  <a:gd name="connsiteX0" fmla="*/ 776026 w 1168993"/>
                  <a:gd name="connsiteY0" fmla="*/ 948417 h 955244"/>
                  <a:gd name="connsiteX1" fmla="*/ 0 w 1168993"/>
                  <a:gd name="connsiteY1" fmla="*/ 0 h 955244"/>
                  <a:gd name="connsiteX2" fmla="*/ 1168993 w 1168993"/>
                  <a:gd name="connsiteY2" fmla="*/ 955244 h 955244"/>
                  <a:gd name="connsiteX3" fmla="*/ 776026 w 1168993"/>
                  <a:gd name="connsiteY3" fmla="*/ 948417 h 955244"/>
                  <a:gd name="connsiteX0" fmla="*/ 776026 w 1161456"/>
                  <a:gd name="connsiteY0" fmla="*/ 948417 h 948417"/>
                  <a:gd name="connsiteX1" fmla="*/ 0 w 1161456"/>
                  <a:gd name="connsiteY1" fmla="*/ 0 h 948417"/>
                  <a:gd name="connsiteX2" fmla="*/ 1161456 w 1161456"/>
                  <a:gd name="connsiteY2" fmla="*/ 945719 h 948417"/>
                  <a:gd name="connsiteX3" fmla="*/ 776026 w 1161456"/>
                  <a:gd name="connsiteY3" fmla="*/ 948417 h 948417"/>
                  <a:gd name="connsiteX0" fmla="*/ 776026 w 1168992"/>
                  <a:gd name="connsiteY0" fmla="*/ 948417 h 950484"/>
                  <a:gd name="connsiteX1" fmla="*/ 0 w 1168992"/>
                  <a:gd name="connsiteY1" fmla="*/ 0 h 950484"/>
                  <a:gd name="connsiteX2" fmla="*/ 1168992 w 1168992"/>
                  <a:gd name="connsiteY2" fmla="*/ 950484 h 950484"/>
                  <a:gd name="connsiteX3" fmla="*/ 776026 w 1168992"/>
                  <a:gd name="connsiteY3" fmla="*/ 948417 h 950484"/>
                  <a:gd name="connsiteX0" fmla="*/ 776026 w 1176528"/>
                  <a:gd name="connsiteY0" fmla="*/ 948417 h 950487"/>
                  <a:gd name="connsiteX1" fmla="*/ 0 w 1176528"/>
                  <a:gd name="connsiteY1" fmla="*/ 0 h 950487"/>
                  <a:gd name="connsiteX2" fmla="*/ 1176528 w 1176528"/>
                  <a:gd name="connsiteY2" fmla="*/ 950487 h 950487"/>
                  <a:gd name="connsiteX3" fmla="*/ 776026 w 1176528"/>
                  <a:gd name="connsiteY3" fmla="*/ 948417 h 950487"/>
                  <a:gd name="connsiteX0" fmla="*/ 776026 w 1168992"/>
                  <a:gd name="connsiteY0" fmla="*/ 948417 h 950490"/>
                  <a:gd name="connsiteX1" fmla="*/ 0 w 1168992"/>
                  <a:gd name="connsiteY1" fmla="*/ 0 h 950490"/>
                  <a:gd name="connsiteX2" fmla="*/ 1168992 w 1168992"/>
                  <a:gd name="connsiteY2" fmla="*/ 950490 h 950490"/>
                  <a:gd name="connsiteX3" fmla="*/ 776026 w 1168992"/>
                  <a:gd name="connsiteY3" fmla="*/ 948417 h 950490"/>
                  <a:gd name="connsiteX0" fmla="*/ 776026 w 1168991"/>
                  <a:gd name="connsiteY0" fmla="*/ 948417 h 948417"/>
                  <a:gd name="connsiteX1" fmla="*/ 0 w 1168991"/>
                  <a:gd name="connsiteY1" fmla="*/ 0 h 948417"/>
                  <a:gd name="connsiteX2" fmla="*/ 1168991 w 1168991"/>
                  <a:gd name="connsiteY2" fmla="*/ 948111 h 948417"/>
                  <a:gd name="connsiteX3" fmla="*/ 776026 w 1168991"/>
                  <a:gd name="connsiteY3" fmla="*/ 948417 h 948417"/>
                  <a:gd name="connsiteX0" fmla="*/ 0 w 392965"/>
                  <a:gd name="connsiteY0" fmla="*/ 595989 h 595989"/>
                  <a:gd name="connsiteX1" fmla="*/ 148430 w 392965"/>
                  <a:gd name="connsiteY1" fmla="*/ 0 h 595989"/>
                  <a:gd name="connsiteX2" fmla="*/ 392965 w 392965"/>
                  <a:gd name="connsiteY2" fmla="*/ 595683 h 595989"/>
                  <a:gd name="connsiteX3" fmla="*/ 0 w 392965"/>
                  <a:gd name="connsiteY3" fmla="*/ 595989 h 595989"/>
                  <a:gd name="connsiteX0" fmla="*/ 0 w 392965"/>
                  <a:gd name="connsiteY0" fmla="*/ 1148439 h 1148439"/>
                  <a:gd name="connsiteX1" fmla="*/ 148430 w 392965"/>
                  <a:gd name="connsiteY1" fmla="*/ 0 h 1148439"/>
                  <a:gd name="connsiteX2" fmla="*/ 392965 w 392965"/>
                  <a:gd name="connsiteY2" fmla="*/ 1148133 h 1148439"/>
                  <a:gd name="connsiteX3" fmla="*/ 0 w 392965"/>
                  <a:gd name="connsiteY3" fmla="*/ 1148439 h 1148439"/>
                </a:gdLst>
                <a:ahLst/>
                <a:cxnLst>
                  <a:cxn ang="0">
                    <a:pos x="connsiteX0" y="connsiteY0"/>
                  </a:cxn>
                  <a:cxn ang="0">
                    <a:pos x="connsiteX1" y="connsiteY1"/>
                  </a:cxn>
                  <a:cxn ang="0">
                    <a:pos x="connsiteX2" y="connsiteY2"/>
                  </a:cxn>
                  <a:cxn ang="0">
                    <a:pos x="connsiteX3" y="connsiteY3"/>
                  </a:cxn>
                </a:cxnLst>
                <a:rect l="l" t="t" r="r" b="b"/>
                <a:pathLst>
                  <a:path w="392965" h="1148439">
                    <a:moveTo>
                      <a:pt x="0" y="1148439"/>
                    </a:moveTo>
                    <a:lnTo>
                      <a:pt x="148430" y="0"/>
                    </a:lnTo>
                    <a:lnTo>
                      <a:pt x="392965" y="1148133"/>
                    </a:lnTo>
                    <a:lnTo>
                      <a:pt x="0" y="1148439"/>
                    </a:lnTo>
                    <a:close/>
                  </a:path>
                </a:pathLst>
              </a:custGeom>
              <a:gradFill>
                <a:gsLst>
                  <a:gs pos="0">
                    <a:schemeClr val="accent3"/>
                  </a:gs>
                  <a:gs pos="50000">
                    <a:schemeClr val="accent3">
                      <a:lumMod val="10000"/>
                    </a:schemeClr>
                  </a:gs>
                  <a:gs pos="100000">
                    <a:schemeClr val="accent5">
                      <a:lumMod val="10000"/>
                    </a:schemeClr>
                  </a:gs>
                </a:gsLst>
                <a:lin ang="16200000" scaled="1"/>
              </a:gradFill>
              <a:ln>
                <a:noFill/>
              </a:ln>
            </p:spPr>
            <p:txBody>
              <a:bodyPr vert="horz" wrap="square" lIns="68580" tIns="34290" rIns="68580" bIns="34290" numCol="1" anchor="t" anchorCtr="0" compatLnSpc="1">
                <a:prstTxWarp prst="textNoShape">
                  <a:avLst/>
                </a:prstTxWarp>
              </a:bodyPr>
              <a:lstStyle/>
              <a:p>
                <a:endParaRPr lang="ko-KR" altLang="en-US" sz="2000" b="1" dirty="0">
                  <a:latin typeface="Calibri" panose="020F0502020204030204" pitchFamily="34" charset="0"/>
                  <a:cs typeface="Calibri" panose="020F0502020204030204" pitchFamily="34" charset="0"/>
                </a:endParaRPr>
              </a:p>
            </p:txBody>
          </p:sp>
        </p:grpSp>
        <p:sp>
          <p:nvSpPr>
            <p:cNvPr id="10" name="TextBox 9">
              <a:extLst>
                <a:ext uri="{FF2B5EF4-FFF2-40B4-BE49-F238E27FC236}">
                  <a16:creationId xmlns:a16="http://schemas.microsoft.com/office/drawing/2014/main" id="{586E1DE7-C40E-B92C-DF2D-4E15C65F3004}"/>
                </a:ext>
              </a:extLst>
            </p:cNvPr>
            <p:cNvSpPr txBox="1"/>
            <p:nvPr/>
          </p:nvSpPr>
          <p:spPr>
            <a:xfrm>
              <a:off x="-261354" y="3485064"/>
              <a:ext cx="3145036" cy="830997"/>
            </a:xfrm>
            <a:prstGeom prst="rect">
              <a:avLst/>
            </a:prstGeom>
            <a:noFill/>
          </p:spPr>
          <p:txBody>
            <a:bodyPr wrap="square" rtlCol="0">
              <a:spAutoFit/>
            </a:bodyPr>
            <a:lstStyle/>
            <a:p>
              <a:pPr algn="r"/>
              <a:r>
                <a:rPr lang="en-US" altLang="ko-KR" sz="2400" b="1" dirty="0">
                  <a:solidFill>
                    <a:srgbClr val="728A41"/>
                  </a:solidFill>
                  <a:effectLst>
                    <a:innerShdw blurRad="114300">
                      <a:prstClr val="black"/>
                    </a:innerShdw>
                  </a:effectLst>
                  <a:latin typeface="Calibri" panose="020F0502020204030204" pitchFamily="34" charset="0"/>
                  <a:cs typeface="Calibri" panose="020F0502020204030204" pitchFamily="34" charset="0"/>
                </a:rPr>
                <a:t>My father asked, “Is the dinner ready?”</a:t>
              </a:r>
              <a:endParaRPr lang="ko-KR" altLang="en-US" sz="2400" b="1" dirty="0">
                <a:solidFill>
                  <a:srgbClr val="728A41"/>
                </a:solidFill>
                <a:effectLst>
                  <a:innerShdw blurRad="114300">
                    <a:prstClr val="black"/>
                  </a:innerShdw>
                </a:effectLst>
                <a:latin typeface="Calibri" panose="020F0502020204030204" pitchFamily="34" charset="0"/>
                <a:cs typeface="Calibri" panose="020F0502020204030204" pitchFamily="34" charset="0"/>
              </a:endParaRPr>
            </a:p>
          </p:txBody>
        </p:sp>
        <p:sp>
          <p:nvSpPr>
            <p:cNvPr id="11" name="TextBox 10">
              <a:extLst>
                <a:ext uri="{FF2B5EF4-FFF2-40B4-BE49-F238E27FC236}">
                  <a16:creationId xmlns:a16="http://schemas.microsoft.com/office/drawing/2014/main" id="{83D525F2-0EAB-640C-55CC-CF43ECF5D968}"/>
                </a:ext>
              </a:extLst>
            </p:cNvPr>
            <p:cNvSpPr txBox="1"/>
            <p:nvPr/>
          </p:nvSpPr>
          <p:spPr>
            <a:xfrm>
              <a:off x="2870321" y="3700508"/>
              <a:ext cx="612129" cy="400110"/>
            </a:xfrm>
            <a:prstGeom prst="rect">
              <a:avLst/>
            </a:prstGeom>
            <a:noFill/>
          </p:spPr>
          <p:txBody>
            <a:bodyPr wrap="square" rtlCol="0">
              <a:spAutoFit/>
            </a:bodyPr>
            <a:lstStyle/>
            <a:p>
              <a:pPr algn="ctr"/>
              <a:r>
                <a:rPr lang="en-US" altLang="ko-KR" sz="2000" b="1" dirty="0">
                  <a:solidFill>
                    <a:schemeClr val="bg1"/>
                  </a:solidFill>
                  <a:effectLst>
                    <a:outerShdw blurRad="50800" dist="38100" dir="18900000" algn="bl" rotWithShape="0">
                      <a:prstClr val="black">
                        <a:alpha val="40000"/>
                      </a:prstClr>
                    </a:outerShdw>
                  </a:effectLst>
                  <a:latin typeface="Calibri" panose="020F0502020204030204" pitchFamily="34" charset="0"/>
                  <a:cs typeface="Calibri" panose="020F0502020204030204" pitchFamily="34" charset="0"/>
                </a:rPr>
                <a:t>D</a:t>
              </a:r>
              <a:endParaRPr lang="ko-KR" altLang="en-US" sz="2000" b="1" dirty="0">
                <a:solidFill>
                  <a:schemeClr val="bg1"/>
                </a:solidFill>
                <a:effectLst>
                  <a:outerShdw blurRad="50800" dist="38100" dir="18900000" algn="bl" rotWithShape="0">
                    <a:prstClr val="black">
                      <a:alpha val="40000"/>
                    </a:prstClr>
                  </a:outerShdw>
                </a:effectLst>
                <a:latin typeface="Calibri" panose="020F0502020204030204" pitchFamily="34" charset="0"/>
                <a:cs typeface="Calibri" panose="020F0502020204030204" pitchFamily="34" charset="0"/>
              </a:endParaRPr>
            </a:p>
          </p:txBody>
        </p:sp>
      </p:grpSp>
      <p:grpSp>
        <p:nvGrpSpPr>
          <p:cNvPr id="14" name="Group 13">
            <a:extLst>
              <a:ext uri="{FF2B5EF4-FFF2-40B4-BE49-F238E27FC236}">
                <a16:creationId xmlns:a16="http://schemas.microsoft.com/office/drawing/2014/main" id="{D2334178-EF22-949C-6E0F-8EE972692175}"/>
              </a:ext>
            </a:extLst>
          </p:cNvPr>
          <p:cNvGrpSpPr/>
          <p:nvPr/>
        </p:nvGrpSpPr>
        <p:grpSpPr>
          <a:xfrm>
            <a:off x="894738" y="4423161"/>
            <a:ext cx="5111223" cy="1501384"/>
            <a:chOff x="-656927" y="3912692"/>
            <a:chExt cx="5111223" cy="1501384"/>
          </a:xfrm>
        </p:grpSpPr>
        <p:grpSp>
          <p:nvGrpSpPr>
            <p:cNvPr id="15" name="Group 14">
              <a:extLst>
                <a:ext uri="{FF2B5EF4-FFF2-40B4-BE49-F238E27FC236}">
                  <a16:creationId xmlns:a16="http://schemas.microsoft.com/office/drawing/2014/main" id="{3A3C1E62-D776-80B2-4879-3A5FA39ED1EA}"/>
                </a:ext>
              </a:extLst>
            </p:cNvPr>
            <p:cNvGrpSpPr/>
            <p:nvPr/>
          </p:nvGrpSpPr>
          <p:grpSpPr>
            <a:xfrm flipH="1" flipV="1">
              <a:off x="2979723" y="3912692"/>
              <a:ext cx="1474573" cy="1315856"/>
              <a:chOff x="4697542" y="1987706"/>
              <a:chExt cx="2693893" cy="1754475"/>
            </a:xfrm>
          </p:grpSpPr>
          <p:sp>
            <p:nvSpPr>
              <p:cNvPr id="18" name="Right Arrow 59">
                <a:extLst>
                  <a:ext uri="{FF2B5EF4-FFF2-40B4-BE49-F238E27FC236}">
                    <a16:creationId xmlns:a16="http://schemas.microsoft.com/office/drawing/2014/main" id="{2DED1A6A-53DC-8486-8B48-C767DAE02C31}"/>
                  </a:ext>
                </a:extLst>
              </p:cNvPr>
              <p:cNvSpPr/>
              <p:nvPr/>
            </p:nvSpPr>
            <p:spPr>
              <a:xfrm>
                <a:off x="5869620" y="1987706"/>
                <a:ext cx="1521815" cy="753796"/>
              </a:xfrm>
              <a:prstGeom prst="rightArrow">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b="1">
                  <a:solidFill>
                    <a:schemeClr val="tx1"/>
                  </a:solidFill>
                  <a:latin typeface="Calibri" panose="020F0502020204030204" pitchFamily="34" charset="0"/>
                  <a:cs typeface="Calibri" panose="020F0502020204030204" pitchFamily="34" charset="0"/>
                </a:endParaRPr>
              </a:p>
            </p:txBody>
          </p:sp>
          <p:sp>
            <p:nvSpPr>
              <p:cNvPr id="19" name="Isosceles Triangle 29">
                <a:extLst>
                  <a:ext uri="{FF2B5EF4-FFF2-40B4-BE49-F238E27FC236}">
                    <a16:creationId xmlns:a16="http://schemas.microsoft.com/office/drawing/2014/main" id="{35007C1F-D67E-2436-5B91-D23B14050A18}"/>
                  </a:ext>
                </a:extLst>
              </p:cNvPr>
              <p:cNvSpPr/>
              <p:nvPr/>
            </p:nvSpPr>
            <p:spPr>
              <a:xfrm rot="16200000">
                <a:off x="4503403" y="2371026"/>
                <a:ext cx="1565294" cy="1177015"/>
              </a:xfrm>
              <a:custGeom>
                <a:avLst/>
                <a:gdLst>
                  <a:gd name="connsiteX0" fmla="*/ 0 w 389393"/>
                  <a:gd name="connsiteY0" fmla="*/ 1077005 h 1077005"/>
                  <a:gd name="connsiteX1" fmla="*/ 0 w 389393"/>
                  <a:gd name="connsiteY1" fmla="*/ 0 h 1077005"/>
                  <a:gd name="connsiteX2" fmla="*/ 389393 w 389393"/>
                  <a:gd name="connsiteY2" fmla="*/ 1077005 h 1077005"/>
                  <a:gd name="connsiteX3" fmla="*/ 0 w 389393"/>
                  <a:gd name="connsiteY3" fmla="*/ 1077005 h 1077005"/>
                  <a:gd name="connsiteX0" fmla="*/ 781050 w 1170443"/>
                  <a:gd name="connsiteY0" fmla="*/ 943655 h 943655"/>
                  <a:gd name="connsiteX1" fmla="*/ 0 w 1170443"/>
                  <a:gd name="connsiteY1" fmla="*/ 0 h 943655"/>
                  <a:gd name="connsiteX2" fmla="*/ 1170443 w 1170443"/>
                  <a:gd name="connsiteY2" fmla="*/ 943655 h 943655"/>
                  <a:gd name="connsiteX3" fmla="*/ 781050 w 1170443"/>
                  <a:gd name="connsiteY3" fmla="*/ 943655 h 943655"/>
                  <a:gd name="connsiteX0" fmla="*/ 776026 w 1170443"/>
                  <a:gd name="connsiteY0" fmla="*/ 948417 h 948417"/>
                  <a:gd name="connsiteX1" fmla="*/ 0 w 1170443"/>
                  <a:gd name="connsiteY1" fmla="*/ 0 h 948417"/>
                  <a:gd name="connsiteX2" fmla="*/ 1170443 w 1170443"/>
                  <a:gd name="connsiteY2" fmla="*/ 943655 h 948417"/>
                  <a:gd name="connsiteX3" fmla="*/ 776026 w 1170443"/>
                  <a:gd name="connsiteY3" fmla="*/ 948417 h 948417"/>
                  <a:gd name="connsiteX0" fmla="*/ 776026 w 1170443"/>
                  <a:gd name="connsiteY0" fmla="*/ 948417 h 952860"/>
                  <a:gd name="connsiteX1" fmla="*/ 0 w 1170443"/>
                  <a:gd name="connsiteY1" fmla="*/ 0 h 952860"/>
                  <a:gd name="connsiteX2" fmla="*/ 1170443 w 1170443"/>
                  <a:gd name="connsiteY2" fmla="*/ 952860 h 952860"/>
                  <a:gd name="connsiteX3" fmla="*/ 776026 w 1170443"/>
                  <a:gd name="connsiteY3" fmla="*/ 948417 h 952860"/>
                  <a:gd name="connsiteX0" fmla="*/ 776026 w 1163968"/>
                  <a:gd name="connsiteY0" fmla="*/ 948417 h 952863"/>
                  <a:gd name="connsiteX1" fmla="*/ 0 w 1163968"/>
                  <a:gd name="connsiteY1" fmla="*/ 0 h 952863"/>
                  <a:gd name="connsiteX2" fmla="*/ 1163968 w 1163968"/>
                  <a:gd name="connsiteY2" fmla="*/ 952863 h 952863"/>
                  <a:gd name="connsiteX3" fmla="*/ 776026 w 1163968"/>
                  <a:gd name="connsiteY3" fmla="*/ 948417 h 952863"/>
                  <a:gd name="connsiteX0" fmla="*/ 776026 w 1168993"/>
                  <a:gd name="connsiteY0" fmla="*/ 948417 h 955244"/>
                  <a:gd name="connsiteX1" fmla="*/ 0 w 1168993"/>
                  <a:gd name="connsiteY1" fmla="*/ 0 h 955244"/>
                  <a:gd name="connsiteX2" fmla="*/ 1168993 w 1168993"/>
                  <a:gd name="connsiteY2" fmla="*/ 955244 h 955244"/>
                  <a:gd name="connsiteX3" fmla="*/ 776026 w 1168993"/>
                  <a:gd name="connsiteY3" fmla="*/ 948417 h 955244"/>
                  <a:gd name="connsiteX0" fmla="*/ 776026 w 1161456"/>
                  <a:gd name="connsiteY0" fmla="*/ 948417 h 948417"/>
                  <a:gd name="connsiteX1" fmla="*/ 0 w 1161456"/>
                  <a:gd name="connsiteY1" fmla="*/ 0 h 948417"/>
                  <a:gd name="connsiteX2" fmla="*/ 1161456 w 1161456"/>
                  <a:gd name="connsiteY2" fmla="*/ 945719 h 948417"/>
                  <a:gd name="connsiteX3" fmla="*/ 776026 w 1161456"/>
                  <a:gd name="connsiteY3" fmla="*/ 948417 h 948417"/>
                  <a:gd name="connsiteX0" fmla="*/ 776026 w 1168992"/>
                  <a:gd name="connsiteY0" fmla="*/ 948417 h 950484"/>
                  <a:gd name="connsiteX1" fmla="*/ 0 w 1168992"/>
                  <a:gd name="connsiteY1" fmla="*/ 0 h 950484"/>
                  <a:gd name="connsiteX2" fmla="*/ 1168992 w 1168992"/>
                  <a:gd name="connsiteY2" fmla="*/ 950484 h 950484"/>
                  <a:gd name="connsiteX3" fmla="*/ 776026 w 1168992"/>
                  <a:gd name="connsiteY3" fmla="*/ 948417 h 950484"/>
                  <a:gd name="connsiteX0" fmla="*/ 776026 w 1176528"/>
                  <a:gd name="connsiteY0" fmla="*/ 948417 h 950487"/>
                  <a:gd name="connsiteX1" fmla="*/ 0 w 1176528"/>
                  <a:gd name="connsiteY1" fmla="*/ 0 h 950487"/>
                  <a:gd name="connsiteX2" fmla="*/ 1176528 w 1176528"/>
                  <a:gd name="connsiteY2" fmla="*/ 950487 h 950487"/>
                  <a:gd name="connsiteX3" fmla="*/ 776026 w 1176528"/>
                  <a:gd name="connsiteY3" fmla="*/ 948417 h 950487"/>
                  <a:gd name="connsiteX0" fmla="*/ 776026 w 1168992"/>
                  <a:gd name="connsiteY0" fmla="*/ 948417 h 950490"/>
                  <a:gd name="connsiteX1" fmla="*/ 0 w 1168992"/>
                  <a:gd name="connsiteY1" fmla="*/ 0 h 950490"/>
                  <a:gd name="connsiteX2" fmla="*/ 1168992 w 1168992"/>
                  <a:gd name="connsiteY2" fmla="*/ 950490 h 950490"/>
                  <a:gd name="connsiteX3" fmla="*/ 776026 w 1168992"/>
                  <a:gd name="connsiteY3" fmla="*/ 948417 h 950490"/>
                  <a:gd name="connsiteX0" fmla="*/ 776026 w 1168991"/>
                  <a:gd name="connsiteY0" fmla="*/ 948417 h 948417"/>
                  <a:gd name="connsiteX1" fmla="*/ 0 w 1168991"/>
                  <a:gd name="connsiteY1" fmla="*/ 0 h 948417"/>
                  <a:gd name="connsiteX2" fmla="*/ 1168991 w 1168991"/>
                  <a:gd name="connsiteY2" fmla="*/ 948111 h 948417"/>
                  <a:gd name="connsiteX3" fmla="*/ 776026 w 1168991"/>
                  <a:gd name="connsiteY3" fmla="*/ 948417 h 948417"/>
                  <a:gd name="connsiteX0" fmla="*/ 1258349 w 1651314"/>
                  <a:gd name="connsiteY0" fmla="*/ 1177015 h 1177015"/>
                  <a:gd name="connsiteX1" fmla="*/ 0 w 1651314"/>
                  <a:gd name="connsiteY1" fmla="*/ 0 h 1177015"/>
                  <a:gd name="connsiteX2" fmla="*/ 1651314 w 1651314"/>
                  <a:gd name="connsiteY2" fmla="*/ 1176709 h 1177015"/>
                  <a:gd name="connsiteX3" fmla="*/ 1258349 w 1651314"/>
                  <a:gd name="connsiteY3" fmla="*/ 1177015 h 1177015"/>
                </a:gdLst>
                <a:ahLst/>
                <a:cxnLst>
                  <a:cxn ang="0">
                    <a:pos x="connsiteX0" y="connsiteY0"/>
                  </a:cxn>
                  <a:cxn ang="0">
                    <a:pos x="connsiteX1" y="connsiteY1"/>
                  </a:cxn>
                  <a:cxn ang="0">
                    <a:pos x="connsiteX2" y="connsiteY2"/>
                  </a:cxn>
                  <a:cxn ang="0">
                    <a:pos x="connsiteX3" y="connsiteY3"/>
                  </a:cxn>
                </a:cxnLst>
                <a:rect l="l" t="t" r="r" b="b"/>
                <a:pathLst>
                  <a:path w="1651314" h="1177015">
                    <a:moveTo>
                      <a:pt x="1258349" y="1177015"/>
                    </a:moveTo>
                    <a:lnTo>
                      <a:pt x="0" y="0"/>
                    </a:lnTo>
                    <a:lnTo>
                      <a:pt x="1651314" y="1176709"/>
                    </a:lnTo>
                    <a:lnTo>
                      <a:pt x="1258349" y="1177015"/>
                    </a:lnTo>
                    <a:close/>
                  </a:path>
                </a:pathLst>
              </a:custGeom>
              <a:gradFill>
                <a:gsLst>
                  <a:gs pos="0">
                    <a:schemeClr val="accent5"/>
                  </a:gs>
                  <a:gs pos="100000">
                    <a:schemeClr val="accent5">
                      <a:lumMod val="10000"/>
                    </a:schemeClr>
                  </a:gs>
                </a:gsLst>
                <a:lin ang="16200000" scaled="1"/>
              </a:gradFill>
              <a:ln>
                <a:noFill/>
              </a:ln>
            </p:spPr>
            <p:txBody>
              <a:bodyPr vert="horz" wrap="square" lIns="68580" tIns="34290" rIns="68580" bIns="34290" numCol="1" anchor="t" anchorCtr="0" compatLnSpc="1">
                <a:prstTxWarp prst="textNoShape">
                  <a:avLst/>
                </a:prstTxWarp>
              </a:bodyPr>
              <a:lstStyle/>
              <a:p>
                <a:endParaRPr lang="ko-KR" altLang="en-US" sz="2000" b="1" dirty="0">
                  <a:latin typeface="Calibri" panose="020F0502020204030204" pitchFamily="34" charset="0"/>
                  <a:cs typeface="Calibri" panose="020F0502020204030204" pitchFamily="34" charset="0"/>
                </a:endParaRPr>
              </a:p>
            </p:txBody>
          </p:sp>
        </p:grpSp>
        <p:sp>
          <p:nvSpPr>
            <p:cNvPr id="16" name="TextBox 15">
              <a:extLst>
                <a:ext uri="{FF2B5EF4-FFF2-40B4-BE49-F238E27FC236}">
                  <a16:creationId xmlns:a16="http://schemas.microsoft.com/office/drawing/2014/main" id="{A0E7D322-A841-FA8E-E978-C3830CC98CAD}"/>
                </a:ext>
              </a:extLst>
            </p:cNvPr>
            <p:cNvSpPr txBox="1"/>
            <p:nvPr/>
          </p:nvSpPr>
          <p:spPr>
            <a:xfrm>
              <a:off x="-656927" y="4583079"/>
              <a:ext cx="3536176" cy="830997"/>
            </a:xfrm>
            <a:prstGeom prst="rect">
              <a:avLst/>
            </a:prstGeom>
            <a:noFill/>
          </p:spPr>
          <p:txBody>
            <a:bodyPr wrap="square" rtlCol="0">
              <a:spAutoFit/>
            </a:bodyPr>
            <a:lstStyle/>
            <a:p>
              <a:pPr algn="r"/>
              <a:r>
                <a:rPr lang="en-US" altLang="ko-KR" sz="2400" b="1" dirty="0">
                  <a:solidFill>
                    <a:srgbClr val="3B889C"/>
                  </a:solidFill>
                  <a:effectLst>
                    <a:innerShdw blurRad="114300">
                      <a:prstClr val="black"/>
                    </a:innerShdw>
                  </a:effectLst>
                  <a:latin typeface="Calibri" panose="020F0502020204030204" pitchFamily="34" charset="0"/>
                  <a:cs typeface="Calibri" panose="020F0502020204030204" pitchFamily="34" charset="0"/>
                </a:rPr>
                <a:t>“Should I tell her the good news?” asked Rahul.</a:t>
              </a:r>
              <a:endParaRPr lang="ko-KR" altLang="en-US" sz="2400" b="1" dirty="0">
                <a:solidFill>
                  <a:srgbClr val="3B889C"/>
                </a:solidFill>
                <a:effectLst>
                  <a:innerShdw blurRad="114300">
                    <a:prstClr val="black"/>
                  </a:innerShdw>
                </a:effectLst>
                <a:latin typeface="Calibri" panose="020F0502020204030204" pitchFamily="34" charset="0"/>
                <a:cs typeface="Calibri" panose="020F0502020204030204" pitchFamily="34" charset="0"/>
              </a:endParaRPr>
            </a:p>
          </p:txBody>
        </p:sp>
        <p:sp>
          <p:nvSpPr>
            <p:cNvPr id="17" name="TextBox 16">
              <a:extLst>
                <a:ext uri="{FF2B5EF4-FFF2-40B4-BE49-F238E27FC236}">
                  <a16:creationId xmlns:a16="http://schemas.microsoft.com/office/drawing/2014/main" id="{A4B9916A-B4B9-75C7-966B-D7EC03D30CD8}"/>
                </a:ext>
              </a:extLst>
            </p:cNvPr>
            <p:cNvSpPr txBox="1"/>
            <p:nvPr/>
          </p:nvSpPr>
          <p:spPr>
            <a:xfrm>
              <a:off x="2891832" y="4744423"/>
              <a:ext cx="612129" cy="400110"/>
            </a:xfrm>
            <a:prstGeom prst="rect">
              <a:avLst/>
            </a:prstGeom>
            <a:noFill/>
          </p:spPr>
          <p:txBody>
            <a:bodyPr wrap="square" rtlCol="0">
              <a:spAutoFit/>
            </a:bodyPr>
            <a:lstStyle/>
            <a:p>
              <a:pPr algn="ctr"/>
              <a:r>
                <a:rPr lang="en-US" altLang="ko-KR" sz="2000" b="1" dirty="0">
                  <a:solidFill>
                    <a:schemeClr val="bg1"/>
                  </a:solidFill>
                  <a:effectLst>
                    <a:outerShdw blurRad="50800" dist="38100" dir="18900000" algn="bl" rotWithShape="0">
                      <a:prstClr val="black">
                        <a:alpha val="40000"/>
                      </a:prstClr>
                    </a:outerShdw>
                  </a:effectLst>
                  <a:latin typeface="Calibri" panose="020F0502020204030204" pitchFamily="34" charset="0"/>
                  <a:cs typeface="Calibri" panose="020F0502020204030204" pitchFamily="34" charset="0"/>
                </a:rPr>
                <a:t>D</a:t>
              </a:r>
              <a:endParaRPr lang="ko-KR" altLang="en-US" sz="2000" b="1" dirty="0">
                <a:solidFill>
                  <a:schemeClr val="bg1"/>
                </a:solidFill>
                <a:effectLst>
                  <a:outerShdw blurRad="50800" dist="38100" dir="18900000" algn="bl" rotWithShape="0">
                    <a:prstClr val="black">
                      <a:alpha val="40000"/>
                    </a:prstClr>
                  </a:outerShdw>
                </a:effectLst>
                <a:latin typeface="Calibri" panose="020F0502020204030204" pitchFamily="34" charset="0"/>
                <a:cs typeface="Calibri" panose="020F0502020204030204" pitchFamily="34" charset="0"/>
              </a:endParaRPr>
            </a:p>
          </p:txBody>
        </p:sp>
      </p:grpSp>
      <p:grpSp>
        <p:nvGrpSpPr>
          <p:cNvPr id="20" name="Group 19">
            <a:extLst>
              <a:ext uri="{FF2B5EF4-FFF2-40B4-BE49-F238E27FC236}">
                <a16:creationId xmlns:a16="http://schemas.microsoft.com/office/drawing/2014/main" id="{8AA78C66-913D-4F22-2E97-1E4CF0F5956D}"/>
              </a:ext>
            </a:extLst>
          </p:cNvPr>
          <p:cNvGrpSpPr/>
          <p:nvPr/>
        </p:nvGrpSpPr>
        <p:grpSpPr>
          <a:xfrm>
            <a:off x="6240016" y="2878650"/>
            <a:ext cx="5044027" cy="1512609"/>
            <a:chOff x="4688351" y="2368181"/>
            <a:chExt cx="5044027" cy="1512609"/>
          </a:xfrm>
        </p:grpSpPr>
        <p:grpSp>
          <p:nvGrpSpPr>
            <p:cNvPr id="21" name="Group 20">
              <a:extLst>
                <a:ext uri="{FF2B5EF4-FFF2-40B4-BE49-F238E27FC236}">
                  <a16:creationId xmlns:a16="http://schemas.microsoft.com/office/drawing/2014/main" id="{0D52E4A9-9340-3EED-EEED-545A3430BBF9}"/>
                </a:ext>
              </a:extLst>
            </p:cNvPr>
            <p:cNvGrpSpPr/>
            <p:nvPr/>
          </p:nvGrpSpPr>
          <p:grpSpPr>
            <a:xfrm>
              <a:off x="4688351" y="2522070"/>
              <a:ext cx="1485000" cy="1358720"/>
              <a:chOff x="4678493" y="1987706"/>
              <a:chExt cx="2712942" cy="1811627"/>
            </a:xfrm>
          </p:grpSpPr>
          <p:sp>
            <p:nvSpPr>
              <p:cNvPr id="24" name="Right Arrow 51">
                <a:extLst>
                  <a:ext uri="{FF2B5EF4-FFF2-40B4-BE49-F238E27FC236}">
                    <a16:creationId xmlns:a16="http://schemas.microsoft.com/office/drawing/2014/main" id="{77FE16DF-E39C-5E85-071D-3719EDC635AD}"/>
                  </a:ext>
                </a:extLst>
              </p:cNvPr>
              <p:cNvSpPr/>
              <p:nvPr/>
            </p:nvSpPr>
            <p:spPr>
              <a:xfrm>
                <a:off x="5869620" y="1987706"/>
                <a:ext cx="1521815" cy="753796"/>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b="1">
                  <a:solidFill>
                    <a:schemeClr val="tx1"/>
                  </a:solidFill>
                  <a:latin typeface="Calibri" panose="020F0502020204030204" pitchFamily="34" charset="0"/>
                  <a:cs typeface="Calibri" panose="020F0502020204030204" pitchFamily="34" charset="0"/>
                </a:endParaRPr>
              </a:p>
            </p:txBody>
          </p:sp>
          <p:sp>
            <p:nvSpPr>
              <p:cNvPr id="25" name="Isosceles Triangle 29">
                <a:extLst>
                  <a:ext uri="{FF2B5EF4-FFF2-40B4-BE49-F238E27FC236}">
                    <a16:creationId xmlns:a16="http://schemas.microsoft.com/office/drawing/2014/main" id="{18EA0492-3B88-4CC8-4D0C-AC0B46E29168}"/>
                  </a:ext>
                </a:extLst>
              </p:cNvPr>
              <p:cNvSpPr/>
              <p:nvPr/>
            </p:nvSpPr>
            <p:spPr>
              <a:xfrm rot="16200000">
                <a:off x="4465302" y="2390078"/>
                <a:ext cx="1622446" cy="1196064"/>
              </a:xfrm>
              <a:custGeom>
                <a:avLst/>
                <a:gdLst>
                  <a:gd name="connsiteX0" fmla="*/ 0 w 389393"/>
                  <a:gd name="connsiteY0" fmla="*/ 1077005 h 1077005"/>
                  <a:gd name="connsiteX1" fmla="*/ 0 w 389393"/>
                  <a:gd name="connsiteY1" fmla="*/ 0 h 1077005"/>
                  <a:gd name="connsiteX2" fmla="*/ 389393 w 389393"/>
                  <a:gd name="connsiteY2" fmla="*/ 1077005 h 1077005"/>
                  <a:gd name="connsiteX3" fmla="*/ 0 w 389393"/>
                  <a:gd name="connsiteY3" fmla="*/ 1077005 h 1077005"/>
                  <a:gd name="connsiteX0" fmla="*/ 781050 w 1170443"/>
                  <a:gd name="connsiteY0" fmla="*/ 943655 h 943655"/>
                  <a:gd name="connsiteX1" fmla="*/ 0 w 1170443"/>
                  <a:gd name="connsiteY1" fmla="*/ 0 h 943655"/>
                  <a:gd name="connsiteX2" fmla="*/ 1170443 w 1170443"/>
                  <a:gd name="connsiteY2" fmla="*/ 943655 h 943655"/>
                  <a:gd name="connsiteX3" fmla="*/ 781050 w 1170443"/>
                  <a:gd name="connsiteY3" fmla="*/ 943655 h 943655"/>
                  <a:gd name="connsiteX0" fmla="*/ 776026 w 1170443"/>
                  <a:gd name="connsiteY0" fmla="*/ 948417 h 948417"/>
                  <a:gd name="connsiteX1" fmla="*/ 0 w 1170443"/>
                  <a:gd name="connsiteY1" fmla="*/ 0 h 948417"/>
                  <a:gd name="connsiteX2" fmla="*/ 1170443 w 1170443"/>
                  <a:gd name="connsiteY2" fmla="*/ 943655 h 948417"/>
                  <a:gd name="connsiteX3" fmla="*/ 776026 w 1170443"/>
                  <a:gd name="connsiteY3" fmla="*/ 948417 h 948417"/>
                  <a:gd name="connsiteX0" fmla="*/ 776026 w 1170443"/>
                  <a:gd name="connsiteY0" fmla="*/ 948417 h 952860"/>
                  <a:gd name="connsiteX1" fmla="*/ 0 w 1170443"/>
                  <a:gd name="connsiteY1" fmla="*/ 0 h 952860"/>
                  <a:gd name="connsiteX2" fmla="*/ 1170443 w 1170443"/>
                  <a:gd name="connsiteY2" fmla="*/ 952860 h 952860"/>
                  <a:gd name="connsiteX3" fmla="*/ 776026 w 1170443"/>
                  <a:gd name="connsiteY3" fmla="*/ 948417 h 952860"/>
                  <a:gd name="connsiteX0" fmla="*/ 776026 w 1163968"/>
                  <a:gd name="connsiteY0" fmla="*/ 948417 h 952863"/>
                  <a:gd name="connsiteX1" fmla="*/ 0 w 1163968"/>
                  <a:gd name="connsiteY1" fmla="*/ 0 h 952863"/>
                  <a:gd name="connsiteX2" fmla="*/ 1163968 w 1163968"/>
                  <a:gd name="connsiteY2" fmla="*/ 952863 h 952863"/>
                  <a:gd name="connsiteX3" fmla="*/ 776026 w 1163968"/>
                  <a:gd name="connsiteY3" fmla="*/ 948417 h 952863"/>
                  <a:gd name="connsiteX0" fmla="*/ 776026 w 1168993"/>
                  <a:gd name="connsiteY0" fmla="*/ 948417 h 955244"/>
                  <a:gd name="connsiteX1" fmla="*/ 0 w 1168993"/>
                  <a:gd name="connsiteY1" fmla="*/ 0 h 955244"/>
                  <a:gd name="connsiteX2" fmla="*/ 1168993 w 1168993"/>
                  <a:gd name="connsiteY2" fmla="*/ 955244 h 955244"/>
                  <a:gd name="connsiteX3" fmla="*/ 776026 w 1168993"/>
                  <a:gd name="connsiteY3" fmla="*/ 948417 h 955244"/>
                  <a:gd name="connsiteX0" fmla="*/ 776026 w 1161456"/>
                  <a:gd name="connsiteY0" fmla="*/ 948417 h 948417"/>
                  <a:gd name="connsiteX1" fmla="*/ 0 w 1161456"/>
                  <a:gd name="connsiteY1" fmla="*/ 0 h 948417"/>
                  <a:gd name="connsiteX2" fmla="*/ 1161456 w 1161456"/>
                  <a:gd name="connsiteY2" fmla="*/ 945719 h 948417"/>
                  <a:gd name="connsiteX3" fmla="*/ 776026 w 1161456"/>
                  <a:gd name="connsiteY3" fmla="*/ 948417 h 948417"/>
                  <a:gd name="connsiteX0" fmla="*/ 776026 w 1168992"/>
                  <a:gd name="connsiteY0" fmla="*/ 948417 h 950484"/>
                  <a:gd name="connsiteX1" fmla="*/ 0 w 1168992"/>
                  <a:gd name="connsiteY1" fmla="*/ 0 h 950484"/>
                  <a:gd name="connsiteX2" fmla="*/ 1168992 w 1168992"/>
                  <a:gd name="connsiteY2" fmla="*/ 950484 h 950484"/>
                  <a:gd name="connsiteX3" fmla="*/ 776026 w 1168992"/>
                  <a:gd name="connsiteY3" fmla="*/ 948417 h 950484"/>
                  <a:gd name="connsiteX0" fmla="*/ 776026 w 1176528"/>
                  <a:gd name="connsiteY0" fmla="*/ 948417 h 950487"/>
                  <a:gd name="connsiteX1" fmla="*/ 0 w 1176528"/>
                  <a:gd name="connsiteY1" fmla="*/ 0 h 950487"/>
                  <a:gd name="connsiteX2" fmla="*/ 1176528 w 1176528"/>
                  <a:gd name="connsiteY2" fmla="*/ 950487 h 950487"/>
                  <a:gd name="connsiteX3" fmla="*/ 776026 w 1176528"/>
                  <a:gd name="connsiteY3" fmla="*/ 948417 h 950487"/>
                  <a:gd name="connsiteX0" fmla="*/ 776026 w 1168992"/>
                  <a:gd name="connsiteY0" fmla="*/ 948417 h 950490"/>
                  <a:gd name="connsiteX1" fmla="*/ 0 w 1168992"/>
                  <a:gd name="connsiteY1" fmla="*/ 0 h 950490"/>
                  <a:gd name="connsiteX2" fmla="*/ 1168992 w 1168992"/>
                  <a:gd name="connsiteY2" fmla="*/ 950490 h 950490"/>
                  <a:gd name="connsiteX3" fmla="*/ 776026 w 1168992"/>
                  <a:gd name="connsiteY3" fmla="*/ 948417 h 950490"/>
                  <a:gd name="connsiteX0" fmla="*/ 776026 w 1168991"/>
                  <a:gd name="connsiteY0" fmla="*/ 948417 h 948417"/>
                  <a:gd name="connsiteX1" fmla="*/ 0 w 1168991"/>
                  <a:gd name="connsiteY1" fmla="*/ 0 h 948417"/>
                  <a:gd name="connsiteX2" fmla="*/ 1168991 w 1168991"/>
                  <a:gd name="connsiteY2" fmla="*/ 948111 h 948417"/>
                  <a:gd name="connsiteX3" fmla="*/ 776026 w 1168991"/>
                  <a:gd name="connsiteY3" fmla="*/ 948417 h 948417"/>
                  <a:gd name="connsiteX0" fmla="*/ 1318642 w 1711607"/>
                  <a:gd name="connsiteY0" fmla="*/ 1196064 h 1196064"/>
                  <a:gd name="connsiteX1" fmla="*/ 0 w 1711607"/>
                  <a:gd name="connsiteY1" fmla="*/ 0 h 1196064"/>
                  <a:gd name="connsiteX2" fmla="*/ 1711607 w 1711607"/>
                  <a:gd name="connsiteY2" fmla="*/ 1195758 h 1196064"/>
                  <a:gd name="connsiteX3" fmla="*/ 1318642 w 1711607"/>
                  <a:gd name="connsiteY3" fmla="*/ 1196064 h 1196064"/>
                </a:gdLst>
                <a:ahLst/>
                <a:cxnLst>
                  <a:cxn ang="0">
                    <a:pos x="connsiteX0" y="connsiteY0"/>
                  </a:cxn>
                  <a:cxn ang="0">
                    <a:pos x="connsiteX1" y="connsiteY1"/>
                  </a:cxn>
                  <a:cxn ang="0">
                    <a:pos x="connsiteX2" y="connsiteY2"/>
                  </a:cxn>
                  <a:cxn ang="0">
                    <a:pos x="connsiteX3" y="connsiteY3"/>
                  </a:cxn>
                </a:cxnLst>
                <a:rect l="l" t="t" r="r" b="b"/>
                <a:pathLst>
                  <a:path w="1711607" h="1196064">
                    <a:moveTo>
                      <a:pt x="1318642" y="1196064"/>
                    </a:moveTo>
                    <a:lnTo>
                      <a:pt x="0" y="0"/>
                    </a:lnTo>
                    <a:lnTo>
                      <a:pt x="1711607" y="1195758"/>
                    </a:lnTo>
                    <a:lnTo>
                      <a:pt x="1318642" y="1196064"/>
                    </a:lnTo>
                    <a:close/>
                  </a:path>
                </a:pathLst>
              </a:custGeom>
              <a:gradFill>
                <a:gsLst>
                  <a:gs pos="0">
                    <a:schemeClr val="accent2"/>
                  </a:gs>
                  <a:gs pos="100000">
                    <a:schemeClr val="accent2">
                      <a:lumMod val="10000"/>
                    </a:schemeClr>
                  </a:gs>
                </a:gsLst>
                <a:lin ang="16200000" scaled="1"/>
              </a:gradFill>
              <a:ln>
                <a:noFill/>
              </a:ln>
            </p:spPr>
            <p:txBody>
              <a:bodyPr vert="horz" wrap="square" lIns="68580" tIns="34290" rIns="68580" bIns="34290" numCol="1" anchor="t" anchorCtr="0" compatLnSpc="1">
                <a:prstTxWarp prst="textNoShape">
                  <a:avLst/>
                </a:prstTxWarp>
              </a:bodyPr>
              <a:lstStyle/>
              <a:p>
                <a:endParaRPr lang="ko-KR" altLang="en-US" sz="2000" b="1">
                  <a:latin typeface="Calibri" panose="020F0502020204030204" pitchFamily="34" charset="0"/>
                  <a:cs typeface="Calibri" panose="020F0502020204030204" pitchFamily="34" charset="0"/>
                </a:endParaRPr>
              </a:p>
            </p:txBody>
          </p:sp>
        </p:grpSp>
        <p:sp>
          <p:nvSpPr>
            <p:cNvPr id="22" name="TextBox 21">
              <a:extLst>
                <a:ext uri="{FF2B5EF4-FFF2-40B4-BE49-F238E27FC236}">
                  <a16:creationId xmlns:a16="http://schemas.microsoft.com/office/drawing/2014/main" id="{13299ECA-449E-1FA2-CB76-CE94C36275D8}"/>
                </a:ext>
              </a:extLst>
            </p:cNvPr>
            <p:cNvSpPr txBox="1"/>
            <p:nvPr/>
          </p:nvSpPr>
          <p:spPr>
            <a:xfrm>
              <a:off x="6261221" y="2368181"/>
              <a:ext cx="3471157" cy="830997"/>
            </a:xfrm>
            <a:prstGeom prst="rect">
              <a:avLst/>
            </a:prstGeom>
            <a:noFill/>
          </p:spPr>
          <p:txBody>
            <a:bodyPr wrap="square" rtlCol="0">
              <a:spAutoFit/>
            </a:bodyPr>
            <a:lstStyle/>
            <a:p>
              <a:r>
                <a:rPr lang="en-US" altLang="ko-KR" sz="2400" b="1" dirty="0">
                  <a:solidFill>
                    <a:srgbClr val="A24341"/>
                  </a:solidFill>
                  <a:effectLst>
                    <a:innerShdw blurRad="114300">
                      <a:prstClr val="black"/>
                    </a:innerShdw>
                  </a:effectLst>
                  <a:latin typeface="Calibri" panose="020F0502020204030204" pitchFamily="34" charset="0"/>
                  <a:cs typeface="Calibri" panose="020F0502020204030204" pitchFamily="34" charset="0"/>
                </a:rPr>
                <a:t>I asked her if she had turned off the gas stove.</a:t>
              </a:r>
              <a:endParaRPr lang="ko-KR" altLang="en-US" sz="2400" b="1" dirty="0">
                <a:solidFill>
                  <a:srgbClr val="A24341"/>
                </a:solidFill>
                <a:effectLst>
                  <a:innerShdw blurRad="114300">
                    <a:prstClr val="black"/>
                  </a:innerShdw>
                </a:effectLst>
                <a:latin typeface="Calibri" panose="020F0502020204030204" pitchFamily="34" charset="0"/>
                <a:cs typeface="Calibri" panose="020F0502020204030204" pitchFamily="34" charset="0"/>
              </a:endParaRPr>
            </a:p>
          </p:txBody>
        </p:sp>
        <p:sp>
          <p:nvSpPr>
            <p:cNvPr id="23" name="TextBox 22">
              <a:extLst>
                <a:ext uri="{FF2B5EF4-FFF2-40B4-BE49-F238E27FC236}">
                  <a16:creationId xmlns:a16="http://schemas.microsoft.com/office/drawing/2014/main" id="{1DC5BB1F-1563-1C73-CA8D-ACFE90743A31}"/>
                </a:ext>
              </a:extLst>
            </p:cNvPr>
            <p:cNvSpPr txBox="1"/>
            <p:nvPr/>
          </p:nvSpPr>
          <p:spPr>
            <a:xfrm>
              <a:off x="5632700" y="2604688"/>
              <a:ext cx="612129" cy="400110"/>
            </a:xfrm>
            <a:prstGeom prst="rect">
              <a:avLst/>
            </a:prstGeom>
            <a:noFill/>
          </p:spPr>
          <p:txBody>
            <a:bodyPr wrap="square" rtlCol="0">
              <a:spAutoFit/>
            </a:bodyPr>
            <a:lstStyle/>
            <a:p>
              <a:pPr algn="ctr"/>
              <a:r>
                <a:rPr lang="en-US" altLang="ko-KR" sz="2000" b="1" dirty="0">
                  <a:solidFill>
                    <a:schemeClr val="bg1"/>
                  </a:solidFill>
                  <a:effectLst>
                    <a:outerShdw blurRad="50800" dist="38100" dir="18900000" algn="bl" rotWithShape="0">
                      <a:prstClr val="black">
                        <a:alpha val="40000"/>
                      </a:prstClr>
                    </a:outerShdw>
                  </a:effectLst>
                  <a:latin typeface="Calibri" panose="020F0502020204030204" pitchFamily="34" charset="0"/>
                  <a:cs typeface="Calibri" panose="020F0502020204030204" pitchFamily="34" charset="0"/>
                </a:rPr>
                <a:t>I</a:t>
              </a:r>
              <a:endParaRPr lang="ko-KR" altLang="en-US" sz="2000" b="1" dirty="0">
                <a:solidFill>
                  <a:schemeClr val="bg1"/>
                </a:solidFill>
                <a:effectLst>
                  <a:outerShdw blurRad="50800" dist="38100" dir="18900000" algn="bl" rotWithShape="0">
                    <a:prstClr val="black">
                      <a:alpha val="40000"/>
                    </a:prstClr>
                  </a:outerShdw>
                </a:effectLst>
                <a:latin typeface="Calibri" panose="020F0502020204030204" pitchFamily="34" charset="0"/>
                <a:cs typeface="Calibri" panose="020F0502020204030204" pitchFamily="34" charset="0"/>
              </a:endParaRPr>
            </a:p>
          </p:txBody>
        </p:sp>
      </p:grpSp>
      <p:grpSp>
        <p:nvGrpSpPr>
          <p:cNvPr id="26" name="Group 25">
            <a:extLst>
              <a:ext uri="{FF2B5EF4-FFF2-40B4-BE49-F238E27FC236}">
                <a16:creationId xmlns:a16="http://schemas.microsoft.com/office/drawing/2014/main" id="{99150204-3242-58D8-6403-E8A17D7B978D}"/>
              </a:ext>
            </a:extLst>
          </p:cNvPr>
          <p:cNvGrpSpPr/>
          <p:nvPr/>
        </p:nvGrpSpPr>
        <p:grpSpPr>
          <a:xfrm>
            <a:off x="6266085" y="4007661"/>
            <a:ext cx="5661455" cy="830997"/>
            <a:chOff x="4714420" y="3497192"/>
            <a:chExt cx="5661455" cy="830997"/>
          </a:xfrm>
        </p:grpSpPr>
        <p:grpSp>
          <p:nvGrpSpPr>
            <p:cNvPr id="27" name="Group 26">
              <a:extLst>
                <a:ext uri="{FF2B5EF4-FFF2-40B4-BE49-F238E27FC236}">
                  <a16:creationId xmlns:a16="http://schemas.microsoft.com/office/drawing/2014/main" id="{5145D436-0A78-6702-187E-0CB29D230CDC}"/>
                </a:ext>
              </a:extLst>
            </p:cNvPr>
            <p:cNvGrpSpPr/>
            <p:nvPr/>
          </p:nvGrpSpPr>
          <p:grpSpPr>
            <a:xfrm>
              <a:off x="4714420" y="3618993"/>
              <a:ext cx="1458932" cy="565347"/>
              <a:chOff x="4726118" y="1987706"/>
              <a:chExt cx="2665317" cy="753796"/>
            </a:xfrm>
          </p:grpSpPr>
          <p:sp>
            <p:nvSpPr>
              <p:cNvPr id="30" name="Right Arrow 47">
                <a:extLst>
                  <a:ext uri="{FF2B5EF4-FFF2-40B4-BE49-F238E27FC236}">
                    <a16:creationId xmlns:a16="http://schemas.microsoft.com/office/drawing/2014/main" id="{6A3C75CC-63D7-AA43-2721-9F935B6FC3D6}"/>
                  </a:ext>
                </a:extLst>
              </p:cNvPr>
              <p:cNvSpPr/>
              <p:nvPr/>
            </p:nvSpPr>
            <p:spPr>
              <a:xfrm>
                <a:off x="5869620" y="1987706"/>
                <a:ext cx="1521815" cy="753796"/>
              </a:xfrm>
              <a:prstGeom prst="rightArrow">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b="1">
                  <a:solidFill>
                    <a:schemeClr val="tx1"/>
                  </a:solidFill>
                  <a:latin typeface="Calibri" panose="020F0502020204030204" pitchFamily="34" charset="0"/>
                  <a:cs typeface="Calibri" panose="020F0502020204030204" pitchFamily="34" charset="0"/>
                </a:endParaRPr>
              </a:p>
            </p:txBody>
          </p:sp>
          <p:sp>
            <p:nvSpPr>
              <p:cNvPr id="31" name="Isosceles Triangle 29">
                <a:extLst>
                  <a:ext uri="{FF2B5EF4-FFF2-40B4-BE49-F238E27FC236}">
                    <a16:creationId xmlns:a16="http://schemas.microsoft.com/office/drawing/2014/main" id="{4AD7356E-D06B-F22A-021B-71AAD3EAF997}"/>
                  </a:ext>
                </a:extLst>
              </p:cNvPr>
              <p:cNvSpPr/>
              <p:nvPr/>
            </p:nvSpPr>
            <p:spPr>
              <a:xfrm rot="16200000">
                <a:off x="5114090" y="1788914"/>
                <a:ext cx="372495" cy="1148439"/>
              </a:xfrm>
              <a:custGeom>
                <a:avLst/>
                <a:gdLst>
                  <a:gd name="connsiteX0" fmla="*/ 0 w 389393"/>
                  <a:gd name="connsiteY0" fmla="*/ 1077005 h 1077005"/>
                  <a:gd name="connsiteX1" fmla="*/ 0 w 389393"/>
                  <a:gd name="connsiteY1" fmla="*/ 0 h 1077005"/>
                  <a:gd name="connsiteX2" fmla="*/ 389393 w 389393"/>
                  <a:gd name="connsiteY2" fmla="*/ 1077005 h 1077005"/>
                  <a:gd name="connsiteX3" fmla="*/ 0 w 389393"/>
                  <a:gd name="connsiteY3" fmla="*/ 1077005 h 1077005"/>
                  <a:gd name="connsiteX0" fmla="*/ 781050 w 1170443"/>
                  <a:gd name="connsiteY0" fmla="*/ 943655 h 943655"/>
                  <a:gd name="connsiteX1" fmla="*/ 0 w 1170443"/>
                  <a:gd name="connsiteY1" fmla="*/ 0 h 943655"/>
                  <a:gd name="connsiteX2" fmla="*/ 1170443 w 1170443"/>
                  <a:gd name="connsiteY2" fmla="*/ 943655 h 943655"/>
                  <a:gd name="connsiteX3" fmla="*/ 781050 w 1170443"/>
                  <a:gd name="connsiteY3" fmla="*/ 943655 h 943655"/>
                  <a:gd name="connsiteX0" fmla="*/ 776026 w 1170443"/>
                  <a:gd name="connsiteY0" fmla="*/ 948417 h 948417"/>
                  <a:gd name="connsiteX1" fmla="*/ 0 w 1170443"/>
                  <a:gd name="connsiteY1" fmla="*/ 0 h 948417"/>
                  <a:gd name="connsiteX2" fmla="*/ 1170443 w 1170443"/>
                  <a:gd name="connsiteY2" fmla="*/ 943655 h 948417"/>
                  <a:gd name="connsiteX3" fmla="*/ 776026 w 1170443"/>
                  <a:gd name="connsiteY3" fmla="*/ 948417 h 948417"/>
                  <a:gd name="connsiteX0" fmla="*/ 776026 w 1170443"/>
                  <a:gd name="connsiteY0" fmla="*/ 948417 h 952860"/>
                  <a:gd name="connsiteX1" fmla="*/ 0 w 1170443"/>
                  <a:gd name="connsiteY1" fmla="*/ 0 h 952860"/>
                  <a:gd name="connsiteX2" fmla="*/ 1170443 w 1170443"/>
                  <a:gd name="connsiteY2" fmla="*/ 952860 h 952860"/>
                  <a:gd name="connsiteX3" fmla="*/ 776026 w 1170443"/>
                  <a:gd name="connsiteY3" fmla="*/ 948417 h 952860"/>
                  <a:gd name="connsiteX0" fmla="*/ 776026 w 1163968"/>
                  <a:gd name="connsiteY0" fmla="*/ 948417 h 952863"/>
                  <a:gd name="connsiteX1" fmla="*/ 0 w 1163968"/>
                  <a:gd name="connsiteY1" fmla="*/ 0 h 952863"/>
                  <a:gd name="connsiteX2" fmla="*/ 1163968 w 1163968"/>
                  <a:gd name="connsiteY2" fmla="*/ 952863 h 952863"/>
                  <a:gd name="connsiteX3" fmla="*/ 776026 w 1163968"/>
                  <a:gd name="connsiteY3" fmla="*/ 948417 h 952863"/>
                  <a:gd name="connsiteX0" fmla="*/ 776026 w 1168993"/>
                  <a:gd name="connsiteY0" fmla="*/ 948417 h 955244"/>
                  <a:gd name="connsiteX1" fmla="*/ 0 w 1168993"/>
                  <a:gd name="connsiteY1" fmla="*/ 0 h 955244"/>
                  <a:gd name="connsiteX2" fmla="*/ 1168993 w 1168993"/>
                  <a:gd name="connsiteY2" fmla="*/ 955244 h 955244"/>
                  <a:gd name="connsiteX3" fmla="*/ 776026 w 1168993"/>
                  <a:gd name="connsiteY3" fmla="*/ 948417 h 955244"/>
                  <a:gd name="connsiteX0" fmla="*/ 776026 w 1161456"/>
                  <a:gd name="connsiteY0" fmla="*/ 948417 h 948417"/>
                  <a:gd name="connsiteX1" fmla="*/ 0 w 1161456"/>
                  <a:gd name="connsiteY1" fmla="*/ 0 h 948417"/>
                  <a:gd name="connsiteX2" fmla="*/ 1161456 w 1161456"/>
                  <a:gd name="connsiteY2" fmla="*/ 945719 h 948417"/>
                  <a:gd name="connsiteX3" fmla="*/ 776026 w 1161456"/>
                  <a:gd name="connsiteY3" fmla="*/ 948417 h 948417"/>
                  <a:gd name="connsiteX0" fmla="*/ 776026 w 1168992"/>
                  <a:gd name="connsiteY0" fmla="*/ 948417 h 950484"/>
                  <a:gd name="connsiteX1" fmla="*/ 0 w 1168992"/>
                  <a:gd name="connsiteY1" fmla="*/ 0 h 950484"/>
                  <a:gd name="connsiteX2" fmla="*/ 1168992 w 1168992"/>
                  <a:gd name="connsiteY2" fmla="*/ 950484 h 950484"/>
                  <a:gd name="connsiteX3" fmla="*/ 776026 w 1168992"/>
                  <a:gd name="connsiteY3" fmla="*/ 948417 h 950484"/>
                  <a:gd name="connsiteX0" fmla="*/ 776026 w 1176528"/>
                  <a:gd name="connsiteY0" fmla="*/ 948417 h 950487"/>
                  <a:gd name="connsiteX1" fmla="*/ 0 w 1176528"/>
                  <a:gd name="connsiteY1" fmla="*/ 0 h 950487"/>
                  <a:gd name="connsiteX2" fmla="*/ 1176528 w 1176528"/>
                  <a:gd name="connsiteY2" fmla="*/ 950487 h 950487"/>
                  <a:gd name="connsiteX3" fmla="*/ 776026 w 1176528"/>
                  <a:gd name="connsiteY3" fmla="*/ 948417 h 950487"/>
                  <a:gd name="connsiteX0" fmla="*/ 776026 w 1168992"/>
                  <a:gd name="connsiteY0" fmla="*/ 948417 h 950490"/>
                  <a:gd name="connsiteX1" fmla="*/ 0 w 1168992"/>
                  <a:gd name="connsiteY1" fmla="*/ 0 h 950490"/>
                  <a:gd name="connsiteX2" fmla="*/ 1168992 w 1168992"/>
                  <a:gd name="connsiteY2" fmla="*/ 950490 h 950490"/>
                  <a:gd name="connsiteX3" fmla="*/ 776026 w 1168992"/>
                  <a:gd name="connsiteY3" fmla="*/ 948417 h 950490"/>
                  <a:gd name="connsiteX0" fmla="*/ 776026 w 1168991"/>
                  <a:gd name="connsiteY0" fmla="*/ 948417 h 948417"/>
                  <a:gd name="connsiteX1" fmla="*/ 0 w 1168991"/>
                  <a:gd name="connsiteY1" fmla="*/ 0 h 948417"/>
                  <a:gd name="connsiteX2" fmla="*/ 1168991 w 1168991"/>
                  <a:gd name="connsiteY2" fmla="*/ 948111 h 948417"/>
                  <a:gd name="connsiteX3" fmla="*/ 776026 w 1168991"/>
                  <a:gd name="connsiteY3" fmla="*/ 948417 h 948417"/>
                  <a:gd name="connsiteX0" fmla="*/ 0 w 392965"/>
                  <a:gd name="connsiteY0" fmla="*/ 595989 h 595989"/>
                  <a:gd name="connsiteX1" fmla="*/ 148430 w 392965"/>
                  <a:gd name="connsiteY1" fmla="*/ 0 h 595989"/>
                  <a:gd name="connsiteX2" fmla="*/ 392965 w 392965"/>
                  <a:gd name="connsiteY2" fmla="*/ 595683 h 595989"/>
                  <a:gd name="connsiteX3" fmla="*/ 0 w 392965"/>
                  <a:gd name="connsiteY3" fmla="*/ 595989 h 595989"/>
                  <a:gd name="connsiteX0" fmla="*/ 0 w 392965"/>
                  <a:gd name="connsiteY0" fmla="*/ 1148439 h 1148439"/>
                  <a:gd name="connsiteX1" fmla="*/ 148430 w 392965"/>
                  <a:gd name="connsiteY1" fmla="*/ 0 h 1148439"/>
                  <a:gd name="connsiteX2" fmla="*/ 392965 w 392965"/>
                  <a:gd name="connsiteY2" fmla="*/ 1148133 h 1148439"/>
                  <a:gd name="connsiteX3" fmla="*/ 0 w 392965"/>
                  <a:gd name="connsiteY3" fmla="*/ 1148439 h 1148439"/>
                </a:gdLst>
                <a:ahLst/>
                <a:cxnLst>
                  <a:cxn ang="0">
                    <a:pos x="connsiteX0" y="connsiteY0"/>
                  </a:cxn>
                  <a:cxn ang="0">
                    <a:pos x="connsiteX1" y="connsiteY1"/>
                  </a:cxn>
                  <a:cxn ang="0">
                    <a:pos x="connsiteX2" y="connsiteY2"/>
                  </a:cxn>
                  <a:cxn ang="0">
                    <a:pos x="connsiteX3" y="connsiteY3"/>
                  </a:cxn>
                </a:cxnLst>
                <a:rect l="l" t="t" r="r" b="b"/>
                <a:pathLst>
                  <a:path w="392965" h="1148439">
                    <a:moveTo>
                      <a:pt x="0" y="1148439"/>
                    </a:moveTo>
                    <a:lnTo>
                      <a:pt x="148430" y="0"/>
                    </a:lnTo>
                    <a:lnTo>
                      <a:pt x="392965" y="1148133"/>
                    </a:lnTo>
                    <a:lnTo>
                      <a:pt x="0" y="1148439"/>
                    </a:lnTo>
                    <a:close/>
                  </a:path>
                </a:pathLst>
              </a:custGeom>
              <a:gradFill>
                <a:gsLst>
                  <a:gs pos="50000">
                    <a:schemeClr val="accent4">
                      <a:lumMod val="10000"/>
                    </a:schemeClr>
                  </a:gs>
                  <a:gs pos="0">
                    <a:schemeClr val="accent4"/>
                  </a:gs>
                  <a:gs pos="100000">
                    <a:schemeClr val="accent4">
                      <a:lumMod val="10000"/>
                    </a:schemeClr>
                  </a:gs>
                </a:gsLst>
                <a:lin ang="16200000" scaled="1"/>
              </a:gradFill>
              <a:ln>
                <a:noFill/>
              </a:ln>
            </p:spPr>
            <p:txBody>
              <a:bodyPr vert="horz" wrap="square" lIns="68580" tIns="34290" rIns="68580" bIns="34290" numCol="1" anchor="t" anchorCtr="0" compatLnSpc="1">
                <a:prstTxWarp prst="textNoShape">
                  <a:avLst/>
                </a:prstTxWarp>
              </a:bodyPr>
              <a:lstStyle/>
              <a:p>
                <a:endParaRPr lang="ko-KR" altLang="en-US" sz="2000" b="1" dirty="0">
                  <a:latin typeface="Calibri" panose="020F0502020204030204" pitchFamily="34" charset="0"/>
                  <a:cs typeface="Calibri" panose="020F0502020204030204" pitchFamily="34" charset="0"/>
                </a:endParaRPr>
              </a:p>
            </p:txBody>
          </p:sp>
        </p:grpSp>
        <p:sp>
          <p:nvSpPr>
            <p:cNvPr id="28" name="TextBox 27">
              <a:extLst>
                <a:ext uri="{FF2B5EF4-FFF2-40B4-BE49-F238E27FC236}">
                  <a16:creationId xmlns:a16="http://schemas.microsoft.com/office/drawing/2014/main" id="{B5950384-DD02-590A-9AD3-F1AE157E42FA}"/>
                </a:ext>
              </a:extLst>
            </p:cNvPr>
            <p:cNvSpPr txBox="1"/>
            <p:nvPr/>
          </p:nvSpPr>
          <p:spPr>
            <a:xfrm>
              <a:off x="6273826" y="3497192"/>
              <a:ext cx="4102049" cy="830997"/>
            </a:xfrm>
            <a:prstGeom prst="rect">
              <a:avLst/>
            </a:prstGeom>
            <a:noFill/>
          </p:spPr>
          <p:txBody>
            <a:bodyPr wrap="square" rtlCol="0">
              <a:spAutoFit/>
            </a:bodyPr>
            <a:lstStyle/>
            <a:p>
              <a:r>
                <a:rPr lang="en-US" altLang="ko-KR" sz="2400" b="1" dirty="0">
                  <a:solidFill>
                    <a:schemeClr val="accent4">
                      <a:lumMod val="75000"/>
                    </a:schemeClr>
                  </a:solidFill>
                  <a:effectLst>
                    <a:innerShdw blurRad="114300">
                      <a:prstClr val="black"/>
                    </a:innerShdw>
                  </a:effectLst>
                  <a:latin typeface="Calibri" panose="020F0502020204030204" pitchFamily="34" charset="0"/>
                  <a:cs typeface="Calibri" panose="020F0502020204030204" pitchFamily="34" charset="0"/>
                </a:rPr>
                <a:t>My father wanted to know whether the dinner was ready.</a:t>
              </a:r>
              <a:endParaRPr lang="ko-KR" altLang="en-US" sz="2400" b="1" dirty="0">
                <a:solidFill>
                  <a:schemeClr val="accent4">
                    <a:lumMod val="75000"/>
                  </a:schemeClr>
                </a:solidFill>
                <a:effectLst>
                  <a:innerShdw blurRad="114300">
                    <a:prstClr val="black"/>
                  </a:innerShdw>
                </a:effectLst>
                <a:latin typeface="Calibri" panose="020F0502020204030204" pitchFamily="34" charset="0"/>
                <a:cs typeface="Calibri" panose="020F0502020204030204" pitchFamily="34" charset="0"/>
              </a:endParaRPr>
            </a:p>
          </p:txBody>
        </p:sp>
        <p:sp>
          <p:nvSpPr>
            <p:cNvPr id="29" name="TextBox 28">
              <a:extLst>
                <a:ext uri="{FF2B5EF4-FFF2-40B4-BE49-F238E27FC236}">
                  <a16:creationId xmlns:a16="http://schemas.microsoft.com/office/drawing/2014/main" id="{8D0DFF6F-0DCD-D6F3-5DBD-91E3FEB8892C}"/>
                </a:ext>
              </a:extLst>
            </p:cNvPr>
            <p:cNvSpPr txBox="1"/>
            <p:nvPr/>
          </p:nvSpPr>
          <p:spPr>
            <a:xfrm>
              <a:off x="5649092" y="3700508"/>
              <a:ext cx="612129" cy="400110"/>
            </a:xfrm>
            <a:prstGeom prst="rect">
              <a:avLst/>
            </a:prstGeom>
            <a:noFill/>
          </p:spPr>
          <p:txBody>
            <a:bodyPr wrap="square" rtlCol="0">
              <a:spAutoFit/>
            </a:bodyPr>
            <a:lstStyle/>
            <a:p>
              <a:pPr algn="ctr"/>
              <a:r>
                <a:rPr lang="en-US" altLang="ko-KR" sz="2000" b="1" dirty="0">
                  <a:solidFill>
                    <a:schemeClr val="bg1"/>
                  </a:solidFill>
                  <a:effectLst>
                    <a:outerShdw blurRad="50800" dist="38100" dir="18900000" algn="bl" rotWithShape="0">
                      <a:prstClr val="black">
                        <a:alpha val="40000"/>
                      </a:prstClr>
                    </a:outerShdw>
                  </a:effectLst>
                  <a:latin typeface="Calibri" panose="020F0502020204030204" pitchFamily="34" charset="0"/>
                  <a:cs typeface="Calibri" panose="020F0502020204030204" pitchFamily="34" charset="0"/>
                </a:rPr>
                <a:t>I</a:t>
              </a:r>
              <a:endParaRPr lang="ko-KR" altLang="en-US" sz="2000" b="1" dirty="0">
                <a:solidFill>
                  <a:schemeClr val="bg1"/>
                </a:solidFill>
                <a:effectLst>
                  <a:outerShdw blurRad="50800" dist="38100" dir="18900000" algn="bl" rotWithShape="0">
                    <a:prstClr val="black">
                      <a:alpha val="40000"/>
                    </a:prstClr>
                  </a:outerShdw>
                </a:effectLst>
                <a:latin typeface="Calibri" panose="020F0502020204030204" pitchFamily="34" charset="0"/>
                <a:cs typeface="Calibri" panose="020F0502020204030204" pitchFamily="34" charset="0"/>
              </a:endParaRPr>
            </a:p>
          </p:txBody>
        </p:sp>
      </p:grpSp>
      <p:grpSp>
        <p:nvGrpSpPr>
          <p:cNvPr id="32" name="Group 31">
            <a:extLst>
              <a:ext uri="{FF2B5EF4-FFF2-40B4-BE49-F238E27FC236}">
                <a16:creationId xmlns:a16="http://schemas.microsoft.com/office/drawing/2014/main" id="{EE56C114-9413-814E-D449-3B7289CAD8A4}"/>
              </a:ext>
            </a:extLst>
          </p:cNvPr>
          <p:cNvGrpSpPr/>
          <p:nvPr/>
        </p:nvGrpSpPr>
        <p:grpSpPr>
          <a:xfrm>
            <a:off x="6250444" y="4423161"/>
            <a:ext cx="5941556" cy="1501383"/>
            <a:chOff x="4698779" y="3912692"/>
            <a:chExt cx="5941556" cy="1501383"/>
          </a:xfrm>
        </p:grpSpPr>
        <p:grpSp>
          <p:nvGrpSpPr>
            <p:cNvPr id="33" name="Group 32">
              <a:extLst>
                <a:ext uri="{FF2B5EF4-FFF2-40B4-BE49-F238E27FC236}">
                  <a16:creationId xmlns:a16="http://schemas.microsoft.com/office/drawing/2014/main" id="{E0B0ADC4-B2D2-1330-BDD1-2D96E003CF6A}"/>
                </a:ext>
              </a:extLst>
            </p:cNvPr>
            <p:cNvGrpSpPr/>
            <p:nvPr/>
          </p:nvGrpSpPr>
          <p:grpSpPr>
            <a:xfrm flipV="1">
              <a:off x="4698779" y="3912692"/>
              <a:ext cx="1474573" cy="1315856"/>
              <a:chOff x="4697542" y="1987706"/>
              <a:chExt cx="2693893" cy="1754475"/>
            </a:xfrm>
          </p:grpSpPr>
          <p:sp>
            <p:nvSpPr>
              <p:cNvPr id="36" name="Right Arrow 49">
                <a:extLst>
                  <a:ext uri="{FF2B5EF4-FFF2-40B4-BE49-F238E27FC236}">
                    <a16:creationId xmlns:a16="http://schemas.microsoft.com/office/drawing/2014/main" id="{2ADEE6EB-4A24-60D1-D530-4157CF66F02A}"/>
                  </a:ext>
                </a:extLst>
              </p:cNvPr>
              <p:cNvSpPr/>
              <p:nvPr/>
            </p:nvSpPr>
            <p:spPr>
              <a:xfrm>
                <a:off x="5869620" y="1987706"/>
                <a:ext cx="1521815" cy="753796"/>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b="1" dirty="0">
                  <a:solidFill>
                    <a:schemeClr val="tx1"/>
                  </a:solidFill>
                  <a:latin typeface="Calibri" panose="020F0502020204030204" pitchFamily="34" charset="0"/>
                  <a:cs typeface="Calibri" panose="020F0502020204030204" pitchFamily="34" charset="0"/>
                </a:endParaRPr>
              </a:p>
            </p:txBody>
          </p:sp>
          <p:sp>
            <p:nvSpPr>
              <p:cNvPr id="37" name="Isosceles Triangle 29">
                <a:extLst>
                  <a:ext uri="{FF2B5EF4-FFF2-40B4-BE49-F238E27FC236}">
                    <a16:creationId xmlns:a16="http://schemas.microsoft.com/office/drawing/2014/main" id="{179F6BCF-3866-3986-B040-DD2F68022B0B}"/>
                  </a:ext>
                </a:extLst>
              </p:cNvPr>
              <p:cNvSpPr/>
              <p:nvPr/>
            </p:nvSpPr>
            <p:spPr>
              <a:xfrm rot="16200000">
                <a:off x="4503403" y="2371026"/>
                <a:ext cx="1565294" cy="1177015"/>
              </a:xfrm>
              <a:custGeom>
                <a:avLst/>
                <a:gdLst>
                  <a:gd name="connsiteX0" fmla="*/ 0 w 389393"/>
                  <a:gd name="connsiteY0" fmla="*/ 1077005 h 1077005"/>
                  <a:gd name="connsiteX1" fmla="*/ 0 w 389393"/>
                  <a:gd name="connsiteY1" fmla="*/ 0 h 1077005"/>
                  <a:gd name="connsiteX2" fmla="*/ 389393 w 389393"/>
                  <a:gd name="connsiteY2" fmla="*/ 1077005 h 1077005"/>
                  <a:gd name="connsiteX3" fmla="*/ 0 w 389393"/>
                  <a:gd name="connsiteY3" fmla="*/ 1077005 h 1077005"/>
                  <a:gd name="connsiteX0" fmla="*/ 781050 w 1170443"/>
                  <a:gd name="connsiteY0" fmla="*/ 943655 h 943655"/>
                  <a:gd name="connsiteX1" fmla="*/ 0 w 1170443"/>
                  <a:gd name="connsiteY1" fmla="*/ 0 h 943655"/>
                  <a:gd name="connsiteX2" fmla="*/ 1170443 w 1170443"/>
                  <a:gd name="connsiteY2" fmla="*/ 943655 h 943655"/>
                  <a:gd name="connsiteX3" fmla="*/ 781050 w 1170443"/>
                  <a:gd name="connsiteY3" fmla="*/ 943655 h 943655"/>
                  <a:gd name="connsiteX0" fmla="*/ 776026 w 1170443"/>
                  <a:gd name="connsiteY0" fmla="*/ 948417 h 948417"/>
                  <a:gd name="connsiteX1" fmla="*/ 0 w 1170443"/>
                  <a:gd name="connsiteY1" fmla="*/ 0 h 948417"/>
                  <a:gd name="connsiteX2" fmla="*/ 1170443 w 1170443"/>
                  <a:gd name="connsiteY2" fmla="*/ 943655 h 948417"/>
                  <a:gd name="connsiteX3" fmla="*/ 776026 w 1170443"/>
                  <a:gd name="connsiteY3" fmla="*/ 948417 h 948417"/>
                  <a:gd name="connsiteX0" fmla="*/ 776026 w 1170443"/>
                  <a:gd name="connsiteY0" fmla="*/ 948417 h 952860"/>
                  <a:gd name="connsiteX1" fmla="*/ 0 w 1170443"/>
                  <a:gd name="connsiteY1" fmla="*/ 0 h 952860"/>
                  <a:gd name="connsiteX2" fmla="*/ 1170443 w 1170443"/>
                  <a:gd name="connsiteY2" fmla="*/ 952860 h 952860"/>
                  <a:gd name="connsiteX3" fmla="*/ 776026 w 1170443"/>
                  <a:gd name="connsiteY3" fmla="*/ 948417 h 952860"/>
                  <a:gd name="connsiteX0" fmla="*/ 776026 w 1163968"/>
                  <a:gd name="connsiteY0" fmla="*/ 948417 h 952863"/>
                  <a:gd name="connsiteX1" fmla="*/ 0 w 1163968"/>
                  <a:gd name="connsiteY1" fmla="*/ 0 h 952863"/>
                  <a:gd name="connsiteX2" fmla="*/ 1163968 w 1163968"/>
                  <a:gd name="connsiteY2" fmla="*/ 952863 h 952863"/>
                  <a:gd name="connsiteX3" fmla="*/ 776026 w 1163968"/>
                  <a:gd name="connsiteY3" fmla="*/ 948417 h 952863"/>
                  <a:gd name="connsiteX0" fmla="*/ 776026 w 1168993"/>
                  <a:gd name="connsiteY0" fmla="*/ 948417 h 955244"/>
                  <a:gd name="connsiteX1" fmla="*/ 0 w 1168993"/>
                  <a:gd name="connsiteY1" fmla="*/ 0 h 955244"/>
                  <a:gd name="connsiteX2" fmla="*/ 1168993 w 1168993"/>
                  <a:gd name="connsiteY2" fmla="*/ 955244 h 955244"/>
                  <a:gd name="connsiteX3" fmla="*/ 776026 w 1168993"/>
                  <a:gd name="connsiteY3" fmla="*/ 948417 h 955244"/>
                  <a:gd name="connsiteX0" fmla="*/ 776026 w 1161456"/>
                  <a:gd name="connsiteY0" fmla="*/ 948417 h 948417"/>
                  <a:gd name="connsiteX1" fmla="*/ 0 w 1161456"/>
                  <a:gd name="connsiteY1" fmla="*/ 0 h 948417"/>
                  <a:gd name="connsiteX2" fmla="*/ 1161456 w 1161456"/>
                  <a:gd name="connsiteY2" fmla="*/ 945719 h 948417"/>
                  <a:gd name="connsiteX3" fmla="*/ 776026 w 1161456"/>
                  <a:gd name="connsiteY3" fmla="*/ 948417 h 948417"/>
                  <a:gd name="connsiteX0" fmla="*/ 776026 w 1168992"/>
                  <a:gd name="connsiteY0" fmla="*/ 948417 h 950484"/>
                  <a:gd name="connsiteX1" fmla="*/ 0 w 1168992"/>
                  <a:gd name="connsiteY1" fmla="*/ 0 h 950484"/>
                  <a:gd name="connsiteX2" fmla="*/ 1168992 w 1168992"/>
                  <a:gd name="connsiteY2" fmla="*/ 950484 h 950484"/>
                  <a:gd name="connsiteX3" fmla="*/ 776026 w 1168992"/>
                  <a:gd name="connsiteY3" fmla="*/ 948417 h 950484"/>
                  <a:gd name="connsiteX0" fmla="*/ 776026 w 1176528"/>
                  <a:gd name="connsiteY0" fmla="*/ 948417 h 950487"/>
                  <a:gd name="connsiteX1" fmla="*/ 0 w 1176528"/>
                  <a:gd name="connsiteY1" fmla="*/ 0 h 950487"/>
                  <a:gd name="connsiteX2" fmla="*/ 1176528 w 1176528"/>
                  <a:gd name="connsiteY2" fmla="*/ 950487 h 950487"/>
                  <a:gd name="connsiteX3" fmla="*/ 776026 w 1176528"/>
                  <a:gd name="connsiteY3" fmla="*/ 948417 h 950487"/>
                  <a:gd name="connsiteX0" fmla="*/ 776026 w 1168992"/>
                  <a:gd name="connsiteY0" fmla="*/ 948417 h 950490"/>
                  <a:gd name="connsiteX1" fmla="*/ 0 w 1168992"/>
                  <a:gd name="connsiteY1" fmla="*/ 0 h 950490"/>
                  <a:gd name="connsiteX2" fmla="*/ 1168992 w 1168992"/>
                  <a:gd name="connsiteY2" fmla="*/ 950490 h 950490"/>
                  <a:gd name="connsiteX3" fmla="*/ 776026 w 1168992"/>
                  <a:gd name="connsiteY3" fmla="*/ 948417 h 950490"/>
                  <a:gd name="connsiteX0" fmla="*/ 776026 w 1168991"/>
                  <a:gd name="connsiteY0" fmla="*/ 948417 h 948417"/>
                  <a:gd name="connsiteX1" fmla="*/ 0 w 1168991"/>
                  <a:gd name="connsiteY1" fmla="*/ 0 h 948417"/>
                  <a:gd name="connsiteX2" fmla="*/ 1168991 w 1168991"/>
                  <a:gd name="connsiteY2" fmla="*/ 948111 h 948417"/>
                  <a:gd name="connsiteX3" fmla="*/ 776026 w 1168991"/>
                  <a:gd name="connsiteY3" fmla="*/ 948417 h 948417"/>
                  <a:gd name="connsiteX0" fmla="*/ 1258349 w 1651314"/>
                  <a:gd name="connsiteY0" fmla="*/ 1177015 h 1177015"/>
                  <a:gd name="connsiteX1" fmla="*/ 0 w 1651314"/>
                  <a:gd name="connsiteY1" fmla="*/ 0 h 1177015"/>
                  <a:gd name="connsiteX2" fmla="*/ 1651314 w 1651314"/>
                  <a:gd name="connsiteY2" fmla="*/ 1176709 h 1177015"/>
                  <a:gd name="connsiteX3" fmla="*/ 1258349 w 1651314"/>
                  <a:gd name="connsiteY3" fmla="*/ 1177015 h 1177015"/>
                </a:gdLst>
                <a:ahLst/>
                <a:cxnLst>
                  <a:cxn ang="0">
                    <a:pos x="connsiteX0" y="connsiteY0"/>
                  </a:cxn>
                  <a:cxn ang="0">
                    <a:pos x="connsiteX1" y="connsiteY1"/>
                  </a:cxn>
                  <a:cxn ang="0">
                    <a:pos x="connsiteX2" y="connsiteY2"/>
                  </a:cxn>
                  <a:cxn ang="0">
                    <a:pos x="connsiteX3" y="connsiteY3"/>
                  </a:cxn>
                </a:cxnLst>
                <a:rect l="l" t="t" r="r" b="b"/>
                <a:pathLst>
                  <a:path w="1651314" h="1177015">
                    <a:moveTo>
                      <a:pt x="1258349" y="1177015"/>
                    </a:moveTo>
                    <a:lnTo>
                      <a:pt x="0" y="0"/>
                    </a:lnTo>
                    <a:lnTo>
                      <a:pt x="1651314" y="1176709"/>
                    </a:lnTo>
                    <a:lnTo>
                      <a:pt x="1258349" y="1177015"/>
                    </a:lnTo>
                    <a:close/>
                  </a:path>
                </a:pathLst>
              </a:custGeom>
              <a:gradFill>
                <a:gsLst>
                  <a:gs pos="0">
                    <a:schemeClr val="accent6"/>
                  </a:gs>
                  <a:gs pos="100000">
                    <a:schemeClr val="accent6">
                      <a:lumMod val="10000"/>
                    </a:schemeClr>
                  </a:gs>
                </a:gsLst>
                <a:lin ang="16200000" scaled="1"/>
              </a:gradFill>
              <a:ln>
                <a:noFill/>
              </a:ln>
            </p:spPr>
            <p:txBody>
              <a:bodyPr vert="horz" wrap="square" lIns="68580" tIns="34290" rIns="68580" bIns="34290" numCol="1" anchor="t" anchorCtr="0" compatLnSpc="1">
                <a:prstTxWarp prst="textNoShape">
                  <a:avLst/>
                </a:prstTxWarp>
              </a:bodyPr>
              <a:lstStyle/>
              <a:p>
                <a:endParaRPr lang="ko-KR" altLang="en-US" sz="2000" b="1" dirty="0">
                  <a:latin typeface="Calibri" panose="020F0502020204030204" pitchFamily="34" charset="0"/>
                  <a:cs typeface="Calibri" panose="020F0502020204030204" pitchFamily="34" charset="0"/>
                </a:endParaRPr>
              </a:p>
            </p:txBody>
          </p:sp>
        </p:grpSp>
        <p:sp>
          <p:nvSpPr>
            <p:cNvPr id="34" name="TextBox 33">
              <a:extLst>
                <a:ext uri="{FF2B5EF4-FFF2-40B4-BE49-F238E27FC236}">
                  <a16:creationId xmlns:a16="http://schemas.microsoft.com/office/drawing/2014/main" id="{3EAB96F3-B1D9-271F-B3AB-5D1B60190D9D}"/>
                </a:ext>
              </a:extLst>
            </p:cNvPr>
            <p:cNvSpPr txBox="1"/>
            <p:nvPr/>
          </p:nvSpPr>
          <p:spPr>
            <a:xfrm>
              <a:off x="6244829" y="4583078"/>
              <a:ext cx="4395506" cy="830997"/>
            </a:xfrm>
            <a:prstGeom prst="rect">
              <a:avLst/>
            </a:prstGeom>
            <a:noFill/>
          </p:spPr>
          <p:txBody>
            <a:bodyPr wrap="square" rtlCol="0">
              <a:spAutoFit/>
            </a:bodyPr>
            <a:lstStyle/>
            <a:p>
              <a:r>
                <a:rPr lang="en-US" altLang="ko-KR" sz="2400" b="1" dirty="0">
                  <a:solidFill>
                    <a:schemeClr val="accent6">
                      <a:lumMod val="75000"/>
                    </a:schemeClr>
                  </a:solidFill>
                  <a:effectLst>
                    <a:innerShdw blurRad="114300">
                      <a:prstClr val="black"/>
                    </a:innerShdw>
                  </a:effectLst>
                  <a:latin typeface="Calibri" panose="020F0502020204030204" pitchFamily="34" charset="0"/>
                  <a:cs typeface="Calibri" panose="020F0502020204030204" pitchFamily="34" charset="0"/>
                </a:rPr>
                <a:t>Rahul wanted to know if he should tell her the good news.</a:t>
              </a:r>
              <a:endParaRPr lang="ko-KR" altLang="en-US" sz="2400" b="1" dirty="0">
                <a:solidFill>
                  <a:schemeClr val="accent6">
                    <a:lumMod val="75000"/>
                  </a:schemeClr>
                </a:solidFill>
                <a:effectLst>
                  <a:innerShdw blurRad="114300">
                    <a:prstClr val="black"/>
                  </a:innerShdw>
                </a:effectLst>
                <a:latin typeface="Calibri" panose="020F0502020204030204" pitchFamily="34" charset="0"/>
                <a:cs typeface="Calibri" panose="020F0502020204030204" pitchFamily="34" charset="0"/>
              </a:endParaRPr>
            </a:p>
          </p:txBody>
        </p:sp>
        <p:sp>
          <p:nvSpPr>
            <p:cNvPr id="35" name="TextBox 34">
              <a:extLst>
                <a:ext uri="{FF2B5EF4-FFF2-40B4-BE49-F238E27FC236}">
                  <a16:creationId xmlns:a16="http://schemas.microsoft.com/office/drawing/2014/main" id="{23015A24-2FCC-0A8C-FFFB-E673F4855075}"/>
                </a:ext>
              </a:extLst>
            </p:cNvPr>
            <p:cNvSpPr txBox="1"/>
            <p:nvPr/>
          </p:nvSpPr>
          <p:spPr>
            <a:xfrm>
              <a:off x="5632700" y="4744423"/>
              <a:ext cx="612129" cy="400110"/>
            </a:xfrm>
            <a:prstGeom prst="rect">
              <a:avLst/>
            </a:prstGeom>
            <a:noFill/>
          </p:spPr>
          <p:txBody>
            <a:bodyPr wrap="square" rtlCol="0">
              <a:spAutoFit/>
            </a:bodyPr>
            <a:lstStyle/>
            <a:p>
              <a:pPr algn="ctr"/>
              <a:r>
                <a:rPr lang="en-US" altLang="ko-KR" sz="2000" b="1" dirty="0">
                  <a:solidFill>
                    <a:schemeClr val="bg1"/>
                  </a:solidFill>
                  <a:effectLst>
                    <a:outerShdw blurRad="50800" dist="38100" dir="18900000" algn="bl" rotWithShape="0">
                      <a:prstClr val="black">
                        <a:alpha val="40000"/>
                      </a:prstClr>
                    </a:outerShdw>
                  </a:effectLst>
                  <a:latin typeface="Calibri" panose="020F0502020204030204" pitchFamily="34" charset="0"/>
                  <a:cs typeface="Calibri" panose="020F0502020204030204" pitchFamily="34" charset="0"/>
                </a:rPr>
                <a:t>I</a:t>
              </a:r>
              <a:endParaRPr lang="ko-KR" altLang="en-US" sz="2000" b="1" dirty="0">
                <a:solidFill>
                  <a:schemeClr val="bg1"/>
                </a:solidFill>
                <a:effectLst>
                  <a:outerShdw blurRad="50800" dist="38100" dir="18900000" algn="bl" rotWithShape="0">
                    <a:prstClr val="black">
                      <a:alpha val="40000"/>
                    </a:prstClr>
                  </a:outerShdw>
                </a:effectLst>
                <a:latin typeface="Calibri" panose="020F0502020204030204" pitchFamily="34" charset="0"/>
                <a:cs typeface="Calibri" panose="020F0502020204030204" pitchFamily="34" charset="0"/>
              </a:endParaRPr>
            </a:p>
          </p:txBody>
        </p:sp>
      </p:grpSp>
      <p:grpSp>
        <p:nvGrpSpPr>
          <p:cNvPr id="38" name="Group 37">
            <a:extLst>
              <a:ext uri="{FF2B5EF4-FFF2-40B4-BE49-F238E27FC236}">
                <a16:creationId xmlns:a16="http://schemas.microsoft.com/office/drawing/2014/main" id="{3BECAB9D-0E3C-2F22-B5C3-82FDB972DB47}"/>
              </a:ext>
            </a:extLst>
          </p:cNvPr>
          <p:cNvGrpSpPr/>
          <p:nvPr/>
        </p:nvGrpSpPr>
        <p:grpSpPr>
          <a:xfrm>
            <a:off x="5671732" y="3968202"/>
            <a:ext cx="887870" cy="887870"/>
            <a:chOff x="4093942" y="3361939"/>
            <a:chExt cx="887870" cy="887870"/>
          </a:xfrm>
          <a:effectLst>
            <a:outerShdw blurRad="63500" sx="102000" sy="102000" algn="ctr" rotWithShape="0">
              <a:prstClr val="black">
                <a:alpha val="40000"/>
              </a:prstClr>
            </a:outerShdw>
          </a:effectLst>
        </p:grpSpPr>
        <p:sp>
          <p:nvSpPr>
            <p:cNvPr id="41" name="Rounded Rectangle 101">
              <a:extLst>
                <a:ext uri="{FF2B5EF4-FFF2-40B4-BE49-F238E27FC236}">
                  <a16:creationId xmlns:a16="http://schemas.microsoft.com/office/drawing/2014/main" id="{03F6F3FA-271D-0F0D-8A10-774849D2AB8D}"/>
                </a:ext>
              </a:extLst>
            </p:cNvPr>
            <p:cNvSpPr/>
            <p:nvPr/>
          </p:nvSpPr>
          <p:spPr>
            <a:xfrm rot="18900000">
              <a:off x="4093942" y="3361939"/>
              <a:ext cx="887870" cy="887870"/>
            </a:xfrm>
            <a:prstGeom prst="roundRect">
              <a:avLst>
                <a:gd name="adj" fmla="val 15614"/>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b="1">
                <a:latin typeface="Calibri" panose="020F0502020204030204" pitchFamily="34" charset="0"/>
                <a:cs typeface="Calibri" panose="020F0502020204030204" pitchFamily="34" charset="0"/>
              </a:endParaRPr>
            </a:p>
          </p:txBody>
        </p:sp>
        <p:sp>
          <p:nvSpPr>
            <p:cNvPr id="42" name="Rounded Rectangle 102">
              <a:extLst>
                <a:ext uri="{FF2B5EF4-FFF2-40B4-BE49-F238E27FC236}">
                  <a16:creationId xmlns:a16="http://schemas.microsoft.com/office/drawing/2014/main" id="{4334A3AA-B3C4-D10A-67F0-7FB47C6E3063}"/>
                </a:ext>
              </a:extLst>
            </p:cNvPr>
            <p:cNvSpPr/>
            <p:nvPr/>
          </p:nvSpPr>
          <p:spPr>
            <a:xfrm rot="18900000">
              <a:off x="4158968" y="3426965"/>
              <a:ext cx="757815" cy="757815"/>
            </a:xfrm>
            <a:prstGeom prst="roundRect">
              <a:avLst>
                <a:gd name="adj" fmla="val 1561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b="1">
                <a:latin typeface="Calibri" panose="020F0502020204030204" pitchFamily="34" charset="0"/>
                <a:cs typeface="Calibri" panose="020F0502020204030204" pitchFamily="34" charset="0"/>
              </a:endParaRPr>
            </a:p>
          </p:txBody>
        </p:sp>
      </p:grpSp>
      <p:grpSp>
        <p:nvGrpSpPr>
          <p:cNvPr id="40" name="Group 39">
            <a:extLst>
              <a:ext uri="{FF2B5EF4-FFF2-40B4-BE49-F238E27FC236}">
                <a16:creationId xmlns:a16="http://schemas.microsoft.com/office/drawing/2014/main" id="{BBEDEE28-1591-1893-E8D8-814D41E43F81}"/>
              </a:ext>
            </a:extLst>
          </p:cNvPr>
          <p:cNvGrpSpPr/>
          <p:nvPr/>
        </p:nvGrpSpPr>
        <p:grpSpPr>
          <a:xfrm>
            <a:off x="2496000" y="144000"/>
            <a:ext cx="7200000" cy="720000"/>
            <a:chOff x="4069463" y="3006635"/>
            <a:chExt cx="4087725" cy="907930"/>
          </a:xfrm>
        </p:grpSpPr>
        <p:grpSp>
          <p:nvGrpSpPr>
            <p:cNvPr id="43" name="Group 42">
              <a:extLst>
                <a:ext uri="{FF2B5EF4-FFF2-40B4-BE49-F238E27FC236}">
                  <a16:creationId xmlns:a16="http://schemas.microsoft.com/office/drawing/2014/main" id="{A8B50EC8-5B0D-8C67-66E3-BF021EC4974B}"/>
                </a:ext>
              </a:extLst>
            </p:cNvPr>
            <p:cNvGrpSpPr/>
            <p:nvPr/>
          </p:nvGrpSpPr>
          <p:grpSpPr>
            <a:xfrm>
              <a:off x="4069463" y="3006635"/>
              <a:ext cx="4087725" cy="907930"/>
              <a:chOff x="1199456" y="4278368"/>
              <a:chExt cx="4087725" cy="907930"/>
            </a:xfrm>
          </p:grpSpPr>
          <p:sp>
            <p:nvSpPr>
              <p:cNvPr id="45" name="Rectangle: Rounded Corners 44">
                <a:extLst>
                  <a:ext uri="{FF2B5EF4-FFF2-40B4-BE49-F238E27FC236}">
                    <a16:creationId xmlns:a16="http://schemas.microsoft.com/office/drawing/2014/main" id="{A839F9C6-2CE5-56A0-51CC-94F1CFB1F558}"/>
                  </a:ext>
                </a:extLst>
              </p:cNvPr>
              <p:cNvSpPr/>
              <p:nvPr/>
            </p:nvSpPr>
            <p:spPr>
              <a:xfrm>
                <a:off x="1199456" y="4278368"/>
                <a:ext cx="4087725" cy="907930"/>
              </a:xfrm>
              <a:prstGeom prst="roundRect">
                <a:avLst/>
              </a:prstGeom>
              <a:solidFill>
                <a:srgbClr val="E44A90"/>
              </a:solidFill>
              <a:ln w="50800" cap="flat" cmpd="sng" algn="ctr">
                <a:solidFill>
                  <a:srgbClr val="E44A9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N" sz="2700" b="0" i="0" u="none" strike="noStrike" kern="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46" name="Rectangle: Rounded Corners 45">
                <a:extLst>
                  <a:ext uri="{FF2B5EF4-FFF2-40B4-BE49-F238E27FC236}">
                    <a16:creationId xmlns:a16="http://schemas.microsoft.com/office/drawing/2014/main" id="{BCDDAD46-9675-4CD1-DC8C-838853E01F02}"/>
                  </a:ext>
                </a:extLst>
              </p:cNvPr>
              <p:cNvSpPr/>
              <p:nvPr/>
            </p:nvSpPr>
            <p:spPr>
              <a:xfrm>
                <a:off x="1284909" y="4409124"/>
                <a:ext cx="3926145" cy="648072"/>
              </a:xfrm>
              <a:prstGeom prst="roundRect">
                <a:avLst/>
              </a:prstGeom>
              <a:solidFill>
                <a:srgbClr val="FFFFFF"/>
              </a:solidFill>
              <a:ln w="50800" cap="flat" cmpd="sng" algn="ctr">
                <a:solidFill>
                  <a:srgbClr val="FFFFFF"/>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N" sz="2700" b="0" i="0" u="none" strike="noStrike" kern="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endParaRPr>
              </a:p>
            </p:txBody>
          </p:sp>
        </p:grpSp>
        <p:sp>
          <p:nvSpPr>
            <p:cNvPr id="44" name="TextBox 43">
              <a:extLst>
                <a:ext uri="{FF2B5EF4-FFF2-40B4-BE49-F238E27FC236}">
                  <a16:creationId xmlns:a16="http://schemas.microsoft.com/office/drawing/2014/main" id="{EB4F154A-120F-EB8C-5B93-6485A338F223}"/>
                </a:ext>
              </a:extLst>
            </p:cNvPr>
            <p:cNvSpPr txBox="1"/>
            <p:nvPr/>
          </p:nvSpPr>
          <p:spPr>
            <a:xfrm>
              <a:off x="4259283" y="3136564"/>
              <a:ext cx="3708085" cy="648072"/>
            </a:xfrm>
            <a:prstGeom prst="rect">
              <a:avLst/>
            </a:prstGeom>
            <a:solidFill>
              <a:srgbClr val="FFFFFF"/>
            </a:solidFill>
            <a:ln w="50800" cap="flat" cmpd="sng" algn="ctr">
              <a:solidFill>
                <a:srgbClr val="FFFFFF"/>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marR="0" lvl="0" algn="l" rtl="0">
                <a:lnSpc>
                  <a:spcPct val="100000"/>
                </a:lnSpc>
                <a:spcBef>
                  <a:spcPts val="0"/>
                </a:spcBef>
                <a:spcAft>
                  <a:spcPts val="0"/>
                </a:spcAft>
              </a:defPPr>
              <a:lvl1pPr algn="ctr">
                <a:defRPr sz="2700">
                  <a:solidFill>
                    <a:schemeClr val="lt1"/>
                  </a:solidFill>
                  <a:latin typeface="Calibri" panose="020F0502020204030204" pitchFamily="34" charset="0"/>
                  <a:ea typeface="+mn-ea"/>
                  <a:cs typeface="Calibri" panose="020F0502020204030204" pitchFamily="34" charset="0"/>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3600" dirty="0">
                  <a:solidFill>
                    <a:srgbClr val="000000"/>
                  </a:solidFill>
                </a:rPr>
                <a:t>Yes or No Question</a:t>
              </a:r>
              <a:r>
                <a:rPr kumimoji="0" lang="en-GB" sz="36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s</a:t>
              </a:r>
              <a:endParaRPr kumimoji="0" lang="en-IN" sz="36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grpSp>
      <p:grpSp>
        <p:nvGrpSpPr>
          <p:cNvPr id="39" name="Group 38">
            <a:extLst>
              <a:ext uri="{FF2B5EF4-FFF2-40B4-BE49-F238E27FC236}">
                <a16:creationId xmlns:a16="http://schemas.microsoft.com/office/drawing/2014/main" id="{C59F4658-03BE-317F-07A7-96D91B565756}"/>
              </a:ext>
            </a:extLst>
          </p:cNvPr>
          <p:cNvGrpSpPr/>
          <p:nvPr/>
        </p:nvGrpSpPr>
        <p:grpSpPr>
          <a:xfrm>
            <a:off x="602906" y="1114998"/>
            <a:ext cx="3960000" cy="1080000"/>
            <a:chOff x="585377" y="1065600"/>
            <a:chExt cx="3960000" cy="1080000"/>
          </a:xfrm>
        </p:grpSpPr>
        <p:sp>
          <p:nvSpPr>
            <p:cNvPr id="56" name="Chevron 2">
              <a:extLst>
                <a:ext uri="{FF2B5EF4-FFF2-40B4-BE49-F238E27FC236}">
                  <a16:creationId xmlns:a16="http://schemas.microsoft.com/office/drawing/2014/main" id="{1EEBA5A6-2195-E399-2787-9F243815E0A2}"/>
                </a:ext>
              </a:extLst>
            </p:cNvPr>
            <p:cNvSpPr/>
            <p:nvPr/>
          </p:nvSpPr>
          <p:spPr>
            <a:xfrm>
              <a:off x="585377" y="1065600"/>
              <a:ext cx="3960000" cy="1080000"/>
            </a:xfrm>
            <a:prstGeom prst="chevron">
              <a:avLst/>
            </a:prstGeom>
            <a:solidFill>
              <a:srgbClr val="5CE2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7" name="TextBox 56">
              <a:extLst>
                <a:ext uri="{FF2B5EF4-FFF2-40B4-BE49-F238E27FC236}">
                  <a16:creationId xmlns:a16="http://schemas.microsoft.com/office/drawing/2014/main" id="{AF11D6BF-C387-48EF-D16F-FDF58798DCE9}"/>
                </a:ext>
              </a:extLst>
            </p:cNvPr>
            <p:cNvSpPr txBox="1"/>
            <p:nvPr/>
          </p:nvSpPr>
          <p:spPr>
            <a:xfrm>
              <a:off x="1117088" y="1187549"/>
              <a:ext cx="3058852" cy="830997"/>
            </a:xfrm>
            <a:prstGeom prst="rect">
              <a:avLst/>
            </a:prstGeom>
            <a:noFill/>
          </p:spPr>
          <p:txBody>
            <a:bodyPr wrap="square" rtlCol="0">
              <a:spAutoFit/>
            </a:bodyPr>
            <a:lstStyle/>
            <a:p>
              <a:pPr algn="ctr"/>
              <a:r>
                <a:rPr lang="en-US" sz="2400" dirty="0">
                  <a:solidFill>
                    <a:schemeClr val="tx1"/>
                  </a:solidFill>
                  <a:latin typeface="Calibri" panose="020F0502020204030204" pitchFamily="34" charset="0"/>
                  <a:cs typeface="Calibri" panose="020F0502020204030204" pitchFamily="34" charset="0"/>
                </a:rPr>
                <a:t>To report yes or no questions</a:t>
              </a:r>
              <a:endParaRPr lang="en-IN" sz="2400" dirty="0">
                <a:latin typeface="Calibri" panose="020F0502020204030204" pitchFamily="34" charset="0"/>
                <a:cs typeface="Calibri" panose="020F0502020204030204" pitchFamily="34" charset="0"/>
              </a:endParaRPr>
            </a:p>
          </p:txBody>
        </p:sp>
      </p:grpSp>
      <p:grpSp>
        <p:nvGrpSpPr>
          <p:cNvPr id="58" name="Group 57">
            <a:extLst>
              <a:ext uri="{FF2B5EF4-FFF2-40B4-BE49-F238E27FC236}">
                <a16:creationId xmlns:a16="http://schemas.microsoft.com/office/drawing/2014/main" id="{40335660-AF94-48C9-6348-A88E8AF8DC46}"/>
              </a:ext>
            </a:extLst>
          </p:cNvPr>
          <p:cNvGrpSpPr/>
          <p:nvPr/>
        </p:nvGrpSpPr>
        <p:grpSpPr>
          <a:xfrm>
            <a:off x="4116000" y="1114998"/>
            <a:ext cx="3960000" cy="1080000"/>
            <a:chOff x="4116000" y="1065600"/>
            <a:chExt cx="3960000" cy="1080000"/>
          </a:xfrm>
        </p:grpSpPr>
        <p:sp>
          <p:nvSpPr>
            <p:cNvPr id="59" name="Chevron 78">
              <a:extLst>
                <a:ext uri="{FF2B5EF4-FFF2-40B4-BE49-F238E27FC236}">
                  <a16:creationId xmlns:a16="http://schemas.microsoft.com/office/drawing/2014/main" id="{C7282323-D085-02A6-35BC-3BF7EBE44E52}"/>
                </a:ext>
              </a:extLst>
            </p:cNvPr>
            <p:cNvSpPr/>
            <p:nvPr/>
          </p:nvSpPr>
          <p:spPr>
            <a:xfrm>
              <a:off x="4116000" y="1065600"/>
              <a:ext cx="3960000" cy="1080000"/>
            </a:xfrm>
            <a:prstGeom prst="chevron">
              <a:avLst/>
            </a:prstGeom>
            <a:solidFill>
              <a:srgbClr val="FFA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0" name="TextBox 59">
              <a:extLst>
                <a:ext uri="{FF2B5EF4-FFF2-40B4-BE49-F238E27FC236}">
                  <a16:creationId xmlns:a16="http://schemas.microsoft.com/office/drawing/2014/main" id="{21773CDA-7458-CF54-1335-56BA83B43F06}"/>
                </a:ext>
              </a:extLst>
            </p:cNvPr>
            <p:cNvSpPr txBox="1"/>
            <p:nvPr/>
          </p:nvSpPr>
          <p:spPr>
            <a:xfrm>
              <a:off x="4562906" y="1195310"/>
              <a:ext cx="3234813"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ko-KR" sz="2400" dirty="0">
                  <a:solidFill>
                    <a:prstClr val="black"/>
                  </a:solidFill>
                  <a:latin typeface="Calibri" panose="020F0502020204030204" pitchFamily="34" charset="0"/>
                  <a:ea typeface="맑은 고딕" panose="020B0503020000020004" pitchFamily="34" charset="-127"/>
                  <a:cs typeface="Calibri" panose="020F0502020204030204" pitchFamily="34" charset="0"/>
                </a:rPr>
                <a:t>‘If’ or ‘Whether’ is used in indirect speech</a:t>
              </a:r>
              <a:endParaRPr kumimoji="0" lang="ko-KR" altLang="en-US" sz="2400" b="0" i="0" u="none" strike="noStrike" kern="0" cap="none" spc="0" normalizeH="0" baseline="0" noProof="0" dirty="0">
                <a:ln>
                  <a:noFill/>
                </a:ln>
                <a:solidFill>
                  <a:prstClr val="black"/>
                </a:solidFill>
                <a:effectLst/>
                <a:uLnTx/>
                <a:uFillTx/>
                <a:latin typeface="Calibri" panose="020F0502020204030204" pitchFamily="34" charset="0"/>
                <a:ea typeface="맑은 고딕" panose="020B0503020000020004" pitchFamily="34" charset="-127"/>
                <a:cs typeface="Calibri" panose="020F0502020204030204" pitchFamily="34" charset="0"/>
                <a:sym typeface="Arial"/>
              </a:endParaRPr>
            </a:p>
          </p:txBody>
        </p:sp>
      </p:grpSp>
      <p:grpSp>
        <p:nvGrpSpPr>
          <p:cNvPr id="61" name="Group 60">
            <a:extLst>
              <a:ext uri="{FF2B5EF4-FFF2-40B4-BE49-F238E27FC236}">
                <a16:creationId xmlns:a16="http://schemas.microsoft.com/office/drawing/2014/main" id="{559EC302-05E9-DA24-016D-008A9BD13E6D}"/>
              </a:ext>
            </a:extLst>
          </p:cNvPr>
          <p:cNvGrpSpPr/>
          <p:nvPr/>
        </p:nvGrpSpPr>
        <p:grpSpPr>
          <a:xfrm>
            <a:off x="7629094" y="1114998"/>
            <a:ext cx="3960000" cy="1080000"/>
            <a:chOff x="7654005" y="1065600"/>
            <a:chExt cx="3960000" cy="1080000"/>
          </a:xfrm>
        </p:grpSpPr>
        <p:sp>
          <p:nvSpPr>
            <p:cNvPr id="62" name="Chevron 81">
              <a:extLst>
                <a:ext uri="{FF2B5EF4-FFF2-40B4-BE49-F238E27FC236}">
                  <a16:creationId xmlns:a16="http://schemas.microsoft.com/office/drawing/2014/main" id="{E996828F-3DDD-7B4F-6E29-FDB83E21B17B}"/>
                </a:ext>
              </a:extLst>
            </p:cNvPr>
            <p:cNvSpPr/>
            <p:nvPr/>
          </p:nvSpPr>
          <p:spPr>
            <a:xfrm>
              <a:off x="7654005" y="1065600"/>
              <a:ext cx="3960000" cy="1080000"/>
            </a:xfrm>
            <a:prstGeom prst="chevron">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3" name="TextBox 62">
              <a:extLst>
                <a:ext uri="{FF2B5EF4-FFF2-40B4-BE49-F238E27FC236}">
                  <a16:creationId xmlns:a16="http://schemas.microsoft.com/office/drawing/2014/main" id="{A8B6EFE7-1E1E-3615-7BCC-6154361F7A55}"/>
                </a:ext>
              </a:extLst>
            </p:cNvPr>
            <p:cNvSpPr txBox="1"/>
            <p:nvPr/>
          </p:nvSpPr>
          <p:spPr>
            <a:xfrm>
              <a:off x="8143787" y="1187549"/>
              <a:ext cx="3140255" cy="830997"/>
            </a:xfrm>
            <a:prstGeom prst="rect">
              <a:avLst/>
            </a:prstGeom>
            <a:noFill/>
          </p:spPr>
          <p:txBody>
            <a:bodyPr wrap="square" rtlCol="0">
              <a:spAutoFit/>
            </a:bodyPr>
            <a:lstStyle/>
            <a:p>
              <a:pPr algn="ctr"/>
              <a:r>
                <a:rPr lang="en-US" sz="2400" dirty="0">
                  <a:solidFill>
                    <a:prstClr val="black"/>
                  </a:solidFill>
                  <a:latin typeface="Calibri" panose="020F0502020204030204" pitchFamily="34" charset="0"/>
                  <a:ea typeface="맑은 고딕" panose="020B0503020000020004" pitchFamily="34" charset="-127"/>
                  <a:cs typeface="Calibri" panose="020F0502020204030204" pitchFamily="34" charset="0"/>
                </a:rPr>
                <a:t>‘Whether or not’ may also be used</a:t>
              </a:r>
              <a:endParaRPr lang="en-IN" dirty="0"/>
            </a:p>
          </p:txBody>
        </p:sp>
      </p:grpSp>
      <p:pic>
        <p:nvPicPr>
          <p:cNvPr id="48" name="Graphic 47" descr="Fire with solid fill">
            <a:extLst>
              <a:ext uri="{FF2B5EF4-FFF2-40B4-BE49-F238E27FC236}">
                <a16:creationId xmlns:a16="http://schemas.microsoft.com/office/drawing/2014/main" id="{A89D1267-0CEA-E3F4-A303-CC8007FCBFE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6751" y="2899713"/>
            <a:ext cx="914400" cy="914400"/>
          </a:xfrm>
          <a:prstGeom prst="rect">
            <a:avLst/>
          </a:prstGeom>
        </p:spPr>
      </p:pic>
      <p:pic>
        <p:nvPicPr>
          <p:cNvPr id="50" name="Graphic 49" descr="Table setting with solid fill">
            <a:extLst>
              <a:ext uri="{FF2B5EF4-FFF2-40B4-BE49-F238E27FC236}">
                <a16:creationId xmlns:a16="http://schemas.microsoft.com/office/drawing/2014/main" id="{82F006A8-9434-2E10-08B3-75E45606213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18516" y="3954929"/>
            <a:ext cx="914400" cy="914400"/>
          </a:xfrm>
          <a:prstGeom prst="rect">
            <a:avLst/>
          </a:prstGeom>
        </p:spPr>
      </p:pic>
      <p:pic>
        <p:nvPicPr>
          <p:cNvPr id="52" name="Graphic 51" descr="Thumbs up sign with solid fill">
            <a:extLst>
              <a:ext uri="{FF2B5EF4-FFF2-40B4-BE49-F238E27FC236}">
                <a16:creationId xmlns:a16="http://schemas.microsoft.com/office/drawing/2014/main" id="{B8F06776-77EE-A20E-417D-FCCE74735A56}"/>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16751" y="5010145"/>
            <a:ext cx="914400" cy="914400"/>
          </a:xfrm>
          <a:prstGeom prst="rect">
            <a:avLst/>
          </a:prstGeom>
        </p:spPr>
      </p:pic>
    </p:spTree>
    <p:extLst>
      <p:ext uri="{BB962C8B-B14F-4D97-AF65-F5344CB8AC3E}">
        <p14:creationId xmlns:p14="http://schemas.microsoft.com/office/powerpoint/2010/main" val="1481146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left)">
                                      <p:cBhvr>
                                        <p:cTn id="7" dur="1000"/>
                                        <p:tgtEl>
                                          <p:spTgt spid="39"/>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58"/>
                                        </p:tgtEl>
                                        <p:attrNameLst>
                                          <p:attrName>style.visibility</p:attrName>
                                        </p:attrNameLst>
                                      </p:cBhvr>
                                      <p:to>
                                        <p:strVal val="visible"/>
                                      </p:to>
                                    </p:set>
                                    <p:animEffect transition="in" filter="wipe(left)">
                                      <p:cBhvr>
                                        <p:cTn id="11" dur="1000"/>
                                        <p:tgtEl>
                                          <p:spTgt spid="58"/>
                                        </p:tgtEl>
                                      </p:cBhvr>
                                    </p:animEffect>
                                  </p:childTnLst>
                                </p:cTn>
                              </p:par>
                            </p:childTnLst>
                          </p:cTn>
                        </p:par>
                        <p:par>
                          <p:cTn id="12" fill="hold">
                            <p:stCondLst>
                              <p:cond delay="2000"/>
                            </p:stCondLst>
                            <p:childTnLst>
                              <p:par>
                                <p:cTn id="13" presetID="22" presetClass="entr" presetSubtype="8" fill="hold" nodeType="afterEffect">
                                  <p:stCondLst>
                                    <p:cond delay="0"/>
                                  </p:stCondLst>
                                  <p:childTnLst>
                                    <p:set>
                                      <p:cBhvr>
                                        <p:cTn id="14" dur="1" fill="hold">
                                          <p:stCondLst>
                                            <p:cond delay="0"/>
                                          </p:stCondLst>
                                        </p:cTn>
                                        <p:tgtEl>
                                          <p:spTgt spid="61"/>
                                        </p:tgtEl>
                                        <p:attrNameLst>
                                          <p:attrName>style.visibility</p:attrName>
                                        </p:attrNameLst>
                                      </p:cBhvr>
                                      <p:to>
                                        <p:strVal val="visible"/>
                                      </p:to>
                                    </p:set>
                                    <p:animEffect transition="in" filter="wipe(left)">
                                      <p:cBhvr>
                                        <p:cTn id="15" dur="1000"/>
                                        <p:tgtEl>
                                          <p:spTgt spid="61"/>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8"/>
                                        </p:tgtEl>
                                        <p:attrNameLst>
                                          <p:attrName>style.visibility</p:attrName>
                                        </p:attrNameLst>
                                      </p:cBhvr>
                                      <p:to>
                                        <p:strVal val="visible"/>
                                      </p:to>
                                    </p:set>
                                  </p:childTnLst>
                                </p:cTn>
                              </p:par>
                              <p:par>
                                <p:cTn id="20" presetID="22" presetClass="entr" presetSubtype="2" fill="hold" nodeType="with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right)">
                                      <p:cBhvr>
                                        <p:cTn id="22" dur="1000"/>
                                        <p:tgtEl>
                                          <p:spTgt spid="2"/>
                                        </p:tgtEl>
                                      </p:cBhvr>
                                    </p:animEffect>
                                  </p:childTnLst>
                                </p:cTn>
                              </p:par>
                              <p:par>
                                <p:cTn id="23" presetID="53" presetClass="entr" presetSubtype="16" fill="hold" nodeType="withEffect">
                                  <p:stCondLst>
                                    <p:cond delay="0"/>
                                  </p:stCondLst>
                                  <p:childTnLst>
                                    <p:set>
                                      <p:cBhvr>
                                        <p:cTn id="24" dur="1" fill="hold">
                                          <p:stCondLst>
                                            <p:cond delay="0"/>
                                          </p:stCondLst>
                                        </p:cTn>
                                        <p:tgtEl>
                                          <p:spTgt spid="48"/>
                                        </p:tgtEl>
                                        <p:attrNameLst>
                                          <p:attrName>style.visibility</p:attrName>
                                        </p:attrNameLst>
                                      </p:cBhvr>
                                      <p:to>
                                        <p:strVal val="visible"/>
                                      </p:to>
                                    </p:set>
                                    <p:anim calcmode="lin" valueType="num">
                                      <p:cBhvr>
                                        <p:cTn id="25" dur="1000" fill="hold"/>
                                        <p:tgtEl>
                                          <p:spTgt spid="48"/>
                                        </p:tgtEl>
                                        <p:attrNameLst>
                                          <p:attrName>ppt_w</p:attrName>
                                        </p:attrNameLst>
                                      </p:cBhvr>
                                      <p:tavLst>
                                        <p:tav tm="0">
                                          <p:val>
                                            <p:fltVal val="0"/>
                                          </p:val>
                                        </p:tav>
                                        <p:tav tm="100000">
                                          <p:val>
                                            <p:strVal val="#ppt_w"/>
                                          </p:val>
                                        </p:tav>
                                      </p:tavLst>
                                    </p:anim>
                                    <p:anim calcmode="lin" valueType="num">
                                      <p:cBhvr>
                                        <p:cTn id="26" dur="1000" fill="hold"/>
                                        <p:tgtEl>
                                          <p:spTgt spid="48"/>
                                        </p:tgtEl>
                                        <p:attrNameLst>
                                          <p:attrName>ppt_h</p:attrName>
                                        </p:attrNameLst>
                                      </p:cBhvr>
                                      <p:tavLst>
                                        <p:tav tm="0">
                                          <p:val>
                                            <p:fltVal val="0"/>
                                          </p:val>
                                        </p:tav>
                                        <p:tav tm="100000">
                                          <p:val>
                                            <p:strVal val="#ppt_h"/>
                                          </p:val>
                                        </p:tav>
                                      </p:tavLst>
                                    </p:anim>
                                    <p:animEffect transition="in" filter="fade">
                                      <p:cBhvr>
                                        <p:cTn id="27" dur="1000"/>
                                        <p:tgtEl>
                                          <p:spTgt spid="4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wipe(left)">
                                      <p:cBhvr>
                                        <p:cTn id="32" dur="1000"/>
                                        <p:tgtEl>
                                          <p:spTgt spid="2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ipe(right)">
                                      <p:cBhvr>
                                        <p:cTn id="37" dur="1000"/>
                                        <p:tgtEl>
                                          <p:spTgt spid="8"/>
                                        </p:tgtEl>
                                      </p:cBhvr>
                                    </p:animEffect>
                                  </p:childTnLst>
                                </p:cTn>
                              </p:par>
                              <p:par>
                                <p:cTn id="38" presetID="53" presetClass="entr" presetSubtype="16" fill="hold" nodeType="withEffect">
                                  <p:stCondLst>
                                    <p:cond delay="0"/>
                                  </p:stCondLst>
                                  <p:childTnLst>
                                    <p:set>
                                      <p:cBhvr>
                                        <p:cTn id="39" dur="1" fill="hold">
                                          <p:stCondLst>
                                            <p:cond delay="0"/>
                                          </p:stCondLst>
                                        </p:cTn>
                                        <p:tgtEl>
                                          <p:spTgt spid="50"/>
                                        </p:tgtEl>
                                        <p:attrNameLst>
                                          <p:attrName>style.visibility</p:attrName>
                                        </p:attrNameLst>
                                      </p:cBhvr>
                                      <p:to>
                                        <p:strVal val="visible"/>
                                      </p:to>
                                    </p:set>
                                    <p:anim calcmode="lin" valueType="num">
                                      <p:cBhvr>
                                        <p:cTn id="40" dur="1000" fill="hold"/>
                                        <p:tgtEl>
                                          <p:spTgt spid="50"/>
                                        </p:tgtEl>
                                        <p:attrNameLst>
                                          <p:attrName>ppt_w</p:attrName>
                                        </p:attrNameLst>
                                      </p:cBhvr>
                                      <p:tavLst>
                                        <p:tav tm="0">
                                          <p:val>
                                            <p:fltVal val="0"/>
                                          </p:val>
                                        </p:tav>
                                        <p:tav tm="100000">
                                          <p:val>
                                            <p:strVal val="#ppt_w"/>
                                          </p:val>
                                        </p:tav>
                                      </p:tavLst>
                                    </p:anim>
                                    <p:anim calcmode="lin" valueType="num">
                                      <p:cBhvr>
                                        <p:cTn id="41" dur="1000" fill="hold"/>
                                        <p:tgtEl>
                                          <p:spTgt spid="50"/>
                                        </p:tgtEl>
                                        <p:attrNameLst>
                                          <p:attrName>ppt_h</p:attrName>
                                        </p:attrNameLst>
                                      </p:cBhvr>
                                      <p:tavLst>
                                        <p:tav tm="0">
                                          <p:val>
                                            <p:fltVal val="0"/>
                                          </p:val>
                                        </p:tav>
                                        <p:tav tm="100000">
                                          <p:val>
                                            <p:strVal val="#ppt_h"/>
                                          </p:val>
                                        </p:tav>
                                      </p:tavLst>
                                    </p:anim>
                                    <p:animEffect transition="in" filter="fade">
                                      <p:cBhvr>
                                        <p:cTn id="42" dur="1000"/>
                                        <p:tgtEl>
                                          <p:spTgt spid="50"/>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wipe(left)">
                                      <p:cBhvr>
                                        <p:cTn id="47" dur="1000"/>
                                        <p:tgtEl>
                                          <p:spTgt spid="26"/>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2" fill="hold"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wipe(right)">
                                      <p:cBhvr>
                                        <p:cTn id="52" dur="1000"/>
                                        <p:tgtEl>
                                          <p:spTgt spid="14"/>
                                        </p:tgtEl>
                                      </p:cBhvr>
                                    </p:animEffect>
                                  </p:childTnLst>
                                </p:cTn>
                              </p:par>
                              <p:par>
                                <p:cTn id="53" presetID="53" presetClass="entr" presetSubtype="16" fill="hold" nodeType="withEffect">
                                  <p:stCondLst>
                                    <p:cond delay="0"/>
                                  </p:stCondLst>
                                  <p:childTnLst>
                                    <p:set>
                                      <p:cBhvr>
                                        <p:cTn id="54" dur="1" fill="hold">
                                          <p:stCondLst>
                                            <p:cond delay="0"/>
                                          </p:stCondLst>
                                        </p:cTn>
                                        <p:tgtEl>
                                          <p:spTgt spid="52"/>
                                        </p:tgtEl>
                                        <p:attrNameLst>
                                          <p:attrName>style.visibility</p:attrName>
                                        </p:attrNameLst>
                                      </p:cBhvr>
                                      <p:to>
                                        <p:strVal val="visible"/>
                                      </p:to>
                                    </p:set>
                                    <p:anim calcmode="lin" valueType="num">
                                      <p:cBhvr>
                                        <p:cTn id="55" dur="1000" fill="hold"/>
                                        <p:tgtEl>
                                          <p:spTgt spid="52"/>
                                        </p:tgtEl>
                                        <p:attrNameLst>
                                          <p:attrName>ppt_w</p:attrName>
                                        </p:attrNameLst>
                                      </p:cBhvr>
                                      <p:tavLst>
                                        <p:tav tm="0">
                                          <p:val>
                                            <p:fltVal val="0"/>
                                          </p:val>
                                        </p:tav>
                                        <p:tav tm="100000">
                                          <p:val>
                                            <p:strVal val="#ppt_w"/>
                                          </p:val>
                                        </p:tav>
                                      </p:tavLst>
                                    </p:anim>
                                    <p:anim calcmode="lin" valueType="num">
                                      <p:cBhvr>
                                        <p:cTn id="56" dur="1000" fill="hold"/>
                                        <p:tgtEl>
                                          <p:spTgt spid="52"/>
                                        </p:tgtEl>
                                        <p:attrNameLst>
                                          <p:attrName>ppt_h</p:attrName>
                                        </p:attrNameLst>
                                      </p:cBhvr>
                                      <p:tavLst>
                                        <p:tav tm="0">
                                          <p:val>
                                            <p:fltVal val="0"/>
                                          </p:val>
                                        </p:tav>
                                        <p:tav tm="100000">
                                          <p:val>
                                            <p:strVal val="#ppt_h"/>
                                          </p:val>
                                        </p:tav>
                                      </p:tavLst>
                                    </p:anim>
                                    <p:animEffect transition="in" filter="fade">
                                      <p:cBhvr>
                                        <p:cTn id="57" dur="1000"/>
                                        <p:tgtEl>
                                          <p:spTgt spid="52"/>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32"/>
                                        </p:tgtEl>
                                        <p:attrNameLst>
                                          <p:attrName>style.visibility</p:attrName>
                                        </p:attrNameLst>
                                      </p:cBhvr>
                                      <p:to>
                                        <p:strVal val="visible"/>
                                      </p:to>
                                    </p:set>
                                    <p:animEffect transition="in" filter="wipe(left)">
                                      <p:cBhvr>
                                        <p:cTn id="62"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grpSp>
        <p:nvGrpSpPr>
          <p:cNvPr id="2" name="Group 1">
            <a:extLst>
              <a:ext uri="{FF2B5EF4-FFF2-40B4-BE49-F238E27FC236}">
                <a16:creationId xmlns:a16="http://schemas.microsoft.com/office/drawing/2014/main" id="{39863880-CD97-3554-EC39-90064DB3EEAE}"/>
              </a:ext>
            </a:extLst>
          </p:cNvPr>
          <p:cNvGrpSpPr/>
          <p:nvPr/>
        </p:nvGrpSpPr>
        <p:grpSpPr>
          <a:xfrm>
            <a:off x="1639228" y="2899713"/>
            <a:ext cx="4377159" cy="1491546"/>
            <a:chOff x="87563" y="2389244"/>
            <a:chExt cx="4377159" cy="1491546"/>
          </a:xfrm>
        </p:grpSpPr>
        <p:grpSp>
          <p:nvGrpSpPr>
            <p:cNvPr id="3" name="Group 2">
              <a:extLst>
                <a:ext uri="{FF2B5EF4-FFF2-40B4-BE49-F238E27FC236}">
                  <a16:creationId xmlns:a16="http://schemas.microsoft.com/office/drawing/2014/main" id="{6F80E458-E5E6-A37E-D0CD-603E29E2FF3F}"/>
                </a:ext>
              </a:extLst>
            </p:cNvPr>
            <p:cNvGrpSpPr/>
            <p:nvPr/>
          </p:nvGrpSpPr>
          <p:grpSpPr>
            <a:xfrm flipH="1">
              <a:off x="2979722" y="2522070"/>
              <a:ext cx="1485000" cy="1358720"/>
              <a:chOff x="4678493" y="1987706"/>
              <a:chExt cx="2712942" cy="1811627"/>
            </a:xfrm>
          </p:grpSpPr>
          <p:sp>
            <p:nvSpPr>
              <p:cNvPr id="6" name="Right Arrow 61">
                <a:extLst>
                  <a:ext uri="{FF2B5EF4-FFF2-40B4-BE49-F238E27FC236}">
                    <a16:creationId xmlns:a16="http://schemas.microsoft.com/office/drawing/2014/main" id="{0EAC8E1A-E939-6BE2-70FB-E33463570757}"/>
                  </a:ext>
                </a:extLst>
              </p:cNvPr>
              <p:cNvSpPr/>
              <p:nvPr/>
            </p:nvSpPr>
            <p:spPr>
              <a:xfrm>
                <a:off x="5869620" y="1987706"/>
                <a:ext cx="1521815" cy="753796"/>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b="1">
                  <a:solidFill>
                    <a:schemeClr val="tx1"/>
                  </a:solidFill>
                  <a:latin typeface="Calibri" panose="020F0502020204030204" pitchFamily="34" charset="0"/>
                  <a:cs typeface="Calibri" panose="020F0502020204030204" pitchFamily="34" charset="0"/>
                </a:endParaRPr>
              </a:p>
            </p:txBody>
          </p:sp>
          <p:sp>
            <p:nvSpPr>
              <p:cNvPr id="7" name="Isosceles Triangle 29">
                <a:extLst>
                  <a:ext uri="{FF2B5EF4-FFF2-40B4-BE49-F238E27FC236}">
                    <a16:creationId xmlns:a16="http://schemas.microsoft.com/office/drawing/2014/main" id="{07303739-E8BC-969B-D5B0-90A86E12376C}"/>
                  </a:ext>
                </a:extLst>
              </p:cNvPr>
              <p:cNvSpPr/>
              <p:nvPr/>
            </p:nvSpPr>
            <p:spPr>
              <a:xfrm rot="16200000">
                <a:off x="4465302" y="2390078"/>
                <a:ext cx="1622446" cy="1196064"/>
              </a:xfrm>
              <a:custGeom>
                <a:avLst/>
                <a:gdLst>
                  <a:gd name="connsiteX0" fmla="*/ 0 w 389393"/>
                  <a:gd name="connsiteY0" fmla="*/ 1077005 h 1077005"/>
                  <a:gd name="connsiteX1" fmla="*/ 0 w 389393"/>
                  <a:gd name="connsiteY1" fmla="*/ 0 h 1077005"/>
                  <a:gd name="connsiteX2" fmla="*/ 389393 w 389393"/>
                  <a:gd name="connsiteY2" fmla="*/ 1077005 h 1077005"/>
                  <a:gd name="connsiteX3" fmla="*/ 0 w 389393"/>
                  <a:gd name="connsiteY3" fmla="*/ 1077005 h 1077005"/>
                  <a:gd name="connsiteX0" fmla="*/ 781050 w 1170443"/>
                  <a:gd name="connsiteY0" fmla="*/ 943655 h 943655"/>
                  <a:gd name="connsiteX1" fmla="*/ 0 w 1170443"/>
                  <a:gd name="connsiteY1" fmla="*/ 0 h 943655"/>
                  <a:gd name="connsiteX2" fmla="*/ 1170443 w 1170443"/>
                  <a:gd name="connsiteY2" fmla="*/ 943655 h 943655"/>
                  <a:gd name="connsiteX3" fmla="*/ 781050 w 1170443"/>
                  <a:gd name="connsiteY3" fmla="*/ 943655 h 943655"/>
                  <a:gd name="connsiteX0" fmla="*/ 776026 w 1170443"/>
                  <a:gd name="connsiteY0" fmla="*/ 948417 h 948417"/>
                  <a:gd name="connsiteX1" fmla="*/ 0 w 1170443"/>
                  <a:gd name="connsiteY1" fmla="*/ 0 h 948417"/>
                  <a:gd name="connsiteX2" fmla="*/ 1170443 w 1170443"/>
                  <a:gd name="connsiteY2" fmla="*/ 943655 h 948417"/>
                  <a:gd name="connsiteX3" fmla="*/ 776026 w 1170443"/>
                  <a:gd name="connsiteY3" fmla="*/ 948417 h 948417"/>
                  <a:gd name="connsiteX0" fmla="*/ 776026 w 1170443"/>
                  <a:gd name="connsiteY0" fmla="*/ 948417 h 952860"/>
                  <a:gd name="connsiteX1" fmla="*/ 0 w 1170443"/>
                  <a:gd name="connsiteY1" fmla="*/ 0 h 952860"/>
                  <a:gd name="connsiteX2" fmla="*/ 1170443 w 1170443"/>
                  <a:gd name="connsiteY2" fmla="*/ 952860 h 952860"/>
                  <a:gd name="connsiteX3" fmla="*/ 776026 w 1170443"/>
                  <a:gd name="connsiteY3" fmla="*/ 948417 h 952860"/>
                  <a:gd name="connsiteX0" fmla="*/ 776026 w 1163968"/>
                  <a:gd name="connsiteY0" fmla="*/ 948417 h 952863"/>
                  <a:gd name="connsiteX1" fmla="*/ 0 w 1163968"/>
                  <a:gd name="connsiteY1" fmla="*/ 0 h 952863"/>
                  <a:gd name="connsiteX2" fmla="*/ 1163968 w 1163968"/>
                  <a:gd name="connsiteY2" fmla="*/ 952863 h 952863"/>
                  <a:gd name="connsiteX3" fmla="*/ 776026 w 1163968"/>
                  <a:gd name="connsiteY3" fmla="*/ 948417 h 952863"/>
                  <a:gd name="connsiteX0" fmla="*/ 776026 w 1168993"/>
                  <a:gd name="connsiteY0" fmla="*/ 948417 h 955244"/>
                  <a:gd name="connsiteX1" fmla="*/ 0 w 1168993"/>
                  <a:gd name="connsiteY1" fmla="*/ 0 h 955244"/>
                  <a:gd name="connsiteX2" fmla="*/ 1168993 w 1168993"/>
                  <a:gd name="connsiteY2" fmla="*/ 955244 h 955244"/>
                  <a:gd name="connsiteX3" fmla="*/ 776026 w 1168993"/>
                  <a:gd name="connsiteY3" fmla="*/ 948417 h 955244"/>
                  <a:gd name="connsiteX0" fmla="*/ 776026 w 1161456"/>
                  <a:gd name="connsiteY0" fmla="*/ 948417 h 948417"/>
                  <a:gd name="connsiteX1" fmla="*/ 0 w 1161456"/>
                  <a:gd name="connsiteY1" fmla="*/ 0 h 948417"/>
                  <a:gd name="connsiteX2" fmla="*/ 1161456 w 1161456"/>
                  <a:gd name="connsiteY2" fmla="*/ 945719 h 948417"/>
                  <a:gd name="connsiteX3" fmla="*/ 776026 w 1161456"/>
                  <a:gd name="connsiteY3" fmla="*/ 948417 h 948417"/>
                  <a:gd name="connsiteX0" fmla="*/ 776026 w 1168992"/>
                  <a:gd name="connsiteY0" fmla="*/ 948417 h 950484"/>
                  <a:gd name="connsiteX1" fmla="*/ 0 w 1168992"/>
                  <a:gd name="connsiteY1" fmla="*/ 0 h 950484"/>
                  <a:gd name="connsiteX2" fmla="*/ 1168992 w 1168992"/>
                  <a:gd name="connsiteY2" fmla="*/ 950484 h 950484"/>
                  <a:gd name="connsiteX3" fmla="*/ 776026 w 1168992"/>
                  <a:gd name="connsiteY3" fmla="*/ 948417 h 950484"/>
                  <a:gd name="connsiteX0" fmla="*/ 776026 w 1176528"/>
                  <a:gd name="connsiteY0" fmla="*/ 948417 h 950487"/>
                  <a:gd name="connsiteX1" fmla="*/ 0 w 1176528"/>
                  <a:gd name="connsiteY1" fmla="*/ 0 h 950487"/>
                  <a:gd name="connsiteX2" fmla="*/ 1176528 w 1176528"/>
                  <a:gd name="connsiteY2" fmla="*/ 950487 h 950487"/>
                  <a:gd name="connsiteX3" fmla="*/ 776026 w 1176528"/>
                  <a:gd name="connsiteY3" fmla="*/ 948417 h 950487"/>
                  <a:gd name="connsiteX0" fmla="*/ 776026 w 1168992"/>
                  <a:gd name="connsiteY0" fmla="*/ 948417 h 950490"/>
                  <a:gd name="connsiteX1" fmla="*/ 0 w 1168992"/>
                  <a:gd name="connsiteY1" fmla="*/ 0 h 950490"/>
                  <a:gd name="connsiteX2" fmla="*/ 1168992 w 1168992"/>
                  <a:gd name="connsiteY2" fmla="*/ 950490 h 950490"/>
                  <a:gd name="connsiteX3" fmla="*/ 776026 w 1168992"/>
                  <a:gd name="connsiteY3" fmla="*/ 948417 h 950490"/>
                  <a:gd name="connsiteX0" fmla="*/ 776026 w 1168991"/>
                  <a:gd name="connsiteY0" fmla="*/ 948417 h 948417"/>
                  <a:gd name="connsiteX1" fmla="*/ 0 w 1168991"/>
                  <a:gd name="connsiteY1" fmla="*/ 0 h 948417"/>
                  <a:gd name="connsiteX2" fmla="*/ 1168991 w 1168991"/>
                  <a:gd name="connsiteY2" fmla="*/ 948111 h 948417"/>
                  <a:gd name="connsiteX3" fmla="*/ 776026 w 1168991"/>
                  <a:gd name="connsiteY3" fmla="*/ 948417 h 948417"/>
                  <a:gd name="connsiteX0" fmla="*/ 1318642 w 1711607"/>
                  <a:gd name="connsiteY0" fmla="*/ 1196064 h 1196064"/>
                  <a:gd name="connsiteX1" fmla="*/ 0 w 1711607"/>
                  <a:gd name="connsiteY1" fmla="*/ 0 h 1196064"/>
                  <a:gd name="connsiteX2" fmla="*/ 1711607 w 1711607"/>
                  <a:gd name="connsiteY2" fmla="*/ 1195758 h 1196064"/>
                  <a:gd name="connsiteX3" fmla="*/ 1318642 w 1711607"/>
                  <a:gd name="connsiteY3" fmla="*/ 1196064 h 1196064"/>
                </a:gdLst>
                <a:ahLst/>
                <a:cxnLst>
                  <a:cxn ang="0">
                    <a:pos x="connsiteX0" y="connsiteY0"/>
                  </a:cxn>
                  <a:cxn ang="0">
                    <a:pos x="connsiteX1" y="connsiteY1"/>
                  </a:cxn>
                  <a:cxn ang="0">
                    <a:pos x="connsiteX2" y="connsiteY2"/>
                  </a:cxn>
                  <a:cxn ang="0">
                    <a:pos x="connsiteX3" y="connsiteY3"/>
                  </a:cxn>
                </a:cxnLst>
                <a:rect l="l" t="t" r="r" b="b"/>
                <a:pathLst>
                  <a:path w="1711607" h="1196064">
                    <a:moveTo>
                      <a:pt x="1318642" y="1196064"/>
                    </a:moveTo>
                    <a:lnTo>
                      <a:pt x="0" y="0"/>
                    </a:lnTo>
                    <a:lnTo>
                      <a:pt x="1711607" y="1195758"/>
                    </a:lnTo>
                    <a:lnTo>
                      <a:pt x="1318642" y="1196064"/>
                    </a:lnTo>
                    <a:close/>
                  </a:path>
                </a:pathLst>
              </a:custGeom>
              <a:gradFill>
                <a:gsLst>
                  <a:gs pos="0">
                    <a:schemeClr val="accent1"/>
                  </a:gs>
                  <a:gs pos="100000">
                    <a:schemeClr val="accent1">
                      <a:lumMod val="10000"/>
                    </a:schemeClr>
                  </a:gs>
                </a:gsLst>
                <a:lin ang="16200000" scaled="1"/>
              </a:gradFill>
              <a:ln>
                <a:noFill/>
              </a:ln>
            </p:spPr>
            <p:txBody>
              <a:bodyPr vert="horz" wrap="square" lIns="68580" tIns="34290" rIns="68580" bIns="34290" numCol="1" anchor="t" anchorCtr="0" compatLnSpc="1">
                <a:prstTxWarp prst="textNoShape">
                  <a:avLst/>
                </a:prstTxWarp>
              </a:bodyPr>
              <a:lstStyle/>
              <a:p>
                <a:endParaRPr lang="ko-KR" altLang="en-US" sz="2000" b="1" dirty="0">
                  <a:latin typeface="Calibri" panose="020F0502020204030204" pitchFamily="34" charset="0"/>
                  <a:cs typeface="Calibri" panose="020F0502020204030204" pitchFamily="34" charset="0"/>
                </a:endParaRPr>
              </a:p>
            </p:txBody>
          </p:sp>
        </p:grpSp>
        <p:sp>
          <p:nvSpPr>
            <p:cNvPr id="4" name="TextBox 3">
              <a:extLst>
                <a:ext uri="{FF2B5EF4-FFF2-40B4-BE49-F238E27FC236}">
                  <a16:creationId xmlns:a16="http://schemas.microsoft.com/office/drawing/2014/main" id="{3331C59E-A2C2-058A-35DF-392CF430627B}"/>
                </a:ext>
              </a:extLst>
            </p:cNvPr>
            <p:cNvSpPr txBox="1"/>
            <p:nvPr/>
          </p:nvSpPr>
          <p:spPr>
            <a:xfrm>
              <a:off x="87563" y="2389244"/>
              <a:ext cx="2804269" cy="830997"/>
            </a:xfrm>
            <a:prstGeom prst="rect">
              <a:avLst/>
            </a:prstGeom>
            <a:noFill/>
          </p:spPr>
          <p:txBody>
            <a:bodyPr wrap="square" rtlCol="0">
              <a:spAutoFit/>
            </a:bodyPr>
            <a:lstStyle/>
            <a:p>
              <a:pPr algn="r"/>
              <a:r>
                <a:rPr lang="en-CA" altLang="ko-KR" sz="2400" b="1" dirty="0">
                  <a:solidFill>
                    <a:srgbClr val="0070C0"/>
                  </a:solidFill>
                  <a:effectLst>
                    <a:innerShdw blurRad="114300">
                      <a:prstClr val="black"/>
                    </a:innerShdw>
                  </a:effectLst>
                  <a:latin typeface="Calibri" panose="020F0502020204030204" pitchFamily="34" charset="0"/>
                  <a:ea typeface="Cambria" panose="02040503050406030204" pitchFamily="18" charset="0"/>
                  <a:cs typeface="Calibri" panose="020F0502020204030204" pitchFamily="34" charset="0"/>
                </a:rPr>
                <a:t>Arun asked, “Where do they live?”</a:t>
              </a:r>
              <a:endParaRPr lang="ko-KR" altLang="en-US" sz="2400" b="1" dirty="0">
                <a:solidFill>
                  <a:srgbClr val="0070C0"/>
                </a:solidFill>
                <a:effectLst>
                  <a:innerShdw blurRad="114300">
                    <a:prstClr val="black"/>
                  </a:innerShdw>
                </a:effectLst>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62157753-BEB9-D238-21D5-1C3C277286E0}"/>
                </a:ext>
              </a:extLst>
            </p:cNvPr>
            <p:cNvSpPr txBox="1"/>
            <p:nvPr/>
          </p:nvSpPr>
          <p:spPr>
            <a:xfrm>
              <a:off x="2870321" y="2583625"/>
              <a:ext cx="612129" cy="400110"/>
            </a:xfrm>
            <a:prstGeom prst="rect">
              <a:avLst/>
            </a:prstGeom>
            <a:noFill/>
          </p:spPr>
          <p:txBody>
            <a:bodyPr wrap="square" rtlCol="0">
              <a:spAutoFit/>
            </a:bodyPr>
            <a:lstStyle/>
            <a:p>
              <a:pPr algn="ctr"/>
              <a:r>
                <a:rPr lang="en-US" altLang="ko-KR" sz="2000" b="1" dirty="0">
                  <a:solidFill>
                    <a:schemeClr val="bg1"/>
                  </a:solidFill>
                  <a:effectLst>
                    <a:outerShdw blurRad="50800" dist="38100" dir="18900000" algn="bl" rotWithShape="0">
                      <a:prstClr val="black">
                        <a:alpha val="40000"/>
                      </a:prstClr>
                    </a:outerShdw>
                  </a:effectLst>
                  <a:latin typeface="Calibri" panose="020F0502020204030204" pitchFamily="34" charset="0"/>
                  <a:cs typeface="Calibri" panose="020F0502020204030204" pitchFamily="34" charset="0"/>
                </a:rPr>
                <a:t>D</a:t>
              </a:r>
              <a:endParaRPr lang="ko-KR" altLang="en-US" sz="2000" b="1" dirty="0">
                <a:solidFill>
                  <a:schemeClr val="bg1"/>
                </a:solidFill>
                <a:effectLst>
                  <a:outerShdw blurRad="50800" dist="38100" dir="18900000" algn="bl" rotWithShape="0">
                    <a:prstClr val="black">
                      <a:alpha val="40000"/>
                    </a:prstClr>
                  </a:outerShdw>
                </a:effectLst>
                <a:latin typeface="Calibri" panose="020F0502020204030204" pitchFamily="34" charset="0"/>
                <a:cs typeface="Calibri" panose="020F0502020204030204" pitchFamily="34" charset="0"/>
              </a:endParaRPr>
            </a:p>
          </p:txBody>
        </p:sp>
      </p:grpSp>
      <p:grpSp>
        <p:nvGrpSpPr>
          <p:cNvPr id="8" name="Group 7">
            <a:extLst>
              <a:ext uri="{FF2B5EF4-FFF2-40B4-BE49-F238E27FC236}">
                <a16:creationId xmlns:a16="http://schemas.microsoft.com/office/drawing/2014/main" id="{2402F7B8-0716-1F4E-C3B6-8EA6DDE6DC07}"/>
              </a:ext>
            </a:extLst>
          </p:cNvPr>
          <p:cNvGrpSpPr/>
          <p:nvPr/>
        </p:nvGrpSpPr>
        <p:grpSpPr>
          <a:xfrm>
            <a:off x="1025912" y="3995533"/>
            <a:ext cx="4964407" cy="830997"/>
            <a:chOff x="-525753" y="3485064"/>
            <a:chExt cx="4964407" cy="830997"/>
          </a:xfrm>
        </p:grpSpPr>
        <p:grpSp>
          <p:nvGrpSpPr>
            <p:cNvPr id="9" name="Group 8">
              <a:extLst>
                <a:ext uri="{FF2B5EF4-FFF2-40B4-BE49-F238E27FC236}">
                  <a16:creationId xmlns:a16="http://schemas.microsoft.com/office/drawing/2014/main" id="{6491011D-D70F-4670-5FE1-6026588B40F3}"/>
                </a:ext>
              </a:extLst>
            </p:cNvPr>
            <p:cNvGrpSpPr/>
            <p:nvPr/>
          </p:nvGrpSpPr>
          <p:grpSpPr>
            <a:xfrm flipH="1">
              <a:off x="2979722" y="3618993"/>
              <a:ext cx="1458932" cy="565347"/>
              <a:chOff x="4726118" y="1987706"/>
              <a:chExt cx="2665317" cy="753796"/>
            </a:xfrm>
          </p:grpSpPr>
          <p:sp>
            <p:nvSpPr>
              <p:cNvPr id="12" name="Right Arrow 57">
                <a:extLst>
                  <a:ext uri="{FF2B5EF4-FFF2-40B4-BE49-F238E27FC236}">
                    <a16:creationId xmlns:a16="http://schemas.microsoft.com/office/drawing/2014/main" id="{DB568D1E-043B-0CE8-B098-6D65EEA70904}"/>
                  </a:ext>
                </a:extLst>
              </p:cNvPr>
              <p:cNvSpPr/>
              <p:nvPr/>
            </p:nvSpPr>
            <p:spPr>
              <a:xfrm>
                <a:off x="5869620" y="1987706"/>
                <a:ext cx="1521815" cy="753796"/>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b="1" dirty="0">
                  <a:solidFill>
                    <a:schemeClr val="tx1"/>
                  </a:solidFill>
                  <a:latin typeface="Calibri" panose="020F0502020204030204" pitchFamily="34" charset="0"/>
                  <a:cs typeface="Calibri" panose="020F0502020204030204" pitchFamily="34" charset="0"/>
                </a:endParaRPr>
              </a:p>
            </p:txBody>
          </p:sp>
          <p:sp>
            <p:nvSpPr>
              <p:cNvPr id="13" name="Isosceles Triangle 29">
                <a:extLst>
                  <a:ext uri="{FF2B5EF4-FFF2-40B4-BE49-F238E27FC236}">
                    <a16:creationId xmlns:a16="http://schemas.microsoft.com/office/drawing/2014/main" id="{D75C3447-7127-860B-8E63-045549F192E6}"/>
                  </a:ext>
                </a:extLst>
              </p:cNvPr>
              <p:cNvSpPr/>
              <p:nvPr/>
            </p:nvSpPr>
            <p:spPr>
              <a:xfrm rot="16200000">
                <a:off x="5114090" y="1788914"/>
                <a:ext cx="372495" cy="1148439"/>
              </a:xfrm>
              <a:custGeom>
                <a:avLst/>
                <a:gdLst>
                  <a:gd name="connsiteX0" fmla="*/ 0 w 389393"/>
                  <a:gd name="connsiteY0" fmla="*/ 1077005 h 1077005"/>
                  <a:gd name="connsiteX1" fmla="*/ 0 w 389393"/>
                  <a:gd name="connsiteY1" fmla="*/ 0 h 1077005"/>
                  <a:gd name="connsiteX2" fmla="*/ 389393 w 389393"/>
                  <a:gd name="connsiteY2" fmla="*/ 1077005 h 1077005"/>
                  <a:gd name="connsiteX3" fmla="*/ 0 w 389393"/>
                  <a:gd name="connsiteY3" fmla="*/ 1077005 h 1077005"/>
                  <a:gd name="connsiteX0" fmla="*/ 781050 w 1170443"/>
                  <a:gd name="connsiteY0" fmla="*/ 943655 h 943655"/>
                  <a:gd name="connsiteX1" fmla="*/ 0 w 1170443"/>
                  <a:gd name="connsiteY1" fmla="*/ 0 h 943655"/>
                  <a:gd name="connsiteX2" fmla="*/ 1170443 w 1170443"/>
                  <a:gd name="connsiteY2" fmla="*/ 943655 h 943655"/>
                  <a:gd name="connsiteX3" fmla="*/ 781050 w 1170443"/>
                  <a:gd name="connsiteY3" fmla="*/ 943655 h 943655"/>
                  <a:gd name="connsiteX0" fmla="*/ 776026 w 1170443"/>
                  <a:gd name="connsiteY0" fmla="*/ 948417 h 948417"/>
                  <a:gd name="connsiteX1" fmla="*/ 0 w 1170443"/>
                  <a:gd name="connsiteY1" fmla="*/ 0 h 948417"/>
                  <a:gd name="connsiteX2" fmla="*/ 1170443 w 1170443"/>
                  <a:gd name="connsiteY2" fmla="*/ 943655 h 948417"/>
                  <a:gd name="connsiteX3" fmla="*/ 776026 w 1170443"/>
                  <a:gd name="connsiteY3" fmla="*/ 948417 h 948417"/>
                  <a:gd name="connsiteX0" fmla="*/ 776026 w 1170443"/>
                  <a:gd name="connsiteY0" fmla="*/ 948417 h 952860"/>
                  <a:gd name="connsiteX1" fmla="*/ 0 w 1170443"/>
                  <a:gd name="connsiteY1" fmla="*/ 0 h 952860"/>
                  <a:gd name="connsiteX2" fmla="*/ 1170443 w 1170443"/>
                  <a:gd name="connsiteY2" fmla="*/ 952860 h 952860"/>
                  <a:gd name="connsiteX3" fmla="*/ 776026 w 1170443"/>
                  <a:gd name="connsiteY3" fmla="*/ 948417 h 952860"/>
                  <a:gd name="connsiteX0" fmla="*/ 776026 w 1163968"/>
                  <a:gd name="connsiteY0" fmla="*/ 948417 h 952863"/>
                  <a:gd name="connsiteX1" fmla="*/ 0 w 1163968"/>
                  <a:gd name="connsiteY1" fmla="*/ 0 h 952863"/>
                  <a:gd name="connsiteX2" fmla="*/ 1163968 w 1163968"/>
                  <a:gd name="connsiteY2" fmla="*/ 952863 h 952863"/>
                  <a:gd name="connsiteX3" fmla="*/ 776026 w 1163968"/>
                  <a:gd name="connsiteY3" fmla="*/ 948417 h 952863"/>
                  <a:gd name="connsiteX0" fmla="*/ 776026 w 1168993"/>
                  <a:gd name="connsiteY0" fmla="*/ 948417 h 955244"/>
                  <a:gd name="connsiteX1" fmla="*/ 0 w 1168993"/>
                  <a:gd name="connsiteY1" fmla="*/ 0 h 955244"/>
                  <a:gd name="connsiteX2" fmla="*/ 1168993 w 1168993"/>
                  <a:gd name="connsiteY2" fmla="*/ 955244 h 955244"/>
                  <a:gd name="connsiteX3" fmla="*/ 776026 w 1168993"/>
                  <a:gd name="connsiteY3" fmla="*/ 948417 h 955244"/>
                  <a:gd name="connsiteX0" fmla="*/ 776026 w 1161456"/>
                  <a:gd name="connsiteY0" fmla="*/ 948417 h 948417"/>
                  <a:gd name="connsiteX1" fmla="*/ 0 w 1161456"/>
                  <a:gd name="connsiteY1" fmla="*/ 0 h 948417"/>
                  <a:gd name="connsiteX2" fmla="*/ 1161456 w 1161456"/>
                  <a:gd name="connsiteY2" fmla="*/ 945719 h 948417"/>
                  <a:gd name="connsiteX3" fmla="*/ 776026 w 1161456"/>
                  <a:gd name="connsiteY3" fmla="*/ 948417 h 948417"/>
                  <a:gd name="connsiteX0" fmla="*/ 776026 w 1168992"/>
                  <a:gd name="connsiteY0" fmla="*/ 948417 h 950484"/>
                  <a:gd name="connsiteX1" fmla="*/ 0 w 1168992"/>
                  <a:gd name="connsiteY1" fmla="*/ 0 h 950484"/>
                  <a:gd name="connsiteX2" fmla="*/ 1168992 w 1168992"/>
                  <a:gd name="connsiteY2" fmla="*/ 950484 h 950484"/>
                  <a:gd name="connsiteX3" fmla="*/ 776026 w 1168992"/>
                  <a:gd name="connsiteY3" fmla="*/ 948417 h 950484"/>
                  <a:gd name="connsiteX0" fmla="*/ 776026 w 1176528"/>
                  <a:gd name="connsiteY0" fmla="*/ 948417 h 950487"/>
                  <a:gd name="connsiteX1" fmla="*/ 0 w 1176528"/>
                  <a:gd name="connsiteY1" fmla="*/ 0 h 950487"/>
                  <a:gd name="connsiteX2" fmla="*/ 1176528 w 1176528"/>
                  <a:gd name="connsiteY2" fmla="*/ 950487 h 950487"/>
                  <a:gd name="connsiteX3" fmla="*/ 776026 w 1176528"/>
                  <a:gd name="connsiteY3" fmla="*/ 948417 h 950487"/>
                  <a:gd name="connsiteX0" fmla="*/ 776026 w 1168992"/>
                  <a:gd name="connsiteY0" fmla="*/ 948417 h 950490"/>
                  <a:gd name="connsiteX1" fmla="*/ 0 w 1168992"/>
                  <a:gd name="connsiteY1" fmla="*/ 0 h 950490"/>
                  <a:gd name="connsiteX2" fmla="*/ 1168992 w 1168992"/>
                  <a:gd name="connsiteY2" fmla="*/ 950490 h 950490"/>
                  <a:gd name="connsiteX3" fmla="*/ 776026 w 1168992"/>
                  <a:gd name="connsiteY3" fmla="*/ 948417 h 950490"/>
                  <a:gd name="connsiteX0" fmla="*/ 776026 w 1168991"/>
                  <a:gd name="connsiteY0" fmla="*/ 948417 h 948417"/>
                  <a:gd name="connsiteX1" fmla="*/ 0 w 1168991"/>
                  <a:gd name="connsiteY1" fmla="*/ 0 h 948417"/>
                  <a:gd name="connsiteX2" fmla="*/ 1168991 w 1168991"/>
                  <a:gd name="connsiteY2" fmla="*/ 948111 h 948417"/>
                  <a:gd name="connsiteX3" fmla="*/ 776026 w 1168991"/>
                  <a:gd name="connsiteY3" fmla="*/ 948417 h 948417"/>
                  <a:gd name="connsiteX0" fmla="*/ 0 w 392965"/>
                  <a:gd name="connsiteY0" fmla="*/ 595989 h 595989"/>
                  <a:gd name="connsiteX1" fmla="*/ 148430 w 392965"/>
                  <a:gd name="connsiteY1" fmla="*/ 0 h 595989"/>
                  <a:gd name="connsiteX2" fmla="*/ 392965 w 392965"/>
                  <a:gd name="connsiteY2" fmla="*/ 595683 h 595989"/>
                  <a:gd name="connsiteX3" fmla="*/ 0 w 392965"/>
                  <a:gd name="connsiteY3" fmla="*/ 595989 h 595989"/>
                  <a:gd name="connsiteX0" fmla="*/ 0 w 392965"/>
                  <a:gd name="connsiteY0" fmla="*/ 1148439 h 1148439"/>
                  <a:gd name="connsiteX1" fmla="*/ 148430 w 392965"/>
                  <a:gd name="connsiteY1" fmla="*/ 0 h 1148439"/>
                  <a:gd name="connsiteX2" fmla="*/ 392965 w 392965"/>
                  <a:gd name="connsiteY2" fmla="*/ 1148133 h 1148439"/>
                  <a:gd name="connsiteX3" fmla="*/ 0 w 392965"/>
                  <a:gd name="connsiteY3" fmla="*/ 1148439 h 1148439"/>
                </a:gdLst>
                <a:ahLst/>
                <a:cxnLst>
                  <a:cxn ang="0">
                    <a:pos x="connsiteX0" y="connsiteY0"/>
                  </a:cxn>
                  <a:cxn ang="0">
                    <a:pos x="connsiteX1" y="connsiteY1"/>
                  </a:cxn>
                  <a:cxn ang="0">
                    <a:pos x="connsiteX2" y="connsiteY2"/>
                  </a:cxn>
                  <a:cxn ang="0">
                    <a:pos x="connsiteX3" y="connsiteY3"/>
                  </a:cxn>
                </a:cxnLst>
                <a:rect l="l" t="t" r="r" b="b"/>
                <a:pathLst>
                  <a:path w="392965" h="1148439">
                    <a:moveTo>
                      <a:pt x="0" y="1148439"/>
                    </a:moveTo>
                    <a:lnTo>
                      <a:pt x="148430" y="0"/>
                    </a:lnTo>
                    <a:lnTo>
                      <a:pt x="392965" y="1148133"/>
                    </a:lnTo>
                    <a:lnTo>
                      <a:pt x="0" y="1148439"/>
                    </a:lnTo>
                    <a:close/>
                  </a:path>
                </a:pathLst>
              </a:custGeom>
              <a:gradFill>
                <a:gsLst>
                  <a:gs pos="0">
                    <a:schemeClr val="accent3"/>
                  </a:gs>
                  <a:gs pos="50000">
                    <a:schemeClr val="accent3">
                      <a:lumMod val="10000"/>
                    </a:schemeClr>
                  </a:gs>
                  <a:gs pos="100000">
                    <a:schemeClr val="accent5">
                      <a:lumMod val="10000"/>
                    </a:schemeClr>
                  </a:gs>
                </a:gsLst>
                <a:lin ang="16200000" scaled="1"/>
              </a:gradFill>
              <a:ln>
                <a:noFill/>
              </a:ln>
            </p:spPr>
            <p:txBody>
              <a:bodyPr vert="horz" wrap="square" lIns="68580" tIns="34290" rIns="68580" bIns="34290" numCol="1" anchor="t" anchorCtr="0" compatLnSpc="1">
                <a:prstTxWarp prst="textNoShape">
                  <a:avLst/>
                </a:prstTxWarp>
              </a:bodyPr>
              <a:lstStyle/>
              <a:p>
                <a:endParaRPr lang="ko-KR" altLang="en-US" sz="2000" b="1" dirty="0">
                  <a:latin typeface="Calibri" panose="020F0502020204030204" pitchFamily="34" charset="0"/>
                  <a:cs typeface="Calibri" panose="020F0502020204030204" pitchFamily="34" charset="0"/>
                </a:endParaRPr>
              </a:p>
            </p:txBody>
          </p:sp>
        </p:grpSp>
        <p:sp>
          <p:nvSpPr>
            <p:cNvPr id="10" name="TextBox 9">
              <a:extLst>
                <a:ext uri="{FF2B5EF4-FFF2-40B4-BE49-F238E27FC236}">
                  <a16:creationId xmlns:a16="http://schemas.microsoft.com/office/drawing/2014/main" id="{586E1DE7-C40E-B92C-DF2D-4E15C65F3004}"/>
                </a:ext>
              </a:extLst>
            </p:cNvPr>
            <p:cNvSpPr txBox="1"/>
            <p:nvPr/>
          </p:nvSpPr>
          <p:spPr>
            <a:xfrm>
              <a:off x="-525753" y="3485064"/>
              <a:ext cx="3409435" cy="830997"/>
            </a:xfrm>
            <a:prstGeom prst="rect">
              <a:avLst/>
            </a:prstGeom>
            <a:noFill/>
          </p:spPr>
          <p:txBody>
            <a:bodyPr wrap="square" rtlCol="0">
              <a:spAutoFit/>
            </a:bodyPr>
            <a:lstStyle/>
            <a:p>
              <a:pPr algn="r"/>
              <a:r>
                <a:rPr lang="en-US" altLang="ko-KR" sz="2400" b="1" dirty="0">
                  <a:solidFill>
                    <a:srgbClr val="728A41"/>
                  </a:solidFill>
                  <a:effectLst>
                    <a:innerShdw blurRad="114300">
                      <a:prstClr val="black"/>
                    </a:innerShdw>
                  </a:effectLst>
                  <a:latin typeface="Calibri" panose="020F0502020204030204" pitchFamily="34" charset="0"/>
                  <a:cs typeface="Calibri" panose="020F0502020204030204" pitchFamily="34" charset="0"/>
                </a:rPr>
                <a:t>She said, “Where will you stay in this big city?”</a:t>
              </a:r>
              <a:endParaRPr lang="ko-KR" altLang="en-US" sz="2400" b="1" dirty="0">
                <a:solidFill>
                  <a:srgbClr val="728A41"/>
                </a:solidFill>
                <a:effectLst>
                  <a:innerShdw blurRad="114300">
                    <a:prstClr val="black"/>
                  </a:innerShdw>
                </a:effectLst>
                <a:latin typeface="Calibri" panose="020F0502020204030204" pitchFamily="34" charset="0"/>
                <a:cs typeface="Calibri" panose="020F0502020204030204" pitchFamily="34" charset="0"/>
              </a:endParaRPr>
            </a:p>
          </p:txBody>
        </p:sp>
        <p:sp>
          <p:nvSpPr>
            <p:cNvPr id="11" name="TextBox 10">
              <a:extLst>
                <a:ext uri="{FF2B5EF4-FFF2-40B4-BE49-F238E27FC236}">
                  <a16:creationId xmlns:a16="http://schemas.microsoft.com/office/drawing/2014/main" id="{83D525F2-0EAB-640C-55CC-CF43ECF5D968}"/>
                </a:ext>
              </a:extLst>
            </p:cNvPr>
            <p:cNvSpPr txBox="1"/>
            <p:nvPr/>
          </p:nvSpPr>
          <p:spPr>
            <a:xfrm>
              <a:off x="2870321" y="3700508"/>
              <a:ext cx="612129" cy="400110"/>
            </a:xfrm>
            <a:prstGeom prst="rect">
              <a:avLst/>
            </a:prstGeom>
            <a:noFill/>
          </p:spPr>
          <p:txBody>
            <a:bodyPr wrap="square" rtlCol="0">
              <a:spAutoFit/>
            </a:bodyPr>
            <a:lstStyle/>
            <a:p>
              <a:pPr algn="ctr"/>
              <a:r>
                <a:rPr lang="en-US" altLang="ko-KR" sz="2000" b="1" dirty="0">
                  <a:solidFill>
                    <a:schemeClr val="bg1"/>
                  </a:solidFill>
                  <a:effectLst>
                    <a:outerShdw blurRad="50800" dist="38100" dir="18900000" algn="bl" rotWithShape="0">
                      <a:prstClr val="black">
                        <a:alpha val="40000"/>
                      </a:prstClr>
                    </a:outerShdw>
                  </a:effectLst>
                  <a:latin typeface="Calibri" panose="020F0502020204030204" pitchFamily="34" charset="0"/>
                  <a:cs typeface="Calibri" panose="020F0502020204030204" pitchFamily="34" charset="0"/>
                </a:rPr>
                <a:t>D</a:t>
              </a:r>
              <a:endParaRPr lang="ko-KR" altLang="en-US" sz="2000" b="1" dirty="0">
                <a:solidFill>
                  <a:schemeClr val="bg1"/>
                </a:solidFill>
                <a:effectLst>
                  <a:outerShdw blurRad="50800" dist="38100" dir="18900000" algn="bl" rotWithShape="0">
                    <a:prstClr val="black">
                      <a:alpha val="40000"/>
                    </a:prstClr>
                  </a:outerShdw>
                </a:effectLst>
                <a:latin typeface="Calibri" panose="020F0502020204030204" pitchFamily="34" charset="0"/>
                <a:cs typeface="Calibri" panose="020F0502020204030204" pitchFamily="34" charset="0"/>
              </a:endParaRPr>
            </a:p>
          </p:txBody>
        </p:sp>
      </p:grpSp>
      <p:grpSp>
        <p:nvGrpSpPr>
          <p:cNvPr id="14" name="Group 13">
            <a:extLst>
              <a:ext uri="{FF2B5EF4-FFF2-40B4-BE49-F238E27FC236}">
                <a16:creationId xmlns:a16="http://schemas.microsoft.com/office/drawing/2014/main" id="{D2334178-EF22-949C-6E0F-8EE972692175}"/>
              </a:ext>
            </a:extLst>
          </p:cNvPr>
          <p:cNvGrpSpPr/>
          <p:nvPr/>
        </p:nvGrpSpPr>
        <p:grpSpPr>
          <a:xfrm>
            <a:off x="728420" y="4423161"/>
            <a:ext cx="5277541" cy="1499189"/>
            <a:chOff x="-823245" y="3912692"/>
            <a:chExt cx="5277541" cy="1499189"/>
          </a:xfrm>
        </p:grpSpPr>
        <p:grpSp>
          <p:nvGrpSpPr>
            <p:cNvPr id="15" name="Group 14">
              <a:extLst>
                <a:ext uri="{FF2B5EF4-FFF2-40B4-BE49-F238E27FC236}">
                  <a16:creationId xmlns:a16="http://schemas.microsoft.com/office/drawing/2014/main" id="{3A3C1E62-D776-80B2-4879-3A5FA39ED1EA}"/>
                </a:ext>
              </a:extLst>
            </p:cNvPr>
            <p:cNvGrpSpPr/>
            <p:nvPr/>
          </p:nvGrpSpPr>
          <p:grpSpPr>
            <a:xfrm flipH="1" flipV="1">
              <a:off x="2979723" y="3912692"/>
              <a:ext cx="1474573" cy="1315856"/>
              <a:chOff x="4697542" y="1987706"/>
              <a:chExt cx="2693893" cy="1754475"/>
            </a:xfrm>
          </p:grpSpPr>
          <p:sp>
            <p:nvSpPr>
              <p:cNvPr id="18" name="Right Arrow 59">
                <a:extLst>
                  <a:ext uri="{FF2B5EF4-FFF2-40B4-BE49-F238E27FC236}">
                    <a16:creationId xmlns:a16="http://schemas.microsoft.com/office/drawing/2014/main" id="{2DED1A6A-53DC-8486-8B48-C767DAE02C31}"/>
                  </a:ext>
                </a:extLst>
              </p:cNvPr>
              <p:cNvSpPr/>
              <p:nvPr/>
            </p:nvSpPr>
            <p:spPr>
              <a:xfrm>
                <a:off x="5869620" y="1987706"/>
                <a:ext cx="1521815" cy="753796"/>
              </a:xfrm>
              <a:prstGeom prst="rightArrow">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b="1">
                  <a:solidFill>
                    <a:schemeClr val="tx1"/>
                  </a:solidFill>
                  <a:latin typeface="Calibri" panose="020F0502020204030204" pitchFamily="34" charset="0"/>
                  <a:cs typeface="Calibri" panose="020F0502020204030204" pitchFamily="34" charset="0"/>
                </a:endParaRPr>
              </a:p>
            </p:txBody>
          </p:sp>
          <p:sp>
            <p:nvSpPr>
              <p:cNvPr id="19" name="Isosceles Triangle 29">
                <a:extLst>
                  <a:ext uri="{FF2B5EF4-FFF2-40B4-BE49-F238E27FC236}">
                    <a16:creationId xmlns:a16="http://schemas.microsoft.com/office/drawing/2014/main" id="{35007C1F-D67E-2436-5B91-D23B14050A18}"/>
                  </a:ext>
                </a:extLst>
              </p:cNvPr>
              <p:cNvSpPr/>
              <p:nvPr/>
            </p:nvSpPr>
            <p:spPr>
              <a:xfrm rot="16200000">
                <a:off x="4503403" y="2371026"/>
                <a:ext cx="1565294" cy="1177015"/>
              </a:xfrm>
              <a:custGeom>
                <a:avLst/>
                <a:gdLst>
                  <a:gd name="connsiteX0" fmla="*/ 0 w 389393"/>
                  <a:gd name="connsiteY0" fmla="*/ 1077005 h 1077005"/>
                  <a:gd name="connsiteX1" fmla="*/ 0 w 389393"/>
                  <a:gd name="connsiteY1" fmla="*/ 0 h 1077005"/>
                  <a:gd name="connsiteX2" fmla="*/ 389393 w 389393"/>
                  <a:gd name="connsiteY2" fmla="*/ 1077005 h 1077005"/>
                  <a:gd name="connsiteX3" fmla="*/ 0 w 389393"/>
                  <a:gd name="connsiteY3" fmla="*/ 1077005 h 1077005"/>
                  <a:gd name="connsiteX0" fmla="*/ 781050 w 1170443"/>
                  <a:gd name="connsiteY0" fmla="*/ 943655 h 943655"/>
                  <a:gd name="connsiteX1" fmla="*/ 0 w 1170443"/>
                  <a:gd name="connsiteY1" fmla="*/ 0 h 943655"/>
                  <a:gd name="connsiteX2" fmla="*/ 1170443 w 1170443"/>
                  <a:gd name="connsiteY2" fmla="*/ 943655 h 943655"/>
                  <a:gd name="connsiteX3" fmla="*/ 781050 w 1170443"/>
                  <a:gd name="connsiteY3" fmla="*/ 943655 h 943655"/>
                  <a:gd name="connsiteX0" fmla="*/ 776026 w 1170443"/>
                  <a:gd name="connsiteY0" fmla="*/ 948417 h 948417"/>
                  <a:gd name="connsiteX1" fmla="*/ 0 w 1170443"/>
                  <a:gd name="connsiteY1" fmla="*/ 0 h 948417"/>
                  <a:gd name="connsiteX2" fmla="*/ 1170443 w 1170443"/>
                  <a:gd name="connsiteY2" fmla="*/ 943655 h 948417"/>
                  <a:gd name="connsiteX3" fmla="*/ 776026 w 1170443"/>
                  <a:gd name="connsiteY3" fmla="*/ 948417 h 948417"/>
                  <a:gd name="connsiteX0" fmla="*/ 776026 w 1170443"/>
                  <a:gd name="connsiteY0" fmla="*/ 948417 h 952860"/>
                  <a:gd name="connsiteX1" fmla="*/ 0 w 1170443"/>
                  <a:gd name="connsiteY1" fmla="*/ 0 h 952860"/>
                  <a:gd name="connsiteX2" fmla="*/ 1170443 w 1170443"/>
                  <a:gd name="connsiteY2" fmla="*/ 952860 h 952860"/>
                  <a:gd name="connsiteX3" fmla="*/ 776026 w 1170443"/>
                  <a:gd name="connsiteY3" fmla="*/ 948417 h 952860"/>
                  <a:gd name="connsiteX0" fmla="*/ 776026 w 1163968"/>
                  <a:gd name="connsiteY0" fmla="*/ 948417 h 952863"/>
                  <a:gd name="connsiteX1" fmla="*/ 0 w 1163968"/>
                  <a:gd name="connsiteY1" fmla="*/ 0 h 952863"/>
                  <a:gd name="connsiteX2" fmla="*/ 1163968 w 1163968"/>
                  <a:gd name="connsiteY2" fmla="*/ 952863 h 952863"/>
                  <a:gd name="connsiteX3" fmla="*/ 776026 w 1163968"/>
                  <a:gd name="connsiteY3" fmla="*/ 948417 h 952863"/>
                  <a:gd name="connsiteX0" fmla="*/ 776026 w 1168993"/>
                  <a:gd name="connsiteY0" fmla="*/ 948417 h 955244"/>
                  <a:gd name="connsiteX1" fmla="*/ 0 w 1168993"/>
                  <a:gd name="connsiteY1" fmla="*/ 0 h 955244"/>
                  <a:gd name="connsiteX2" fmla="*/ 1168993 w 1168993"/>
                  <a:gd name="connsiteY2" fmla="*/ 955244 h 955244"/>
                  <a:gd name="connsiteX3" fmla="*/ 776026 w 1168993"/>
                  <a:gd name="connsiteY3" fmla="*/ 948417 h 955244"/>
                  <a:gd name="connsiteX0" fmla="*/ 776026 w 1161456"/>
                  <a:gd name="connsiteY0" fmla="*/ 948417 h 948417"/>
                  <a:gd name="connsiteX1" fmla="*/ 0 w 1161456"/>
                  <a:gd name="connsiteY1" fmla="*/ 0 h 948417"/>
                  <a:gd name="connsiteX2" fmla="*/ 1161456 w 1161456"/>
                  <a:gd name="connsiteY2" fmla="*/ 945719 h 948417"/>
                  <a:gd name="connsiteX3" fmla="*/ 776026 w 1161456"/>
                  <a:gd name="connsiteY3" fmla="*/ 948417 h 948417"/>
                  <a:gd name="connsiteX0" fmla="*/ 776026 w 1168992"/>
                  <a:gd name="connsiteY0" fmla="*/ 948417 h 950484"/>
                  <a:gd name="connsiteX1" fmla="*/ 0 w 1168992"/>
                  <a:gd name="connsiteY1" fmla="*/ 0 h 950484"/>
                  <a:gd name="connsiteX2" fmla="*/ 1168992 w 1168992"/>
                  <a:gd name="connsiteY2" fmla="*/ 950484 h 950484"/>
                  <a:gd name="connsiteX3" fmla="*/ 776026 w 1168992"/>
                  <a:gd name="connsiteY3" fmla="*/ 948417 h 950484"/>
                  <a:gd name="connsiteX0" fmla="*/ 776026 w 1176528"/>
                  <a:gd name="connsiteY0" fmla="*/ 948417 h 950487"/>
                  <a:gd name="connsiteX1" fmla="*/ 0 w 1176528"/>
                  <a:gd name="connsiteY1" fmla="*/ 0 h 950487"/>
                  <a:gd name="connsiteX2" fmla="*/ 1176528 w 1176528"/>
                  <a:gd name="connsiteY2" fmla="*/ 950487 h 950487"/>
                  <a:gd name="connsiteX3" fmla="*/ 776026 w 1176528"/>
                  <a:gd name="connsiteY3" fmla="*/ 948417 h 950487"/>
                  <a:gd name="connsiteX0" fmla="*/ 776026 w 1168992"/>
                  <a:gd name="connsiteY0" fmla="*/ 948417 h 950490"/>
                  <a:gd name="connsiteX1" fmla="*/ 0 w 1168992"/>
                  <a:gd name="connsiteY1" fmla="*/ 0 h 950490"/>
                  <a:gd name="connsiteX2" fmla="*/ 1168992 w 1168992"/>
                  <a:gd name="connsiteY2" fmla="*/ 950490 h 950490"/>
                  <a:gd name="connsiteX3" fmla="*/ 776026 w 1168992"/>
                  <a:gd name="connsiteY3" fmla="*/ 948417 h 950490"/>
                  <a:gd name="connsiteX0" fmla="*/ 776026 w 1168991"/>
                  <a:gd name="connsiteY0" fmla="*/ 948417 h 948417"/>
                  <a:gd name="connsiteX1" fmla="*/ 0 w 1168991"/>
                  <a:gd name="connsiteY1" fmla="*/ 0 h 948417"/>
                  <a:gd name="connsiteX2" fmla="*/ 1168991 w 1168991"/>
                  <a:gd name="connsiteY2" fmla="*/ 948111 h 948417"/>
                  <a:gd name="connsiteX3" fmla="*/ 776026 w 1168991"/>
                  <a:gd name="connsiteY3" fmla="*/ 948417 h 948417"/>
                  <a:gd name="connsiteX0" fmla="*/ 1258349 w 1651314"/>
                  <a:gd name="connsiteY0" fmla="*/ 1177015 h 1177015"/>
                  <a:gd name="connsiteX1" fmla="*/ 0 w 1651314"/>
                  <a:gd name="connsiteY1" fmla="*/ 0 h 1177015"/>
                  <a:gd name="connsiteX2" fmla="*/ 1651314 w 1651314"/>
                  <a:gd name="connsiteY2" fmla="*/ 1176709 h 1177015"/>
                  <a:gd name="connsiteX3" fmla="*/ 1258349 w 1651314"/>
                  <a:gd name="connsiteY3" fmla="*/ 1177015 h 1177015"/>
                </a:gdLst>
                <a:ahLst/>
                <a:cxnLst>
                  <a:cxn ang="0">
                    <a:pos x="connsiteX0" y="connsiteY0"/>
                  </a:cxn>
                  <a:cxn ang="0">
                    <a:pos x="connsiteX1" y="connsiteY1"/>
                  </a:cxn>
                  <a:cxn ang="0">
                    <a:pos x="connsiteX2" y="connsiteY2"/>
                  </a:cxn>
                  <a:cxn ang="0">
                    <a:pos x="connsiteX3" y="connsiteY3"/>
                  </a:cxn>
                </a:cxnLst>
                <a:rect l="l" t="t" r="r" b="b"/>
                <a:pathLst>
                  <a:path w="1651314" h="1177015">
                    <a:moveTo>
                      <a:pt x="1258349" y="1177015"/>
                    </a:moveTo>
                    <a:lnTo>
                      <a:pt x="0" y="0"/>
                    </a:lnTo>
                    <a:lnTo>
                      <a:pt x="1651314" y="1176709"/>
                    </a:lnTo>
                    <a:lnTo>
                      <a:pt x="1258349" y="1177015"/>
                    </a:lnTo>
                    <a:close/>
                  </a:path>
                </a:pathLst>
              </a:custGeom>
              <a:gradFill>
                <a:gsLst>
                  <a:gs pos="0">
                    <a:schemeClr val="accent5"/>
                  </a:gs>
                  <a:gs pos="100000">
                    <a:schemeClr val="accent5">
                      <a:lumMod val="10000"/>
                    </a:schemeClr>
                  </a:gs>
                </a:gsLst>
                <a:lin ang="16200000" scaled="1"/>
              </a:gradFill>
              <a:ln>
                <a:noFill/>
              </a:ln>
            </p:spPr>
            <p:txBody>
              <a:bodyPr vert="horz" wrap="square" lIns="68580" tIns="34290" rIns="68580" bIns="34290" numCol="1" anchor="t" anchorCtr="0" compatLnSpc="1">
                <a:prstTxWarp prst="textNoShape">
                  <a:avLst/>
                </a:prstTxWarp>
              </a:bodyPr>
              <a:lstStyle/>
              <a:p>
                <a:endParaRPr lang="ko-KR" altLang="en-US" sz="2000" b="1" dirty="0">
                  <a:latin typeface="Calibri" panose="020F0502020204030204" pitchFamily="34" charset="0"/>
                  <a:cs typeface="Calibri" panose="020F0502020204030204" pitchFamily="34" charset="0"/>
                </a:endParaRPr>
              </a:p>
            </p:txBody>
          </p:sp>
        </p:grpSp>
        <p:sp>
          <p:nvSpPr>
            <p:cNvPr id="16" name="TextBox 15">
              <a:extLst>
                <a:ext uri="{FF2B5EF4-FFF2-40B4-BE49-F238E27FC236}">
                  <a16:creationId xmlns:a16="http://schemas.microsoft.com/office/drawing/2014/main" id="{A0E7D322-A841-FA8E-E978-C3830CC98CAD}"/>
                </a:ext>
              </a:extLst>
            </p:cNvPr>
            <p:cNvSpPr txBox="1"/>
            <p:nvPr/>
          </p:nvSpPr>
          <p:spPr>
            <a:xfrm>
              <a:off x="-823245" y="4580884"/>
              <a:ext cx="3888469" cy="830997"/>
            </a:xfrm>
            <a:prstGeom prst="rect">
              <a:avLst/>
            </a:prstGeom>
            <a:noFill/>
          </p:spPr>
          <p:txBody>
            <a:bodyPr wrap="square" rtlCol="0">
              <a:spAutoFit/>
            </a:bodyPr>
            <a:lstStyle/>
            <a:p>
              <a:pPr algn="r"/>
              <a:r>
                <a:rPr lang="en-US" altLang="ko-KR" sz="2400" b="1" dirty="0">
                  <a:solidFill>
                    <a:srgbClr val="3B889C"/>
                  </a:solidFill>
                  <a:effectLst>
                    <a:innerShdw blurRad="114300">
                      <a:prstClr val="black"/>
                    </a:innerShdw>
                  </a:effectLst>
                  <a:latin typeface="Calibri" panose="020F0502020204030204" pitchFamily="34" charset="0"/>
                  <a:cs typeface="Calibri" panose="020F0502020204030204" pitchFamily="34" charset="0"/>
                </a:rPr>
                <a:t>Priya asked me, “What does friendship mean to you?”</a:t>
              </a:r>
              <a:endParaRPr lang="ko-KR" altLang="en-US" sz="2400" b="1" dirty="0">
                <a:solidFill>
                  <a:srgbClr val="3B889C"/>
                </a:solidFill>
                <a:effectLst>
                  <a:innerShdw blurRad="114300">
                    <a:prstClr val="black"/>
                  </a:innerShdw>
                </a:effectLst>
                <a:latin typeface="Calibri" panose="020F0502020204030204" pitchFamily="34" charset="0"/>
                <a:cs typeface="Calibri" panose="020F0502020204030204" pitchFamily="34" charset="0"/>
              </a:endParaRPr>
            </a:p>
          </p:txBody>
        </p:sp>
        <p:sp>
          <p:nvSpPr>
            <p:cNvPr id="17" name="TextBox 16">
              <a:extLst>
                <a:ext uri="{FF2B5EF4-FFF2-40B4-BE49-F238E27FC236}">
                  <a16:creationId xmlns:a16="http://schemas.microsoft.com/office/drawing/2014/main" id="{A4B9916A-B4B9-75C7-966B-D7EC03D30CD8}"/>
                </a:ext>
              </a:extLst>
            </p:cNvPr>
            <p:cNvSpPr txBox="1"/>
            <p:nvPr/>
          </p:nvSpPr>
          <p:spPr>
            <a:xfrm>
              <a:off x="2891832" y="4744423"/>
              <a:ext cx="612129" cy="400110"/>
            </a:xfrm>
            <a:prstGeom prst="rect">
              <a:avLst/>
            </a:prstGeom>
            <a:noFill/>
          </p:spPr>
          <p:txBody>
            <a:bodyPr wrap="square" rtlCol="0">
              <a:spAutoFit/>
            </a:bodyPr>
            <a:lstStyle/>
            <a:p>
              <a:pPr algn="ctr"/>
              <a:r>
                <a:rPr lang="en-US" altLang="ko-KR" sz="2000" b="1" dirty="0">
                  <a:solidFill>
                    <a:schemeClr val="bg1"/>
                  </a:solidFill>
                  <a:effectLst>
                    <a:outerShdw blurRad="50800" dist="38100" dir="18900000" algn="bl" rotWithShape="0">
                      <a:prstClr val="black">
                        <a:alpha val="40000"/>
                      </a:prstClr>
                    </a:outerShdw>
                  </a:effectLst>
                  <a:latin typeface="Calibri" panose="020F0502020204030204" pitchFamily="34" charset="0"/>
                  <a:cs typeface="Calibri" panose="020F0502020204030204" pitchFamily="34" charset="0"/>
                </a:rPr>
                <a:t>D</a:t>
              </a:r>
              <a:endParaRPr lang="ko-KR" altLang="en-US" sz="2000" b="1" dirty="0">
                <a:solidFill>
                  <a:schemeClr val="bg1"/>
                </a:solidFill>
                <a:effectLst>
                  <a:outerShdw blurRad="50800" dist="38100" dir="18900000" algn="bl" rotWithShape="0">
                    <a:prstClr val="black">
                      <a:alpha val="40000"/>
                    </a:prstClr>
                  </a:outerShdw>
                </a:effectLst>
                <a:latin typeface="Calibri" panose="020F0502020204030204" pitchFamily="34" charset="0"/>
                <a:cs typeface="Calibri" panose="020F0502020204030204" pitchFamily="34" charset="0"/>
              </a:endParaRPr>
            </a:p>
          </p:txBody>
        </p:sp>
      </p:grpSp>
      <p:grpSp>
        <p:nvGrpSpPr>
          <p:cNvPr id="20" name="Group 19">
            <a:extLst>
              <a:ext uri="{FF2B5EF4-FFF2-40B4-BE49-F238E27FC236}">
                <a16:creationId xmlns:a16="http://schemas.microsoft.com/office/drawing/2014/main" id="{8AA78C66-913D-4F22-2E97-1E4CF0F5956D}"/>
              </a:ext>
            </a:extLst>
          </p:cNvPr>
          <p:cNvGrpSpPr/>
          <p:nvPr/>
        </p:nvGrpSpPr>
        <p:grpSpPr>
          <a:xfrm>
            <a:off x="6240016" y="2878650"/>
            <a:ext cx="5044027" cy="1512609"/>
            <a:chOff x="4688351" y="2368181"/>
            <a:chExt cx="5044027" cy="1512609"/>
          </a:xfrm>
        </p:grpSpPr>
        <p:grpSp>
          <p:nvGrpSpPr>
            <p:cNvPr id="21" name="Group 20">
              <a:extLst>
                <a:ext uri="{FF2B5EF4-FFF2-40B4-BE49-F238E27FC236}">
                  <a16:creationId xmlns:a16="http://schemas.microsoft.com/office/drawing/2014/main" id="{0D52E4A9-9340-3EED-EEED-545A3430BBF9}"/>
                </a:ext>
              </a:extLst>
            </p:cNvPr>
            <p:cNvGrpSpPr/>
            <p:nvPr/>
          </p:nvGrpSpPr>
          <p:grpSpPr>
            <a:xfrm>
              <a:off x="4688351" y="2522070"/>
              <a:ext cx="1485000" cy="1358720"/>
              <a:chOff x="4678493" y="1987706"/>
              <a:chExt cx="2712942" cy="1811627"/>
            </a:xfrm>
          </p:grpSpPr>
          <p:sp>
            <p:nvSpPr>
              <p:cNvPr id="24" name="Right Arrow 51">
                <a:extLst>
                  <a:ext uri="{FF2B5EF4-FFF2-40B4-BE49-F238E27FC236}">
                    <a16:creationId xmlns:a16="http://schemas.microsoft.com/office/drawing/2014/main" id="{77FE16DF-E39C-5E85-071D-3719EDC635AD}"/>
                  </a:ext>
                </a:extLst>
              </p:cNvPr>
              <p:cNvSpPr/>
              <p:nvPr/>
            </p:nvSpPr>
            <p:spPr>
              <a:xfrm>
                <a:off x="5869620" y="1987706"/>
                <a:ext cx="1521815" cy="753796"/>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b="1">
                  <a:solidFill>
                    <a:schemeClr val="tx1"/>
                  </a:solidFill>
                  <a:latin typeface="Calibri" panose="020F0502020204030204" pitchFamily="34" charset="0"/>
                  <a:cs typeface="Calibri" panose="020F0502020204030204" pitchFamily="34" charset="0"/>
                </a:endParaRPr>
              </a:p>
            </p:txBody>
          </p:sp>
          <p:sp>
            <p:nvSpPr>
              <p:cNvPr id="25" name="Isosceles Triangle 29">
                <a:extLst>
                  <a:ext uri="{FF2B5EF4-FFF2-40B4-BE49-F238E27FC236}">
                    <a16:creationId xmlns:a16="http://schemas.microsoft.com/office/drawing/2014/main" id="{18EA0492-3B88-4CC8-4D0C-AC0B46E29168}"/>
                  </a:ext>
                </a:extLst>
              </p:cNvPr>
              <p:cNvSpPr/>
              <p:nvPr/>
            </p:nvSpPr>
            <p:spPr>
              <a:xfrm rot="16200000">
                <a:off x="4465302" y="2390078"/>
                <a:ext cx="1622446" cy="1196064"/>
              </a:xfrm>
              <a:custGeom>
                <a:avLst/>
                <a:gdLst>
                  <a:gd name="connsiteX0" fmla="*/ 0 w 389393"/>
                  <a:gd name="connsiteY0" fmla="*/ 1077005 h 1077005"/>
                  <a:gd name="connsiteX1" fmla="*/ 0 w 389393"/>
                  <a:gd name="connsiteY1" fmla="*/ 0 h 1077005"/>
                  <a:gd name="connsiteX2" fmla="*/ 389393 w 389393"/>
                  <a:gd name="connsiteY2" fmla="*/ 1077005 h 1077005"/>
                  <a:gd name="connsiteX3" fmla="*/ 0 w 389393"/>
                  <a:gd name="connsiteY3" fmla="*/ 1077005 h 1077005"/>
                  <a:gd name="connsiteX0" fmla="*/ 781050 w 1170443"/>
                  <a:gd name="connsiteY0" fmla="*/ 943655 h 943655"/>
                  <a:gd name="connsiteX1" fmla="*/ 0 w 1170443"/>
                  <a:gd name="connsiteY1" fmla="*/ 0 h 943655"/>
                  <a:gd name="connsiteX2" fmla="*/ 1170443 w 1170443"/>
                  <a:gd name="connsiteY2" fmla="*/ 943655 h 943655"/>
                  <a:gd name="connsiteX3" fmla="*/ 781050 w 1170443"/>
                  <a:gd name="connsiteY3" fmla="*/ 943655 h 943655"/>
                  <a:gd name="connsiteX0" fmla="*/ 776026 w 1170443"/>
                  <a:gd name="connsiteY0" fmla="*/ 948417 h 948417"/>
                  <a:gd name="connsiteX1" fmla="*/ 0 w 1170443"/>
                  <a:gd name="connsiteY1" fmla="*/ 0 h 948417"/>
                  <a:gd name="connsiteX2" fmla="*/ 1170443 w 1170443"/>
                  <a:gd name="connsiteY2" fmla="*/ 943655 h 948417"/>
                  <a:gd name="connsiteX3" fmla="*/ 776026 w 1170443"/>
                  <a:gd name="connsiteY3" fmla="*/ 948417 h 948417"/>
                  <a:gd name="connsiteX0" fmla="*/ 776026 w 1170443"/>
                  <a:gd name="connsiteY0" fmla="*/ 948417 h 952860"/>
                  <a:gd name="connsiteX1" fmla="*/ 0 w 1170443"/>
                  <a:gd name="connsiteY1" fmla="*/ 0 h 952860"/>
                  <a:gd name="connsiteX2" fmla="*/ 1170443 w 1170443"/>
                  <a:gd name="connsiteY2" fmla="*/ 952860 h 952860"/>
                  <a:gd name="connsiteX3" fmla="*/ 776026 w 1170443"/>
                  <a:gd name="connsiteY3" fmla="*/ 948417 h 952860"/>
                  <a:gd name="connsiteX0" fmla="*/ 776026 w 1163968"/>
                  <a:gd name="connsiteY0" fmla="*/ 948417 h 952863"/>
                  <a:gd name="connsiteX1" fmla="*/ 0 w 1163968"/>
                  <a:gd name="connsiteY1" fmla="*/ 0 h 952863"/>
                  <a:gd name="connsiteX2" fmla="*/ 1163968 w 1163968"/>
                  <a:gd name="connsiteY2" fmla="*/ 952863 h 952863"/>
                  <a:gd name="connsiteX3" fmla="*/ 776026 w 1163968"/>
                  <a:gd name="connsiteY3" fmla="*/ 948417 h 952863"/>
                  <a:gd name="connsiteX0" fmla="*/ 776026 w 1168993"/>
                  <a:gd name="connsiteY0" fmla="*/ 948417 h 955244"/>
                  <a:gd name="connsiteX1" fmla="*/ 0 w 1168993"/>
                  <a:gd name="connsiteY1" fmla="*/ 0 h 955244"/>
                  <a:gd name="connsiteX2" fmla="*/ 1168993 w 1168993"/>
                  <a:gd name="connsiteY2" fmla="*/ 955244 h 955244"/>
                  <a:gd name="connsiteX3" fmla="*/ 776026 w 1168993"/>
                  <a:gd name="connsiteY3" fmla="*/ 948417 h 955244"/>
                  <a:gd name="connsiteX0" fmla="*/ 776026 w 1161456"/>
                  <a:gd name="connsiteY0" fmla="*/ 948417 h 948417"/>
                  <a:gd name="connsiteX1" fmla="*/ 0 w 1161456"/>
                  <a:gd name="connsiteY1" fmla="*/ 0 h 948417"/>
                  <a:gd name="connsiteX2" fmla="*/ 1161456 w 1161456"/>
                  <a:gd name="connsiteY2" fmla="*/ 945719 h 948417"/>
                  <a:gd name="connsiteX3" fmla="*/ 776026 w 1161456"/>
                  <a:gd name="connsiteY3" fmla="*/ 948417 h 948417"/>
                  <a:gd name="connsiteX0" fmla="*/ 776026 w 1168992"/>
                  <a:gd name="connsiteY0" fmla="*/ 948417 h 950484"/>
                  <a:gd name="connsiteX1" fmla="*/ 0 w 1168992"/>
                  <a:gd name="connsiteY1" fmla="*/ 0 h 950484"/>
                  <a:gd name="connsiteX2" fmla="*/ 1168992 w 1168992"/>
                  <a:gd name="connsiteY2" fmla="*/ 950484 h 950484"/>
                  <a:gd name="connsiteX3" fmla="*/ 776026 w 1168992"/>
                  <a:gd name="connsiteY3" fmla="*/ 948417 h 950484"/>
                  <a:gd name="connsiteX0" fmla="*/ 776026 w 1176528"/>
                  <a:gd name="connsiteY0" fmla="*/ 948417 h 950487"/>
                  <a:gd name="connsiteX1" fmla="*/ 0 w 1176528"/>
                  <a:gd name="connsiteY1" fmla="*/ 0 h 950487"/>
                  <a:gd name="connsiteX2" fmla="*/ 1176528 w 1176528"/>
                  <a:gd name="connsiteY2" fmla="*/ 950487 h 950487"/>
                  <a:gd name="connsiteX3" fmla="*/ 776026 w 1176528"/>
                  <a:gd name="connsiteY3" fmla="*/ 948417 h 950487"/>
                  <a:gd name="connsiteX0" fmla="*/ 776026 w 1168992"/>
                  <a:gd name="connsiteY0" fmla="*/ 948417 h 950490"/>
                  <a:gd name="connsiteX1" fmla="*/ 0 w 1168992"/>
                  <a:gd name="connsiteY1" fmla="*/ 0 h 950490"/>
                  <a:gd name="connsiteX2" fmla="*/ 1168992 w 1168992"/>
                  <a:gd name="connsiteY2" fmla="*/ 950490 h 950490"/>
                  <a:gd name="connsiteX3" fmla="*/ 776026 w 1168992"/>
                  <a:gd name="connsiteY3" fmla="*/ 948417 h 950490"/>
                  <a:gd name="connsiteX0" fmla="*/ 776026 w 1168991"/>
                  <a:gd name="connsiteY0" fmla="*/ 948417 h 948417"/>
                  <a:gd name="connsiteX1" fmla="*/ 0 w 1168991"/>
                  <a:gd name="connsiteY1" fmla="*/ 0 h 948417"/>
                  <a:gd name="connsiteX2" fmla="*/ 1168991 w 1168991"/>
                  <a:gd name="connsiteY2" fmla="*/ 948111 h 948417"/>
                  <a:gd name="connsiteX3" fmla="*/ 776026 w 1168991"/>
                  <a:gd name="connsiteY3" fmla="*/ 948417 h 948417"/>
                  <a:gd name="connsiteX0" fmla="*/ 1318642 w 1711607"/>
                  <a:gd name="connsiteY0" fmla="*/ 1196064 h 1196064"/>
                  <a:gd name="connsiteX1" fmla="*/ 0 w 1711607"/>
                  <a:gd name="connsiteY1" fmla="*/ 0 h 1196064"/>
                  <a:gd name="connsiteX2" fmla="*/ 1711607 w 1711607"/>
                  <a:gd name="connsiteY2" fmla="*/ 1195758 h 1196064"/>
                  <a:gd name="connsiteX3" fmla="*/ 1318642 w 1711607"/>
                  <a:gd name="connsiteY3" fmla="*/ 1196064 h 1196064"/>
                </a:gdLst>
                <a:ahLst/>
                <a:cxnLst>
                  <a:cxn ang="0">
                    <a:pos x="connsiteX0" y="connsiteY0"/>
                  </a:cxn>
                  <a:cxn ang="0">
                    <a:pos x="connsiteX1" y="connsiteY1"/>
                  </a:cxn>
                  <a:cxn ang="0">
                    <a:pos x="connsiteX2" y="connsiteY2"/>
                  </a:cxn>
                  <a:cxn ang="0">
                    <a:pos x="connsiteX3" y="connsiteY3"/>
                  </a:cxn>
                </a:cxnLst>
                <a:rect l="l" t="t" r="r" b="b"/>
                <a:pathLst>
                  <a:path w="1711607" h="1196064">
                    <a:moveTo>
                      <a:pt x="1318642" y="1196064"/>
                    </a:moveTo>
                    <a:lnTo>
                      <a:pt x="0" y="0"/>
                    </a:lnTo>
                    <a:lnTo>
                      <a:pt x="1711607" y="1195758"/>
                    </a:lnTo>
                    <a:lnTo>
                      <a:pt x="1318642" y="1196064"/>
                    </a:lnTo>
                    <a:close/>
                  </a:path>
                </a:pathLst>
              </a:custGeom>
              <a:gradFill>
                <a:gsLst>
                  <a:gs pos="0">
                    <a:schemeClr val="accent2"/>
                  </a:gs>
                  <a:gs pos="100000">
                    <a:schemeClr val="accent2">
                      <a:lumMod val="10000"/>
                    </a:schemeClr>
                  </a:gs>
                </a:gsLst>
                <a:lin ang="16200000" scaled="1"/>
              </a:gradFill>
              <a:ln>
                <a:noFill/>
              </a:ln>
            </p:spPr>
            <p:txBody>
              <a:bodyPr vert="horz" wrap="square" lIns="68580" tIns="34290" rIns="68580" bIns="34290" numCol="1" anchor="t" anchorCtr="0" compatLnSpc="1">
                <a:prstTxWarp prst="textNoShape">
                  <a:avLst/>
                </a:prstTxWarp>
              </a:bodyPr>
              <a:lstStyle/>
              <a:p>
                <a:endParaRPr lang="ko-KR" altLang="en-US" sz="2000" b="1">
                  <a:latin typeface="Calibri" panose="020F0502020204030204" pitchFamily="34" charset="0"/>
                  <a:cs typeface="Calibri" panose="020F0502020204030204" pitchFamily="34" charset="0"/>
                </a:endParaRPr>
              </a:p>
            </p:txBody>
          </p:sp>
        </p:grpSp>
        <p:sp>
          <p:nvSpPr>
            <p:cNvPr id="22" name="TextBox 21">
              <a:extLst>
                <a:ext uri="{FF2B5EF4-FFF2-40B4-BE49-F238E27FC236}">
                  <a16:creationId xmlns:a16="http://schemas.microsoft.com/office/drawing/2014/main" id="{13299ECA-449E-1FA2-CB76-CE94C36275D8}"/>
                </a:ext>
              </a:extLst>
            </p:cNvPr>
            <p:cNvSpPr txBox="1"/>
            <p:nvPr/>
          </p:nvSpPr>
          <p:spPr>
            <a:xfrm>
              <a:off x="6261221" y="2368181"/>
              <a:ext cx="3471157" cy="830997"/>
            </a:xfrm>
            <a:prstGeom prst="rect">
              <a:avLst/>
            </a:prstGeom>
            <a:noFill/>
          </p:spPr>
          <p:txBody>
            <a:bodyPr wrap="square" rtlCol="0">
              <a:spAutoFit/>
            </a:bodyPr>
            <a:lstStyle/>
            <a:p>
              <a:r>
                <a:rPr lang="en-US" altLang="ko-KR" sz="2400" b="1" dirty="0">
                  <a:solidFill>
                    <a:srgbClr val="A24341"/>
                  </a:solidFill>
                  <a:effectLst>
                    <a:innerShdw blurRad="114300">
                      <a:prstClr val="black"/>
                    </a:innerShdw>
                  </a:effectLst>
                  <a:latin typeface="Calibri" panose="020F0502020204030204" pitchFamily="34" charset="0"/>
                  <a:cs typeface="Calibri" panose="020F0502020204030204" pitchFamily="34" charset="0"/>
                </a:rPr>
                <a:t>Arun wanted to know where they lived.</a:t>
              </a:r>
              <a:endParaRPr lang="ko-KR" altLang="en-US" sz="2400" b="1" dirty="0">
                <a:solidFill>
                  <a:srgbClr val="A24341"/>
                </a:solidFill>
                <a:effectLst>
                  <a:innerShdw blurRad="114300">
                    <a:prstClr val="black"/>
                  </a:innerShdw>
                </a:effectLst>
                <a:latin typeface="Calibri" panose="020F0502020204030204" pitchFamily="34" charset="0"/>
                <a:cs typeface="Calibri" panose="020F0502020204030204" pitchFamily="34" charset="0"/>
              </a:endParaRPr>
            </a:p>
          </p:txBody>
        </p:sp>
        <p:sp>
          <p:nvSpPr>
            <p:cNvPr id="23" name="TextBox 22">
              <a:extLst>
                <a:ext uri="{FF2B5EF4-FFF2-40B4-BE49-F238E27FC236}">
                  <a16:creationId xmlns:a16="http://schemas.microsoft.com/office/drawing/2014/main" id="{1DC5BB1F-1563-1C73-CA8D-ACFE90743A31}"/>
                </a:ext>
              </a:extLst>
            </p:cNvPr>
            <p:cNvSpPr txBox="1"/>
            <p:nvPr/>
          </p:nvSpPr>
          <p:spPr>
            <a:xfrm>
              <a:off x="5632700" y="2604688"/>
              <a:ext cx="612129" cy="400110"/>
            </a:xfrm>
            <a:prstGeom prst="rect">
              <a:avLst/>
            </a:prstGeom>
            <a:noFill/>
          </p:spPr>
          <p:txBody>
            <a:bodyPr wrap="square" rtlCol="0">
              <a:spAutoFit/>
            </a:bodyPr>
            <a:lstStyle/>
            <a:p>
              <a:pPr algn="ctr"/>
              <a:r>
                <a:rPr lang="en-US" altLang="ko-KR" sz="2000" b="1" dirty="0">
                  <a:solidFill>
                    <a:schemeClr val="bg1"/>
                  </a:solidFill>
                  <a:effectLst>
                    <a:outerShdw blurRad="50800" dist="38100" dir="18900000" algn="bl" rotWithShape="0">
                      <a:prstClr val="black">
                        <a:alpha val="40000"/>
                      </a:prstClr>
                    </a:outerShdw>
                  </a:effectLst>
                  <a:latin typeface="Calibri" panose="020F0502020204030204" pitchFamily="34" charset="0"/>
                  <a:cs typeface="Calibri" panose="020F0502020204030204" pitchFamily="34" charset="0"/>
                </a:rPr>
                <a:t>I</a:t>
              </a:r>
              <a:endParaRPr lang="ko-KR" altLang="en-US" sz="2000" b="1" dirty="0">
                <a:solidFill>
                  <a:schemeClr val="bg1"/>
                </a:solidFill>
                <a:effectLst>
                  <a:outerShdw blurRad="50800" dist="38100" dir="18900000" algn="bl" rotWithShape="0">
                    <a:prstClr val="black">
                      <a:alpha val="40000"/>
                    </a:prstClr>
                  </a:outerShdw>
                </a:effectLst>
                <a:latin typeface="Calibri" panose="020F0502020204030204" pitchFamily="34" charset="0"/>
                <a:cs typeface="Calibri" panose="020F0502020204030204" pitchFamily="34" charset="0"/>
              </a:endParaRPr>
            </a:p>
          </p:txBody>
        </p:sp>
      </p:grpSp>
      <p:grpSp>
        <p:nvGrpSpPr>
          <p:cNvPr id="26" name="Group 25">
            <a:extLst>
              <a:ext uri="{FF2B5EF4-FFF2-40B4-BE49-F238E27FC236}">
                <a16:creationId xmlns:a16="http://schemas.microsoft.com/office/drawing/2014/main" id="{99150204-3242-58D8-6403-E8A17D7B978D}"/>
              </a:ext>
            </a:extLst>
          </p:cNvPr>
          <p:cNvGrpSpPr/>
          <p:nvPr/>
        </p:nvGrpSpPr>
        <p:grpSpPr>
          <a:xfrm>
            <a:off x="6266085" y="4007661"/>
            <a:ext cx="5519406" cy="830997"/>
            <a:chOff x="4714420" y="3497192"/>
            <a:chExt cx="5519406" cy="830997"/>
          </a:xfrm>
        </p:grpSpPr>
        <p:grpSp>
          <p:nvGrpSpPr>
            <p:cNvPr id="27" name="Group 26">
              <a:extLst>
                <a:ext uri="{FF2B5EF4-FFF2-40B4-BE49-F238E27FC236}">
                  <a16:creationId xmlns:a16="http://schemas.microsoft.com/office/drawing/2014/main" id="{5145D436-0A78-6702-187E-0CB29D230CDC}"/>
                </a:ext>
              </a:extLst>
            </p:cNvPr>
            <p:cNvGrpSpPr/>
            <p:nvPr/>
          </p:nvGrpSpPr>
          <p:grpSpPr>
            <a:xfrm>
              <a:off x="4714420" y="3618993"/>
              <a:ext cx="1458932" cy="565347"/>
              <a:chOff x="4726118" y="1987706"/>
              <a:chExt cx="2665317" cy="753796"/>
            </a:xfrm>
          </p:grpSpPr>
          <p:sp>
            <p:nvSpPr>
              <p:cNvPr id="30" name="Right Arrow 47">
                <a:extLst>
                  <a:ext uri="{FF2B5EF4-FFF2-40B4-BE49-F238E27FC236}">
                    <a16:creationId xmlns:a16="http://schemas.microsoft.com/office/drawing/2014/main" id="{6A3C75CC-63D7-AA43-2721-9F935B6FC3D6}"/>
                  </a:ext>
                </a:extLst>
              </p:cNvPr>
              <p:cNvSpPr/>
              <p:nvPr/>
            </p:nvSpPr>
            <p:spPr>
              <a:xfrm>
                <a:off x="5869620" y="1987706"/>
                <a:ext cx="1521815" cy="753796"/>
              </a:xfrm>
              <a:prstGeom prst="rightArrow">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b="1">
                  <a:solidFill>
                    <a:schemeClr val="tx1"/>
                  </a:solidFill>
                  <a:latin typeface="Calibri" panose="020F0502020204030204" pitchFamily="34" charset="0"/>
                  <a:cs typeface="Calibri" panose="020F0502020204030204" pitchFamily="34" charset="0"/>
                </a:endParaRPr>
              </a:p>
            </p:txBody>
          </p:sp>
          <p:sp>
            <p:nvSpPr>
              <p:cNvPr id="31" name="Isosceles Triangle 29">
                <a:extLst>
                  <a:ext uri="{FF2B5EF4-FFF2-40B4-BE49-F238E27FC236}">
                    <a16:creationId xmlns:a16="http://schemas.microsoft.com/office/drawing/2014/main" id="{4AD7356E-D06B-F22A-021B-71AAD3EAF997}"/>
                  </a:ext>
                </a:extLst>
              </p:cNvPr>
              <p:cNvSpPr/>
              <p:nvPr/>
            </p:nvSpPr>
            <p:spPr>
              <a:xfrm rot="16200000">
                <a:off x="5114090" y="1788914"/>
                <a:ext cx="372495" cy="1148439"/>
              </a:xfrm>
              <a:custGeom>
                <a:avLst/>
                <a:gdLst>
                  <a:gd name="connsiteX0" fmla="*/ 0 w 389393"/>
                  <a:gd name="connsiteY0" fmla="*/ 1077005 h 1077005"/>
                  <a:gd name="connsiteX1" fmla="*/ 0 w 389393"/>
                  <a:gd name="connsiteY1" fmla="*/ 0 h 1077005"/>
                  <a:gd name="connsiteX2" fmla="*/ 389393 w 389393"/>
                  <a:gd name="connsiteY2" fmla="*/ 1077005 h 1077005"/>
                  <a:gd name="connsiteX3" fmla="*/ 0 w 389393"/>
                  <a:gd name="connsiteY3" fmla="*/ 1077005 h 1077005"/>
                  <a:gd name="connsiteX0" fmla="*/ 781050 w 1170443"/>
                  <a:gd name="connsiteY0" fmla="*/ 943655 h 943655"/>
                  <a:gd name="connsiteX1" fmla="*/ 0 w 1170443"/>
                  <a:gd name="connsiteY1" fmla="*/ 0 h 943655"/>
                  <a:gd name="connsiteX2" fmla="*/ 1170443 w 1170443"/>
                  <a:gd name="connsiteY2" fmla="*/ 943655 h 943655"/>
                  <a:gd name="connsiteX3" fmla="*/ 781050 w 1170443"/>
                  <a:gd name="connsiteY3" fmla="*/ 943655 h 943655"/>
                  <a:gd name="connsiteX0" fmla="*/ 776026 w 1170443"/>
                  <a:gd name="connsiteY0" fmla="*/ 948417 h 948417"/>
                  <a:gd name="connsiteX1" fmla="*/ 0 w 1170443"/>
                  <a:gd name="connsiteY1" fmla="*/ 0 h 948417"/>
                  <a:gd name="connsiteX2" fmla="*/ 1170443 w 1170443"/>
                  <a:gd name="connsiteY2" fmla="*/ 943655 h 948417"/>
                  <a:gd name="connsiteX3" fmla="*/ 776026 w 1170443"/>
                  <a:gd name="connsiteY3" fmla="*/ 948417 h 948417"/>
                  <a:gd name="connsiteX0" fmla="*/ 776026 w 1170443"/>
                  <a:gd name="connsiteY0" fmla="*/ 948417 h 952860"/>
                  <a:gd name="connsiteX1" fmla="*/ 0 w 1170443"/>
                  <a:gd name="connsiteY1" fmla="*/ 0 h 952860"/>
                  <a:gd name="connsiteX2" fmla="*/ 1170443 w 1170443"/>
                  <a:gd name="connsiteY2" fmla="*/ 952860 h 952860"/>
                  <a:gd name="connsiteX3" fmla="*/ 776026 w 1170443"/>
                  <a:gd name="connsiteY3" fmla="*/ 948417 h 952860"/>
                  <a:gd name="connsiteX0" fmla="*/ 776026 w 1163968"/>
                  <a:gd name="connsiteY0" fmla="*/ 948417 h 952863"/>
                  <a:gd name="connsiteX1" fmla="*/ 0 w 1163968"/>
                  <a:gd name="connsiteY1" fmla="*/ 0 h 952863"/>
                  <a:gd name="connsiteX2" fmla="*/ 1163968 w 1163968"/>
                  <a:gd name="connsiteY2" fmla="*/ 952863 h 952863"/>
                  <a:gd name="connsiteX3" fmla="*/ 776026 w 1163968"/>
                  <a:gd name="connsiteY3" fmla="*/ 948417 h 952863"/>
                  <a:gd name="connsiteX0" fmla="*/ 776026 w 1168993"/>
                  <a:gd name="connsiteY0" fmla="*/ 948417 h 955244"/>
                  <a:gd name="connsiteX1" fmla="*/ 0 w 1168993"/>
                  <a:gd name="connsiteY1" fmla="*/ 0 h 955244"/>
                  <a:gd name="connsiteX2" fmla="*/ 1168993 w 1168993"/>
                  <a:gd name="connsiteY2" fmla="*/ 955244 h 955244"/>
                  <a:gd name="connsiteX3" fmla="*/ 776026 w 1168993"/>
                  <a:gd name="connsiteY3" fmla="*/ 948417 h 955244"/>
                  <a:gd name="connsiteX0" fmla="*/ 776026 w 1161456"/>
                  <a:gd name="connsiteY0" fmla="*/ 948417 h 948417"/>
                  <a:gd name="connsiteX1" fmla="*/ 0 w 1161456"/>
                  <a:gd name="connsiteY1" fmla="*/ 0 h 948417"/>
                  <a:gd name="connsiteX2" fmla="*/ 1161456 w 1161456"/>
                  <a:gd name="connsiteY2" fmla="*/ 945719 h 948417"/>
                  <a:gd name="connsiteX3" fmla="*/ 776026 w 1161456"/>
                  <a:gd name="connsiteY3" fmla="*/ 948417 h 948417"/>
                  <a:gd name="connsiteX0" fmla="*/ 776026 w 1168992"/>
                  <a:gd name="connsiteY0" fmla="*/ 948417 h 950484"/>
                  <a:gd name="connsiteX1" fmla="*/ 0 w 1168992"/>
                  <a:gd name="connsiteY1" fmla="*/ 0 h 950484"/>
                  <a:gd name="connsiteX2" fmla="*/ 1168992 w 1168992"/>
                  <a:gd name="connsiteY2" fmla="*/ 950484 h 950484"/>
                  <a:gd name="connsiteX3" fmla="*/ 776026 w 1168992"/>
                  <a:gd name="connsiteY3" fmla="*/ 948417 h 950484"/>
                  <a:gd name="connsiteX0" fmla="*/ 776026 w 1176528"/>
                  <a:gd name="connsiteY0" fmla="*/ 948417 h 950487"/>
                  <a:gd name="connsiteX1" fmla="*/ 0 w 1176528"/>
                  <a:gd name="connsiteY1" fmla="*/ 0 h 950487"/>
                  <a:gd name="connsiteX2" fmla="*/ 1176528 w 1176528"/>
                  <a:gd name="connsiteY2" fmla="*/ 950487 h 950487"/>
                  <a:gd name="connsiteX3" fmla="*/ 776026 w 1176528"/>
                  <a:gd name="connsiteY3" fmla="*/ 948417 h 950487"/>
                  <a:gd name="connsiteX0" fmla="*/ 776026 w 1168992"/>
                  <a:gd name="connsiteY0" fmla="*/ 948417 h 950490"/>
                  <a:gd name="connsiteX1" fmla="*/ 0 w 1168992"/>
                  <a:gd name="connsiteY1" fmla="*/ 0 h 950490"/>
                  <a:gd name="connsiteX2" fmla="*/ 1168992 w 1168992"/>
                  <a:gd name="connsiteY2" fmla="*/ 950490 h 950490"/>
                  <a:gd name="connsiteX3" fmla="*/ 776026 w 1168992"/>
                  <a:gd name="connsiteY3" fmla="*/ 948417 h 950490"/>
                  <a:gd name="connsiteX0" fmla="*/ 776026 w 1168991"/>
                  <a:gd name="connsiteY0" fmla="*/ 948417 h 948417"/>
                  <a:gd name="connsiteX1" fmla="*/ 0 w 1168991"/>
                  <a:gd name="connsiteY1" fmla="*/ 0 h 948417"/>
                  <a:gd name="connsiteX2" fmla="*/ 1168991 w 1168991"/>
                  <a:gd name="connsiteY2" fmla="*/ 948111 h 948417"/>
                  <a:gd name="connsiteX3" fmla="*/ 776026 w 1168991"/>
                  <a:gd name="connsiteY3" fmla="*/ 948417 h 948417"/>
                  <a:gd name="connsiteX0" fmla="*/ 0 w 392965"/>
                  <a:gd name="connsiteY0" fmla="*/ 595989 h 595989"/>
                  <a:gd name="connsiteX1" fmla="*/ 148430 w 392965"/>
                  <a:gd name="connsiteY1" fmla="*/ 0 h 595989"/>
                  <a:gd name="connsiteX2" fmla="*/ 392965 w 392965"/>
                  <a:gd name="connsiteY2" fmla="*/ 595683 h 595989"/>
                  <a:gd name="connsiteX3" fmla="*/ 0 w 392965"/>
                  <a:gd name="connsiteY3" fmla="*/ 595989 h 595989"/>
                  <a:gd name="connsiteX0" fmla="*/ 0 w 392965"/>
                  <a:gd name="connsiteY0" fmla="*/ 1148439 h 1148439"/>
                  <a:gd name="connsiteX1" fmla="*/ 148430 w 392965"/>
                  <a:gd name="connsiteY1" fmla="*/ 0 h 1148439"/>
                  <a:gd name="connsiteX2" fmla="*/ 392965 w 392965"/>
                  <a:gd name="connsiteY2" fmla="*/ 1148133 h 1148439"/>
                  <a:gd name="connsiteX3" fmla="*/ 0 w 392965"/>
                  <a:gd name="connsiteY3" fmla="*/ 1148439 h 1148439"/>
                </a:gdLst>
                <a:ahLst/>
                <a:cxnLst>
                  <a:cxn ang="0">
                    <a:pos x="connsiteX0" y="connsiteY0"/>
                  </a:cxn>
                  <a:cxn ang="0">
                    <a:pos x="connsiteX1" y="connsiteY1"/>
                  </a:cxn>
                  <a:cxn ang="0">
                    <a:pos x="connsiteX2" y="connsiteY2"/>
                  </a:cxn>
                  <a:cxn ang="0">
                    <a:pos x="connsiteX3" y="connsiteY3"/>
                  </a:cxn>
                </a:cxnLst>
                <a:rect l="l" t="t" r="r" b="b"/>
                <a:pathLst>
                  <a:path w="392965" h="1148439">
                    <a:moveTo>
                      <a:pt x="0" y="1148439"/>
                    </a:moveTo>
                    <a:lnTo>
                      <a:pt x="148430" y="0"/>
                    </a:lnTo>
                    <a:lnTo>
                      <a:pt x="392965" y="1148133"/>
                    </a:lnTo>
                    <a:lnTo>
                      <a:pt x="0" y="1148439"/>
                    </a:lnTo>
                    <a:close/>
                  </a:path>
                </a:pathLst>
              </a:custGeom>
              <a:gradFill>
                <a:gsLst>
                  <a:gs pos="50000">
                    <a:schemeClr val="accent4">
                      <a:lumMod val="10000"/>
                    </a:schemeClr>
                  </a:gs>
                  <a:gs pos="0">
                    <a:schemeClr val="accent4"/>
                  </a:gs>
                  <a:gs pos="100000">
                    <a:schemeClr val="accent4">
                      <a:lumMod val="10000"/>
                    </a:schemeClr>
                  </a:gs>
                </a:gsLst>
                <a:lin ang="16200000" scaled="1"/>
              </a:gradFill>
              <a:ln>
                <a:noFill/>
              </a:ln>
            </p:spPr>
            <p:txBody>
              <a:bodyPr vert="horz" wrap="square" lIns="68580" tIns="34290" rIns="68580" bIns="34290" numCol="1" anchor="t" anchorCtr="0" compatLnSpc="1">
                <a:prstTxWarp prst="textNoShape">
                  <a:avLst/>
                </a:prstTxWarp>
              </a:bodyPr>
              <a:lstStyle/>
              <a:p>
                <a:endParaRPr lang="ko-KR" altLang="en-US" sz="2000" b="1" dirty="0">
                  <a:latin typeface="Calibri" panose="020F0502020204030204" pitchFamily="34" charset="0"/>
                  <a:cs typeface="Calibri" panose="020F0502020204030204" pitchFamily="34" charset="0"/>
                </a:endParaRPr>
              </a:p>
            </p:txBody>
          </p:sp>
        </p:grpSp>
        <p:sp>
          <p:nvSpPr>
            <p:cNvPr id="28" name="TextBox 27">
              <a:extLst>
                <a:ext uri="{FF2B5EF4-FFF2-40B4-BE49-F238E27FC236}">
                  <a16:creationId xmlns:a16="http://schemas.microsoft.com/office/drawing/2014/main" id="{B5950384-DD02-590A-9AD3-F1AE157E42FA}"/>
                </a:ext>
              </a:extLst>
            </p:cNvPr>
            <p:cNvSpPr txBox="1"/>
            <p:nvPr/>
          </p:nvSpPr>
          <p:spPr>
            <a:xfrm>
              <a:off x="6273826" y="3497192"/>
              <a:ext cx="3960000" cy="830997"/>
            </a:xfrm>
            <a:prstGeom prst="rect">
              <a:avLst/>
            </a:prstGeom>
            <a:noFill/>
          </p:spPr>
          <p:txBody>
            <a:bodyPr wrap="square" rtlCol="0">
              <a:spAutoFit/>
            </a:bodyPr>
            <a:lstStyle/>
            <a:p>
              <a:r>
                <a:rPr lang="en-US" altLang="ko-KR" sz="2400" b="1" dirty="0">
                  <a:solidFill>
                    <a:schemeClr val="accent4">
                      <a:lumMod val="75000"/>
                    </a:schemeClr>
                  </a:solidFill>
                  <a:effectLst>
                    <a:innerShdw blurRad="114300">
                      <a:prstClr val="black"/>
                    </a:innerShdw>
                  </a:effectLst>
                  <a:latin typeface="Calibri" panose="020F0502020204030204" pitchFamily="34" charset="0"/>
                  <a:cs typeface="Calibri" panose="020F0502020204030204" pitchFamily="34" charset="0"/>
                </a:rPr>
                <a:t>She wanted to know where I would stay in that big city.</a:t>
              </a:r>
              <a:endParaRPr lang="ko-KR" altLang="en-US" sz="2400" b="1" dirty="0">
                <a:solidFill>
                  <a:schemeClr val="accent4">
                    <a:lumMod val="75000"/>
                  </a:schemeClr>
                </a:solidFill>
                <a:effectLst>
                  <a:innerShdw blurRad="114300">
                    <a:prstClr val="black"/>
                  </a:innerShdw>
                </a:effectLst>
                <a:latin typeface="Calibri" panose="020F0502020204030204" pitchFamily="34" charset="0"/>
                <a:cs typeface="Calibri" panose="020F0502020204030204" pitchFamily="34" charset="0"/>
              </a:endParaRPr>
            </a:p>
          </p:txBody>
        </p:sp>
        <p:sp>
          <p:nvSpPr>
            <p:cNvPr id="29" name="TextBox 28">
              <a:extLst>
                <a:ext uri="{FF2B5EF4-FFF2-40B4-BE49-F238E27FC236}">
                  <a16:creationId xmlns:a16="http://schemas.microsoft.com/office/drawing/2014/main" id="{8D0DFF6F-0DCD-D6F3-5DBD-91E3FEB8892C}"/>
                </a:ext>
              </a:extLst>
            </p:cNvPr>
            <p:cNvSpPr txBox="1"/>
            <p:nvPr/>
          </p:nvSpPr>
          <p:spPr>
            <a:xfrm>
              <a:off x="5649092" y="3700508"/>
              <a:ext cx="612129" cy="400110"/>
            </a:xfrm>
            <a:prstGeom prst="rect">
              <a:avLst/>
            </a:prstGeom>
            <a:noFill/>
          </p:spPr>
          <p:txBody>
            <a:bodyPr wrap="square" rtlCol="0">
              <a:spAutoFit/>
            </a:bodyPr>
            <a:lstStyle/>
            <a:p>
              <a:pPr algn="ctr"/>
              <a:r>
                <a:rPr lang="en-US" altLang="ko-KR" sz="2000" b="1" dirty="0">
                  <a:solidFill>
                    <a:schemeClr val="bg1"/>
                  </a:solidFill>
                  <a:effectLst>
                    <a:outerShdw blurRad="50800" dist="38100" dir="18900000" algn="bl" rotWithShape="0">
                      <a:prstClr val="black">
                        <a:alpha val="40000"/>
                      </a:prstClr>
                    </a:outerShdw>
                  </a:effectLst>
                  <a:latin typeface="Calibri" panose="020F0502020204030204" pitchFamily="34" charset="0"/>
                  <a:cs typeface="Calibri" panose="020F0502020204030204" pitchFamily="34" charset="0"/>
                </a:rPr>
                <a:t>I</a:t>
              </a:r>
              <a:endParaRPr lang="ko-KR" altLang="en-US" sz="2000" b="1" dirty="0">
                <a:solidFill>
                  <a:schemeClr val="bg1"/>
                </a:solidFill>
                <a:effectLst>
                  <a:outerShdw blurRad="50800" dist="38100" dir="18900000" algn="bl" rotWithShape="0">
                    <a:prstClr val="black">
                      <a:alpha val="40000"/>
                    </a:prstClr>
                  </a:outerShdw>
                </a:effectLst>
                <a:latin typeface="Calibri" panose="020F0502020204030204" pitchFamily="34" charset="0"/>
                <a:cs typeface="Calibri" panose="020F0502020204030204" pitchFamily="34" charset="0"/>
              </a:endParaRPr>
            </a:p>
          </p:txBody>
        </p:sp>
      </p:grpSp>
      <p:grpSp>
        <p:nvGrpSpPr>
          <p:cNvPr id="32" name="Group 31">
            <a:extLst>
              <a:ext uri="{FF2B5EF4-FFF2-40B4-BE49-F238E27FC236}">
                <a16:creationId xmlns:a16="http://schemas.microsoft.com/office/drawing/2014/main" id="{EE56C114-9413-814E-D449-3B7289CAD8A4}"/>
              </a:ext>
            </a:extLst>
          </p:cNvPr>
          <p:cNvGrpSpPr/>
          <p:nvPr/>
        </p:nvGrpSpPr>
        <p:grpSpPr>
          <a:xfrm>
            <a:off x="6250444" y="4423161"/>
            <a:ext cx="5033599" cy="1499188"/>
            <a:chOff x="4698779" y="3912692"/>
            <a:chExt cx="5033599" cy="1499188"/>
          </a:xfrm>
        </p:grpSpPr>
        <p:grpSp>
          <p:nvGrpSpPr>
            <p:cNvPr id="33" name="Group 32">
              <a:extLst>
                <a:ext uri="{FF2B5EF4-FFF2-40B4-BE49-F238E27FC236}">
                  <a16:creationId xmlns:a16="http://schemas.microsoft.com/office/drawing/2014/main" id="{E0B0ADC4-B2D2-1330-BDD1-2D96E003CF6A}"/>
                </a:ext>
              </a:extLst>
            </p:cNvPr>
            <p:cNvGrpSpPr/>
            <p:nvPr/>
          </p:nvGrpSpPr>
          <p:grpSpPr>
            <a:xfrm flipV="1">
              <a:off x="4698779" y="3912692"/>
              <a:ext cx="1474573" cy="1315856"/>
              <a:chOff x="4697542" y="1987706"/>
              <a:chExt cx="2693893" cy="1754475"/>
            </a:xfrm>
          </p:grpSpPr>
          <p:sp>
            <p:nvSpPr>
              <p:cNvPr id="36" name="Right Arrow 49">
                <a:extLst>
                  <a:ext uri="{FF2B5EF4-FFF2-40B4-BE49-F238E27FC236}">
                    <a16:creationId xmlns:a16="http://schemas.microsoft.com/office/drawing/2014/main" id="{2ADEE6EB-4A24-60D1-D530-4157CF66F02A}"/>
                  </a:ext>
                </a:extLst>
              </p:cNvPr>
              <p:cNvSpPr/>
              <p:nvPr/>
            </p:nvSpPr>
            <p:spPr>
              <a:xfrm>
                <a:off x="5869620" y="1987706"/>
                <a:ext cx="1521815" cy="753796"/>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b="1" dirty="0">
                  <a:solidFill>
                    <a:schemeClr val="tx1"/>
                  </a:solidFill>
                  <a:latin typeface="Calibri" panose="020F0502020204030204" pitchFamily="34" charset="0"/>
                  <a:cs typeface="Calibri" panose="020F0502020204030204" pitchFamily="34" charset="0"/>
                </a:endParaRPr>
              </a:p>
            </p:txBody>
          </p:sp>
          <p:sp>
            <p:nvSpPr>
              <p:cNvPr id="37" name="Isosceles Triangle 29">
                <a:extLst>
                  <a:ext uri="{FF2B5EF4-FFF2-40B4-BE49-F238E27FC236}">
                    <a16:creationId xmlns:a16="http://schemas.microsoft.com/office/drawing/2014/main" id="{179F6BCF-3866-3986-B040-DD2F68022B0B}"/>
                  </a:ext>
                </a:extLst>
              </p:cNvPr>
              <p:cNvSpPr/>
              <p:nvPr/>
            </p:nvSpPr>
            <p:spPr>
              <a:xfrm rot="16200000">
                <a:off x="4503403" y="2371026"/>
                <a:ext cx="1565294" cy="1177015"/>
              </a:xfrm>
              <a:custGeom>
                <a:avLst/>
                <a:gdLst>
                  <a:gd name="connsiteX0" fmla="*/ 0 w 389393"/>
                  <a:gd name="connsiteY0" fmla="*/ 1077005 h 1077005"/>
                  <a:gd name="connsiteX1" fmla="*/ 0 w 389393"/>
                  <a:gd name="connsiteY1" fmla="*/ 0 h 1077005"/>
                  <a:gd name="connsiteX2" fmla="*/ 389393 w 389393"/>
                  <a:gd name="connsiteY2" fmla="*/ 1077005 h 1077005"/>
                  <a:gd name="connsiteX3" fmla="*/ 0 w 389393"/>
                  <a:gd name="connsiteY3" fmla="*/ 1077005 h 1077005"/>
                  <a:gd name="connsiteX0" fmla="*/ 781050 w 1170443"/>
                  <a:gd name="connsiteY0" fmla="*/ 943655 h 943655"/>
                  <a:gd name="connsiteX1" fmla="*/ 0 w 1170443"/>
                  <a:gd name="connsiteY1" fmla="*/ 0 h 943655"/>
                  <a:gd name="connsiteX2" fmla="*/ 1170443 w 1170443"/>
                  <a:gd name="connsiteY2" fmla="*/ 943655 h 943655"/>
                  <a:gd name="connsiteX3" fmla="*/ 781050 w 1170443"/>
                  <a:gd name="connsiteY3" fmla="*/ 943655 h 943655"/>
                  <a:gd name="connsiteX0" fmla="*/ 776026 w 1170443"/>
                  <a:gd name="connsiteY0" fmla="*/ 948417 h 948417"/>
                  <a:gd name="connsiteX1" fmla="*/ 0 w 1170443"/>
                  <a:gd name="connsiteY1" fmla="*/ 0 h 948417"/>
                  <a:gd name="connsiteX2" fmla="*/ 1170443 w 1170443"/>
                  <a:gd name="connsiteY2" fmla="*/ 943655 h 948417"/>
                  <a:gd name="connsiteX3" fmla="*/ 776026 w 1170443"/>
                  <a:gd name="connsiteY3" fmla="*/ 948417 h 948417"/>
                  <a:gd name="connsiteX0" fmla="*/ 776026 w 1170443"/>
                  <a:gd name="connsiteY0" fmla="*/ 948417 h 952860"/>
                  <a:gd name="connsiteX1" fmla="*/ 0 w 1170443"/>
                  <a:gd name="connsiteY1" fmla="*/ 0 h 952860"/>
                  <a:gd name="connsiteX2" fmla="*/ 1170443 w 1170443"/>
                  <a:gd name="connsiteY2" fmla="*/ 952860 h 952860"/>
                  <a:gd name="connsiteX3" fmla="*/ 776026 w 1170443"/>
                  <a:gd name="connsiteY3" fmla="*/ 948417 h 952860"/>
                  <a:gd name="connsiteX0" fmla="*/ 776026 w 1163968"/>
                  <a:gd name="connsiteY0" fmla="*/ 948417 h 952863"/>
                  <a:gd name="connsiteX1" fmla="*/ 0 w 1163968"/>
                  <a:gd name="connsiteY1" fmla="*/ 0 h 952863"/>
                  <a:gd name="connsiteX2" fmla="*/ 1163968 w 1163968"/>
                  <a:gd name="connsiteY2" fmla="*/ 952863 h 952863"/>
                  <a:gd name="connsiteX3" fmla="*/ 776026 w 1163968"/>
                  <a:gd name="connsiteY3" fmla="*/ 948417 h 952863"/>
                  <a:gd name="connsiteX0" fmla="*/ 776026 w 1168993"/>
                  <a:gd name="connsiteY0" fmla="*/ 948417 h 955244"/>
                  <a:gd name="connsiteX1" fmla="*/ 0 w 1168993"/>
                  <a:gd name="connsiteY1" fmla="*/ 0 h 955244"/>
                  <a:gd name="connsiteX2" fmla="*/ 1168993 w 1168993"/>
                  <a:gd name="connsiteY2" fmla="*/ 955244 h 955244"/>
                  <a:gd name="connsiteX3" fmla="*/ 776026 w 1168993"/>
                  <a:gd name="connsiteY3" fmla="*/ 948417 h 955244"/>
                  <a:gd name="connsiteX0" fmla="*/ 776026 w 1161456"/>
                  <a:gd name="connsiteY0" fmla="*/ 948417 h 948417"/>
                  <a:gd name="connsiteX1" fmla="*/ 0 w 1161456"/>
                  <a:gd name="connsiteY1" fmla="*/ 0 h 948417"/>
                  <a:gd name="connsiteX2" fmla="*/ 1161456 w 1161456"/>
                  <a:gd name="connsiteY2" fmla="*/ 945719 h 948417"/>
                  <a:gd name="connsiteX3" fmla="*/ 776026 w 1161456"/>
                  <a:gd name="connsiteY3" fmla="*/ 948417 h 948417"/>
                  <a:gd name="connsiteX0" fmla="*/ 776026 w 1168992"/>
                  <a:gd name="connsiteY0" fmla="*/ 948417 h 950484"/>
                  <a:gd name="connsiteX1" fmla="*/ 0 w 1168992"/>
                  <a:gd name="connsiteY1" fmla="*/ 0 h 950484"/>
                  <a:gd name="connsiteX2" fmla="*/ 1168992 w 1168992"/>
                  <a:gd name="connsiteY2" fmla="*/ 950484 h 950484"/>
                  <a:gd name="connsiteX3" fmla="*/ 776026 w 1168992"/>
                  <a:gd name="connsiteY3" fmla="*/ 948417 h 950484"/>
                  <a:gd name="connsiteX0" fmla="*/ 776026 w 1176528"/>
                  <a:gd name="connsiteY0" fmla="*/ 948417 h 950487"/>
                  <a:gd name="connsiteX1" fmla="*/ 0 w 1176528"/>
                  <a:gd name="connsiteY1" fmla="*/ 0 h 950487"/>
                  <a:gd name="connsiteX2" fmla="*/ 1176528 w 1176528"/>
                  <a:gd name="connsiteY2" fmla="*/ 950487 h 950487"/>
                  <a:gd name="connsiteX3" fmla="*/ 776026 w 1176528"/>
                  <a:gd name="connsiteY3" fmla="*/ 948417 h 950487"/>
                  <a:gd name="connsiteX0" fmla="*/ 776026 w 1168992"/>
                  <a:gd name="connsiteY0" fmla="*/ 948417 h 950490"/>
                  <a:gd name="connsiteX1" fmla="*/ 0 w 1168992"/>
                  <a:gd name="connsiteY1" fmla="*/ 0 h 950490"/>
                  <a:gd name="connsiteX2" fmla="*/ 1168992 w 1168992"/>
                  <a:gd name="connsiteY2" fmla="*/ 950490 h 950490"/>
                  <a:gd name="connsiteX3" fmla="*/ 776026 w 1168992"/>
                  <a:gd name="connsiteY3" fmla="*/ 948417 h 950490"/>
                  <a:gd name="connsiteX0" fmla="*/ 776026 w 1168991"/>
                  <a:gd name="connsiteY0" fmla="*/ 948417 h 948417"/>
                  <a:gd name="connsiteX1" fmla="*/ 0 w 1168991"/>
                  <a:gd name="connsiteY1" fmla="*/ 0 h 948417"/>
                  <a:gd name="connsiteX2" fmla="*/ 1168991 w 1168991"/>
                  <a:gd name="connsiteY2" fmla="*/ 948111 h 948417"/>
                  <a:gd name="connsiteX3" fmla="*/ 776026 w 1168991"/>
                  <a:gd name="connsiteY3" fmla="*/ 948417 h 948417"/>
                  <a:gd name="connsiteX0" fmla="*/ 1258349 w 1651314"/>
                  <a:gd name="connsiteY0" fmla="*/ 1177015 h 1177015"/>
                  <a:gd name="connsiteX1" fmla="*/ 0 w 1651314"/>
                  <a:gd name="connsiteY1" fmla="*/ 0 h 1177015"/>
                  <a:gd name="connsiteX2" fmla="*/ 1651314 w 1651314"/>
                  <a:gd name="connsiteY2" fmla="*/ 1176709 h 1177015"/>
                  <a:gd name="connsiteX3" fmla="*/ 1258349 w 1651314"/>
                  <a:gd name="connsiteY3" fmla="*/ 1177015 h 1177015"/>
                </a:gdLst>
                <a:ahLst/>
                <a:cxnLst>
                  <a:cxn ang="0">
                    <a:pos x="connsiteX0" y="connsiteY0"/>
                  </a:cxn>
                  <a:cxn ang="0">
                    <a:pos x="connsiteX1" y="connsiteY1"/>
                  </a:cxn>
                  <a:cxn ang="0">
                    <a:pos x="connsiteX2" y="connsiteY2"/>
                  </a:cxn>
                  <a:cxn ang="0">
                    <a:pos x="connsiteX3" y="connsiteY3"/>
                  </a:cxn>
                </a:cxnLst>
                <a:rect l="l" t="t" r="r" b="b"/>
                <a:pathLst>
                  <a:path w="1651314" h="1177015">
                    <a:moveTo>
                      <a:pt x="1258349" y="1177015"/>
                    </a:moveTo>
                    <a:lnTo>
                      <a:pt x="0" y="0"/>
                    </a:lnTo>
                    <a:lnTo>
                      <a:pt x="1651314" y="1176709"/>
                    </a:lnTo>
                    <a:lnTo>
                      <a:pt x="1258349" y="1177015"/>
                    </a:lnTo>
                    <a:close/>
                  </a:path>
                </a:pathLst>
              </a:custGeom>
              <a:gradFill>
                <a:gsLst>
                  <a:gs pos="0">
                    <a:schemeClr val="accent6"/>
                  </a:gs>
                  <a:gs pos="100000">
                    <a:schemeClr val="accent6">
                      <a:lumMod val="10000"/>
                    </a:schemeClr>
                  </a:gs>
                </a:gsLst>
                <a:lin ang="16200000" scaled="1"/>
              </a:gradFill>
              <a:ln>
                <a:noFill/>
              </a:ln>
            </p:spPr>
            <p:txBody>
              <a:bodyPr vert="horz" wrap="square" lIns="68580" tIns="34290" rIns="68580" bIns="34290" numCol="1" anchor="t" anchorCtr="0" compatLnSpc="1">
                <a:prstTxWarp prst="textNoShape">
                  <a:avLst/>
                </a:prstTxWarp>
              </a:bodyPr>
              <a:lstStyle/>
              <a:p>
                <a:endParaRPr lang="ko-KR" altLang="en-US" sz="2000" b="1" dirty="0">
                  <a:latin typeface="Calibri" panose="020F0502020204030204" pitchFamily="34" charset="0"/>
                  <a:cs typeface="Calibri" panose="020F0502020204030204" pitchFamily="34" charset="0"/>
                </a:endParaRPr>
              </a:p>
            </p:txBody>
          </p:sp>
        </p:grpSp>
        <p:sp>
          <p:nvSpPr>
            <p:cNvPr id="34" name="TextBox 33">
              <a:extLst>
                <a:ext uri="{FF2B5EF4-FFF2-40B4-BE49-F238E27FC236}">
                  <a16:creationId xmlns:a16="http://schemas.microsoft.com/office/drawing/2014/main" id="{3EAB96F3-B1D9-271F-B3AB-5D1B60190D9D}"/>
                </a:ext>
              </a:extLst>
            </p:cNvPr>
            <p:cNvSpPr txBox="1"/>
            <p:nvPr/>
          </p:nvSpPr>
          <p:spPr>
            <a:xfrm>
              <a:off x="6244829" y="4580883"/>
              <a:ext cx="3487549" cy="830997"/>
            </a:xfrm>
            <a:prstGeom prst="rect">
              <a:avLst/>
            </a:prstGeom>
            <a:noFill/>
          </p:spPr>
          <p:txBody>
            <a:bodyPr wrap="square" rtlCol="0">
              <a:spAutoFit/>
            </a:bodyPr>
            <a:lstStyle/>
            <a:p>
              <a:r>
                <a:rPr lang="en-US" altLang="ko-KR" sz="2400" b="1" dirty="0">
                  <a:solidFill>
                    <a:schemeClr val="accent6">
                      <a:lumMod val="75000"/>
                    </a:schemeClr>
                  </a:solidFill>
                  <a:effectLst>
                    <a:innerShdw blurRad="114300">
                      <a:prstClr val="black"/>
                    </a:innerShdw>
                  </a:effectLst>
                  <a:latin typeface="Calibri" panose="020F0502020204030204" pitchFamily="34" charset="0"/>
                  <a:cs typeface="Calibri" panose="020F0502020204030204" pitchFamily="34" charset="0"/>
                </a:rPr>
                <a:t>Priya asked what friendship meant to me.</a:t>
              </a:r>
              <a:endParaRPr lang="ko-KR" altLang="en-US" sz="2400" b="1" dirty="0">
                <a:solidFill>
                  <a:schemeClr val="accent6">
                    <a:lumMod val="75000"/>
                  </a:schemeClr>
                </a:solidFill>
                <a:effectLst>
                  <a:innerShdw blurRad="114300">
                    <a:prstClr val="black"/>
                  </a:innerShdw>
                </a:effectLst>
                <a:latin typeface="Calibri" panose="020F0502020204030204" pitchFamily="34" charset="0"/>
                <a:cs typeface="Calibri" panose="020F0502020204030204" pitchFamily="34" charset="0"/>
              </a:endParaRPr>
            </a:p>
          </p:txBody>
        </p:sp>
        <p:sp>
          <p:nvSpPr>
            <p:cNvPr id="35" name="TextBox 34">
              <a:extLst>
                <a:ext uri="{FF2B5EF4-FFF2-40B4-BE49-F238E27FC236}">
                  <a16:creationId xmlns:a16="http://schemas.microsoft.com/office/drawing/2014/main" id="{23015A24-2FCC-0A8C-FFFB-E673F4855075}"/>
                </a:ext>
              </a:extLst>
            </p:cNvPr>
            <p:cNvSpPr txBox="1"/>
            <p:nvPr/>
          </p:nvSpPr>
          <p:spPr>
            <a:xfrm>
              <a:off x="5632700" y="4744423"/>
              <a:ext cx="612129" cy="400110"/>
            </a:xfrm>
            <a:prstGeom prst="rect">
              <a:avLst/>
            </a:prstGeom>
            <a:noFill/>
          </p:spPr>
          <p:txBody>
            <a:bodyPr wrap="square" rtlCol="0">
              <a:spAutoFit/>
            </a:bodyPr>
            <a:lstStyle/>
            <a:p>
              <a:pPr algn="ctr"/>
              <a:r>
                <a:rPr lang="en-US" altLang="ko-KR" sz="2000" b="1" dirty="0">
                  <a:solidFill>
                    <a:schemeClr val="bg1"/>
                  </a:solidFill>
                  <a:effectLst>
                    <a:outerShdw blurRad="50800" dist="38100" dir="18900000" algn="bl" rotWithShape="0">
                      <a:prstClr val="black">
                        <a:alpha val="40000"/>
                      </a:prstClr>
                    </a:outerShdw>
                  </a:effectLst>
                  <a:latin typeface="Calibri" panose="020F0502020204030204" pitchFamily="34" charset="0"/>
                  <a:cs typeface="Calibri" panose="020F0502020204030204" pitchFamily="34" charset="0"/>
                </a:rPr>
                <a:t>I</a:t>
              </a:r>
              <a:endParaRPr lang="ko-KR" altLang="en-US" sz="2000" b="1" dirty="0">
                <a:solidFill>
                  <a:schemeClr val="bg1"/>
                </a:solidFill>
                <a:effectLst>
                  <a:outerShdw blurRad="50800" dist="38100" dir="18900000" algn="bl" rotWithShape="0">
                    <a:prstClr val="black">
                      <a:alpha val="40000"/>
                    </a:prstClr>
                  </a:outerShdw>
                </a:effectLst>
                <a:latin typeface="Calibri" panose="020F0502020204030204" pitchFamily="34" charset="0"/>
                <a:cs typeface="Calibri" panose="020F0502020204030204" pitchFamily="34" charset="0"/>
              </a:endParaRPr>
            </a:p>
          </p:txBody>
        </p:sp>
      </p:grpSp>
      <p:grpSp>
        <p:nvGrpSpPr>
          <p:cNvPr id="38" name="Group 37">
            <a:extLst>
              <a:ext uri="{FF2B5EF4-FFF2-40B4-BE49-F238E27FC236}">
                <a16:creationId xmlns:a16="http://schemas.microsoft.com/office/drawing/2014/main" id="{3BECAB9D-0E3C-2F22-B5C3-82FDB972DB47}"/>
              </a:ext>
            </a:extLst>
          </p:cNvPr>
          <p:cNvGrpSpPr/>
          <p:nvPr/>
        </p:nvGrpSpPr>
        <p:grpSpPr>
          <a:xfrm>
            <a:off x="5671732" y="3968202"/>
            <a:ext cx="887870" cy="887870"/>
            <a:chOff x="4093942" y="3361939"/>
            <a:chExt cx="887870" cy="887870"/>
          </a:xfrm>
          <a:effectLst>
            <a:outerShdw blurRad="63500" sx="102000" sy="102000" algn="ctr" rotWithShape="0">
              <a:prstClr val="black">
                <a:alpha val="40000"/>
              </a:prstClr>
            </a:outerShdw>
          </a:effectLst>
        </p:grpSpPr>
        <p:sp>
          <p:nvSpPr>
            <p:cNvPr id="41" name="Rounded Rectangle 101">
              <a:extLst>
                <a:ext uri="{FF2B5EF4-FFF2-40B4-BE49-F238E27FC236}">
                  <a16:creationId xmlns:a16="http://schemas.microsoft.com/office/drawing/2014/main" id="{03F6F3FA-271D-0F0D-8A10-774849D2AB8D}"/>
                </a:ext>
              </a:extLst>
            </p:cNvPr>
            <p:cNvSpPr/>
            <p:nvPr/>
          </p:nvSpPr>
          <p:spPr>
            <a:xfrm rot="18900000">
              <a:off x="4093942" y="3361939"/>
              <a:ext cx="887870" cy="887870"/>
            </a:xfrm>
            <a:prstGeom prst="roundRect">
              <a:avLst>
                <a:gd name="adj" fmla="val 15614"/>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b="1">
                <a:latin typeface="Calibri" panose="020F0502020204030204" pitchFamily="34" charset="0"/>
                <a:cs typeface="Calibri" panose="020F0502020204030204" pitchFamily="34" charset="0"/>
              </a:endParaRPr>
            </a:p>
          </p:txBody>
        </p:sp>
        <p:sp>
          <p:nvSpPr>
            <p:cNvPr id="42" name="Rounded Rectangle 102">
              <a:extLst>
                <a:ext uri="{FF2B5EF4-FFF2-40B4-BE49-F238E27FC236}">
                  <a16:creationId xmlns:a16="http://schemas.microsoft.com/office/drawing/2014/main" id="{4334A3AA-B3C4-D10A-67F0-7FB47C6E3063}"/>
                </a:ext>
              </a:extLst>
            </p:cNvPr>
            <p:cNvSpPr/>
            <p:nvPr/>
          </p:nvSpPr>
          <p:spPr>
            <a:xfrm rot="18900000">
              <a:off x="4158968" y="3426965"/>
              <a:ext cx="757815" cy="757815"/>
            </a:xfrm>
            <a:prstGeom prst="roundRect">
              <a:avLst>
                <a:gd name="adj" fmla="val 1561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b="1">
                <a:latin typeface="Calibri" panose="020F0502020204030204" pitchFamily="34" charset="0"/>
                <a:cs typeface="Calibri" panose="020F0502020204030204" pitchFamily="34" charset="0"/>
              </a:endParaRPr>
            </a:p>
          </p:txBody>
        </p:sp>
      </p:grpSp>
      <p:grpSp>
        <p:nvGrpSpPr>
          <p:cNvPr id="40" name="Group 39">
            <a:extLst>
              <a:ext uri="{FF2B5EF4-FFF2-40B4-BE49-F238E27FC236}">
                <a16:creationId xmlns:a16="http://schemas.microsoft.com/office/drawing/2014/main" id="{BBEDEE28-1591-1893-E8D8-814D41E43F81}"/>
              </a:ext>
            </a:extLst>
          </p:cNvPr>
          <p:cNvGrpSpPr/>
          <p:nvPr/>
        </p:nvGrpSpPr>
        <p:grpSpPr>
          <a:xfrm>
            <a:off x="2496000" y="144000"/>
            <a:ext cx="7200000" cy="720000"/>
            <a:chOff x="4069463" y="3006635"/>
            <a:chExt cx="4087725" cy="907930"/>
          </a:xfrm>
        </p:grpSpPr>
        <p:grpSp>
          <p:nvGrpSpPr>
            <p:cNvPr id="43" name="Group 42">
              <a:extLst>
                <a:ext uri="{FF2B5EF4-FFF2-40B4-BE49-F238E27FC236}">
                  <a16:creationId xmlns:a16="http://schemas.microsoft.com/office/drawing/2014/main" id="{A8B50EC8-5B0D-8C67-66E3-BF021EC4974B}"/>
                </a:ext>
              </a:extLst>
            </p:cNvPr>
            <p:cNvGrpSpPr/>
            <p:nvPr/>
          </p:nvGrpSpPr>
          <p:grpSpPr>
            <a:xfrm>
              <a:off x="4069463" y="3006635"/>
              <a:ext cx="4087725" cy="907930"/>
              <a:chOff x="1199456" y="4278368"/>
              <a:chExt cx="4087725" cy="907930"/>
            </a:xfrm>
          </p:grpSpPr>
          <p:sp>
            <p:nvSpPr>
              <p:cNvPr id="45" name="Rectangle: Rounded Corners 44">
                <a:extLst>
                  <a:ext uri="{FF2B5EF4-FFF2-40B4-BE49-F238E27FC236}">
                    <a16:creationId xmlns:a16="http://schemas.microsoft.com/office/drawing/2014/main" id="{A839F9C6-2CE5-56A0-51CC-94F1CFB1F558}"/>
                  </a:ext>
                </a:extLst>
              </p:cNvPr>
              <p:cNvSpPr/>
              <p:nvPr/>
            </p:nvSpPr>
            <p:spPr>
              <a:xfrm>
                <a:off x="1199456" y="4278368"/>
                <a:ext cx="4087725" cy="907930"/>
              </a:xfrm>
              <a:prstGeom prst="roundRect">
                <a:avLst/>
              </a:prstGeom>
              <a:solidFill>
                <a:srgbClr val="E44A90"/>
              </a:solidFill>
              <a:ln w="50800" cap="flat" cmpd="sng" algn="ctr">
                <a:solidFill>
                  <a:srgbClr val="E44A9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N" sz="2700" b="0" i="0" u="none" strike="noStrike" kern="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46" name="Rectangle: Rounded Corners 45">
                <a:extLst>
                  <a:ext uri="{FF2B5EF4-FFF2-40B4-BE49-F238E27FC236}">
                    <a16:creationId xmlns:a16="http://schemas.microsoft.com/office/drawing/2014/main" id="{BCDDAD46-9675-4CD1-DC8C-838853E01F02}"/>
                  </a:ext>
                </a:extLst>
              </p:cNvPr>
              <p:cNvSpPr/>
              <p:nvPr/>
            </p:nvSpPr>
            <p:spPr>
              <a:xfrm>
                <a:off x="1284909" y="4409124"/>
                <a:ext cx="3926145" cy="648072"/>
              </a:xfrm>
              <a:prstGeom prst="roundRect">
                <a:avLst/>
              </a:prstGeom>
              <a:solidFill>
                <a:srgbClr val="FFFFFF"/>
              </a:solidFill>
              <a:ln w="50800" cap="flat" cmpd="sng" algn="ctr">
                <a:solidFill>
                  <a:srgbClr val="FFFFFF"/>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N" sz="2700" b="0" i="0" u="none" strike="noStrike" kern="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endParaRPr>
              </a:p>
            </p:txBody>
          </p:sp>
        </p:grpSp>
        <p:sp>
          <p:nvSpPr>
            <p:cNvPr id="44" name="TextBox 43">
              <a:extLst>
                <a:ext uri="{FF2B5EF4-FFF2-40B4-BE49-F238E27FC236}">
                  <a16:creationId xmlns:a16="http://schemas.microsoft.com/office/drawing/2014/main" id="{EB4F154A-120F-EB8C-5B93-6485A338F223}"/>
                </a:ext>
              </a:extLst>
            </p:cNvPr>
            <p:cNvSpPr txBox="1"/>
            <p:nvPr/>
          </p:nvSpPr>
          <p:spPr>
            <a:xfrm>
              <a:off x="4259283" y="3136564"/>
              <a:ext cx="3708085" cy="648072"/>
            </a:xfrm>
            <a:prstGeom prst="rect">
              <a:avLst/>
            </a:prstGeom>
            <a:solidFill>
              <a:srgbClr val="FFFFFF"/>
            </a:solidFill>
            <a:ln w="50800" cap="flat" cmpd="sng" algn="ctr">
              <a:solidFill>
                <a:srgbClr val="FFFFFF"/>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marR="0" lvl="0" algn="l" rtl="0">
                <a:lnSpc>
                  <a:spcPct val="100000"/>
                </a:lnSpc>
                <a:spcBef>
                  <a:spcPts val="0"/>
                </a:spcBef>
                <a:spcAft>
                  <a:spcPts val="0"/>
                </a:spcAft>
              </a:defPPr>
              <a:lvl1pPr algn="ctr">
                <a:defRPr sz="2700">
                  <a:solidFill>
                    <a:schemeClr val="lt1"/>
                  </a:solidFill>
                  <a:latin typeface="Calibri" panose="020F0502020204030204" pitchFamily="34" charset="0"/>
                  <a:ea typeface="+mn-ea"/>
                  <a:cs typeface="Calibri" panose="020F0502020204030204" pitchFamily="34" charset="0"/>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3600" dirty="0">
                  <a:solidFill>
                    <a:srgbClr val="000000"/>
                  </a:solidFill>
                </a:rPr>
                <a:t>Information Question</a:t>
              </a:r>
              <a:r>
                <a:rPr kumimoji="0" lang="en-GB" sz="36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s</a:t>
              </a:r>
              <a:endParaRPr kumimoji="0" lang="en-IN" sz="36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grpSp>
      <p:grpSp>
        <p:nvGrpSpPr>
          <p:cNvPr id="39" name="Group 38">
            <a:extLst>
              <a:ext uri="{FF2B5EF4-FFF2-40B4-BE49-F238E27FC236}">
                <a16:creationId xmlns:a16="http://schemas.microsoft.com/office/drawing/2014/main" id="{C59F4658-03BE-317F-07A7-96D91B565756}"/>
              </a:ext>
            </a:extLst>
          </p:cNvPr>
          <p:cNvGrpSpPr/>
          <p:nvPr/>
        </p:nvGrpSpPr>
        <p:grpSpPr>
          <a:xfrm>
            <a:off x="602906" y="1114998"/>
            <a:ext cx="3960000" cy="1080000"/>
            <a:chOff x="585377" y="1065600"/>
            <a:chExt cx="3960000" cy="1080000"/>
          </a:xfrm>
        </p:grpSpPr>
        <p:sp>
          <p:nvSpPr>
            <p:cNvPr id="56" name="Chevron 2">
              <a:extLst>
                <a:ext uri="{FF2B5EF4-FFF2-40B4-BE49-F238E27FC236}">
                  <a16:creationId xmlns:a16="http://schemas.microsoft.com/office/drawing/2014/main" id="{1EEBA5A6-2195-E399-2787-9F243815E0A2}"/>
                </a:ext>
              </a:extLst>
            </p:cNvPr>
            <p:cNvSpPr/>
            <p:nvPr/>
          </p:nvSpPr>
          <p:spPr>
            <a:xfrm>
              <a:off x="585377" y="1065600"/>
              <a:ext cx="3960000" cy="1080000"/>
            </a:xfrm>
            <a:prstGeom prst="chevron">
              <a:avLst/>
            </a:prstGeom>
            <a:solidFill>
              <a:srgbClr val="5CE2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7" name="TextBox 56">
              <a:extLst>
                <a:ext uri="{FF2B5EF4-FFF2-40B4-BE49-F238E27FC236}">
                  <a16:creationId xmlns:a16="http://schemas.microsoft.com/office/drawing/2014/main" id="{AF11D6BF-C387-48EF-D16F-FDF58798DCE9}"/>
                </a:ext>
              </a:extLst>
            </p:cNvPr>
            <p:cNvSpPr txBox="1"/>
            <p:nvPr/>
          </p:nvSpPr>
          <p:spPr>
            <a:xfrm>
              <a:off x="1117088" y="1187549"/>
              <a:ext cx="3058852" cy="830997"/>
            </a:xfrm>
            <a:prstGeom prst="rect">
              <a:avLst/>
            </a:prstGeom>
            <a:noFill/>
          </p:spPr>
          <p:txBody>
            <a:bodyPr wrap="square" rtlCol="0">
              <a:spAutoFit/>
            </a:bodyPr>
            <a:lstStyle/>
            <a:p>
              <a:pPr algn="ctr"/>
              <a:r>
                <a:rPr lang="en-US" sz="2400" dirty="0">
                  <a:solidFill>
                    <a:schemeClr val="tx1"/>
                  </a:solidFill>
                  <a:latin typeface="Calibri" panose="020F0502020204030204" pitchFamily="34" charset="0"/>
                  <a:cs typeface="Calibri" panose="020F0502020204030204" pitchFamily="34" charset="0"/>
                </a:rPr>
                <a:t>To report information based questions</a:t>
              </a:r>
              <a:endParaRPr lang="en-IN" sz="2400" dirty="0">
                <a:latin typeface="Calibri" panose="020F0502020204030204" pitchFamily="34" charset="0"/>
                <a:cs typeface="Calibri" panose="020F0502020204030204" pitchFamily="34" charset="0"/>
              </a:endParaRPr>
            </a:p>
          </p:txBody>
        </p:sp>
      </p:grpSp>
      <p:grpSp>
        <p:nvGrpSpPr>
          <p:cNvPr id="58" name="Group 57">
            <a:extLst>
              <a:ext uri="{FF2B5EF4-FFF2-40B4-BE49-F238E27FC236}">
                <a16:creationId xmlns:a16="http://schemas.microsoft.com/office/drawing/2014/main" id="{40335660-AF94-48C9-6348-A88E8AF8DC46}"/>
              </a:ext>
            </a:extLst>
          </p:cNvPr>
          <p:cNvGrpSpPr/>
          <p:nvPr/>
        </p:nvGrpSpPr>
        <p:grpSpPr>
          <a:xfrm>
            <a:off x="4116000" y="1114998"/>
            <a:ext cx="3960000" cy="1080000"/>
            <a:chOff x="4116000" y="1065600"/>
            <a:chExt cx="3960000" cy="1080000"/>
          </a:xfrm>
        </p:grpSpPr>
        <p:sp>
          <p:nvSpPr>
            <p:cNvPr id="59" name="Chevron 78">
              <a:extLst>
                <a:ext uri="{FF2B5EF4-FFF2-40B4-BE49-F238E27FC236}">
                  <a16:creationId xmlns:a16="http://schemas.microsoft.com/office/drawing/2014/main" id="{C7282323-D085-02A6-35BC-3BF7EBE44E52}"/>
                </a:ext>
              </a:extLst>
            </p:cNvPr>
            <p:cNvSpPr/>
            <p:nvPr/>
          </p:nvSpPr>
          <p:spPr>
            <a:xfrm>
              <a:off x="4116000" y="1065600"/>
              <a:ext cx="3960000" cy="1080000"/>
            </a:xfrm>
            <a:prstGeom prst="chevron">
              <a:avLst/>
            </a:prstGeom>
            <a:solidFill>
              <a:srgbClr val="FFA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0" name="TextBox 59">
              <a:extLst>
                <a:ext uri="{FF2B5EF4-FFF2-40B4-BE49-F238E27FC236}">
                  <a16:creationId xmlns:a16="http://schemas.microsoft.com/office/drawing/2014/main" id="{21773CDA-7458-CF54-1335-56BA83B43F06}"/>
                </a:ext>
              </a:extLst>
            </p:cNvPr>
            <p:cNvSpPr txBox="1"/>
            <p:nvPr/>
          </p:nvSpPr>
          <p:spPr>
            <a:xfrm>
              <a:off x="4562906" y="1195310"/>
              <a:ext cx="3234813"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ko-KR" sz="2400" b="0" i="0" u="none" strike="noStrike" kern="0" cap="none" spc="0" normalizeH="0" baseline="0" noProof="0" dirty="0">
                  <a:ln>
                    <a:noFill/>
                  </a:ln>
                  <a:solidFill>
                    <a:prstClr val="black"/>
                  </a:solidFill>
                  <a:effectLst/>
                  <a:uLnTx/>
                  <a:uFillTx/>
                  <a:latin typeface="Calibri" panose="020F0502020204030204" pitchFamily="34" charset="0"/>
                  <a:ea typeface="맑은 고딕" panose="020B0503020000020004" pitchFamily="34" charset="-127"/>
                  <a:cs typeface="Calibri" panose="020F0502020204030204" pitchFamily="34" charset="0"/>
                  <a:sym typeface="Arial"/>
                </a:rPr>
                <a:t>We begin with the question word</a:t>
              </a:r>
              <a:endParaRPr kumimoji="0" lang="ko-KR" altLang="en-US" sz="2400" b="0" i="0" u="none" strike="noStrike" kern="0" cap="none" spc="0" normalizeH="0" baseline="0" noProof="0" dirty="0">
                <a:ln>
                  <a:noFill/>
                </a:ln>
                <a:solidFill>
                  <a:prstClr val="black"/>
                </a:solidFill>
                <a:effectLst/>
                <a:uLnTx/>
                <a:uFillTx/>
                <a:latin typeface="Calibri" panose="020F0502020204030204" pitchFamily="34" charset="0"/>
                <a:ea typeface="맑은 고딕" panose="020B0503020000020004" pitchFamily="34" charset="-127"/>
                <a:cs typeface="Calibri" panose="020F0502020204030204" pitchFamily="34" charset="0"/>
                <a:sym typeface="Arial"/>
              </a:endParaRPr>
            </a:p>
          </p:txBody>
        </p:sp>
      </p:grpSp>
      <p:grpSp>
        <p:nvGrpSpPr>
          <p:cNvPr id="61" name="Group 60">
            <a:extLst>
              <a:ext uri="{FF2B5EF4-FFF2-40B4-BE49-F238E27FC236}">
                <a16:creationId xmlns:a16="http://schemas.microsoft.com/office/drawing/2014/main" id="{559EC302-05E9-DA24-016D-008A9BD13E6D}"/>
              </a:ext>
            </a:extLst>
          </p:cNvPr>
          <p:cNvGrpSpPr/>
          <p:nvPr/>
        </p:nvGrpSpPr>
        <p:grpSpPr>
          <a:xfrm>
            <a:off x="7629094" y="1114998"/>
            <a:ext cx="3960000" cy="1080000"/>
            <a:chOff x="7654005" y="1065600"/>
            <a:chExt cx="3960000" cy="1080000"/>
          </a:xfrm>
        </p:grpSpPr>
        <p:sp>
          <p:nvSpPr>
            <p:cNvPr id="62" name="Chevron 81">
              <a:extLst>
                <a:ext uri="{FF2B5EF4-FFF2-40B4-BE49-F238E27FC236}">
                  <a16:creationId xmlns:a16="http://schemas.microsoft.com/office/drawing/2014/main" id="{E996828F-3DDD-7B4F-6E29-FDB83E21B17B}"/>
                </a:ext>
              </a:extLst>
            </p:cNvPr>
            <p:cNvSpPr/>
            <p:nvPr/>
          </p:nvSpPr>
          <p:spPr>
            <a:xfrm>
              <a:off x="7654005" y="1065600"/>
              <a:ext cx="3960000" cy="1080000"/>
            </a:xfrm>
            <a:prstGeom prst="chevron">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3" name="TextBox 62">
              <a:extLst>
                <a:ext uri="{FF2B5EF4-FFF2-40B4-BE49-F238E27FC236}">
                  <a16:creationId xmlns:a16="http://schemas.microsoft.com/office/drawing/2014/main" id="{A8B6EFE7-1E1E-3615-7BCC-6154361F7A55}"/>
                </a:ext>
              </a:extLst>
            </p:cNvPr>
            <p:cNvSpPr txBox="1"/>
            <p:nvPr/>
          </p:nvSpPr>
          <p:spPr>
            <a:xfrm>
              <a:off x="8143787" y="1187549"/>
              <a:ext cx="3140255" cy="830997"/>
            </a:xfrm>
            <a:prstGeom prst="rect">
              <a:avLst/>
            </a:prstGeom>
            <a:noFill/>
          </p:spPr>
          <p:txBody>
            <a:bodyPr wrap="square" rtlCol="0">
              <a:spAutoFit/>
            </a:bodyPr>
            <a:lstStyle/>
            <a:p>
              <a:pPr algn="ctr"/>
              <a:r>
                <a:rPr lang="en-US" sz="2400" dirty="0">
                  <a:solidFill>
                    <a:prstClr val="black"/>
                  </a:solidFill>
                  <a:latin typeface="Calibri" panose="020F0502020204030204" pitchFamily="34" charset="0"/>
                  <a:ea typeface="맑은 고딕" panose="020B0503020000020004" pitchFamily="34" charset="-127"/>
                  <a:cs typeface="Calibri" panose="020F0502020204030204" pitchFamily="34" charset="0"/>
                </a:rPr>
                <a:t>And use the sentence word order</a:t>
              </a:r>
              <a:endParaRPr lang="en-IN" dirty="0"/>
            </a:p>
          </p:txBody>
        </p:sp>
      </p:grpSp>
      <p:pic>
        <p:nvPicPr>
          <p:cNvPr id="48" name="Graphic 47" descr="House with solid fill">
            <a:extLst>
              <a:ext uri="{FF2B5EF4-FFF2-40B4-BE49-F238E27FC236}">
                <a16:creationId xmlns:a16="http://schemas.microsoft.com/office/drawing/2014/main" id="{E5EE10FB-87E6-3B28-BE34-63E6EB464D1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29439" y="2862467"/>
            <a:ext cx="914400" cy="914400"/>
          </a:xfrm>
          <a:prstGeom prst="rect">
            <a:avLst/>
          </a:prstGeom>
        </p:spPr>
      </p:pic>
      <p:pic>
        <p:nvPicPr>
          <p:cNvPr id="50" name="Graphic 49" descr="Handshake with solid fill">
            <a:extLst>
              <a:ext uri="{FF2B5EF4-FFF2-40B4-BE49-F238E27FC236}">
                <a16:creationId xmlns:a16="http://schemas.microsoft.com/office/drawing/2014/main" id="{E2D760EC-4461-3378-922F-2D40741B7992}"/>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1949" y="5049650"/>
            <a:ext cx="914400" cy="914400"/>
          </a:xfrm>
          <a:prstGeom prst="rect">
            <a:avLst/>
          </a:prstGeom>
        </p:spPr>
      </p:pic>
      <p:pic>
        <p:nvPicPr>
          <p:cNvPr id="52" name="Graphic 51" descr="City with solid fill">
            <a:extLst>
              <a:ext uri="{FF2B5EF4-FFF2-40B4-BE49-F238E27FC236}">
                <a16:creationId xmlns:a16="http://schemas.microsoft.com/office/drawing/2014/main" id="{BB21D550-A9F4-865D-05D6-74B625D92A2C}"/>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32276" y="3953831"/>
            <a:ext cx="914400" cy="914400"/>
          </a:xfrm>
          <a:prstGeom prst="rect">
            <a:avLst/>
          </a:prstGeom>
        </p:spPr>
      </p:pic>
    </p:spTree>
    <p:extLst>
      <p:ext uri="{BB962C8B-B14F-4D97-AF65-F5344CB8AC3E}">
        <p14:creationId xmlns:p14="http://schemas.microsoft.com/office/powerpoint/2010/main" val="1356067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left)">
                                      <p:cBhvr>
                                        <p:cTn id="7" dur="1000"/>
                                        <p:tgtEl>
                                          <p:spTgt spid="39"/>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58"/>
                                        </p:tgtEl>
                                        <p:attrNameLst>
                                          <p:attrName>style.visibility</p:attrName>
                                        </p:attrNameLst>
                                      </p:cBhvr>
                                      <p:to>
                                        <p:strVal val="visible"/>
                                      </p:to>
                                    </p:set>
                                    <p:animEffect transition="in" filter="wipe(left)">
                                      <p:cBhvr>
                                        <p:cTn id="11" dur="1000"/>
                                        <p:tgtEl>
                                          <p:spTgt spid="58"/>
                                        </p:tgtEl>
                                      </p:cBhvr>
                                    </p:animEffect>
                                  </p:childTnLst>
                                </p:cTn>
                              </p:par>
                            </p:childTnLst>
                          </p:cTn>
                        </p:par>
                        <p:par>
                          <p:cTn id="12" fill="hold">
                            <p:stCondLst>
                              <p:cond delay="2000"/>
                            </p:stCondLst>
                            <p:childTnLst>
                              <p:par>
                                <p:cTn id="13" presetID="22" presetClass="entr" presetSubtype="8" fill="hold" nodeType="afterEffect">
                                  <p:stCondLst>
                                    <p:cond delay="0"/>
                                  </p:stCondLst>
                                  <p:childTnLst>
                                    <p:set>
                                      <p:cBhvr>
                                        <p:cTn id="14" dur="1" fill="hold">
                                          <p:stCondLst>
                                            <p:cond delay="0"/>
                                          </p:stCondLst>
                                        </p:cTn>
                                        <p:tgtEl>
                                          <p:spTgt spid="61"/>
                                        </p:tgtEl>
                                        <p:attrNameLst>
                                          <p:attrName>style.visibility</p:attrName>
                                        </p:attrNameLst>
                                      </p:cBhvr>
                                      <p:to>
                                        <p:strVal val="visible"/>
                                      </p:to>
                                    </p:set>
                                    <p:animEffect transition="in" filter="wipe(left)">
                                      <p:cBhvr>
                                        <p:cTn id="15" dur="1000"/>
                                        <p:tgtEl>
                                          <p:spTgt spid="61"/>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8"/>
                                        </p:tgtEl>
                                        <p:attrNameLst>
                                          <p:attrName>style.visibility</p:attrName>
                                        </p:attrNameLst>
                                      </p:cBhvr>
                                      <p:to>
                                        <p:strVal val="visible"/>
                                      </p:to>
                                    </p:set>
                                  </p:childTnLst>
                                </p:cTn>
                              </p:par>
                              <p:par>
                                <p:cTn id="20" presetID="22" presetClass="entr" presetSubtype="2" fill="hold" nodeType="with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right)">
                                      <p:cBhvr>
                                        <p:cTn id="22" dur="1000"/>
                                        <p:tgtEl>
                                          <p:spTgt spid="2"/>
                                        </p:tgtEl>
                                      </p:cBhvr>
                                    </p:animEffect>
                                  </p:childTnLst>
                                </p:cTn>
                              </p:par>
                              <p:par>
                                <p:cTn id="23" presetID="53" presetClass="entr" presetSubtype="16" fill="hold" nodeType="withEffect">
                                  <p:stCondLst>
                                    <p:cond delay="0"/>
                                  </p:stCondLst>
                                  <p:childTnLst>
                                    <p:set>
                                      <p:cBhvr>
                                        <p:cTn id="24" dur="1" fill="hold">
                                          <p:stCondLst>
                                            <p:cond delay="0"/>
                                          </p:stCondLst>
                                        </p:cTn>
                                        <p:tgtEl>
                                          <p:spTgt spid="48"/>
                                        </p:tgtEl>
                                        <p:attrNameLst>
                                          <p:attrName>style.visibility</p:attrName>
                                        </p:attrNameLst>
                                      </p:cBhvr>
                                      <p:to>
                                        <p:strVal val="visible"/>
                                      </p:to>
                                    </p:set>
                                    <p:anim calcmode="lin" valueType="num">
                                      <p:cBhvr>
                                        <p:cTn id="25" dur="1000" fill="hold"/>
                                        <p:tgtEl>
                                          <p:spTgt spid="48"/>
                                        </p:tgtEl>
                                        <p:attrNameLst>
                                          <p:attrName>ppt_w</p:attrName>
                                        </p:attrNameLst>
                                      </p:cBhvr>
                                      <p:tavLst>
                                        <p:tav tm="0">
                                          <p:val>
                                            <p:fltVal val="0"/>
                                          </p:val>
                                        </p:tav>
                                        <p:tav tm="100000">
                                          <p:val>
                                            <p:strVal val="#ppt_w"/>
                                          </p:val>
                                        </p:tav>
                                      </p:tavLst>
                                    </p:anim>
                                    <p:anim calcmode="lin" valueType="num">
                                      <p:cBhvr>
                                        <p:cTn id="26" dur="1000" fill="hold"/>
                                        <p:tgtEl>
                                          <p:spTgt spid="48"/>
                                        </p:tgtEl>
                                        <p:attrNameLst>
                                          <p:attrName>ppt_h</p:attrName>
                                        </p:attrNameLst>
                                      </p:cBhvr>
                                      <p:tavLst>
                                        <p:tav tm="0">
                                          <p:val>
                                            <p:fltVal val="0"/>
                                          </p:val>
                                        </p:tav>
                                        <p:tav tm="100000">
                                          <p:val>
                                            <p:strVal val="#ppt_h"/>
                                          </p:val>
                                        </p:tav>
                                      </p:tavLst>
                                    </p:anim>
                                    <p:animEffect transition="in" filter="fade">
                                      <p:cBhvr>
                                        <p:cTn id="27" dur="1000"/>
                                        <p:tgtEl>
                                          <p:spTgt spid="4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wipe(left)">
                                      <p:cBhvr>
                                        <p:cTn id="32" dur="1000"/>
                                        <p:tgtEl>
                                          <p:spTgt spid="2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ipe(right)">
                                      <p:cBhvr>
                                        <p:cTn id="37" dur="1000"/>
                                        <p:tgtEl>
                                          <p:spTgt spid="8"/>
                                        </p:tgtEl>
                                      </p:cBhvr>
                                    </p:animEffect>
                                  </p:childTnLst>
                                </p:cTn>
                              </p:par>
                              <p:par>
                                <p:cTn id="38" presetID="53" presetClass="entr" presetSubtype="16" fill="hold" nodeType="withEffect">
                                  <p:stCondLst>
                                    <p:cond delay="0"/>
                                  </p:stCondLst>
                                  <p:childTnLst>
                                    <p:set>
                                      <p:cBhvr>
                                        <p:cTn id="39" dur="1" fill="hold">
                                          <p:stCondLst>
                                            <p:cond delay="0"/>
                                          </p:stCondLst>
                                        </p:cTn>
                                        <p:tgtEl>
                                          <p:spTgt spid="52"/>
                                        </p:tgtEl>
                                        <p:attrNameLst>
                                          <p:attrName>style.visibility</p:attrName>
                                        </p:attrNameLst>
                                      </p:cBhvr>
                                      <p:to>
                                        <p:strVal val="visible"/>
                                      </p:to>
                                    </p:set>
                                    <p:anim calcmode="lin" valueType="num">
                                      <p:cBhvr>
                                        <p:cTn id="40" dur="1000" fill="hold"/>
                                        <p:tgtEl>
                                          <p:spTgt spid="52"/>
                                        </p:tgtEl>
                                        <p:attrNameLst>
                                          <p:attrName>ppt_w</p:attrName>
                                        </p:attrNameLst>
                                      </p:cBhvr>
                                      <p:tavLst>
                                        <p:tav tm="0">
                                          <p:val>
                                            <p:fltVal val="0"/>
                                          </p:val>
                                        </p:tav>
                                        <p:tav tm="100000">
                                          <p:val>
                                            <p:strVal val="#ppt_w"/>
                                          </p:val>
                                        </p:tav>
                                      </p:tavLst>
                                    </p:anim>
                                    <p:anim calcmode="lin" valueType="num">
                                      <p:cBhvr>
                                        <p:cTn id="41" dur="1000" fill="hold"/>
                                        <p:tgtEl>
                                          <p:spTgt spid="52"/>
                                        </p:tgtEl>
                                        <p:attrNameLst>
                                          <p:attrName>ppt_h</p:attrName>
                                        </p:attrNameLst>
                                      </p:cBhvr>
                                      <p:tavLst>
                                        <p:tav tm="0">
                                          <p:val>
                                            <p:fltVal val="0"/>
                                          </p:val>
                                        </p:tav>
                                        <p:tav tm="100000">
                                          <p:val>
                                            <p:strVal val="#ppt_h"/>
                                          </p:val>
                                        </p:tav>
                                      </p:tavLst>
                                    </p:anim>
                                    <p:animEffect transition="in" filter="fade">
                                      <p:cBhvr>
                                        <p:cTn id="42" dur="1000"/>
                                        <p:tgtEl>
                                          <p:spTgt spid="5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wipe(left)">
                                      <p:cBhvr>
                                        <p:cTn id="47" dur="1000"/>
                                        <p:tgtEl>
                                          <p:spTgt spid="26"/>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2" fill="hold"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wipe(right)">
                                      <p:cBhvr>
                                        <p:cTn id="52" dur="1000"/>
                                        <p:tgtEl>
                                          <p:spTgt spid="14"/>
                                        </p:tgtEl>
                                      </p:cBhvr>
                                    </p:animEffect>
                                  </p:childTnLst>
                                </p:cTn>
                              </p:par>
                              <p:par>
                                <p:cTn id="53" presetID="53" presetClass="entr" presetSubtype="16" fill="hold" nodeType="withEffect">
                                  <p:stCondLst>
                                    <p:cond delay="0"/>
                                  </p:stCondLst>
                                  <p:childTnLst>
                                    <p:set>
                                      <p:cBhvr>
                                        <p:cTn id="54" dur="1" fill="hold">
                                          <p:stCondLst>
                                            <p:cond delay="0"/>
                                          </p:stCondLst>
                                        </p:cTn>
                                        <p:tgtEl>
                                          <p:spTgt spid="50"/>
                                        </p:tgtEl>
                                        <p:attrNameLst>
                                          <p:attrName>style.visibility</p:attrName>
                                        </p:attrNameLst>
                                      </p:cBhvr>
                                      <p:to>
                                        <p:strVal val="visible"/>
                                      </p:to>
                                    </p:set>
                                    <p:anim calcmode="lin" valueType="num">
                                      <p:cBhvr>
                                        <p:cTn id="55" dur="1000" fill="hold"/>
                                        <p:tgtEl>
                                          <p:spTgt spid="50"/>
                                        </p:tgtEl>
                                        <p:attrNameLst>
                                          <p:attrName>ppt_w</p:attrName>
                                        </p:attrNameLst>
                                      </p:cBhvr>
                                      <p:tavLst>
                                        <p:tav tm="0">
                                          <p:val>
                                            <p:fltVal val="0"/>
                                          </p:val>
                                        </p:tav>
                                        <p:tav tm="100000">
                                          <p:val>
                                            <p:strVal val="#ppt_w"/>
                                          </p:val>
                                        </p:tav>
                                      </p:tavLst>
                                    </p:anim>
                                    <p:anim calcmode="lin" valueType="num">
                                      <p:cBhvr>
                                        <p:cTn id="56" dur="1000" fill="hold"/>
                                        <p:tgtEl>
                                          <p:spTgt spid="50"/>
                                        </p:tgtEl>
                                        <p:attrNameLst>
                                          <p:attrName>ppt_h</p:attrName>
                                        </p:attrNameLst>
                                      </p:cBhvr>
                                      <p:tavLst>
                                        <p:tav tm="0">
                                          <p:val>
                                            <p:fltVal val="0"/>
                                          </p:val>
                                        </p:tav>
                                        <p:tav tm="100000">
                                          <p:val>
                                            <p:strVal val="#ppt_h"/>
                                          </p:val>
                                        </p:tav>
                                      </p:tavLst>
                                    </p:anim>
                                    <p:animEffect transition="in" filter="fade">
                                      <p:cBhvr>
                                        <p:cTn id="57" dur="1000"/>
                                        <p:tgtEl>
                                          <p:spTgt spid="50"/>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32"/>
                                        </p:tgtEl>
                                        <p:attrNameLst>
                                          <p:attrName>style.visibility</p:attrName>
                                        </p:attrNameLst>
                                      </p:cBhvr>
                                      <p:to>
                                        <p:strVal val="visible"/>
                                      </p:to>
                                    </p:set>
                                    <p:animEffect transition="in" filter="wipe(left)">
                                      <p:cBhvr>
                                        <p:cTn id="62"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D">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663</TotalTime>
  <Words>1056</Words>
  <Application>Microsoft Macintosh PowerPoint</Application>
  <PresentationFormat>Widescreen</PresentationFormat>
  <Paragraphs>172</Paragraphs>
  <Slides>10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DD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sssvv</dc:creator>
  <cp:lastModifiedBy>Mahesh Mahadevan</cp:lastModifiedBy>
  <cp:revision>163</cp:revision>
  <dcterms:created xsi:type="dcterms:W3CDTF">2020-08-28T09:38:22Z</dcterms:created>
  <dcterms:modified xsi:type="dcterms:W3CDTF">2023-12-11T15:30:20Z</dcterms:modified>
</cp:coreProperties>
</file>