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35" r:id="rId2"/>
    <p:sldMasterId id="2147483724" r:id="rId3"/>
    <p:sldMasterId id="2147483703" r:id="rId4"/>
    <p:sldMasterId id="2147483706" r:id="rId5"/>
    <p:sldMasterId id="2147483709" r:id="rId6"/>
    <p:sldMasterId id="2147483712" r:id="rId7"/>
    <p:sldMasterId id="2147483715" r:id="rId8"/>
    <p:sldMasterId id="2147483718" r:id="rId9"/>
  </p:sldMasterIdLst>
  <p:notesMasterIdLst>
    <p:notesMasterId r:id="rId24"/>
  </p:notesMasterIdLst>
  <p:handoutMasterIdLst>
    <p:handoutMasterId r:id="rId25"/>
  </p:handoutMasterIdLst>
  <p:sldIdLst>
    <p:sldId id="299" r:id="rId10"/>
    <p:sldId id="289" r:id="rId11"/>
    <p:sldId id="300" r:id="rId12"/>
    <p:sldId id="301" r:id="rId13"/>
    <p:sldId id="302" r:id="rId14"/>
    <p:sldId id="304" r:id="rId15"/>
    <p:sldId id="303" r:id="rId16"/>
    <p:sldId id="305" r:id="rId17"/>
    <p:sldId id="306" r:id="rId18"/>
    <p:sldId id="295" r:id="rId19"/>
    <p:sldId id="307" r:id="rId20"/>
    <p:sldId id="308" r:id="rId21"/>
    <p:sldId id="309" r:id="rId22"/>
    <p:sldId id="28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LP_Title" id="{6B626AA4-BA5D-4D32-93EF-DBBC2F782403}">
          <p14:sldIdLst>
            <p14:sldId id="299"/>
          </p14:sldIdLst>
        </p14:section>
        <p14:section name="IA" id="{E3B6FFC3-ED1B-40B9-8B5C-817756C79A05}">
          <p14:sldIdLst>
            <p14:sldId id="289"/>
            <p14:sldId id="300"/>
            <p14:sldId id="301"/>
            <p14:sldId id="302"/>
            <p14:sldId id="304"/>
            <p14:sldId id="303"/>
            <p14:sldId id="305"/>
            <p14:sldId id="306"/>
          </p14:sldIdLst>
        </p14:section>
        <p14:section name="SA" id="{C76B19E0-8267-489C-B5BB-BA23087C75B7}">
          <p14:sldIdLst>
            <p14:sldId id="295"/>
            <p14:sldId id="307"/>
            <p14:sldId id="308"/>
            <p14:sldId id="309"/>
          </p14:sldIdLst>
        </p14:section>
        <p14:section name="Attribution" id="{2BD668D8-2D90-4CBF-86B2-CFB5A75F1EE3}">
          <p14:sldIdLst>
            <p14:sldId id="28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FFFF"/>
    <a:srgbClr val="99FFCC"/>
    <a:srgbClr val="CCC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26" autoAdjust="0"/>
    <p:restoredTop sz="89408" autoAdjust="0"/>
  </p:normalViewPr>
  <p:slideViewPr>
    <p:cSldViewPr snapToGrid="0" showGuides="1">
      <p:cViewPr>
        <p:scale>
          <a:sx n="66" d="100"/>
          <a:sy n="66" d="100"/>
        </p:scale>
        <p:origin x="420" y="18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1" d="100"/>
          <a:sy n="71" d="100"/>
        </p:scale>
        <p:origin x="2966" y="2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8311AD-E730-4716-23B5-5DF4375143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ECBD2727-782E-D253-FC19-48FB82C38B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22DA7F-E0F8-4D1F-B605-A30715B2DF51}" type="datetimeFigureOut">
              <a:rPr lang="en-IN" smtClean="0"/>
              <a:t>18-01-2024</a:t>
            </a:fld>
            <a:endParaRPr lang="en-IN"/>
          </a:p>
        </p:txBody>
      </p:sp>
      <p:sp>
        <p:nvSpPr>
          <p:cNvPr id="4" name="Footer Placeholder 3">
            <a:extLst>
              <a:ext uri="{FF2B5EF4-FFF2-40B4-BE49-F238E27FC236}">
                <a16:creationId xmlns:a16="http://schemas.microsoft.com/office/drawing/2014/main" id="{05369FD7-7C6B-A60F-24F6-693E673EBD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4CB877C3-E570-6DF6-E545-C5B3FEF7F5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8EB71C-4582-455B-82D6-8BB031D342F3}" type="slidenum">
              <a:rPr lang="en-IN" smtClean="0"/>
              <a:t>‹#›</a:t>
            </a:fld>
            <a:endParaRPr lang="en-IN"/>
          </a:p>
        </p:txBody>
      </p:sp>
    </p:spTree>
    <p:extLst>
      <p:ext uri="{BB962C8B-B14F-4D97-AF65-F5344CB8AC3E}">
        <p14:creationId xmlns:p14="http://schemas.microsoft.com/office/powerpoint/2010/main" val="2245311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1783AA-05B1-4BE7-A299-7BB48A5CCE87}"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 &lt; Information for further reference or explanation &gt;</a:t>
            </a:r>
            <a:endParaRPr lang="en-US" b="0" dirty="0">
              <a:effectLst/>
            </a:endParaRPr>
          </a:p>
          <a:p>
            <a:pPr rtl="0">
              <a:spcBef>
                <a:spcPts val="0"/>
              </a:spcBef>
              <a:spcAft>
                <a:spcPts val="0"/>
              </a:spcAft>
            </a:pP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r>
              <a:rPr lang="en-US" sz="1200" b="0" i="0" u="none" strike="noStrike" dirty="0">
                <a:solidFill>
                  <a:srgbClr val="000000"/>
                </a:solidFill>
                <a:effectLst/>
                <a:latin typeface="Calibri" panose="020F0502020204030204" pitchFamily="34" charset="0"/>
              </a:rPr>
              <a:t>&lt;Ideas/ Images/ Animations / Others – To make better representation of the content &gt;</a:t>
            </a:r>
            <a:br>
              <a:rPr lang="en-US" sz="1200" b="0" i="0" u="none" strike="noStrike" dirty="0">
                <a:solidFill>
                  <a:srgbClr val="000000"/>
                </a:solidFill>
                <a:effectLst/>
                <a:latin typeface="Calibri" panose="020F0502020204030204" pitchFamily="34" charset="0"/>
              </a:rPr>
            </a:br>
            <a:br>
              <a:rPr lang="en-US" sz="1200" b="0" i="0" u="none" strike="noStrike" dirty="0">
                <a:solidFill>
                  <a:srgbClr val="000000"/>
                </a:solidFill>
                <a:effectLst/>
                <a:latin typeface="Calibri" panose="020F0502020204030204" pitchFamily="34" charset="0"/>
              </a:rPr>
            </a:b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&lt;Please provide source URL where we find the image and the license agreement&gt; </a:t>
            </a:r>
            <a:endParaRPr lang="en-US" dirty="0"/>
          </a:p>
          <a:p>
            <a:pPr rtl="0">
              <a:spcBef>
                <a:spcPts val="0"/>
              </a:spcBef>
              <a:spcAft>
                <a:spcPts val="0"/>
              </a:spcAft>
            </a:pP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482B13-599C-4672-8AC8-930C8AAFB213}" type="slidenum">
              <a:rPr lang="en-US" smtClean="0"/>
              <a:t>‹#›</a:t>
            </a:fld>
            <a:endParaRPr lang="en-US"/>
          </a:p>
        </p:txBody>
      </p:sp>
    </p:spTree>
    <p:extLst>
      <p:ext uri="{BB962C8B-B14F-4D97-AF65-F5344CB8AC3E}">
        <p14:creationId xmlns:p14="http://schemas.microsoft.com/office/powerpoint/2010/main" val="60227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 </a:t>
            </a:r>
            <a:r>
              <a:rPr lang="en-US" sz="1200" b="0" i="0" u="none" strike="noStrike" kern="1200" dirty="0">
                <a:solidFill>
                  <a:schemeClr val="tx1"/>
                </a:solidFill>
                <a:effectLst/>
                <a:latin typeface="+mn-lt"/>
                <a:ea typeface="+mn-ea"/>
                <a:cs typeface="+mn-cs"/>
              </a:rPr>
              <a:t>The formats and uses of the letters shown can be written on the blackboard or taught orally as all will be shown in the class.</a:t>
            </a:r>
          </a:p>
          <a:p>
            <a:pPr rtl="0">
              <a:spcBef>
                <a:spcPts val="0"/>
              </a:spcBef>
              <a:spcAft>
                <a:spcPts val="0"/>
              </a:spcAft>
            </a:pP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r>
              <a:rPr lang="en-US" sz="1200" b="0" i="0" u="none" strike="noStrike" dirty="0">
                <a:solidFill>
                  <a:srgbClr val="000000"/>
                </a:solidFill>
                <a:effectLst/>
                <a:latin typeface="Calibri" panose="020F0502020204030204" pitchFamily="34" charset="0"/>
              </a:rPr>
              <a:t>&lt;Ideas/ Images/ Animations / Others – To make better representation of the content &gt;</a:t>
            </a:r>
            <a:br>
              <a:rPr lang="en-US" sz="1200" b="0" i="0" u="none" strike="noStrike" dirty="0">
                <a:solidFill>
                  <a:srgbClr val="000000"/>
                </a:solidFill>
                <a:effectLst/>
                <a:latin typeface="Calibri" panose="020F0502020204030204" pitchFamily="34" charset="0"/>
              </a:rPr>
            </a:br>
            <a:br>
              <a:rPr lang="en-US" sz="1200" b="0" i="0" u="none" strike="noStrike" dirty="0">
                <a:solidFill>
                  <a:srgbClr val="000000"/>
                </a:solidFill>
                <a:effectLst/>
                <a:latin typeface="Calibri" panose="020F0502020204030204" pitchFamily="34" charset="0"/>
              </a:rPr>
            </a:b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&lt;Please provide source URL where we find the image and the license agreement&gt; </a:t>
            </a:r>
            <a:endParaRPr lang="en-US" dirty="0"/>
          </a:p>
          <a:p>
            <a:endParaRPr lang="en-IN" dirty="0"/>
          </a:p>
        </p:txBody>
      </p:sp>
      <p:sp>
        <p:nvSpPr>
          <p:cNvPr id="4" name="Slide Number Placeholder 3"/>
          <p:cNvSpPr>
            <a:spLocks noGrp="1"/>
          </p:cNvSpPr>
          <p:nvPr>
            <p:ph type="sldNum" sz="quarter" idx="5"/>
          </p:nvPr>
        </p:nvSpPr>
        <p:spPr/>
        <p:txBody>
          <a:bodyPr/>
          <a:lstStyle/>
          <a:p>
            <a:fld id="{78482B13-599C-4672-8AC8-930C8AAFB213}" type="slidenum">
              <a:rPr lang="en-US" smtClean="0"/>
              <a:t>2</a:t>
            </a:fld>
            <a:endParaRPr lang="en-US"/>
          </a:p>
        </p:txBody>
      </p:sp>
    </p:spTree>
    <p:extLst>
      <p:ext uri="{BB962C8B-B14F-4D97-AF65-F5344CB8AC3E}">
        <p14:creationId xmlns:p14="http://schemas.microsoft.com/office/powerpoint/2010/main" val="2161516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 &lt; Information for further reference or explanation &gt;</a:t>
            </a:r>
            <a:endParaRPr lang="en-US" b="0" dirty="0">
              <a:effectLst/>
            </a:endParaRPr>
          </a:p>
          <a:p>
            <a:pPr rtl="0">
              <a:spcBef>
                <a:spcPts val="0"/>
              </a:spcBef>
              <a:spcAft>
                <a:spcPts val="0"/>
              </a:spcAft>
            </a:pP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r>
              <a:rPr lang="en-US" sz="1200" b="0" i="0" u="none" strike="noStrike" dirty="0">
                <a:solidFill>
                  <a:srgbClr val="000000"/>
                </a:solidFill>
                <a:effectLst/>
                <a:latin typeface="Calibri" panose="020F0502020204030204" pitchFamily="34" charset="0"/>
              </a:rPr>
              <a:t>&lt;Ideas/ Images/ Animations / Others – To make better representation of the content &gt;</a:t>
            </a:r>
            <a:br>
              <a:rPr lang="en-US" sz="1200" b="0" i="0" u="none" strike="noStrike" dirty="0">
                <a:solidFill>
                  <a:srgbClr val="000000"/>
                </a:solidFill>
                <a:effectLst/>
                <a:latin typeface="Calibri" panose="020F0502020204030204" pitchFamily="34" charset="0"/>
              </a:rPr>
            </a:br>
            <a:br>
              <a:rPr lang="en-US" sz="1200" b="0" i="0" u="none" strike="noStrike" dirty="0">
                <a:solidFill>
                  <a:srgbClr val="000000"/>
                </a:solidFill>
                <a:effectLst/>
                <a:latin typeface="Calibri" panose="020F0502020204030204" pitchFamily="34" charset="0"/>
              </a:rPr>
            </a:b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&lt;Please provide source URL where we find the image and the license agreement&gt; </a:t>
            </a:r>
            <a:endParaRPr lang="en-US" dirty="0"/>
          </a:p>
          <a:p>
            <a:endParaRPr lang="en-IN" dirty="0"/>
          </a:p>
        </p:txBody>
      </p:sp>
      <p:sp>
        <p:nvSpPr>
          <p:cNvPr id="4" name="Slide Number Placeholder 3"/>
          <p:cNvSpPr>
            <a:spLocks noGrp="1"/>
          </p:cNvSpPr>
          <p:nvPr>
            <p:ph type="sldNum" sz="quarter" idx="5"/>
          </p:nvPr>
        </p:nvSpPr>
        <p:spPr/>
        <p:txBody>
          <a:bodyPr/>
          <a:lstStyle/>
          <a:p>
            <a:fld id="{78482B13-599C-4672-8AC8-930C8AAFB213}" type="slidenum">
              <a:rPr lang="en-US" smtClean="0"/>
              <a:t>11</a:t>
            </a:fld>
            <a:endParaRPr lang="en-US"/>
          </a:p>
        </p:txBody>
      </p:sp>
    </p:spTree>
    <p:extLst>
      <p:ext uri="{BB962C8B-B14F-4D97-AF65-F5344CB8AC3E}">
        <p14:creationId xmlns:p14="http://schemas.microsoft.com/office/powerpoint/2010/main" val="2184702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 &lt; Information for further reference or explanation &gt;</a:t>
            </a:r>
            <a:endParaRPr lang="en-US" b="0" dirty="0">
              <a:effectLst/>
            </a:endParaRPr>
          </a:p>
          <a:p>
            <a:pPr rtl="0">
              <a:spcBef>
                <a:spcPts val="0"/>
              </a:spcBef>
              <a:spcAft>
                <a:spcPts val="0"/>
              </a:spcAft>
            </a:pP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r>
              <a:rPr lang="en-US" sz="1200" b="0" i="0" u="none" strike="noStrike" dirty="0">
                <a:solidFill>
                  <a:srgbClr val="000000"/>
                </a:solidFill>
                <a:effectLst/>
                <a:latin typeface="Calibri" panose="020F0502020204030204" pitchFamily="34" charset="0"/>
              </a:rPr>
              <a:t>&lt;Ideas/ Images/ Animations / Others – To make better representation of the content &gt;</a:t>
            </a:r>
            <a:br>
              <a:rPr lang="en-US" sz="1200" b="0" i="0" u="none" strike="noStrike" dirty="0">
                <a:solidFill>
                  <a:srgbClr val="000000"/>
                </a:solidFill>
                <a:effectLst/>
                <a:latin typeface="Calibri" panose="020F0502020204030204" pitchFamily="34" charset="0"/>
              </a:rPr>
            </a:br>
            <a:br>
              <a:rPr lang="en-US" sz="1200" b="0" i="0" u="none" strike="noStrike" dirty="0">
                <a:solidFill>
                  <a:srgbClr val="000000"/>
                </a:solidFill>
                <a:effectLst/>
                <a:latin typeface="Calibri" panose="020F0502020204030204" pitchFamily="34" charset="0"/>
              </a:rPr>
            </a:b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&lt;Please provide source URL where we find the image and the license agreement&gt; </a:t>
            </a:r>
            <a:endParaRPr lang="en-US" dirty="0"/>
          </a:p>
          <a:p>
            <a:endParaRPr lang="en-IN" dirty="0"/>
          </a:p>
        </p:txBody>
      </p:sp>
      <p:sp>
        <p:nvSpPr>
          <p:cNvPr id="4" name="Slide Number Placeholder 3"/>
          <p:cNvSpPr>
            <a:spLocks noGrp="1"/>
          </p:cNvSpPr>
          <p:nvPr>
            <p:ph type="sldNum" sz="quarter" idx="5"/>
          </p:nvPr>
        </p:nvSpPr>
        <p:spPr/>
        <p:txBody>
          <a:bodyPr/>
          <a:lstStyle/>
          <a:p>
            <a:fld id="{78482B13-599C-4672-8AC8-930C8AAFB213}" type="slidenum">
              <a:rPr lang="en-US" smtClean="0"/>
              <a:t>12</a:t>
            </a:fld>
            <a:endParaRPr lang="en-US"/>
          </a:p>
        </p:txBody>
      </p:sp>
    </p:spTree>
    <p:extLst>
      <p:ext uri="{BB962C8B-B14F-4D97-AF65-F5344CB8AC3E}">
        <p14:creationId xmlns:p14="http://schemas.microsoft.com/office/powerpoint/2010/main" val="2460489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 &lt; Information for further reference or explanation &gt;</a:t>
            </a:r>
            <a:endParaRPr lang="en-US" b="0" dirty="0">
              <a:effectLst/>
            </a:endParaRPr>
          </a:p>
          <a:p>
            <a:pPr rtl="0">
              <a:spcBef>
                <a:spcPts val="0"/>
              </a:spcBef>
              <a:spcAft>
                <a:spcPts val="0"/>
              </a:spcAft>
            </a:pP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r>
              <a:rPr lang="en-US" sz="1200" b="0" i="0" u="none" strike="noStrike" dirty="0">
                <a:solidFill>
                  <a:srgbClr val="000000"/>
                </a:solidFill>
                <a:effectLst/>
                <a:latin typeface="Calibri" panose="020F0502020204030204" pitchFamily="34" charset="0"/>
              </a:rPr>
              <a:t>&lt;Ideas/ Images/ Animations / Others – To make better representation of the content &gt;</a:t>
            </a:r>
            <a:br>
              <a:rPr lang="en-US" sz="1200" b="0" i="0" u="none" strike="noStrike" dirty="0">
                <a:solidFill>
                  <a:srgbClr val="000000"/>
                </a:solidFill>
                <a:effectLst/>
                <a:latin typeface="Calibri" panose="020F0502020204030204" pitchFamily="34" charset="0"/>
              </a:rPr>
            </a:br>
            <a:br>
              <a:rPr lang="en-US" sz="1200" b="0" i="0" u="none" strike="noStrike" dirty="0">
                <a:solidFill>
                  <a:srgbClr val="000000"/>
                </a:solidFill>
                <a:effectLst/>
                <a:latin typeface="Calibri" panose="020F0502020204030204" pitchFamily="34" charset="0"/>
              </a:rPr>
            </a:b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&lt;Please provide source URL where we find the image and the license agreement&gt; </a:t>
            </a:r>
            <a:endParaRPr lang="en-US" dirty="0"/>
          </a:p>
          <a:p>
            <a:endParaRPr lang="en-IN" dirty="0"/>
          </a:p>
        </p:txBody>
      </p:sp>
      <p:sp>
        <p:nvSpPr>
          <p:cNvPr id="4" name="Slide Number Placeholder 3"/>
          <p:cNvSpPr>
            <a:spLocks noGrp="1"/>
          </p:cNvSpPr>
          <p:nvPr>
            <p:ph type="sldNum" sz="quarter" idx="5"/>
          </p:nvPr>
        </p:nvSpPr>
        <p:spPr/>
        <p:txBody>
          <a:bodyPr/>
          <a:lstStyle/>
          <a:p>
            <a:fld id="{78482B13-599C-4672-8AC8-930C8AAFB213}" type="slidenum">
              <a:rPr lang="en-US" smtClean="0"/>
              <a:t>13</a:t>
            </a:fld>
            <a:endParaRPr lang="en-US"/>
          </a:p>
        </p:txBody>
      </p:sp>
    </p:spTree>
    <p:extLst>
      <p:ext uri="{BB962C8B-B14F-4D97-AF65-F5344CB8AC3E}">
        <p14:creationId xmlns:p14="http://schemas.microsoft.com/office/powerpoint/2010/main" val="1349843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 </a:t>
            </a:r>
            <a:r>
              <a:rPr lang="en-US" sz="1200" b="0" i="0" u="none" strike="noStrike" kern="1200" dirty="0">
                <a:solidFill>
                  <a:schemeClr val="tx1"/>
                </a:solidFill>
                <a:effectLst/>
                <a:latin typeface="+mn-lt"/>
                <a:ea typeface="+mn-ea"/>
                <a:cs typeface="+mn-cs"/>
              </a:rPr>
              <a:t>The formats and uses of the letters shown can be written on the blackboard or taught orally as all will be shown in the class.</a:t>
            </a:r>
          </a:p>
          <a:p>
            <a:pPr rtl="0">
              <a:spcBef>
                <a:spcPts val="0"/>
              </a:spcBef>
              <a:spcAft>
                <a:spcPts val="0"/>
              </a:spcAft>
            </a:pP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r>
              <a:rPr lang="en-US" sz="1200" b="0" i="0" u="none" strike="noStrike" dirty="0">
                <a:solidFill>
                  <a:srgbClr val="000000"/>
                </a:solidFill>
                <a:effectLst/>
                <a:latin typeface="Calibri" panose="020F0502020204030204" pitchFamily="34" charset="0"/>
              </a:rPr>
              <a:t>&lt;Ideas/ Images/ Animations / Others – To make better representation of the content &gt;</a:t>
            </a:r>
            <a:br>
              <a:rPr lang="en-US" sz="1200" b="0" i="0" u="none" strike="noStrike" dirty="0">
                <a:solidFill>
                  <a:srgbClr val="000000"/>
                </a:solidFill>
                <a:effectLst/>
                <a:latin typeface="Calibri" panose="020F0502020204030204" pitchFamily="34" charset="0"/>
              </a:rPr>
            </a:br>
            <a:br>
              <a:rPr lang="en-US" sz="1200" b="0" i="0" u="none" strike="noStrike" dirty="0">
                <a:solidFill>
                  <a:srgbClr val="000000"/>
                </a:solidFill>
                <a:effectLst/>
                <a:latin typeface="Calibri" panose="020F0502020204030204" pitchFamily="34" charset="0"/>
              </a:rPr>
            </a:b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&lt;Please provide source URL where we find the image and the license agreement&gt; </a:t>
            </a:r>
            <a:endParaRPr lang="en-US" dirty="0"/>
          </a:p>
          <a:p>
            <a:endParaRPr lang="en-IN" dirty="0"/>
          </a:p>
        </p:txBody>
      </p:sp>
      <p:sp>
        <p:nvSpPr>
          <p:cNvPr id="4" name="Slide Number Placeholder 3"/>
          <p:cNvSpPr>
            <a:spLocks noGrp="1"/>
          </p:cNvSpPr>
          <p:nvPr>
            <p:ph type="sldNum" sz="quarter" idx="5"/>
          </p:nvPr>
        </p:nvSpPr>
        <p:spPr/>
        <p:txBody>
          <a:bodyPr/>
          <a:lstStyle/>
          <a:p>
            <a:fld id="{78482B13-599C-4672-8AC8-930C8AAFB213}" type="slidenum">
              <a:rPr lang="en-US" smtClean="0"/>
              <a:t>3</a:t>
            </a:fld>
            <a:endParaRPr lang="en-US"/>
          </a:p>
        </p:txBody>
      </p:sp>
    </p:spTree>
    <p:extLst>
      <p:ext uri="{BB962C8B-B14F-4D97-AF65-F5344CB8AC3E}">
        <p14:creationId xmlns:p14="http://schemas.microsoft.com/office/powerpoint/2010/main" val="2904601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 </a:t>
            </a:r>
            <a:r>
              <a:rPr lang="en-US" sz="1200" b="0" i="0" u="none" strike="noStrike" kern="1200" dirty="0">
                <a:solidFill>
                  <a:schemeClr val="tx1"/>
                </a:solidFill>
                <a:effectLst/>
                <a:latin typeface="+mn-lt"/>
                <a:ea typeface="+mn-ea"/>
                <a:cs typeface="+mn-cs"/>
              </a:rPr>
              <a:t>The formats and uses of the letters shown can be written on the blackboard or taught orally as all will be shown in the class.</a:t>
            </a:r>
          </a:p>
          <a:p>
            <a:pPr rtl="0">
              <a:spcBef>
                <a:spcPts val="0"/>
              </a:spcBef>
              <a:spcAft>
                <a:spcPts val="0"/>
              </a:spcAft>
            </a:pP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r>
              <a:rPr lang="en-US" sz="1200" b="0" i="0" u="none" strike="noStrike" dirty="0">
                <a:solidFill>
                  <a:srgbClr val="000000"/>
                </a:solidFill>
                <a:effectLst/>
                <a:latin typeface="Calibri" panose="020F0502020204030204" pitchFamily="34" charset="0"/>
              </a:rPr>
              <a:t>&lt;Ideas/ Images/ Animations / Others – To make better representation of the content &gt;</a:t>
            </a:r>
            <a:br>
              <a:rPr lang="en-US" sz="1200" b="0" i="0" u="none" strike="noStrike" dirty="0">
                <a:solidFill>
                  <a:srgbClr val="000000"/>
                </a:solidFill>
                <a:effectLst/>
                <a:latin typeface="Calibri" panose="020F0502020204030204" pitchFamily="34" charset="0"/>
              </a:rPr>
            </a:br>
            <a:br>
              <a:rPr lang="en-US" sz="1200" b="0" i="0" u="none" strike="noStrike" dirty="0">
                <a:solidFill>
                  <a:srgbClr val="000000"/>
                </a:solidFill>
                <a:effectLst/>
                <a:latin typeface="Calibri" panose="020F0502020204030204" pitchFamily="34" charset="0"/>
              </a:rPr>
            </a:b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&lt;Please provide source URL where we find the image and the license agreement&gt; </a:t>
            </a:r>
            <a:endParaRPr lang="en-US" dirty="0"/>
          </a:p>
          <a:p>
            <a:endParaRPr lang="en-IN" dirty="0"/>
          </a:p>
        </p:txBody>
      </p:sp>
      <p:sp>
        <p:nvSpPr>
          <p:cNvPr id="4" name="Slide Number Placeholder 3"/>
          <p:cNvSpPr>
            <a:spLocks noGrp="1"/>
          </p:cNvSpPr>
          <p:nvPr>
            <p:ph type="sldNum" sz="quarter" idx="5"/>
          </p:nvPr>
        </p:nvSpPr>
        <p:spPr/>
        <p:txBody>
          <a:bodyPr/>
          <a:lstStyle/>
          <a:p>
            <a:fld id="{78482B13-599C-4672-8AC8-930C8AAFB213}" type="slidenum">
              <a:rPr lang="en-US" smtClean="0"/>
              <a:t>4</a:t>
            </a:fld>
            <a:endParaRPr lang="en-US"/>
          </a:p>
        </p:txBody>
      </p:sp>
    </p:spTree>
    <p:extLst>
      <p:ext uri="{BB962C8B-B14F-4D97-AF65-F5344CB8AC3E}">
        <p14:creationId xmlns:p14="http://schemas.microsoft.com/office/powerpoint/2010/main" val="259151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 </a:t>
            </a:r>
            <a:r>
              <a:rPr lang="en-US" sz="1200" b="0" i="0" u="none" strike="noStrike" kern="1200" dirty="0">
                <a:solidFill>
                  <a:schemeClr val="tx1"/>
                </a:solidFill>
                <a:effectLst/>
                <a:latin typeface="+mn-lt"/>
                <a:ea typeface="+mn-ea"/>
                <a:cs typeface="+mn-cs"/>
              </a:rPr>
              <a:t>The formats and uses of the letters shown can be written on the blackboard or taught orally as all will be shown in the class.</a:t>
            </a:r>
          </a:p>
          <a:p>
            <a:pPr rtl="0">
              <a:spcBef>
                <a:spcPts val="0"/>
              </a:spcBef>
              <a:spcAft>
                <a:spcPts val="0"/>
              </a:spcAft>
            </a:pP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r>
              <a:rPr lang="en-US" sz="1200" b="0" i="0" u="none" strike="noStrike" dirty="0">
                <a:solidFill>
                  <a:srgbClr val="000000"/>
                </a:solidFill>
                <a:effectLst/>
                <a:latin typeface="Calibri" panose="020F0502020204030204" pitchFamily="34" charset="0"/>
              </a:rPr>
              <a:t>&lt;Ideas/ Images/ Animations / Others – To make better representation of the content &gt;</a:t>
            </a:r>
            <a:br>
              <a:rPr lang="en-US" sz="1200" b="0" i="0" u="none" strike="noStrike" dirty="0">
                <a:solidFill>
                  <a:srgbClr val="000000"/>
                </a:solidFill>
                <a:effectLst/>
                <a:latin typeface="Calibri" panose="020F0502020204030204" pitchFamily="34" charset="0"/>
              </a:rPr>
            </a:br>
            <a:br>
              <a:rPr lang="en-US" sz="1200" b="0" i="0" u="none" strike="noStrike" dirty="0">
                <a:solidFill>
                  <a:srgbClr val="000000"/>
                </a:solidFill>
                <a:effectLst/>
                <a:latin typeface="Calibri" panose="020F0502020204030204" pitchFamily="34" charset="0"/>
              </a:rPr>
            </a:b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&lt;Please provide source URL where we find the image and the license agreement&gt; </a:t>
            </a:r>
            <a:endParaRPr lang="en-US" dirty="0"/>
          </a:p>
          <a:p>
            <a:endParaRPr lang="en-IN" dirty="0"/>
          </a:p>
        </p:txBody>
      </p:sp>
      <p:sp>
        <p:nvSpPr>
          <p:cNvPr id="4" name="Slide Number Placeholder 3"/>
          <p:cNvSpPr>
            <a:spLocks noGrp="1"/>
          </p:cNvSpPr>
          <p:nvPr>
            <p:ph type="sldNum" sz="quarter" idx="5"/>
          </p:nvPr>
        </p:nvSpPr>
        <p:spPr/>
        <p:txBody>
          <a:bodyPr/>
          <a:lstStyle/>
          <a:p>
            <a:fld id="{78482B13-599C-4672-8AC8-930C8AAFB213}" type="slidenum">
              <a:rPr lang="en-US" smtClean="0"/>
              <a:t>5</a:t>
            </a:fld>
            <a:endParaRPr lang="en-US"/>
          </a:p>
        </p:txBody>
      </p:sp>
    </p:spTree>
    <p:extLst>
      <p:ext uri="{BB962C8B-B14F-4D97-AF65-F5344CB8AC3E}">
        <p14:creationId xmlns:p14="http://schemas.microsoft.com/office/powerpoint/2010/main" val="176985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 </a:t>
            </a:r>
            <a:r>
              <a:rPr lang="en-US" sz="1200" b="0" i="0" u="none" strike="noStrike" kern="1200" dirty="0">
                <a:solidFill>
                  <a:schemeClr val="tx1"/>
                </a:solidFill>
                <a:effectLst/>
                <a:latin typeface="+mn-lt"/>
                <a:ea typeface="+mn-ea"/>
                <a:cs typeface="+mn-cs"/>
              </a:rPr>
              <a:t>The formats and uses of the letters shown can be written on the blackboard or taught orally as all will be shown in the class.</a:t>
            </a:r>
          </a:p>
          <a:p>
            <a:pPr rtl="0">
              <a:spcBef>
                <a:spcPts val="0"/>
              </a:spcBef>
              <a:spcAft>
                <a:spcPts val="0"/>
              </a:spcAft>
            </a:pP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r>
              <a:rPr lang="en-US" sz="1200" b="0" i="0" u="none" strike="noStrike" dirty="0">
                <a:solidFill>
                  <a:srgbClr val="000000"/>
                </a:solidFill>
                <a:effectLst/>
                <a:latin typeface="Calibri" panose="020F0502020204030204" pitchFamily="34" charset="0"/>
              </a:rPr>
              <a:t>&lt;Ideas/ Images/ Animations / Others – To make better representation of the content &gt;</a:t>
            </a:r>
            <a:br>
              <a:rPr lang="en-US" sz="1200" b="0" i="0" u="none" strike="noStrike" dirty="0">
                <a:solidFill>
                  <a:srgbClr val="000000"/>
                </a:solidFill>
                <a:effectLst/>
                <a:latin typeface="Calibri" panose="020F0502020204030204" pitchFamily="34" charset="0"/>
              </a:rPr>
            </a:br>
            <a:br>
              <a:rPr lang="en-US" sz="1200" b="0" i="0" u="none" strike="noStrike" dirty="0">
                <a:solidFill>
                  <a:srgbClr val="000000"/>
                </a:solidFill>
                <a:effectLst/>
                <a:latin typeface="Calibri" panose="020F0502020204030204" pitchFamily="34" charset="0"/>
              </a:rPr>
            </a:b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&lt;Please provide source URL where we find the image and the license agreement&gt; </a:t>
            </a:r>
            <a:endParaRPr lang="en-US" dirty="0"/>
          </a:p>
          <a:p>
            <a:endParaRPr lang="en-IN" dirty="0"/>
          </a:p>
        </p:txBody>
      </p:sp>
      <p:sp>
        <p:nvSpPr>
          <p:cNvPr id="4" name="Slide Number Placeholder 3"/>
          <p:cNvSpPr>
            <a:spLocks noGrp="1"/>
          </p:cNvSpPr>
          <p:nvPr>
            <p:ph type="sldNum" sz="quarter" idx="5"/>
          </p:nvPr>
        </p:nvSpPr>
        <p:spPr/>
        <p:txBody>
          <a:bodyPr/>
          <a:lstStyle/>
          <a:p>
            <a:fld id="{78482B13-599C-4672-8AC8-930C8AAFB213}" type="slidenum">
              <a:rPr lang="en-US" smtClean="0"/>
              <a:t>6</a:t>
            </a:fld>
            <a:endParaRPr lang="en-US"/>
          </a:p>
        </p:txBody>
      </p:sp>
    </p:spTree>
    <p:extLst>
      <p:ext uri="{BB962C8B-B14F-4D97-AF65-F5344CB8AC3E}">
        <p14:creationId xmlns:p14="http://schemas.microsoft.com/office/powerpoint/2010/main" val="391518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 </a:t>
            </a:r>
            <a:r>
              <a:rPr lang="en-US" sz="1200" b="0" i="0" u="none" strike="noStrike" kern="1200" dirty="0">
                <a:solidFill>
                  <a:schemeClr val="tx1"/>
                </a:solidFill>
                <a:effectLst/>
                <a:latin typeface="+mn-lt"/>
                <a:ea typeface="+mn-ea"/>
                <a:cs typeface="+mn-cs"/>
              </a:rPr>
              <a:t>The formats and uses of the letters shown can be written on the blackboard or taught orally as all will be shown in the class.</a:t>
            </a:r>
          </a:p>
          <a:p>
            <a:pPr rtl="0">
              <a:spcBef>
                <a:spcPts val="0"/>
              </a:spcBef>
              <a:spcAft>
                <a:spcPts val="0"/>
              </a:spcAft>
            </a:pP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r>
              <a:rPr lang="en-US" sz="1200" b="0" i="0" u="none" strike="noStrike" dirty="0">
                <a:solidFill>
                  <a:srgbClr val="000000"/>
                </a:solidFill>
                <a:effectLst/>
                <a:latin typeface="Calibri" panose="020F0502020204030204" pitchFamily="34" charset="0"/>
              </a:rPr>
              <a:t>&lt;Ideas/ Images/ Animations / Others – To make better representation of the content &gt;</a:t>
            </a:r>
            <a:br>
              <a:rPr lang="en-US" sz="1200" b="0" i="0" u="none" strike="noStrike" dirty="0">
                <a:solidFill>
                  <a:srgbClr val="000000"/>
                </a:solidFill>
                <a:effectLst/>
                <a:latin typeface="Calibri" panose="020F0502020204030204" pitchFamily="34" charset="0"/>
              </a:rPr>
            </a:br>
            <a:br>
              <a:rPr lang="en-US" sz="1200" b="0" i="0" u="none" strike="noStrike" dirty="0">
                <a:solidFill>
                  <a:srgbClr val="000000"/>
                </a:solidFill>
                <a:effectLst/>
                <a:latin typeface="Calibri" panose="020F0502020204030204" pitchFamily="34" charset="0"/>
              </a:rPr>
            </a:b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&lt;Please provide source URL where we find the image and the license agreement&gt; </a:t>
            </a:r>
            <a:endParaRPr lang="en-US" dirty="0"/>
          </a:p>
          <a:p>
            <a:endParaRPr lang="en-IN" dirty="0"/>
          </a:p>
        </p:txBody>
      </p:sp>
      <p:sp>
        <p:nvSpPr>
          <p:cNvPr id="4" name="Slide Number Placeholder 3"/>
          <p:cNvSpPr>
            <a:spLocks noGrp="1"/>
          </p:cNvSpPr>
          <p:nvPr>
            <p:ph type="sldNum" sz="quarter" idx="5"/>
          </p:nvPr>
        </p:nvSpPr>
        <p:spPr/>
        <p:txBody>
          <a:bodyPr/>
          <a:lstStyle/>
          <a:p>
            <a:fld id="{78482B13-599C-4672-8AC8-930C8AAFB213}" type="slidenum">
              <a:rPr lang="en-US" smtClean="0"/>
              <a:t>7</a:t>
            </a:fld>
            <a:endParaRPr lang="en-US"/>
          </a:p>
        </p:txBody>
      </p:sp>
    </p:spTree>
    <p:extLst>
      <p:ext uri="{BB962C8B-B14F-4D97-AF65-F5344CB8AC3E}">
        <p14:creationId xmlns:p14="http://schemas.microsoft.com/office/powerpoint/2010/main" val="3251848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 </a:t>
            </a:r>
            <a:r>
              <a:rPr lang="en-US" sz="1200" b="0" i="0" u="none" strike="noStrike" kern="1200" dirty="0">
                <a:solidFill>
                  <a:schemeClr val="tx1"/>
                </a:solidFill>
                <a:effectLst/>
                <a:latin typeface="+mn-lt"/>
                <a:ea typeface="+mn-ea"/>
                <a:cs typeface="+mn-cs"/>
              </a:rPr>
              <a:t>The formats and uses of the letters shown can be written on the blackboard or taught orally as all will be shown in the class.</a:t>
            </a:r>
          </a:p>
          <a:p>
            <a:pPr rtl="0">
              <a:spcBef>
                <a:spcPts val="0"/>
              </a:spcBef>
              <a:spcAft>
                <a:spcPts val="0"/>
              </a:spcAft>
            </a:pP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r>
              <a:rPr lang="en-US" sz="1200" b="0" i="0" u="none" strike="noStrike" dirty="0">
                <a:solidFill>
                  <a:srgbClr val="000000"/>
                </a:solidFill>
                <a:effectLst/>
                <a:latin typeface="Calibri" panose="020F0502020204030204" pitchFamily="34" charset="0"/>
              </a:rPr>
              <a:t>&lt;Ideas/ Images/ Animations / Others – To make better representation of the content &gt;</a:t>
            </a:r>
            <a:br>
              <a:rPr lang="en-US" sz="1200" b="0" i="0" u="none" strike="noStrike" dirty="0">
                <a:solidFill>
                  <a:srgbClr val="000000"/>
                </a:solidFill>
                <a:effectLst/>
                <a:latin typeface="Calibri" panose="020F0502020204030204" pitchFamily="34" charset="0"/>
              </a:rPr>
            </a:br>
            <a:br>
              <a:rPr lang="en-US" sz="1200" b="0" i="0" u="none" strike="noStrike" dirty="0">
                <a:solidFill>
                  <a:srgbClr val="000000"/>
                </a:solidFill>
                <a:effectLst/>
                <a:latin typeface="Calibri" panose="020F0502020204030204" pitchFamily="34" charset="0"/>
              </a:rPr>
            </a:b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&lt;Please provide source URL where we find the image and the license agreement&gt; </a:t>
            </a:r>
            <a:endParaRPr lang="en-US" dirty="0"/>
          </a:p>
          <a:p>
            <a:endParaRPr lang="en-IN" dirty="0"/>
          </a:p>
        </p:txBody>
      </p:sp>
      <p:sp>
        <p:nvSpPr>
          <p:cNvPr id="4" name="Slide Number Placeholder 3"/>
          <p:cNvSpPr>
            <a:spLocks noGrp="1"/>
          </p:cNvSpPr>
          <p:nvPr>
            <p:ph type="sldNum" sz="quarter" idx="5"/>
          </p:nvPr>
        </p:nvSpPr>
        <p:spPr/>
        <p:txBody>
          <a:bodyPr/>
          <a:lstStyle/>
          <a:p>
            <a:fld id="{78482B13-599C-4672-8AC8-930C8AAFB213}" type="slidenum">
              <a:rPr lang="en-US" smtClean="0"/>
              <a:t>8</a:t>
            </a:fld>
            <a:endParaRPr lang="en-US"/>
          </a:p>
        </p:txBody>
      </p:sp>
    </p:spTree>
    <p:extLst>
      <p:ext uri="{BB962C8B-B14F-4D97-AF65-F5344CB8AC3E}">
        <p14:creationId xmlns:p14="http://schemas.microsoft.com/office/powerpoint/2010/main" val="2363108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 </a:t>
            </a:r>
            <a:r>
              <a:rPr lang="en-US" sz="1200" b="0" i="0" u="none" strike="noStrike" kern="1200" dirty="0">
                <a:solidFill>
                  <a:schemeClr val="tx1"/>
                </a:solidFill>
                <a:effectLst/>
                <a:latin typeface="+mn-lt"/>
                <a:ea typeface="+mn-ea"/>
                <a:cs typeface="+mn-cs"/>
              </a:rPr>
              <a:t>The formats and uses of the letters shown can be written on the blackboard or taught orally as all will be shown in the class.</a:t>
            </a:r>
          </a:p>
          <a:p>
            <a:pPr rtl="0">
              <a:spcBef>
                <a:spcPts val="0"/>
              </a:spcBef>
              <a:spcAft>
                <a:spcPts val="0"/>
              </a:spcAft>
            </a:pP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r>
              <a:rPr lang="en-US" sz="1200" b="0" i="0" u="none" strike="noStrike" dirty="0">
                <a:solidFill>
                  <a:srgbClr val="000000"/>
                </a:solidFill>
                <a:effectLst/>
                <a:latin typeface="Calibri" panose="020F0502020204030204" pitchFamily="34" charset="0"/>
              </a:rPr>
              <a:t>&lt;Ideas/ Images/ Animations / Others – To make better representation of the content &gt;</a:t>
            </a:r>
            <a:br>
              <a:rPr lang="en-US" sz="1200" b="0" i="0" u="none" strike="noStrike" dirty="0">
                <a:solidFill>
                  <a:srgbClr val="000000"/>
                </a:solidFill>
                <a:effectLst/>
                <a:latin typeface="Calibri" panose="020F0502020204030204" pitchFamily="34" charset="0"/>
              </a:rPr>
            </a:br>
            <a:br>
              <a:rPr lang="en-US" sz="1200" b="0" i="0" u="none" strike="noStrike" dirty="0">
                <a:solidFill>
                  <a:srgbClr val="000000"/>
                </a:solidFill>
                <a:effectLst/>
                <a:latin typeface="Calibri" panose="020F0502020204030204" pitchFamily="34" charset="0"/>
              </a:rPr>
            </a:b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&lt;Please provide source URL where we find the image and the license agreement&gt; </a:t>
            </a:r>
            <a:endParaRPr lang="en-US" dirty="0"/>
          </a:p>
          <a:p>
            <a:endParaRPr lang="en-IN" dirty="0"/>
          </a:p>
        </p:txBody>
      </p:sp>
      <p:sp>
        <p:nvSpPr>
          <p:cNvPr id="4" name="Slide Number Placeholder 3"/>
          <p:cNvSpPr>
            <a:spLocks noGrp="1"/>
          </p:cNvSpPr>
          <p:nvPr>
            <p:ph type="sldNum" sz="quarter" idx="5"/>
          </p:nvPr>
        </p:nvSpPr>
        <p:spPr/>
        <p:txBody>
          <a:bodyPr/>
          <a:lstStyle/>
          <a:p>
            <a:fld id="{78482B13-599C-4672-8AC8-930C8AAFB213}" type="slidenum">
              <a:rPr lang="en-US" smtClean="0"/>
              <a:t>9</a:t>
            </a:fld>
            <a:endParaRPr lang="en-US"/>
          </a:p>
        </p:txBody>
      </p:sp>
    </p:spTree>
    <p:extLst>
      <p:ext uri="{BB962C8B-B14F-4D97-AF65-F5344CB8AC3E}">
        <p14:creationId xmlns:p14="http://schemas.microsoft.com/office/powerpoint/2010/main" val="772778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 Click for each question to appear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formats and uses of the letters shown can be written on the blackboard or taught orally as all will be shown in the class.</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Questionnaires with MCQs  will be provided to the students which will be answered based on the letters shown. Depending  on the strength of the class, the students can be divided into four groups. Each group will be given a different reason to write a leave application to the principal. Using the  template provided the students will write Formal Letters Independently  on the lined  A4 sheets .</a:t>
            </a:r>
            <a:endParaRPr lang="en-US" b="0" dirty="0">
              <a:effectLst/>
            </a:endParaRPr>
          </a:p>
          <a:p>
            <a:br>
              <a:rPr lang="en-US" dirty="0"/>
            </a:b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r>
              <a:rPr lang="en-US" sz="1200" b="0" i="0" u="none" strike="noStrike" dirty="0">
                <a:solidFill>
                  <a:srgbClr val="000000"/>
                </a:solidFill>
                <a:effectLst/>
                <a:latin typeface="Calibri" panose="020F0502020204030204" pitchFamily="34" charset="0"/>
              </a:rPr>
              <a:t>&lt;Ideas/ Images/ Animations / Others – To make better representation of the content &gt;</a:t>
            </a:r>
            <a:br>
              <a:rPr lang="en-US" sz="1200" b="0" i="0" u="none" strike="noStrike" dirty="0">
                <a:solidFill>
                  <a:srgbClr val="000000"/>
                </a:solidFill>
                <a:effectLst/>
                <a:latin typeface="Calibri" panose="020F0502020204030204" pitchFamily="34" charset="0"/>
              </a:rPr>
            </a:br>
            <a:br>
              <a:rPr lang="en-US" sz="1200" b="0" i="0" u="none" strike="noStrike" dirty="0">
                <a:solidFill>
                  <a:srgbClr val="000000"/>
                </a:solidFill>
                <a:effectLst/>
                <a:latin typeface="Calibri" panose="020F0502020204030204" pitchFamily="34" charset="0"/>
              </a:rPr>
            </a:b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&lt;Please provide source URL where we find the image and the license agreement&gt; </a:t>
            </a:r>
            <a:endParaRPr lang="en-US" dirty="0"/>
          </a:p>
          <a:p>
            <a:endParaRPr lang="en-IN" dirty="0"/>
          </a:p>
        </p:txBody>
      </p:sp>
      <p:sp>
        <p:nvSpPr>
          <p:cNvPr id="4" name="Slide Number Placeholder 3"/>
          <p:cNvSpPr>
            <a:spLocks noGrp="1"/>
          </p:cNvSpPr>
          <p:nvPr>
            <p:ph type="sldNum" sz="quarter" idx="5"/>
          </p:nvPr>
        </p:nvSpPr>
        <p:spPr/>
        <p:txBody>
          <a:bodyPr/>
          <a:lstStyle/>
          <a:p>
            <a:fld id="{78482B13-599C-4672-8AC8-930C8AAFB213}" type="slidenum">
              <a:rPr lang="en-US" smtClean="0"/>
              <a:t>10</a:t>
            </a:fld>
            <a:endParaRPr lang="en-US"/>
          </a:p>
        </p:txBody>
      </p:sp>
    </p:spTree>
    <p:extLst>
      <p:ext uri="{BB962C8B-B14F-4D97-AF65-F5344CB8AC3E}">
        <p14:creationId xmlns:p14="http://schemas.microsoft.com/office/powerpoint/2010/main" val="145264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MLP_Title">
    <p:spTree>
      <p:nvGrpSpPr>
        <p:cNvPr id="1" name="Shape 24"/>
        <p:cNvGrpSpPr/>
        <p:nvPr/>
      </p:nvGrpSpPr>
      <p:grpSpPr>
        <a:xfrm>
          <a:off x="0" y="0"/>
          <a:ext cx="0" cy="0"/>
          <a:chOff x="0" y="0"/>
          <a:chExt cx="0" cy="0"/>
        </a:xfrm>
      </p:grpSpPr>
      <p:sp>
        <p:nvSpPr>
          <p:cNvPr id="7" name="Google Shape;12;p5">
            <a:extLst>
              <a:ext uri="{FF2B5EF4-FFF2-40B4-BE49-F238E27FC236}">
                <a16:creationId xmlns:a16="http://schemas.microsoft.com/office/drawing/2014/main" id="{F838FF9A-5317-A8A8-44A0-21C74893ABFA}"/>
              </a:ext>
            </a:extLst>
          </p:cNvPr>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13;p5">
            <a:extLst>
              <a:ext uri="{FF2B5EF4-FFF2-40B4-BE49-F238E27FC236}">
                <a16:creationId xmlns:a16="http://schemas.microsoft.com/office/drawing/2014/main" id="{0125A18B-0AF0-49DE-7DB6-CAA88406DBDB}"/>
              </a:ext>
            </a:extLst>
          </p:cNvPr>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9" name="Google Shape;14;p5">
            <a:extLst>
              <a:ext uri="{FF2B5EF4-FFF2-40B4-BE49-F238E27FC236}">
                <a16:creationId xmlns:a16="http://schemas.microsoft.com/office/drawing/2014/main" id="{DD041DD2-3BF3-2439-CC4A-12CDBD3665BE}"/>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4988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S_Body">
    <p:spTree>
      <p:nvGrpSpPr>
        <p:cNvPr id="1" name=""/>
        <p:cNvGrpSpPr/>
        <p:nvPr/>
      </p:nvGrpSpPr>
      <p:grpSpPr>
        <a:xfrm>
          <a:off x="0" y="0"/>
          <a:ext cx="0" cy="0"/>
          <a:chOff x="0" y="0"/>
          <a:chExt cx="0" cy="0"/>
        </a:xfrm>
      </p:grpSpPr>
      <p:sp>
        <p:nvSpPr>
          <p:cNvPr id="3" name="Google Shape;20;p6">
            <a:extLst>
              <a:ext uri="{FF2B5EF4-FFF2-40B4-BE49-F238E27FC236}">
                <a16:creationId xmlns:a16="http://schemas.microsoft.com/office/drawing/2014/main" id="{4936243D-45B8-8953-F1D3-2AEA3FDF4F94}"/>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21;p6">
            <a:extLst>
              <a:ext uri="{FF2B5EF4-FFF2-40B4-BE49-F238E27FC236}">
                <a16:creationId xmlns:a16="http://schemas.microsoft.com/office/drawing/2014/main" id="{232CA2A7-5BCF-3C5F-7BED-BC5BB6A6DEA2}"/>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921377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A_Title">
    <p:spTree>
      <p:nvGrpSpPr>
        <p:cNvPr id="1" name=""/>
        <p:cNvGrpSpPr/>
        <p:nvPr/>
      </p:nvGrpSpPr>
      <p:grpSpPr>
        <a:xfrm>
          <a:off x="0" y="0"/>
          <a:ext cx="0" cy="0"/>
          <a:chOff x="0" y="0"/>
          <a:chExt cx="0" cy="0"/>
        </a:xfrm>
      </p:grpSpPr>
      <p:sp>
        <p:nvSpPr>
          <p:cNvPr id="7" name="Google Shape;12;p5">
            <a:extLst>
              <a:ext uri="{FF2B5EF4-FFF2-40B4-BE49-F238E27FC236}">
                <a16:creationId xmlns:a16="http://schemas.microsoft.com/office/drawing/2014/main" id="{99CF8B0C-4A74-913A-B6FC-05EA9519D490}"/>
              </a:ext>
            </a:extLst>
          </p:cNvPr>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13;p5">
            <a:extLst>
              <a:ext uri="{FF2B5EF4-FFF2-40B4-BE49-F238E27FC236}">
                <a16:creationId xmlns:a16="http://schemas.microsoft.com/office/drawing/2014/main" id="{64181679-5E11-EBCD-5296-95E1CFF8917F}"/>
              </a:ext>
            </a:extLst>
          </p:cNvPr>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 name="Google Shape;14;p5">
            <a:extLst>
              <a:ext uri="{FF2B5EF4-FFF2-40B4-BE49-F238E27FC236}">
                <a16:creationId xmlns:a16="http://schemas.microsoft.com/office/drawing/2014/main" id="{63B6DCE1-0525-0936-38E6-1CAA35393FD2}"/>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pic>
        <p:nvPicPr>
          <p:cNvPr id="2" name="Google Shape;17;p5" descr="A picture containing text, clock&#10;&#10;Description automatically generated">
            <a:extLst>
              <a:ext uri="{FF2B5EF4-FFF2-40B4-BE49-F238E27FC236}">
                <a16:creationId xmlns:a16="http://schemas.microsoft.com/office/drawing/2014/main" id="{3942DA6F-1009-0A0C-9D10-73CB9AEEF68C}"/>
              </a:ext>
            </a:extLst>
          </p:cNvPr>
          <p:cNvPicPr preferRelativeResize="0"/>
          <p:nvPr userDrawn="1"/>
        </p:nvPicPr>
        <p:blipFill rotWithShape="1">
          <a:blip r:embed="rId2">
            <a:alphaModFix/>
          </a:blip>
          <a:srcRect/>
          <a:stretch/>
        </p:blipFill>
        <p:spPr>
          <a:xfrm>
            <a:off x="205167" y="96174"/>
            <a:ext cx="678726" cy="720000"/>
          </a:xfrm>
          <a:prstGeom prst="rect">
            <a:avLst/>
          </a:prstGeom>
          <a:noFill/>
          <a:ln>
            <a:noFill/>
          </a:ln>
        </p:spPr>
      </p:pic>
    </p:spTree>
    <p:extLst>
      <p:ext uri="{BB962C8B-B14F-4D97-AF65-F5344CB8AC3E}">
        <p14:creationId xmlns:p14="http://schemas.microsoft.com/office/powerpoint/2010/main" val="2838263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A_Body">
    <p:spTree>
      <p:nvGrpSpPr>
        <p:cNvPr id="1" name=""/>
        <p:cNvGrpSpPr/>
        <p:nvPr/>
      </p:nvGrpSpPr>
      <p:grpSpPr>
        <a:xfrm>
          <a:off x="0" y="0"/>
          <a:ext cx="0" cy="0"/>
          <a:chOff x="0" y="0"/>
          <a:chExt cx="0" cy="0"/>
        </a:xfrm>
      </p:grpSpPr>
      <p:sp>
        <p:nvSpPr>
          <p:cNvPr id="3" name="Google Shape;20;p6">
            <a:extLst>
              <a:ext uri="{FF2B5EF4-FFF2-40B4-BE49-F238E27FC236}">
                <a16:creationId xmlns:a16="http://schemas.microsoft.com/office/drawing/2014/main" id="{4936243D-45B8-8953-F1D3-2AEA3FDF4F94}"/>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21;p6">
            <a:extLst>
              <a:ext uri="{FF2B5EF4-FFF2-40B4-BE49-F238E27FC236}">
                <a16:creationId xmlns:a16="http://schemas.microsoft.com/office/drawing/2014/main" id="{232CA2A7-5BCF-3C5F-7BED-BC5BB6A6DEA2}"/>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32082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_Title">
    <p:spTree>
      <p:nvGrpSpPr>
        <p:cNvPr id="1" name=""/>
        <p:cNvGrpSpPr/>
        <p:nvPr/>
      </p:nvGrpSpPr>
      <p:grpSpPr>
        <a:xfrm>
          <a:off x="0" y="0"/>
          <a:ext cx="0" cy="0"/>
          <a:chOff x="0" y="0"/>
          <a:chExt cx="0" cy="0"/>
        </a:xfrm>
      </p:grpSpPr>
      <p:sp>
        <p:nvSpPr>
          <p:cNvPr id="7" name="Google Shape;12;p5">
            <a:extLst>
              <a:ext uri="{FF2B5EF4-FFF2-40B4-BE49-F238E27FC236}">
                <a16:creationId xmlns:a16="http://schemas.microsoft.com/office/drawing/2014/main" id="{99CF8B0C-4A74-913A-B6FC-05EA9519D490}"/>
              </a:ext>
            </a:extLst>
          </p:cNvPr>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8" name="Google Shape;13;p5">
            <a:extLst>
              <a:ext uri="{FF2B5EF4-FFF2-40B4-BE49-F238E27FC236}">
                <a16:creationId xmlns:a16="http://schemas.microsoft.com/office/drawing/2014/main" id="{64181679-5E11-EBCD-5296-95E1CFF8917F}"/>
              </a:ext>
            </a:extLst>
          </p:cNvPr>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 name="Google Shape;14;p5">
            <a:extLst>
              <a:ext uri="{FF2B5EF4-FFF2-40B4-BE49-F238E27FC236}">
                <a16:creationId xmlns:a16="http://schemas.microsoft.com/office/drawing/2014/main" id="{63B6DCE1-0525-0936-38E6-1CAA35393FD2}"/>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pic>
        <p:nvPicPr>
          <p:cNvPr id="2" name="Google Shape;17;p5" descr="A picture containing text, clock&#10;&#10;Description automatically generated">
            <a:extLst>
              <a:ext uri="{FF2B5EF4-FFF2-40B4-BE49-F238E27FC236}">
                <a16:creationId xmlns:a16="http://schemas.microsoft.com/office/drawing/2014/main" id="{B39C5CB5-97D2-3625-D9D7-0932D04ECE2B}"/>
              </a:ext>
            </a:extLst>
          </p:cNvPr>
          <p:cNvPicPr preferRelativeResize="0"/>
          <p:nvPr userDrawn="1"/>
        </p:nvPicPr>
        <p:blipFill rotWithShape="1">
          <a:blip r:embed="rId2">
            <a:alphaModFix/>
          </a:blip>
          <a:srcRect/>
          <a:stretch/>
        </p:blipFill>
        <p:spPr>
          <a:xfrm>
            <a:off x="205167" y="96174"/>
            <a:ext cx="678726" cy="720000"/>
          </a:xfrm>
          <a:prstGeom prst="rect">
            <a:avLst/>
          </a:prstGeom>
          <a:noFill/>
          <a:ln>
            <a:noFill/>
          </a:ln>
        </p:spPr>
      </p:pic>
    </p:spTree>
    <p:extLst>
      <p:ext uri="{BB962C8B-B14F-4D97-AF65-F5344CB8AC3E}">
        <p14:creationId xmlns:p14="http://schemas.microsoft.com/office/powerpoint/2010/main" val="1554428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A_Body">
    <p:spTree>
      <p:nvGrpSpPr>
        <p:cNvPr id="1" name=""/>
        <p:cNvGrpSpPr/>
        <p:nvPr/>
      </p:nvGrpSpPr>
      <p:grpSpPr>
        <a:xfrm>
          <a:off x="0" y="0"/>
          <a:ext cx="0" cy="0"/>
          <a:chOff x="0" y="0"/>
          <a:chExt cx="0" cy="0"/>
        </a:xfrm>
      </p:grpSpPr>
      <p:sp>
        <p:nvSpPr>
          <p:cNvPr id="3" name="Google Shape;20;p6">
            <a:extLst>
              <a:ext uri="{FF2B5EF4-FFF2-40B4-BE49-F238E27FC236}">
                <a16:creationId xmlns:a16="http://schemas.microsoft.com/office/drawing/2014/main" id="{4936243D-45B8-8953-F1D3-2AEA3FDF4F94}"/>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21;p6">
            <a:extLst>
              <a:ext uri="{FF2B5EF4-FFF2-40B4-BE49-F238E27FC236}">
                <a16:creationId xmlns:a16="http://schemas.microsoft.com/office/drawing/2014/main" id="{232CA2A7-5BCF-3C5F-7BED-BC5BB6A6DEA2}"/>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706709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C_Title">
    <p:spTree>
      <p:nvGrpSpPr>
        <p:cNvPr id="1" name=""/>
        <p:cNvGrpSpPr/>
        <p:nvPr/>
      </p:nvGrpSpPr>
      <p:grpSpPr>
        <a:xfrm>
          <a:off x="0" y="0"/>
          <a:ext cx="0" cy="0"/>
          <a:chOff x="0" y="0"/>
          <a:chExt cx="0" cy="0"/>
        </a:xfrm>
      </p:grpSpPr>
      <p:sp>
        <p:nvSpPr>
          <p:cNvPr id="7" name="Google Shape;12;p5">
            <a:extLst>
              <a:ext uri="{FF2B5EF4-FFF2-40B4-BE49-F238E27FC236}">
                <a16:creationId xmlns:a16="http://schemas.microsoft.com/office/drawing/2014/main" id="{99CF8B0C-4A74-913A-B6FC-05EA9519D490}"/>
              </a:ext>
            </a:extLst>
          </p:cNvPr>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13;p5">
            <a:extLst>
              <a:ext uri="{FF2B5EF4-FFF2-40B4-BE49-F238E27FC236}">
                <a16:creationId xmlns:a16="http://schemas.microsoft.com/office/drawing/2014/main" id="{64181679-5E11-EBCD-5296-95E1CFF8917F}"/>
              </a:ext>
            </a:extLst>
          </p:cNvPr>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 name="Google Shape;14;p5">
            <a:extLst>
              <a:ext uri="{FF2B5EF4-FFF2-40B4-BE49-F238E27FC236}">
                <a16:creationId xmlns:a16="http://schemas.microsoft.com/office/drawing/2014/main" id="{63B6DCE1-0525-0936-38E6-1CAA35393FD2}"/>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pic>
        <p:nvPicPr>
          <p:cNvPr id="2" name="Google Shape;17;p5" descr="A picture containing text, clock&#10;&#10;Description automatically generated">
            <a:extLst>
              <a:ext uri="{FF2B5EF4-FFF2-40B4-BE49-F238E27FC236}">
                <a16:creationId xmlns:a16="http://schemas.microsoft.com/office/drawing/2014/main" id="{37A325DB-D4BD-0B2B-9853-B4DC89BB1FCF}"/>
              </a:ext>
            </a:extLst>
          </p:cNvPr>
          <p:cNvPicPr preferRelativeResize="0"/>
          <p:nvPr userDrawn="1"/>
        </p:nvPicPr>
        <p:blipFill rotWithShape="1">
          <a:blip r:embed="rId2">
            <a:alphaModFix/>
          </a:blip>
          <a:srcRect/>
          <a:stretch/>
        </p:blipFill>
        <p:spPr>
          <a:xfrm>
            <a:off x="205167" y="96174"/>
            <a:ext cx="678726" cy="720000"/>
          </a:xfrm>
          <a:prstGeom prst="rect">
            <a:avLst/>
          </a:prstGeom>
          <a:noFill/>
          <a:ln>
            <a:noFill/>
          </a:ln>
        </p:spPr>
      </p:pic>
    </p:spTree>
    <p:extLst>
      <p:ext uri="{BB962C8B-B14F-4D97-AF65-F5344CB8AC3E}">
        <p14:creationId xmlns:p14="http://schemas.microsoft.com/office/powerpoint/2010/main" val="1429429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C_Body">
    <p:spTree>
      <p:nvGrpSpPr>
        <p:cNvPr id="1" name=""/>
        <p:cNvGrpSpPr/>
        <p:nvPr/>
      </p:nvGrpSpPr>
      <p:grpSpPr>
        <a:xfrm>
          <a:off x="0" y="0"/>
          <a:ext cx="0" cy="0"/>
          <a:chOff x="0" y="0"/>
          <a:chExt cx="0" cy="0"/>
        </a:xfrm>
      </p:grpSpPr>
      <p:sp>
        <p:nvSpPr>
          <p:cNvPr id="3" name="Google Shape;20;p6">
            <a:extLst>
              <a:ext uri="{FF2B5EF4-FFF2-40B4-BE49-F238E27FC236}">
                <a16:creationId xmlns:a16="http://schemas.microsoft.com/office/drawing/2014/main" id="{4936243D-45B8-8953-F1D3-2AEA3FDF4F94}"/>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21;p6">
            <a:extLst>
              <a:ext uri="{FF2B5EF4-FFF2-40B4-BE49-F238E27FC236}">
                <a16:creationId xmlns:a16="http://schemas.microsoft.com/office/drawing/2014/main" id="{232CA2A7-5BCF-3C5F-7BED-BC5BB6A6DEA2}"/>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351884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ttribution_Body">
    <p:spTree>
      <p:nvGrpSpPr>
        <p:cNvPr id="1" name=""/>
        <p:cNvGrpSpPr/>
        <p:nvPr/>
      </p:nvGrpSpPr>
      <p:grpSpPr>
        <a:xfrm>
          <a:off x="0" y="0"/>
          <a:ext cx="0" cy="0"/>
          <a:chOff x="0" y="0"/>
          <a:chExt cx="0" cy="0"/>
        </a:xfrm>
      </p:grpSpPr>
      <p:sp>
        <p:nvSpPr>
          <p:cNvPr id="3" name="Google Shape;20;p6">
            <a:extLst>
              <a:ext uri="{FF2B5EF4-FFF2-40B4-BE49-F238E27FC236}">
                <a16:creationId xmlns:a16="http://schemas.microsoft.com/office/drawing/2014/main" id="{4936243D-45B8-8953-F1D3-2AEA3FDF4F94}"/>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21;p6">
            <a:extLst>
              <a:ext uri="{FF2B5EF4-FFF2-40B4-BE49-F238E27FC236}">
                <a16:creationId xmlns:a16="http://schemas.microsoft.com/office/drawing/2014/main" id="{232CA2A7-5BCF-3C5F-7BED-BC5BB6A6DEA2}"/>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31622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MLP_Body">
    <p:spTree>
      <p:nvGrpSpPr>
        <p:cNvPr id="1" name="Shape 24"/>
        <p:cNvGrpSpPr/>
        <p:nvPr/>
      </p:nvGrpSpPr>
      <p:grpSpPr>
        <a:xfrm>
          <a:off x="0" y="0"/>
          <a:ext cx="0" cy="0"/>
          <a:chOff x="0" y="0"/>
          <a:chExt cx="0" cy="0"/>
        </a:xfrm>
      </p:grpSpPr>
      <p:sp>
        <p:nvSpPr>
          <p:cNvPr id="5" name="Google Shape;20;p6">
            <a:extLst>
              <a:ext uri="{FF2B5EF4-FFF2-40B4-BE49-F238E27FC236}">
                <a16:creationId xmlns:a16="http://schemas.microsoft.com/office/drawing/2014/main" id="{B713672C-4C83-3792-9E6D-296113CBF092}"/>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 name="Google Shape;21;p6">
            <a:extLst>
              <a:ext uri="{FF2B5EF4-FFF2-40B4-BE49-F238E27FC236}">
                <a16:creationId xmlns:a16="http://schemas.microsoft.com/office/drawing/2014/main" id="{6D2E89A9-5021-D80F-8801-28AFC04CE8DB}"/>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389892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DD_Title">
    <p:spTree>
      <p:nvGrpSpPr>
        <p:cNvPr id="1" name="Shape 24"/>
        <p:cNvGrpSpPr/>
        <p:nvPr/>
      </p:nvGrpSpPr>
      <p:grpSpPr>
        <a:xfrm>
          <a:off x="0" y="0"/>
          <a:ext cx="0" cy="0"/>
          <a:chOff x="0" y="0"/>
          <a:chExt cx="0" cy="0"/>
        </a:xfrm>
      </p:grpSpPr>
      <p:sp>
        <p:nvSpPr>
          <p:cNvPr id="7" name="Google Shape;12;p5">
            <a:extLst>
              <a:ext uri="{FF2B5EF4-FFF2-40B4-BE49-F238E27FC236}">
                <a16:creationId xmlns:a16="http://schemas.microsoft.com/office/drawing/2014/main" id="{F838FF9A-5317-A8A8-44A0-21C74893ABFA}"/>
              </a:ext>
            </a:extLst>
          </p:cNvPr>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13;p5">
            <a:extLst>
              <a:ext uri="{FF2B5EF4-FFF2-40B4-BE49-F238E27FC236}">
                <a16:creationId xmlns:a16="http://schemas.microsoft.com/office/drawing/2014/main" id="{0125A18B-0AF0-49DE-7DB6-CAA88406DBDB}"/>
              </a:ext>
            </a:extLst>
          </p:cNvPr>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9" name="Google Shape;14;p5">
            <a:extLst>
              <a:ext uri="{FF2B5EF4-FFF2-40B4-BE49-F238E27FC236}">
                <a16:creationId xmlns:a16="http://schemas.microsoft.com/office/drawing/2014/main" id="{DD041DD2-3BF3-2439-CC4A-12CDBD3665BE}"/>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pic>
        <p:nvPicPr>
          <p:cNvPr id="2" name="Google Shape;17;p5" descr="A picture containing text, clock&#10;&#10;Description automatically generated">
            <a:extLst>
              <a:ext uri="{FF2B5EF4-FFF2-40B4-BE49-F238E27FC236}">
                <a16:creationId xmlns:a16="http://schemas.microsoft.com/office/drawing/2014/main" id="{8F98EBD0-DC26-AD24-936D-1C833447C6F1}"/>
              </a:ext>
            </a:extLst>
          </p:cNvPr>
          <p:cNvPicPr preferRelativeResize="0"/>
          <p:nvPr userDrawn="1"/>
        </p:nvPicPr>
        <p:blipFill rotWithShape="1">
          <a:blip r:embed="rId2">
            <a:alphaModFix/>
          </a:blip>
          <a:srcRect/>
          <a:stretch/>
        </p:blipFill>
        <p:spPr>
          <a:xfrm>
            <a:off x="205167" y="96174"/>
            <a:ext cx="678726" cy="720000"/>
          </a:xfrm>
          <a:prstGeom prst="rect">
            <a:avLst/>
          </a:prstGeom>
          <a:noFill/>
          <a:ln>
            <a:noFill/>
          </a:ln>
        </p:spPr>
      </p:pic>
    </p:spTree>
    <p:extLst>
      <p:ext uri="{BB962C8B-B14F-4D97-AF65-F5344CB8AC3E}">
        <p14:creationId xmlns:p14="http://schemas.microsoft.com/office/powerpoint/2010/main" val="2082324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reserve="1" userDrawn="1">
  <p:cSld name="DD_Body">
    <p:spTree>
      <p:nvGrpSpPr>
        <p:cNvPr id="1" name="Shape 24"/>
        <p:cNvGrpSpPr/>
        <p:nvPr/>
      </p:nvGrpSpPr>
      <p:grpSpPr>
        <a:xfrm>
          <a:off x="0" y="0"/>
          <a:ext cx="0" cy="0"/>
          <a:chOff x="0" y="0"/>
          <a:chExt cx="0" cy="0"/>
        </a:xfrm>
      </p:grpSpPr>
      <p:sp>
        <p:nvSpPr>
          <p:cNvPr id="5" name="Google Shape;20;p6">
            <a:extLst>
              <a:ext uri="{FF2B5EF4-FFF2-40B4-BE49-F238E27FC236}">
                <a16:creationId xmlns:a16="http://schemas.microsoft.com/office/drawing/2014/main" id="{B713672C-4C83-3792-9E6D-296113CBF092}"/>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 name="Google Shape;21;p6">
            <a:extLst>
              <a:ext uri="{FF2B5EF4-FFF2-40B4-BE49-F238E27FC236}">
                <a16:creationId xmlns:a16="http://schemas.microsoft.com/office/drawing/2014/main" id="{6D2E89A9-5021-D80F-8801-28AFC04CE8DB}"/>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78606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A_Title">
    <p:spTree>
      <p:nvGrpSpPr>
        <p:cNvPr id="1" name=""/>
        <p:cNvGrpSpPr/>
        <p:nvPr/>
      </p:nvGrpSpPr>
      <p:grpSpPr>
        <a:xfrm>
          <a:off x="0" y="0"/>
          <a:ext cx="0" cy="0"/>
          <a:chOff x="0" y="0"/>
          <a:chExt cx="0" cy="0"/>
        </a:xfrm>
      </p:grpSpPr>
      <p:sp>
        <p:nvSpPr>
          <p:cNvPr id="7" name="Google Shape;12;p5">
            <a:extLst>
              <a:ext uri="{FF2B5EF4-FFF2-40B4-BE49-F238E27FC236}">
                <a16:creationId xmlns:a16="http://schemas.microsoft.com/office/drawing/2014/main" id="{99CF8B0C-4A74-913A-B6FC-05EA9519D490}"/>
              </a:ext>
            </a:extLst>
          </p:cNvPr>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13;p5">
            <a:extLst>
              <a:ext uri="{FF2B5EF4-FFF2-40B4-BE49-F238E27FC236}">
                <a16:creationId xmlns:a16="http://schemas.microsoft.com/office/drawing/2014/main" id="{64181679-5E11-EBCD-5296-95E1CFF8917F}"/>
              </a:ext>
            </a:extLst>
          </p:cNvPr>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 name="Google Shape;14;p5">
            <a:extLst>
              <a:ext uri="{FF2B5EF4-FFF2-40B4-BE49-F238E27FC236}">
                <a16:creationId xmlns:a16="http://schemas.microsoft.com/office/drawing/2014/main" id="{63B6DCE1-0525-0936-38E6-1CAA35393FD2}"/>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pic>
        <p:nvPicPr>
          <p:cNvPr id="2" name="Google Shape;17;p5" descr="A picture containing text, clock&#10;&#10;Description automatically generated">
            <a:extLst>
              <a:ext uri="{FF2B5EF4-FFF2-40B4-BE49-F238E27FC236}">
                <a16:creationId xmlns:a16="http://schemas.microsoft.com/office/drawing/2014/main" id="{6BA5ACE6-4AD1-2DD7-CADB-8963E57DFC20}"/>
              </a:ext>
            </a:extLst>
          </p:cNvPr>
          <p:cNvPicPr preferRelativeResize="0"/>
          <p:nvPr userDrawn="1"/>
        </p:nvPicPr>
        <p:blipFill rotWithShape="1">
          <a:blip r:embed="rId2">
            <a:alphaModFix/>
          </a:blip>
          <a:srcRect/>
          <a:stretch/>
        </p:blipFill>
        <p:spPr>
          <a:xfrm>
            <a:off x="205167" y="96174"/>
            <a:ext cx="678726" cy="720000"/>
          </a:xfrm>
          <a:prstGeom prst="rect">
            <a:avLst/>
          </a:prstGeom>
          <a:noFill/>
          <a:ln>
            <a:noFill/>
          </a:ln>
        </p:spPr>
      </p:pic>
    </p:spTree>
    <p:extLst>
      <p:ext uri="{BB962C8B-B14F-4D97-AF65-F5344CB8AC3E}">
        <p14:creationId xmlns:p14="http://schemas.microsoft.com/office/powerpoint/2010/main" val="2992667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A_Body">
    <p:spTree>
      <p:nvGrpSpPr>
        <p:cNvPr id="1" name=""/>
        <p:cNvGrpSpPr/>
        <p:nvPr/>
      </p:nvGrpSpPr>
      <p:grpSpPr>
        <a:xfrm>
          <a:off x="0" y="0"/>
          <a:ext cx="0" cy="0"/>
          <a:chOff x="0" y="0"/>
          <a:chExt cx="0" cy="0"/>
        </a:xfrm>
      </p:grpSpPr>
      <p:sp>
        <p:nvSpPr>
          <p:cNvPr id="3" name="Google Shape;20;p6">
            <a:extLst>
              <a:ext uri="{FF2B5EF4-FFF2-40B4-BE49-F238E27FC236}">
                <a16:creationId xmlns:a16="http://schemas.microsoft.com/office/drawing/2014/main" id="{4936243D-45B8-8953-F1D3-2AEA3FDF4F94}"/>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21;p6">
            <a:extLst>
              <a:ext uri="{FF2B5EF4-FFF2-40B4-BE49-F238E27FC236}">
                <a16:creationId xmlns:a16="http://schemas.microsoft.com/office/drawing/2014/main" id="{232CA2A7-5BCF-3C5F-7BED-BC5BB6A6DEA2}"/>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208842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Q_Title">
    <p:spTree>
      <p:nvGrpSpPr>
        <p:cNvPr id="1" name=""/>
        <p:cNvGrpSpPr/>
        <p:nvPr/>
      </p:nvGrpSpPr>
      <p:grpSpPr>
        <a:xfrm>
          <a:off x="0" y="0"/>
          <a:ext cx="0" cy="0"/>
          <a:chOff x="0" y="0"/>
          <a:chExt cx="0" cy="0"/>
        </a:xfrm>
      </p:grpSpPr>
      <p:sp>
        <p:nvSpPr>
          <p:cNvPr id="7" name="Google Shape;12;p5">
            <a:extLst>
              <a:ext uri="{FF2B5EF4-FFF2-40B4-BE49-F238E27FC236}">
                <a16:creationId xmlns:a16="http://schemas.microsoft.com/office/drawing/2014/main" id="{99CF8B0C-4A74-913A-B6FC-05EA9519D490}"/>
              </a:ext>
            </a:extLst>
          </p:cNvPr>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13;p5">
            <a:extLst>
              <a:ext uri="{FF2B5EF4-FFF2-40B4-BE49-F238E27FC236}">
                <a16:creationId xmlns:a16="http://schemas.microsoft.com/office/drawing/2014/main" id="{64181679-5E11-EBCD-5296-95E1CFF8917F}"/>
              </a:ext>
            </a:extLst>
          </p:cNvPr>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 name="Google Shape;14;p5">
            <a:extLst>
              <a:ext uri="{FF2B5EF4-FFF2-40B4-BE49-F238E27FC236}">
                <a16:creationId xmlns:a16="http://schemas.microsoft.com/office/drawing/2014/main" id="{63B6DCE1-0525-0936-38E6-1CAA35393FD2}"/>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pic>
        <p:nvPicPr>
          <p:cNvPr id="2" name="Google Shape;17;p5" descr="A picture containing text, clock&#10;&#10;Description automatically generated">
            <a:extLst>
              <a:ext uri="{FF2B5EF4-FFF2-40B4-BE49-F238E27FC236}">
                <a16:creationId xmlns:a16="http://schemas.microsoft.com/office/drawing/2014/main" id="{5E00D278-0C8F-D404-27E9-631D25648F8B}"/>
              </a:ext>
            </a:extLst>
          </p:cNvPr>
          <p:cNvPicPr preferRelativeResize="0"/>
          <p:nvPr userDrawn="1"/>
        </p:nvPicPr>
        <p:blipFill rotWithShape="1">
          <a:blip r:embed="rId2">
            <a:alphaModFix/>
          </a:blip>
          <a:srcRect/>
          <a:stretch/>
        </p:blipFill>
        <p:spPr>
          <a:xfrm>
            <a:off x="205167" y="96174"/>
            <a:ext cx="678726" cy="720000"/>
          </a:xfrm>
          <a:prstGeom prst="rect">
            <a:avLst/>
          </a:prstGeom>
          <a:noFill/>
          <a:ln>
            <a:noFill/>
          </a:ln>
        </p:spPr>
      </p:pic>
    </p:spTree>
    <p:extLst>
      <p:ext uri="{BB962C8B-B14F-4D97-AF65-F5344CB8AC3E}">
        <p14:creationId xmlns:p14="http://schemas.microsoft.com/office/powerpoint/2010/main" val="2753788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Q_Body">
    <p:spTree>
      <p:nvGrpSpPr>
        <p:cNvPr id="1" name=""/>
        <p:cNvGrpSpPr/>
        <p:nvPr/>
      </p:nvGrpSpPr>
      <p:grpSpPr>
        <a:xfrm>
          <a:off x="0" y="0"/>
          <a:ext cx="0" cy="0"/>
          <a:chOff x="0" y="0"/>
          <a:chExt cx="0" cy="0"/>
        </a:xfrm>
      </p:grpSpPr>
      <p:sp>
        <p:nvSpPr>
          <p:cNvPr id="3" name="Google Shape;20;p6">
            <a:extLst>
              <a:ext uri="{FF2B5EF4-FFF2-40B4-BE49-F238E27FC236}">
                <a16:creationId xmlns:a16="http://schemas.microsoft.com/office/drawing/2014/main" id="{4936243D-45B8-8953-F1D3-2AEA3FDF4F94}"/>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21;p6">
            <a:extLst>
              <a:ext uri="{FF2B5EF4-FFF2-40B4-BE49-F238E27FC236}">
                <a16:creationId xmlns:a16="http://schemas.microsoft.com/office/drawing/2014/main" id="{232CA2A7-5BCF-3C5F-7BED-BC5BB6A6DEA2}"/>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184990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S_Title">
    <p:spTree>
      <p:nvGrpSpPr>
        <p:cNvPr id="1" name=""/>
        <p:cNvGrpSpPr/>
        <p:nvPr/>
      </p:nvGrpSpPr>
      <p:grpSpPr>
        <a:xfrm>
          <a:off x="0" y="0"/>
          <a:ext cx="0" cy="0"/>
          <a:chOff x="0" y="0"/>
          <a:chExt cx="0" cy="0"/>
        </a:xfrm>
      </p:grpSpPr>
      <p:sp>
        <p:nvSpPr>
          <p:cNvPr id="7" name="Google Shape;12;p5">
            <a:extLst>
              <a:ext uri="{FF2B5EF4-FFF2-40B4-BE49-F238E27FC236}">
                <a16:creationId xmlns:a16="http://schemas.microsoft.com/office/drawing/2014/main" id="{99CF8B0C-4A74-913A-B6FC-05EA9519D490}"/>
              </a:ext>
            </a:extLst>
          </p:cNvPr>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13;p5">
            <a:extLst>
              <a:ext uri="{FF2B5EF4-FFF2-40B4-BE49-F238E27FC236}">
                <a16:creationId xmlns:a16="http://schemas.microsoft.com/office/drawing/2014/main" id="{64181679-5E11-EBCD-5296-95E1CFF8917F}"/>
              </a:ext>
            </a:extLst>
          </p:cNvPr>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 name="Google Shape;14;p5">
            <a:extLst>
              <a:ext uri="{FF2B5EF4-FFF2-40B4-BE49-F238E27FC236}">
                <a16:creationId xmlns:a16="http://schemas.microsoft.com/office/drawing/2014/main" id="{63B6DCE1-0525-0936-38E6-1CAA35393FD2}"/>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pic>
        <p:nvPicPr>
          <p:cNvPr id="2" name="Google Shape;17;p5" descr="A picture containing text, clock&#10;&#10;Description automatically generated">
            <a:extLst>
              <a:ext uri="{FF2B5EF4-FFF2-40B4-BE49-F238E27FC236}">
                <a16:creationId xmlns:a16="http://schemas.microsoft.com/office/drawing/2014/main" id="{0C49CE3E-0B72-054F-9D7D-549C48E57256}"/>
              </a:ext>
            </a:extLst>
          </p:cNvPr>
          <p:cNvPicPr preferRelativeResize="0"/>
          <p:nvPr userDrawn="1"/>
        </p:nvPicPr>
        <p:blipFill rotWithShape="1">
          <a:blip r:embed="rId2">
            <a:alphaModFix/>
          </a:blip>
          <a:srcRect/>
          <a:stretch/>
        </p:blipFill>
        <p:spPr>
          <a:xfrm>
            <a:off x="205167" y="96174"/>
            <a:ext cx="678726" cy="720000"/>
          </a:xfrm>
          <a:prstGeom prst="rect">
            <a:avLst/>
          </a:prstGeom>
          <a:noFill/>
          <a:ln>
            <a:noFill/>
          </a:ln>
        </p:spPr>
      </p:pic>
    </p:spTree>
    <p:extLst>
      <p:ext uri="{BB962C8B-B14F-4D97-AF65-F5344CB8AC3E}">
        <p14:creationId xmlns:p14="http://schemas.microsoft.com/office/powerpoint/2010/main" val="17770576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www.srisathyasaividyavahini.org/"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hyperlink" Target="http://www.srisathyasaividyavahini.org/"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hyperlink" Target="http://www.srisathyasaividyavahini.org/"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hyperlink" Target="http://www.srisathyasaividyavahini.org/"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hyperlink" Target="http://www.srisathyasaividyavahini.org/" TargetMode="Externa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hyperlink" Target="http://www.srisathyasaividyavahini.org/" TargetMode="Externa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hyperlink" Target="http://www.srisathyasaividyavahini.org/" TargetMode="Externa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hyperlink" Target="http://www.srisathyasaividyavahini.org/" TargetMode="External"/></Relationships>
</file>

<file path=ppt/slideMasters/_rels/slideMaster9.xml.rels><?xml version="1.0" encoding="UTF-8" standalone="yes"?>
<Relationships xmlns="http://schemas.openxmlformats.org/package/2006/relationships"><Relationship Id="rId3" Type="http://schemas.openxmlformats.org/officeDocument/2006/relationships/hyperlink" Target="http://www.srisathyasaividyavahini.org/" TargetMode="External"/><Relationship Id="rId2" Type="http://schemas.openxmlformats.org/officeDocument/2006/relationships/theme" Target="../theme/theme9.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3;p5">
            <a:hlinkClick r:id="rId4"/>
            <a:extLst>
              <a:ext uri="{FF2B5EF4-FFF2-40B4-BE49-F238E27FC236}">
                <a16:creationId xmlns:a16="http://schemas.microsoft.com/office/drawing/2014/main" id="{A9E48060-17CD-B132-6D73-9582F062AFF7}"/>
              </a:ext>
            </a:extLst>
          </p:cNvPr>
          <p:cNvSpPr/>
          <p:nvPr userDrawn="1"/>
        </p:nvSpPr>
        <p:spPr>
          <a:xfrm>
            <a:off x="-406400" y="6480175"/>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pic>
        <p:nvPicPr>
          <p:cNvPr id="8" name="Google Shape;18;p5" descr="Calendar&#10;&#10;Description automatically generated with low confidence">
            <a:extLst>
              <a:ext uri="{FF2B5EF4-FFF2-40B4-BE49-F238E27FC236}">
                <a16:creationId xmlns:a16="http://schemas.microsoft.com/office/drawing/2014/main" id="{207662C1-9F18-A42F-B26D-C1B830A5FD3A}"/>
              </a:ext>
            </a:extLst>
          </p:cNvPr>
          <p:cNvPicPr preferRelativeResize="0"/>
          <p:nvPr userDrawn="1"/>
        </p:nvPicPr>
        <p:blipFill rotWithShape="1">
          <a:blip r:embed="rId5">
            <a:alphaModFix/>
          </a:blip>
          <a:srcRect/>
          <a:stretch/>
        </p:blipFill>
        <p:spPr>
          <a:xfrm>
            <a:off x="11305651" y="96174"/>
            <a:ext cx="738701" cy="720000"/>
          </a:xfrm>
          <a:prstGeom prst="rect">
            <a:avLst/>
          </a:prstGeom>
          <a:noFill/>
          <a:ln>
            <a:noFill/>
          </a:ln>
        </p:spPr>
      </p:pic>
      <p:pic>
        <p:nvPicPr>
          <p:cNvPr id="2" name="Google Shape;17;p5" descr="A picture containing text, clock&#10;&#10;Description automatically generated">
            <a:extLst>
              <a:ext uri="{FF2B5EF4-FFF2-40B4-BE49-F238E27FC236}">
                <a16:creationId xmlns:a16="http://schemas.microsoft.com/office/drawing/2014/main" id="{7176D82F-BDCF-8590-8A54-BE30B7F84F1A}"/>
              </a:ext>
            </a:extLst>
          </p:cNvPr>
          <p:cNvPicPr preferRelativeResize="0"/>
          <p:nvPr userDrawn="1"/>
        </p:nvPicPr>
        <p:blipFill rotWithShape="1">
          <a:blip r:embed="rId6">
            <a:alphaModFix/>
          </a:blip>
          <a:srcRect/>
          <a:stretch/>
        </p:blipFill>
        <p:spPr>
          <a:xfrm>
            <a:off x="205167" y="96174"/>
            <a:ext cx="678726" cy="720000"/>
          </a:xfrm>
          <a:prstGeom prst="rect">
            <a:avLst/>
          </a:prstGeom>
          <a:noFill/>
          <a:ln>
            <a:noFill/>
          </a:ln>
        </p:spPr>
      </p:pic>
      <p:sp>
        <p:nvSpPr>
          <p:cNvPr id="4" name="Google Shape;14;p5">
            <a:extLst>
              <a:ext uri="{FF2B5EF4-FFF2-40B4-BE49-F238E27FC236}">
                <a16:creationId xmlns:a16="http://schemas.microsoft.com/office/drawing/2014/main" id="{B94700B9-0533-85C1-CD73-124C9E0E369C}"/>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7888809"/>
      </p:ext>
    </p:extLst>
  </p:cSld>
  <p:clrMap bg1="lt1" tx1="dk1" bg2="lt2" tx2="dk2" accent1="accent1" accent2="accent2" accent3="accent3" accent4="accent4" accent5="accent5" accent6="accent6" hlink="hlink" folHlink="folHlink"/>
  <p:sldLayoutIdLst>
    <p:sldLayoutId id="2147483733" r:id="rId1"/>
    <p:sldLayoutId id="21474837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3;p5">
            <a:hlinkClick r:id="rId4"/>
            <a:extLst>
              <a:ext uri="{FF2B5EF4-FFF2-40B4-BE49-F238E27FC236}">
                <a16:creationId xmlns:a16="http://schemas.microsoft.com/office/drawing/2014/main" id="{A9E48060-17CD-B132-6D73-9582F062AFF7}"/>
              </a:ext>
            </a:extLst>
          </p:cNvPr>
          <p:cNvSpPr/>
          <p:nvPr userDrawn="1"/>
        </p:nvSpPr>
        <p:spPr>
          <a:xfrm>
            <a:off x="-406400" y="6480175"/>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pic>
        <p:nvPicPr>
          <p:cNvPr id="8" name="Google Shape;18;p5" descr="Calendar&#10;&#10;Description automatically generated with low confidence">
            <a:extLst>
              <a:ext uri="{FF2B5EF4-FFF2-40B4-BE49-F238E27FC236}">
                <a16:creationId xmlns:a16="http://schemas.microsoft.com/office/drawing/2014/main" id="{207662C1-9F18-A42F-B26D-C1B830A5FD3A}"/>
              </a:ext>
            </a:extLst>
          </p:cNvPr>
          <p:cNvPicPr preferRelativeResize="0"/>
          <p:nvPr userDrawn="1"/>
        </p:nvPicPr>
        <p:blipFill rotWithShape="1">
          <a:blip r:embed="rId5">
            <a:alphaModFix/>
          </a:blip>
          <a:srcRect/>
          <a:stretch/>
        </p:blipFill>
        <p:spPr>
          <a:xfrm>
            <a:off x="11305651" y="96174"/>
            <a:ext cx="738701" cy="720000"/>
          </a:xfrm>
          <a:prstGeom prst="rect">
            <a:avLst/>
          </a:prstGeom>
          <a:noFill/>
          <a:ln>
            <a:noFill/>
          </a:ln>
        </p:spPr>
      </p:pic>
      <p:pic>
        <p:nvPicPr>
          <p:cNvPr id="3" name="Google Shape;17;p5" descr="Graphical user interface&#10;&#10;Description automatically generated">
            <a:extLst>
              <a:ext uri="{FF2B5EF4-FFF2-40B4-BE49-F238E27FC236}">
                <a16:creationId xmlns:a16="http://schemas.microsoft.com/office/drawing/2014/main" id="{1D61F54E-4AE9-4CD1-F2F2-41087B4B9CBE}"/>
              </a:ext>
            </a:extLst>
          </p:cNvPr>
          <p:cNvPicPr preferRelativeResize="0"/>
          <p:nvPr userDrawn="1"/>
        </p:nvPicPr>
        <p:blipFill rotWithShape="1">
          <a:blip r:embed="rId6">
            <a:alphaModFix/>
          </a:blip>
          <a:srcRect/>
          <a:stretch/>
        </p:blipFill>
        <p:spPr>
          <a:xfrm>
            <a:off x="11323857" y="6093376"/>
            <a:ext cx="720000" cy="720000"/>
          </a:xfrm>
          <a:prstGeom prst="rect">
            <a:avLst/>
          </a:prstGeom>
          <a:noFill/>
          <a:ln>
            <a:noFill/>
          </a:ln>
        </p:spPr>
      </p:pic>
    </p:spTree>
    <p:extLst>
      <p:ext uri="{BB962C8B-B14F-4D97-AF65-F5344CB8AC3E}">
        <p14:creationId xmlns:p14="http://schemas.microsoft.com/office/powerpoint/2010/main" val="3453082325"/>
      </p:ext>
    </p:extLst>
  </p:cSld>
  <p:clrMap bg1="lt1" tx1="dk1" bg2="lt2" tx2="dk2" accent1="accent1" accent2="accent2" accent3="accent3" accent4="accent4" accent5="accent5" accent6="accent6" hlink="hlink" folHlink="folHlink"/>
  <p:sldLayoutIdLst>
    <p:sldLayoutId id="2147483736" r:id="rId1"/>
    <p:sldLayoutId id="214748373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3;p5">
            <a:hlinkClick r:id="rId4"/>
            <a:extLst>
              <a:ext uri="{FF2B5EF4-FFF2-40B4-BE49-F238E27FC236}">
                <a16:creationId xmlns:a16="http://schemas.microsoft.com/office/drawing/2014/main" id="{A9E48060-17CD-B132-6D73-9582F062AFF7}"/>
              </a:ext>
            </a:extLst>
          </p:cNvPr>
          <p:cNvSpPr/>
          <p:nvPr userDrawn="1"/>
        </p:nvSpPr>
        <p:spPr>
          <a:xfrm>
            <a:off x="-406400" y="6480175"/>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pic>
        <p:nvPicPr>
          <p:cNvPr id="8" name="Google Shape;18;p5" descr="Calendar&#10;&#10;Description automatically generated with low confidence">
            <a:extLst>
              <a:ext uri="{FF2B5EF4-FFF2-40B4-BE49-F238E27FC236}">
                <a16:creationId xmlns:a16="http://schemas.microsoft.com/office/drawing/2014/main" id="{207662C1-9F18-A42F-B26D-C1B830A5FD3A}"/>
              </a:ext>
            </a:extLst>
          </p:cNvPr>
          <p:cNvPicPr preferRelativeResize="0"/>
          <p:nvPr userDrawn="1"/>
        </p:nvPicPr>
        <p:blipFill rotWithShape="1">
          <a:blip r:embed="rId5">
            <a:alphaModFix/>
          </a:blip>
          <a:srcRect/>
          <a:stretch/>
        </p:blipFill>
        <p:spPr>
          <a:xfrm>
            <a:off x="11305651" y="96174"/>
            <a:ext cx="738701" cy="720000"/>
          </a:xfrm>
          <a:prstGeom prst="rect">
            <a:avLst/>
          </a:prstGeom>
          <a:noFill/>
          <a:ln>
            <a:noFill/>
          </a:ln>
        </p:spPr>
      </p:pic>
      <p:pic>
        <p:nvPicPr>
          <p:cNvPr id="2" name="Google Shape;15;p5" descr="A close - up of a flame&#10;&#10;Description automatically generated with medium confidence">
            <a:extLst>
              <a:ext uri="{FF2B5EF4-FFF2-40B4-BE49-F238E27FC236}">
                <a16:creationId xmlns:a16="http://schemas.microsoft.com/office/drawing/2014/main" id="{5293D979-2412-AE92-409B-03BBA11F1FC0}"/>
              </a:ext>
            </a:extLst>
          </p:cNvPr>
          <p:cNvPicPr preferRelativeResize="0"/>
          <p:nvPr userDrawn="1"/>
        </p:nvPicPr>
        <p:blipFill rotWithShape="1">
          <a:blip r:embed="rId6">
            <a:alphaModFix/>
          </a:blip>
          <a:srcRect/>
          <a:stretch/>
        </p:blipFill>
        <p:spPr>
          <a:xfrm>
            <a:off x="11277600" y="6034851"/>
            <a:ext cx="715200" cy="720000"/>
          </a:xfrm>
          <a:prstGeom prst="rect">
            <a:avLst/>
          </a:prstGeom>
          <a:noFill/>
          <a:ln>
            <a:noFill/>
          </a:ln>
        </p:spPr>
      </p:pic>
    </p:spTree>
    <p:extLst>
      <p:ext uri="{BB962C8B-B14F-4D97-AF65-F5344CB8AC3E}">
        <p14:creationId xmlns:p14="http://schemas.microsoft.com/office/powerpoint/2010/main" val="3464551454"/>
      </p:ext>
    </p:extLst>
  </p:cSld>
  <p:clrMap bg1="lt1" tx1="dk1" bg2="lt2" tx2="dk2" accent1="accent1" accent2="accent2" accent3="accent3" accent4="accent4" accent5="accent5" accent6="accent6" hlink="hlink" folHlink="folHlink"/>
  <p:sldLayoutIdLst>
    <p:sldLayoutId id="2147483725" r:id="rId1"/>
    <p:sldLayoutId id="214748372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3;p5">
            <a:hlinkClick r:id="rId4"/>
            <a:extLst>
              <a:ext uri="{FF2B5EF4-FFF2-40B4-BE49-F238E27FC236}">
                <a16:creationId xmlns:a16="http://schemas.microsoft.com/office/drawing/2014/main" id="{A9E48060-17CD-B132-6D73-9582F062AFF7}"/>
              </a:ext>
            </a:extLst>
          </p:cNvPr>
          <p:cNvSpPr/>
          <p:nvPr userDrawn="1"/>
        </p:nvSpPr>
        <p:spPr>
          <a:xfrm>
            <a:off x="-406400" y="6480175"/>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pic>
        <p:nvPicPr>
          <p:cNvPr id="8" name="Google Shape;18;p5" descr="Calendar&#10;&#10;Description automatically generated with low confidence">
            <a:extLst>
              <a:ext uri="{FF2B5EF4-FFF2-40B4-BE49-F238E27FC236}">
                <a16:creationId xmlns:a16="http://schemas.microsoft.com/office/drawing/2014/main" id="{207662C1-9F18-A42F-B26D-C1B830A5FD3A}"/>
              </a:ext>
            </a:extLst>
          </p:cNvPr>
          <p:cNvPicPr preferRelativeResize="0"/>
          <p:nvPr userDrawn="1"/>
        </p:nvPicPr>
        <p:blipFill rotWithShape="1">
          <a:blip r:embed="rId5">
            <a:alphaModFix/>
          </a:blip>
          <a:srcRect/>
          <a:stretch/>
        </p:blipFill>
        <p:spPr>
          <a:xfrm>
            <a:off x="11305651" y="96174"/>
            <a:ext cx="738701" cy="720000"/>
          </a:xfrm>
          <a:prstGeom prst="rect">
            <a:avLst/>
          </a:prstGeom>
          <a:noFill/>
          <a:ln>
            <a:noFill/>
          </a:ln>
        </p:spPr>
      </p:pic>
      <p:pic>
        <p:nvPicPr>
          <p:cNvPr id="3" name="Google Shape;17;p5" descr="A picture containing text, clipart&#10;&#10;Description automatically generated">
            <a:extLst>
              <a:ext uri="{FF2B5EF4-FFF2-40B4-BE49-F238E27FC236}">
                <a16:creationId xmlns:a16="http://schemas.microsoft.com/office/drawing/2014/main" id="{7288CD64-CD81-7080-A480-BDFE1C40D14F}"/>
              </a:ext>
            </a:extLst>
          </p:cNvPr>
          <p:cNvPicPr preferRelativeResize="0"/>
          <p:nvPr userDrawn="1"/>
        </p:nvPicPr>
        <p:blipFill rotWithShape="1">
          <a:blip r:embed="rId6">
            <a:alphaModFix/>
          </a:blip>
          <a:srcRect/>
          <a:stretch/>
        </p:blipFill>
        <p:spPr>
          <a:xfrm>
            <a:off x="11286950" y="6062852"/>
            <a:ext cx="720000" cy="720000"/>
          </a:xfrm>
          <a:prstGeom prst="rect">
            <a:avLst/>
          </a:prstGeom>
          <a:noFill/>
          <a:ln>
            <a:noFill/>
          </a:ln>
        </p:spPr>
      </p:pic>
    </p:spTree>
    <p:extLst>
      <p:ext uri="{BB962C8B-B14F-4D97-AF65-F5344CB8AC3E}">
        <p14:creationId xmlns:p14="http://schemas.microsoft.com/office/powerpoint/2010/main" val="3448555468"/>
      </p:ext>
    </p:extLst>
  </p:cSld>
  <p:clrMap bg1="lt1" tx1="dk1" bg2="lt2" tx2="dk2" accent1="accent1" accent2="accent2" accent3="accent3" accent4="accent4" accent5="accent5" accent6="accent6" hlink="hlink" folHlink="folHlink"/>
  <p:sldLayoutIdLst>
    <p:sldLayoutId id="2147483704" r:id="rId1"/>
    <p:sldLayoutId id="214748370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3;p5">
            <a:hlinkClick r:id="rId4"/>
            <a:extLst>
              <a:ext uri="{FF2B5EF4-FFF2-40B4-BE49-F238E27FC236}">
                <a16:creationId xmlns:a16="http://schemas.microsoft.com/office/drawing/2014/main" id="{A9E48060-17CD-B132-6D73-9582F062AFF7}"/>
              </a:ext>
            </a:extLst>
          </p:cNvPr>
          <p:cNvSpPr/>
          <p:nvPr userDrawn="1"/>
        </p:nvSpPr>
        <p:spPr>
          <a:xfrm>
            <a:off x="-406400" y="6480175"/>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pic>
        <p:nvPicPr>
          <p:cNvPr id="8" name="Google Shape;18;p5" descr="Calendar&#10;&#10;Description automatically generated with low confidence">
            <a:extLst>
              <a:ext uri="{FF2B5EF4-FFF2-40B4-BE49-F238E27FC236}">
                <a16:creationId xmlns:a16="http://schemas.microsoft.com/office/drawing/2014/main" id="{207662C1-9F18-A42F-B26D-C1B830A5FD3A}"/>
              </a:ext>
            </a:extLst>
          </p:cNvPr>
          <p:cNvPicPr preferRelativeResize="0"/>
          <p:nvPr userDrawn="1"/>
        </p:nvPicPr>
        <p:blipFill rotWithShape="1">
          <a:blip r:embed="rId5">
            <a:alphaModFix/>
          </a:blip>
          <a:srcRect/>
          <a:stretch/>
        </p:blipFill>
        <p:spPr>
          <a:xfrm>
            <a:off x="11305651" y="96174"/>
            <a:ext cx="738701" cy="720000"/>
          </a:xfrm>
          <a:prstGeom prst="rect">
            <a:avLst/>
          </a:prstGeom>
          <a:noFill/>
          <a:ln>
            <a:noFill/>
          </a:ln>
        </p:spPr>
      </p:pic>
      <p:pic>
        <p:nvPicPr>
          <p:cNvPr id="2" name="Google Shape;16;p5" descr="A picture containing text, light&#10;&#10;Description automatically generated">
            <a:extLst>
              <a:ext uri="{FF2B5EF4-FFF2-40B4-BE49-F238E27FC236}">
                <a16:creationId xmlns:a16="http://schemas.microsoft.com/office/drawing/2014/main" id="{0D92CFA4-240F-397C-B597-6E0ECD97798C}"/>
              </a:ext>
            </a:extLst>
          </p:cNvPr>
          <p:cNvPicPr preferRelativeResize="0"/>
          <p:nvPr userDrawn="1"/>
        </p:nvPicPr>
        <p:blipFill rotWithShape="1">
          <a:blip r:embed="rId6">
            <a:alphaModFix/>
          </a:blip>
          <a:srcRect/>
          <a:stretch/>
        </p:blipFill>
        <p:spPr>
          <a:xfrm>
            <a:off x="11311473" y="6064332"/>
            <a:ext cx="720000" cy="720000"/>
          </a:xfrm>
          <a:prstGeom prst="rect">
            <a:avLst/>
          </a:prstGeom>
          <a:noFill/>
          <a:ln>
            <a:noFill/>
          </a:ln>
        </p:spPr>
      </p:pic>
    </p:spTree>
    <p:extLst>
      <p:ext uri="{BB962C8B-B14F-4D97-AF65-F5344CB8AC3E}">
        <p14:creationId xmlns:p14="http://schemas.microsoft.com/office/powerpoint/2010/main" val="2332550184"/>
      </p:ext>
    </p:extLst>
  </p:cSld>
  <p:clrMap bg1="lt1" tx1="dk1" bg2="lt2" tx2="dk2" accent1="accent1" accent2="accent2" accent3="accent3" accent4="accent4" accent5="accent5" accent6="accent6" hlink="hlink" folHlink="folHlink"/>
  <p:sldLayoutIdLst>
    <p:sldLayoutId id="2147483707" r:id="rId1"/>
    <p:sldLayoutId id="214748370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3;p5">
            <a:hlinkClick r:id="rId4"/>
            <a:extLst>
              <a:ext uri="{FF2B5EF4-FFF2-40B4-BE49-F238E27FC236}">
                <a16:creationId xmlns:a16="http://schemas.microsoft.com/office/drawing/2014/main" id="{A9E48060-17CD-B132-6D73-9582F062AFF7}"/>
              </a:ext>
            </a:extLst>
          </p:cNvPr>
          <p:cNvSpPr/>
          <p:nvPr userDrawn="1"/>
        </p:nvSpPr>
        <p:spPr>
          <a:xfrm>
            <a:off x="-406400" y="6480175"/>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pic>
        <p:nvPicPr>
          <p:cNvPr id="8" name="Google Shape;18;p5" descr="Calendar&#10;&#10;Description automatically generated with low confidence">
            <a:extLst>
              <a:ext uri="{FF2B5EF4-FFF2-40B4-BE49-F238E27FC236}">
                <a16:creationId xmlns:a16="http://schemas.microsoft.com/office/drawing/2014/main" id="{207662C1-9F18-A42F-B26D-C1B830A5FD3A}"/>
              </a:ext>
            </a:extLst>
          </p:cNvPr>
          <p:cNvPicPr preferRelativeResize="0"/>
          <p:nvPr userDrawn="1"/>
        </p:nvPicPr>
        <p:blipFill rotWithShape="1">
          <a:blip r:embed="rId5">
            <a:alphaModFix/>
          </a:blip>
          <a:srcRect/>
          <a:stretch/>
        </p:blipFill>
        <p:spPr>
          <a:xfrm>
            <a:off x="11305651" y="96174"/>
            <a:ext cx="738701" cy="720000"/>
          </a:xfrm>
          <a:prstGeom prst="rect">
            <a:avLst/>
          </a:prstGeom>
          <a:noFill/>
          <a:ln>
            <a:noFill/>
          </a:ln>
        </p:spPr>
      </p:pic>
      <p:pic>
        <p:nvPicPr>
          <p:cNvPr id="3" name="Google Shape;16;p5" descr="Graphical user interface, application&#10;&#10;Description automatically generated">
            <a:extLst>
              <a:ext uri="{FF2B5EF4-FFF2-40B4-BE49-F238E27FC236}">
                <a16:creationId xmlns:a16="http://schemas.microsoft.com/office/drawing/2014/main" id="{1AC5C26C-CE82-BBD8-9C15-5894883E5D5E}"/>
              </a:ext>
            </a:extLst>
          </p:cNvPr>
          <p:cNvPicPr preferRelativeResize="0"/>
          <p:nvPr userDrawn="1"/>
        </p:nvPicPr>
        <p:blipFill rotWithShape="1">
          <a:blip r:embed="rId6">
            <a:alphaModFix/>
          </a:blip>
          <a:srcRect/>
          <a:stretch/>
        </p:blipFill>
        <p:spPr>
          <a:xfrm>
            <a:off x="11331299" y="6042792"/>
            <a:ext cx="720000" cy="720000"/>
          </a:xfrm>
          <a:prstGeom prst="rect">
            <a:avLst/>
          </a:prstGeom>
          <a:noFill/>
          <a:ln>
            <a:noFill/>
          </a:ln>
        </p:spPr>
      </p:pic>
    </p:spTree>
    <p:extLst>
      <p:ext uri="{BB962C8B-B14F-4D97-AF65-F5344CB8AC3E}">
        <p14:creationId xmlns:p14="http://schemas.microsoft.com/office/powerpoint/2010/main" val="2205739734"/>
      </p:ext>
    </p:extLst>
  </p:cSld>
  <p:clrMap bg1="lt1" tx1="dk1" bg2="lt2" tx2="dk2" accent1="accent1" accent2="accent2" accent3="accent3" accent4="accent4" accent5="accent5" accent6="accent6" hlink="hlink" folHlink="folHlink"/>
  <p:sldLayoutIdLst>
    <p:sldLayoutId id="2147483710" r:id="rId1"/>
    <p:sldLayoutId id="214748371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3;p5">
            <a:hlinkClick r:id="rId4"/>
            <a:extLst>
              <a:ext uri="{FF2B5EF4-FFF2-40B4-BE49-F238E27FC236}">
                <a16:creationId xmlns:a16="http://schemas.microsoft.com/office/drawing/2014/main" id="{A9E48060-17CD-B132-6D73-9582F062AFF7}"/>
              </a:ext>
            </a:extLst>
          </p:cNvPr>
          <p:cNvSpPr/>
          <p:nvPr userDrawn="1"/>
        </p:nvSpPr>
        <p:spPr>
          <a:xfrm>
            <a:off x="-406400" y="6480175"/>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pic>
        <p:nvPicPr>
          <p:cNvPr id="8" name="Google Shape;18;p5" descr="Calendar&#10;&#10;Description automatically generated with low confidence">
            <a:extLst>
              <a:ext uri="{FF2B5EF4-FFF2-40B4-BE49-F238E27FC236}">
                <a16:creationId xmlns:a16="http://schemas.microsoft.com/office/drawing/2014/main" id="{207662C1-9F18-A42F-B26D-C1B830A5FD3A}"/>
              </a:ext>
            </a:extLst>
          </p:cNvPr>
          <p:cNvPicPr preferRelativeResize="0"/>
          <p:nvPr userDrawn="1"/>
        </p:nvPicPr>
        <p:blipFill rotWithShape="1">
          <a:blip r:embed="rId5">
            <a:alphaModFix/>
          </a:blip>
          <a:srcRect/>
          <a:stretch/>
        </p:blipFill>
        <p:spPr>
          <a:xfrm>
            <a:off x="11305651" y="96174"/>
            <a:ext cx="738701" cy="720000"/>
          </a:xfrm>
          <a:prstGeom prst="rect">
            <a:avLst/>
          </a:prstGeom>
          <a:noFill/>
          <a:ln>
            <a:noFill/>
          </a:ln>
        </p:spPr>
      </p:pic>
      <p:pic>
        <p:nvPicPr>
          <p:cNvPr id="4" name="Google Shape;16;p5" descr="A picture containing text, lamp&#10;&#10;Description automatically generated">
            <a:extLst>
              <a:ext uri="{FF2B5EF4-FFF2-40B4-BE49-F238E27FC236}">
                <a16:creationId xmlns:a16="http://schemas.microsoft.com/office/drawing/2014/main" id="{4B23A585-8A62-72F1-10F0-99922BFF517A}"/>
              </a:ext>
            </a:extLst>
          </p:cNvPr>
          <p:cNvPicPr preferRelativeResize="0"/>
          <p:nvPr userDrawn="1"/>
        </p:nvPicPr>
        <p:blipFill rotWithShape="1">
          <a:blip r:embed="rId6">
            <a:alphaModFix/>
          </a:blip>
          <a:srcRect/>
          <a:stretch/>
        </p:blipFill>
        <p:spPr>
          <a:xfrm>
            <a:off x="11382943" y="6042792"/>
            <a:ext cx="720000" cy="720000"/>
          </a:xfrm>
          <a:prstGeom prst="rect">
            <a:avLst/>
          </a:prstGeom>
          <a:noFill/>
          <a:ln>
            <a:noFill/>
          </a:ln>
        </p:spPr>
      </p:pic>
    </p:spTree>
    <p:extLst>
      <p:ext uri="{BB962C8B-B14F-4D97-AF65-F5344CB8AC3E}">
        <p14:creationId xmlns:p14="http://schemas.microsoft.com/office/powerpoint/2010/main" val="1882822011"/>
      </p:ext>
    </p:extLst>
  </p:cSld>
  <p:clrMap bg1="lt1" tx1="dk1" bg2="lt2" tx2="dk2" accent1="accent1" accent2="accent2" accent3="accent3" accent4="accent4" accent5="accent5" accent6="accent6" hlink="hlink" folHlink="folHlink"/>
  <p:sldLayoutIdLst>
    <p:sldLayoutId id="2147483713" r:id="rId1"/>
    <p:sldLayoutId id="214748371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3;p5">
            <a:hlinkClick r:id="rId4"/>
            <a:extLst>
              <a:ext uri="{FF2B5EF4-FFF2-40B4-BE49-F238E27FC236}">
                <a16:creationId xmlns:a16="http://schemas.microsoft.com/office/drawing/2014/main" id="{A9E48060-17CD-B132-6D73-9582F062AFF7}"/>
              </a:ext>
            </a:extLst>
          </p:cNvPr>
          <p:cNvSpPr/>
          <p:nvPr userDrawn="1"/>
        </p:nvSpPr>
        <p:spPr>
          <a:xfrm>
            <a:off x="-406400" y="6480175"/>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pic>
        <p:nvPicPr>
          <p:cNvPr id="8" name="Google Shape;18;p5" descr="Calendar&#10;&#10;Description automatically generated with low confidence">
            <a:extLst>
              <a:ext uri="{FF2B5EF4-FFF2-40B4-BE49-F238E27FC236}">
                <a16:creationId xmlns:a16="http://schemas.microsoft.com/office/drawing/2014/main" id="{207662C1-9F18-A42F-B26D-C1B830A5FD3A}"/>
              </a:ext>
            </a:extLst>
          </p:cNvPr>
          <p:cNvPicPr preferRelativeResize="0"/>
          <p:nvPr userDrawn="1"/>
        </p:nvPicPr>
        <p:blipFill rotWithShape="1">
          <a:blip r:embed="rId5">
            <a:alphaModFix/>
          </a:blip>
          <a:srcRect/>
          <a:stretch/>
        </p:blipFill>
        <p:spPr>
          <a:xfrm>
            <a:off x="11305651" y="96174"/>
            <a:ext cx="738701" cy="720000"/>
          </a:xfrm>
          <a:prstGeom prst="rect">
            <a:avLst/>
          </a:prstGeom>
          <a:noFill/>
          <a:ln>
            <a:noFill/>
          </a:ln>
        </p:spPr>
      </p:pic>
      <p:pic>
        <p:nvPicPr>
          <p:cNvPr id="2" name="Google Shape;16;p5" descr="A picture containing text, night sky&#10;&#10;Description automatically generated">
            <a:extLst>
              <a:ext uri="{FF2B5EF4-FFF2-40B4-BE49-F238E27FC236}">
                <a16:creationId xmlns:a16="http://schemas.microsoft.com/office/drawing/2014/main" id="{C243C0DB-A816-CD8F-EDEF-40B4425DD2DB}"/>
              </a:ext>
            </a:extLst>
          </p:cNvPr>
          <p:cNvPicPr preferRelativeResize="0"/>
          <p:nvPr userDrawn="1"/>
        </p:nvPicPr>
        <p:blipFill rotWithShape="1">
          <a:blip r:embed="rId6">
            <a:alphaModFix/>
          </a:blip>
          <a:srcRect/>
          <a:stretch/>
        </p:blipFill>
        <p:spPr>
          <a:xfrm>
            <a:off x="11331546" y="6042792"/>
            <a:ext cx="720000" cy="720000"/>
          </a:xfrm>
          <a:prstGeom prst="rect">
            <a:avLst/>
          </a:prstGeom>
          <a:noFill/>
          <a:ln>
            <a:noFill/>
          </a:ln>
        </p:spPr>
      </p:pic>
    </p:spTree>
    <p:extLst>
      <p:ext uri="{BB962C8B-B14F-4D97-AF65-F5344CB8AC3E}">
        <p14:creationId xmlns:p14="http://schemas.microsoft.com/office/powerpoint/2010/main" val="2697882079"/>
      </p:ext>
    </p:extLst>
  </p:cSld>
  <p:clrMap bg1="lt1" tx1="dk1" bg2="lt2" tx2="dk2" accent1="accent1" accent2="accent2" accent3="accent3" accent4="accent4" accent5="accent5" accent6="accent6" hlink="hlink" folHlink="folHlink"/>
  <p:sldLayoutIdLst>
    <p:sldLayoutId id="2147483716" r:id="rId1"/>
    <p:sldLayoutId id="214748371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3;p5">
            <a:hlinkClick r:id="rId3"/>
            <a:extLst>
              <a:ext uri="{FF2B5EF4-FFF2-40B4-BE49-F238E27FC236}">
                <a16:creationId xmlns:a16="http://schemas.microsoft.com/office/drawing/2014/main" id="{A9E48060-17CD-B132-6D73-9582F062AFF7}"/>
              </a:ext>
            </a:extLst>
          </p:cNvPr>
          <p:cNvSpPr/>
          <p:nvPr userDrawn="1"/>
        </p:nvSpPr>
        <p:spPr>
          <a:xfrm>
            <a:off x="-406400" y="6480175"/>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pic>
        <p:nvPicPr>
          <p:cNvPr id="8" name="Google Shape;18;p5" descr="Calendar&#10;&#10;Description automatically generated with low confidence">
            <a:extLst>
              <a:ext uri="{FF2B5EF4-FFF2-40B4-BE49-F238E27FC236}">
                <a16:creationId xmlns:a16="http://schemas.microsoft.com/office/drawing/2014/main" id="{207662C1-9F18-A42F-B26D-C1B830A5FD3A}"/>
              </a:ext>
            </a:extLst>
          </p:cNvPr>
          <p:cNvPicPr preferRelativeResize="0"/>
          <p:nvPr userDrawn="1"/>
        </p:nvPicPr>
        <p:blipFill rotWithShape="1">
          <a:blip r:embed="rId4">
            <a:alphaModFix/>
          </a:blip>
          <a:srcRect/>
          <a:stretch/>
        </p:blipFill>
        <p:spPr>
          <a:xfrm>
            <a:off x="11305651" y="96174"/>
            <a:ext cx="738701" cy="720000"/>
          </a:xfrm>
          <a:prstGeom prst="rect">
            <a:avLst/>
          </a:prstGeom>
          <a:noFill/>
          <a:ln>
            <a:noFill/>
          </a:ln>
        </p:spPr>
      </p:pic>
      <p:pic>
        <p:nvPicPr>
          <p:cNvPr id="9" name="Google Shape;17;p5" descr="A picture containing text, clock&#10;&#10;Description automatically generated">
            <a:extLst>
              <a:ext uri="{FF2B5EF4-FFF2-40B4-BE49-F238E27FC236}">
                <a16:creationId xmlns:a16="http://schemas.microsoft.com/office/drawing/2014/main" id="{35DB7C42-773F-04FD-AB55-8B866F38414E}"/>
              </a:ext>
            </a:extLst>
          </p:cNvPr>
          <p:cNvPicPr preferRelativeResize="0"/>
          <p:nvPr userDrawn="1"/>
        </p:nvPicPr>
        <p:blipFill rotWithShape="1">
          <a:blip r:embed="rId5">
            <a:alphaModFix/>
          </a:blip>
          <a:srcRect/>
          <a:stretch/>
        </p:blipFill>
        <p:spPr>
          <a:xfrm>
            <a:off x="205167" y="96174"/>
            <a:ext cx="678726" cy="720000"/>
          </a:xfrm>
          <a:prstGeom prst="rect">
            <a:avLst/>
          </a:prstGeom>
          <a:noFill/>
          <a:ln>
            <a:noFill/>
          </a:ln>
        </p:spPr>
      </p:pic>
      <p:sp>
        <p:nvSpPr>
          <p:cNvPr id="3" name="Google Shape;14;p5">
            <a:extLst>
              <a:ext uri="{FF2B5EF4-FFF2-40B4-BE49-F238E27FC236}">
                <a16:creationId xmlns:a16="http://schemas.microsoft.com/office/drawing/2014/main" id="{F64C43DD-E8EF-524F-6A80-6D90AFDF0572}"/>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2436786"/>
      </p:ext>
    </p:extLst>
  </p:cSld>
  <p:clrMap bg1="lt1" tx1="dk1" bg2="lt2" tx2="dk2" accent1="accent1" accent2="accent2" accent3="accent3" accent4="accent4" accent5="accent5" accent6="accent6" hlink="hlink" folHlink="folHlink"/>
  <p:sldLayoutIdLst>
    <p:sldLayoutId id="214748372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image" Target="../media/image18.png"/><Relationship Id="rId1" Type="http://schemas.openxmlformats.org/officeDocument/2006/relationships/slideLayout" Target="../slideLayouts/slideLayout17.xml"/><Relationship Id="rId6" Type="http://schemas.openxmlformats.org/officeDocument/2006/relationships/image" Target="../media/image21.jpeg"/><Relationship Id="rId5" Type="http://schemas.microsoft.com/office/2007/relationships/hdphoto" Target="../media/hdphoto2.wdp"/><Relationship Id="rId4" Type="http://schemas.openxmlformats.org/officeDocument/2006/relationships/image" Target="../media/image20.png"/><Relationship Id="rId9"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003758">
            <a:off x="525578" y="2822450"/>
            <a:ext cx="3165965" cy="316596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324316">
            <a:off x="8802539" y="282646"/>
            <a:ext cx="2087880" cy="2087880"/>
          </a:xfrm>
          <a:prstGeom prst="rect">
            <a:avLst/>
          </a:prstGeom>
        </p:spPr>
      </p:pic>
      <p:sp>
        <p:nvSpPr>
          <p:cNvPr id="2" name="Title 1">
            <a:extLst>
              <a:ext uri="{FF2B5EF4-FFF2-40B4-BE49-F238E27FC236}">
                <a16:creationId xmlns:a16="http://schemas.microsoft.com/office/drawing/2014/main" id="{5D0BAFC2-F7A4-CBC2-3E8E-B5A25ADB7FF1}"/>
              </a:ext>
            </a:extLst>
          </p:cNvPr>
          <p:cNvSpPr>
            <a:spLocks noGrp="1"/>
          </p:cNvSpPr>
          <p:nvPr>
            <p:ph type="ctrTitle"/>
          </p:nvPr>
        </p:nvSpPr>
        <p:spPr>
          <a:xfrm>
            <a:off x="1828800" y="1326587"/>
            <a:ext cx="8534400" cy="3565453"/>
          </a:xfrm>
        </p:spPr>
        <p:txBody>
          <a:bodyPr/>
          <a:lstStyle/>
          <a:p>
            <a:r>
              <a:rPr lang="en-IE" sz="7200" b="1" dirty="0">
                <a:solidFill>
                  <a:schemeClr val="accent1">
                    <a:lumMod val="75000"/>
                  </a:schemeClr>
                </a:solidFill>
              </a:rPr>
              <a:t>A Peek into the World of Letters</a:t>
            </a:r>
            <a:endParaRPr lang="en-IN" sz="7200" dirty="0">
              <a:solidFill>
                <a:schemeClr val="accent1">
                  <a:lumMod val="75000"/>
                </a:schemeClr>
              </a:solidFill>
            </a:endParaRPr>
          </a:p>
        </p:txBody>
      </p:sp>
      <p:sp>
        <p:nvSpPr>
          <p:cNvPr id="4" name="Parallelogram 3"/>
          <p:cNvSpPr/>
          <p:nvPr/>
        </p:nvSpPr>
        <p:spPr>
          <a:xfrm>
            <a:off x="2480549" y="160020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p:cNvSpPr/>
          <p:nvPr/>
        </p:nvSpPr>
        <p:spPr>
          <a:xfrm>
            <a:off x="3223738" y="160020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a:off x="3966928" y="160020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a:off x="1737360" y="160020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p:nvSpPr>
        <p:spPr>
          <a:xfrm>
            <a:off x="5453307" y="160020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a:off x="6196496" y="160020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p:nvSpPr>
        <p:spPr>
          <a:xfrm>
            <a:off x="6939686" y="160020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p:nvSpPr>
        <p:spPr>
          <a:xfrm>
            <a:off x="4710118" y="160020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p:nvSpPr>
        <p:spPr>
          <a:xfrm>
            <a:off x="8426065" y="160020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p:nvSpPr>
        <p:spPr>
          <a:xfrm>
            <a:off x="9169254" y="160020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p:nvSpPr>
        <p:spPr>
          <a:xfrm>
            <a:off x="9912444" y="160020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p:nvSpPr>
        <p:spPr>
          <a:xfrm>
            <a:off x="7682876" y="160020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p:cNvSpPr/>
          <p:nvPr/>
        </p:nvSpPr>
        <p:spPr>
          <a:xfrm>
            <a:off x="2480549" y="435864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28"/>
          <p:cNvSpPr/>
          <p:nvPr/>
        </p:nvSpPr>
        <p:spPr>
          <a:xfrm>
            <a:off x="3223738" y="435864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p:nvSpPr>
        <p:spPr>
          <a:xfrm>
            <a:off x="3966928" y="435864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p:nvSpPr>
        <p:spPr>
          <a:xfrm>
            <a:off x="1737360" y="435864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p:nvSpPr>
        <p:spPr>
          <a:xfrm>
            <a:off x="5453307" y="435864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p:nvSpPr>
        <p:spPr>
          <a:xfrm>
            <a:off x="6196496" y="435864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allelogram 33"/>
          <p:cNvSpPr/>
          <p:nvPr/>
        </p:nvSpPr>
        <p:spPr>
          <a:xfrm>
            <a:off x="6939686" y="435864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arallelogram 34"/>
          <p:cNvSpPr/>
          <p:nvPr/>
        </p:nvSpPr>
        <p:spPr>
          <a:xfrm>
            <a:off x="4710118" y="435864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p:cNvSpPr/>
          <p:nvPr/>
        </p:nvSpPr>
        <p:spPr>
          <a:xfrm>
            <a:off x="8426065" y="435864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arallelogram 36"/>
          <p:cNvSpPr/>
          <p:nvPr/>
        </p:nvSpPr>
        <p:spPr>
          <a:xfrm>
            <a:off x="9169254" y="435864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arallelogram 37"/>
          <p:cNvSpPr/>
          <p:nvPr/>
        </p:nvSpPr>
        <p:spPr>
          <a:xfrm>
            <a:off x="9912444" y="435864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allelogram 38"/>
          <p:cNvSpPr/>
          <p:nvPr/>
        </p:nvSpPr>
        <p:spPr>
          <a:xfrm>
            <a:off x="7682876" y="435864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5858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4067" t="-22" r="5095" b="91890"/>
          <a:stretch/>
        </p:blipFill>
        <p:spPr>
          <a:xfrm>
            <a:off x="9231524" y="358355"/>
            <a:ext cx="1457325" cy="161925"/>
          </a:xfrm>
          <a:prstGeom prst="rect">
            <a:avLst/>
          </a:prstGeom>
        </p:spPr>
      </p:pic>
      <p:pic>
        <p:nvPicPr>
          <p:cNvPr id="31" name="Picture 30"/>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4067" t="-22" r="5095" b="91890"/>
          <a:stretch/>
        </p:blipFill>
        <p:spPr>
          <a:xfrm>
            <a:off x="1544582" y="358355"/>
            <a:ext cx="1457325" cy="161925"/>
          </a:xfrm>
          <a:prstGeom prst="rect">
            <a:avLst/>
          </a:prstGeom>
        </p:spPr>
      </p:pic>
      <p:sp>
        <p:nvSpPr>
          <p:cNvPr id="5" name="Rounded Rectangle 4"/>
          <p:cNvSpPr/>
          <p:nvPr/>
        </p:nvSpPr>
        <p:spPr>
          <a:xfrm>
            <a:off x="857251" y="5196483"/>
            <a:ext cx="5455920" cy="42672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857251" y="2919885"/>
            <a:ext cx="5455920" cy="42672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B64A9-9930-436C-FBCE-D7A30079BFCF}"/>
              </a:ext>
            </a:extLst>
          </p:cNvPr>
          <p:cNvSpPr>
            <a:spLocks noGrp="1"/>
          </p:cNvSpPr>
          <p:nvPr>
            <p:ph type="title"/>
          </p:nvPr>
        </p:nvSpPr>
        <p:spPr>
          <a:xfrm>
            <a:off x="0" y="165511"/>
            <a:ext cx="12192000" cy="654032"/>
          </a:xfrm>
        </p:spPr>
        <p:txBody>
          <a:bodyPr/>
          <a:lstStyle/>
          <a:p>
            <a:r>
              <a:rPr lang="en-IE" b="1" dirty="0">
                <a:solidFill>
                  <a:schemeClr val="accent2">
                    <a:lumMod val="75000"/>
                  </a:schemeClr>
                </a:solidFill>
              </a:rPr>
              <a:t>Fun with Writing</a:t>
            </a:r>
            <a:endParaRPr lang="en-IN" dirty="0">
              <a:solidFill>
                <a:schemeClr val="accent2">
                  <a:lumMod val="75000"/>
                </a:schemeClr>
              </a:solidFill>
            </a:endParaRPr>
          </a:p>
        </p:txBody>
      </p:sp>
      <p:sp>
        <p:nvSpPr>
          <p:cNvPr id="3" name="Text Placeholder 2">
            <a:extLst>
              <a:ext uri="{FF2B5EF4-FFF2-40B4-BE49-F238E27FC236}">
                <a16:creationId xmlns:a16="http://schemas.microsoft.com/office/drawing/2014/main" id="{51C288AA-D59F-133D-34E8-297E98B6922C}"/>
              </a:ext>
            </a:extLst>
          </p:cNvPr>
          <p:cNvSpPr>
            <a:spLocks noGrp="1"/>
          </p:cNvSpPr>
          <p:nvPr>
            <p:ph type="body" idx="1"/>
          </p:nvPr>
        </p:nvSpPr>
        <p:spPr>
          <a:xfrm>
            <a:off x="857251" y="920592"/>
            <a:ext cx="9673589" cy="2591496"/>
          </a:xfrm>
        </p:spPr>
        <p:txBody>
          <a:bodyPr/>
          <a:lstStyle/>
          <a:p>
            <a:pPr marL="25400" indent="0">
              <a:buNone/>
            </a:pPr>
            <a:r>
              <a:rPr lang="en-IE" sz="2400" b="1" i="1" dirty="0"/>
              <a:t>Questionnaire:  MCQ for formal letter writing</a:t>
            </a:r>
            <a:endParaRPr lang="en-US" sz="2400" dirty="0"/>
          </a:p>
          <a:p>
            <a:pPr marL="25400" indent="0">
              <a:buNone/>
            </a:pPr>
            <a:r>
              <a:rPr lang="en-IE" sz="2000" b="1" i="1" dirty="0"/>
              <a:t> </a:t>
            </a:r>
            <a:endParaRPr lang="en-US" sz="2000" dirty="0"/>
          </a:p>
          <a:p>
            <a:pPr marL="25400" indent="0">
              <a:buNone/>
            </a:pPr>
            <a:r>
              <a:rPr lang="en-IE" sz="2000" b="1" dirty="0"/>
              <a:t>1. What is the purpose of Formal letters?</a:t>
            </a:r>
          </a:p>
          <a:p>
            <a:pPr marL="25400" indent="0">
              <a:buNone/>
            </a:pPr>
            <a:r>
              <a:rPr lang="en-IE" sz="2000" dirty="0"/>
              <a:t>a) To inform friend about personal news</a:t>
            </a:r>
            <a:endParaRPr lang="en-US" sz="2000" dirty="0"/>
          </a:p>
          <a:p>
            <a:pPr marL="25400" indent="0">
              <a:buNone/>
            </a:pPr>
            <a:r>
              <a:rPr lang="en-IE" sz="2000" dirty="0"/>
              <a:t>b) To share informal thoughts</a:t>
            </a:r>
            <a:endParaRPr lang="en-US" sz="2000" dirty="0"/>
          </a:p>
          <a:p>
            <a:pPr marL="25400" indent="0">
              <a:buNone/>
            </a:pPr>
            <a:r>
              <a:rPr lang="en-IE" sz="2000" dirty="0"/>
              <a:t>c) To communicate professionally and formally</a:t>
            </a:r>
            <a:endParaRPr lang="en-US" sz="2000" dirty="0"/>
          </a:p>
        </p:txBody>
      </p:sp>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1433" y="1091395"/>
            <a:ext cx="4124769" cy="2749453"/>
          </a:xfrm>
          <a:prstGeom prst="rect">
            <a:avLst/>
          </a:prstGeom>
        </p:spPr>
      </p:pic>
      <p:sp>
        <p:nvSpPr>
          <p:cNvPr id="9" name="TextBox 8"/>
          <p:cNvSpPr txBox="1"/>
          <p:nvPr/>
        </p:nvSpPr>
        <p:spPr>
          <a:xfrm>
            <a:off x="988253" y="3512088"/>
            <a:ext cx="1764029" cy="374571"/>
          </a:xfrm>
          <a:prstGeom prst="round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600" dirty="0"/>
              <a:t>Click for answer</a:t>
            </a:r>
          </a:p>
        </p:txBody>
      </p:sp>
      <p:sp>
        <p:nvSpPr>
          <p:cNvPr id="10" name="TextBox 9"/>
          <p:cNvSpPr txBox="1"/>
          <p:nvPr/>
        </p:nvSpPr>
        <p:spPr>
          <a:xfrm>
            <a:off x="857251" y="4113068"/>
            <a:ext cx="7452360" cy="2323713"/>
          </a:xfrm>
          <a:prstGeom prst="rect">
            <a:avLst/>
          </a:prstGeom>
          <a:noFill/>
        </p:spPr>
        <p:txBody>
          <a:bodyPr wrap="square" rtlCol="0">
            <a:spAutoFit/>
          </a:bodyPr>
          <a:lstStyle/>
          <a:p>
            <a:pPr marL="25400" indent="0">
              <a:spcBef>
                <a:spcPts val="640"/>
              </a:spcBef>
              <a:buNone/>
            </a:pPr>
            <a:r>
              <a:rPr lang="en-IE" sz="2000" dirty="0">
                <a:latin typeface="Calibri" panose="020F0502020204030204" pitchFamily="34" charset="0"/>
                <a:cs typeface="Calibri" panose="020F0502020204030204" pitchFamily="34" charset="0"/>
              </a:rPr>
              <a:t> </a:t>
            </a:r>
            <a:r>
              <a:rPr lang="en-IE" sz="2000" b="1" dirty="0">
                <a:latin typeface="Calibri" panose="020F0502020204030204" pitchFamily="34" charset="0"/>
                <a:cs typeface="Calibri" panose="020F0502020204030204" pitchFamily="34" charset="0"/>
              </a:rPr>
              <a:t>2. Why is it necessary to use respectful salutation in a formal letter?</a:t>
            </a:r>
            <a:endParaRPr lang="en-US" sz="2000" b="1" dirty="0">
              <a:latin typeface="Calibri" panose="020F0502020204030204" pitchFamily="34" charset="0"/>
              <a:cs typeface="Calibri" panose="020F0502020204030204" pitchFamily="34" charset="0"/>
            </a:endParaRPr>
          </a:p>
          <a:p>
            <a:pPr marL="25400">
              <a:spcBef>
                <a:spcPts val="640"/>
              </a:spcBef>
            </a:pPr>
            <a:r>
              <a:rPr lang="en-IE" sz="2000" dirty="0">
                <a:latin typeface="Calibri" panose="020F0502020204030204" pitchFamily="34" charset="0"/>
                <a:cs typeface="Calibri" panose="020F0502020204030204" pitchFamily="34" charset="0"/>
              </a:rPr>
              <a:t>a) It makes letter longer</a:t>
            </a:r>
            <a:endParaRPr lang="en-US" sz="2000" dirty="0">
              <a:latin typeface="Calibri" panose="020F0502020204030204" pitchFamily="34" charset="0"/>
              <a:cs typeface="Calibri" panose="020F0502020204030204" pitchFamily="34" charset="0"/>
            </a:endParaRPr>
          </a:p>
          <a:p>
            <a:pPr marL="25400" indent="0">
              <a:spcBef>
                <a:spcPts val="640"/>
              </a:spcBef>
              <a:buNone/>
            </a:pPr>
            <a:r>
              <a:rPr lang="en-IE" sz="2000" dirty="0">
                <a:latin typeface="Calibri" panose="020F0502020204030204" pitchFamily="34" charset="0"/>
                <a:cs typeface="Calibri" panose="020F0502020204030204" pitchFamily="34" charset="0"/>
              </a:rPr>
              <a:t>b) It saves time</a:t>
            </a:r>
            <a:endParaRPr lang="en-US" sz="2000" dirty="0">
              <a:latin typeface="Calibri" panose="020F0502020204030204" pitchFamily="34" charset="0"/>
              <a:cs typeface="Calibri" panose="020F0502020204030204" pitchFamily="34" charset="0"/>
            </a:endParaRPr>
          </a:p>
          <a:p>
            <a:pPr marL="25400" indent="0">
              <a:spcBef>
                <a:spcPts val="640"/>
              </a:spcBef>
              <a:buNone/>
            </a:pPr>
            <a:r>
              <a:rPr lang="en-IE" sz="2000" dirty="0">
                <a:latin typeface="Calibri" panose="020F0502020204030204" pitchFamily="34" charset="0"/>
                <a:cs typeface="Calibri" panose="020F0502020204030204" pitchFamily="34" charset="0"/>
              </a:rPr>
              <a:t>c) It shows professionalism and courtesy</a:t>
            </a:r>
            <a:endParaRPr lang="en-US" sz="2000" dirty="0">
              <a:latin typeface="Calibri" panose="020F0502020204030204" pitchFamily="34" charset="0"/>
              <a:cs typeface="Calibri" panose="020F0502020204030204" pitchFamily="34" charset="0"/>
            </a:endParaRPr>
          </a:p>
          <a:p>
            <a:pPr marL="25400" indent="0">
              <a:spcBef>
                <a:spcPts val="640"/>
              </a:spcBef>
              <a:buNone/>
            </a:pPr>
            <a:r>
              <a:rPr lang="en-IE" sz="2000" dirty="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a:p>
            <a:pPr>
              <a:spcBef>
                <a:spcPts val="640"/>
              </a:spcBef>
            </a:pPr>
            <a:endParaRPr lang="en-US" sz="2000" dirty="0">
              <a:latin typeface="Calibri" panose="020F0502020204030204" pitchFamily="34" charset="0"/>
              <a:cs typeface="Calibri" panose="020F0502020204030204" pitchFamily="34" charset="0"/>
            </a:endParaRPr>
          </a:p>
        </p:txBody>
      </p:sp>
      <p:sp>
        <p:nvSpPr>
          <p:cNvPr id="25" name="TextBox 24"/>
          <p:cNvSpPr txBox="1"/>
          <p:nvPr/>
        </p:nvSpPr>
        <p:spPr>
          <a:xfrm>
            <a:off x="988253" y="5710333"/>
            <a:ext cx="1764029" cy="374571"/>
          </a:xfrm>
          <a:prstGeom prst="round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600" dirty="0"/>
              <a:t>Click for answer</a:t>
            </a:r>
          </a:p>
        </p:txBody>
      </p:sp>
      <p:grpSp>
        <p:nvGrpSpPr>
          <p:cNvPr id="18" name="Group 17"/>
          <p:cNvGrpSpPr/>
          <p:nvPr/>
        </p:nvGrpSpPr>
        <p:grpSpPr>
          <a:xfrm>
            <a:off x="8393560" y="55282"/>
            <a:ext cx="628058" cy="779490"/>
            <a:chOff x="8431517" y="1016474"/>
            <a:chExt cx="628058" cy="779490"/>
          </a:xfrm>
        </p:grpSpPr>
        <p:pic>
          <p:nvPicPr>
            <p:cNvPr id="23" name="Picture 22"/>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431517" y="1016474"/>
              <a:ext cx="628058" cy="779490"/>
            </a:xfrm>
            <a:prstGeom prst="rect">
              <a:avLst/>
            </a:prstGeom>
          </p:spPr>
        </p:pic>
        <p:sp>
          <p:nvSpPr>
            <p:cNvPr id="24" name="Rectangle 23"/>
            <p:cNvSpPr/>
            <p:nvPr/>
          </p:nvSpPr>
          <p:spPr>
            <a:xfrm>
              <a:off x="8539162" y="1119857"/>
              <a:ext cx="414338" cy="561306"/>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3131309" y="55282"/>
            <a:ext cx="628058" cy="779490"/>
            <a:chOff x="8431517" y="1016474"/>
            <a:chExt cx="628058" cy="779490"/>
          </a:xfrm>
        </p:grpSpPr>
        <p:pic>
          <p:nvPicPr>
            <p:cNvPr id="28" name="Picture 27"/>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431517" y="1016474"/>
              <a:ext cx="628058" cy="779490"/>
            </a:xfrm>
            <a:prstGeom prst="rect">
              <a:avLst/>
            </a:prstGeom>
          </p:spPr>
        </p:pic>
        <p:sp>
          <p:nvSpPr>
            <p:cNvPr id="29" name="Rectangle 28"/>
            <p:cNvSpPr/>
            <p:nvPr/>
          </p:nvSpPr>
          <p:spPr>
            <a:xfrm>
              <a:off x="8539162" y="1119857"/>
              <a:ext cx="414338" cy="561306"/>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1962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750"/>
                                        <p:tgtEl>
                                          <p:spTgt spid="3">
                                            <p:txEl>
                                              <p:pRg st="2" end="2"/>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750"/>
                                        <p:tgtEl>
                                          <p:spTgt spid="3">
                                            <p:txEl>
                                              <p:pRg st="3" end="3"/>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750"/>
                                        <p:tgtEl>
                                          <p:spTgt spid="3">
                                            <p:txEl>
                                              <p:pRg st="4" end="4"/>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750"/>
                                        <p:tgtEl>
                                          <p:spTgt spid="3">
                                            <p:txEl>
                                              <p:pRg st="5" end="5"/>
                                            </p:txEl>
                                          </p:spTgt>
                                        </p:tgtEl>
                                      </p:cBhvr>
                                    </p:animEffect>
                                  </p:childTnLst>
                                </p:cTn>
                              </p:par>
                            </p:childTnLst>
                          </p:cTn>
                        </p:par>
                        <p:par>
                          <p:cTn id="18" fill="hold">
                            <p:stCondLst>
                              <p:cond delay="1500"/>
                            </p:stCondLst>
                            <p:childTnLst>
                              <p:par>
                                <p:cTn id="19" presetID="1"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750"/>
                                        <p:tgtEl>
                                          <p:spTgt spid="10">
                                            <p:txEl>
                                              <p:pRg st="0" end="0"/>
                                            </p:txEl>
                                          </p:spTgt>
                                        </p:tgtEl>
                                      </p:cBhvr>
                                    </p:animEffect>
                                  </p:childTnLst>
                                </p:cTn>
                              </p:par>
                            </p:childTnLst>
                          </p:cTn>
                        </p:par>
                        <p:par>
                          <p:cTn id="26" fill="hold">
                            <p:stCondLst>
                              <p:cond delay="750"/>
                            </p:stCondLst>
                            <p:childTnLst>
                              <p:par>
                                <p:cTn id="27" presetID="10" presetClass="entr" presetSubtype="0" fill="hold"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750"/>
                                        <p:tgtEl>
                                          <p:spTgt spid="10">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fade">
                                      <p:cBhvr>
                                        <p:cTn id="32" dur="750"/>
                                        <p:tgtEl>
                                          <p:spTgt spid="10">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750"/>
                                        <p:tgtEl>
                                          <p:spTgt spid="10">
                                            <p:txEl>
                                              <p:pRg st="3" end="3"/>
                                            </p:txEl>
                                          </p:spTgt>
                                        </p:tgtEl>
                                      </p:cBhvr>
                                    </p:animEffect>
                                  </p:childTnLst>
                                </p:cTn>
                              </p:par>
                            </p:childTnLst>
                          </p:cTn>
                        </p:par>
                        <p:par>
                          <p:cTn id="36" fill="hold">
                            <p:stCondLst>
                              <p:cond delay="1500"/>
                            </p:stCondLst>
                            <p:childTnLst>
                              <p:par>
                                <p:cTn id="37" presetID="1"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randombar(horizontal)">
                                      <p:cBhvr>
                                        <p:cTn id="44" dur="750"/>
                                        <p:tgtEl>
                                          <p:spTgt spid="4"/>
                                        </p:tgtEl>
                                      </p:cBhvr>
                                    </p:animEffect>
                                  </p:childTnLst>
                                </p:cTn>
                              </p:par>
                            </p:childTnLst>
                          </p:cTn>
                        </p:par>
                      </p:childTnLst>
                    </p:cTn>
                  </p:par>
                </p:childTnLst>
              </p:cTn>
              <p:nextCondLst>
                <p:cond evt="onClick" delay="0">
                  <p:tgtEl>
                    <p:spTgt spid="9"/>
                  </p:tgtEl>
                </p:cond>
              </p:nextCondLst>
            </p:seq>
            <p:seq concurrent="1" nextAc="seek">
              <p:cTn id="45" restart="whenNotActive" fill="hold" evtFilter="cancelBubble" nodeType="interactiveSeq">
                <p:stCondLst>
                  <p:cond evt="onClick" delay="0">
                    <p:tgtEl>
                      <p:spTgt spid="25"/>
                    </p:tgtEl>
                  </p:cond>
                </p:stCondLst>
                <p:endSync evt="end" delay="0">
                  <p:rtn val="all"/>
                </p:endSync>
                <p:childTnLst>
                  <p:par>
                    <p:cTn id="46" fill="hold">
                      <p:stCondLst>
                        <p:cond delay="0"/>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randombar(horizontal)">
                                      <p:cBhvr>
                                        <p:cTn id="50" dur="750"/>
                                        <p:tgtEl>
                                          <p:spTgt spid="5"/>
                                        </p:tgtEl>
                                      </p:cBhvr>
                                    </p:animEffect>
                                  </p:childTnLst>
                                </p:cTn>
                              </p:par>
                            </p:childTnLst>
                          </p:cTn>
                        </p:par>
                      </p:childTnLst>
                    </p:cTn>
                  </p:par>
                </p:childTnLst>
              </p:cTn>
              <p:nextCondLst>
                <p:cond evt="onClick" delay="0">
                  <p:tgtEl>
                    <p:spTgt spid="25"/>
                  </p:tgtEl>
                </p:cond>
              </p:nextCondLst>
            </p:seq>
          </p:childTnLst>
        </p:cTn>
      </p:par>
    </p:tnLst>
    <p:bldLst>
      <p:bldP spid="5" grpId="0" animBg="1"/>
      <p:bldP spid="4" grpId="0" animBg="1"/>
      <p:bldP spid="3" grpId="0" uiExpand="1" build="p"/>
      <p:bldP spid="9"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57251" y="1819628"/>
            <a:ext cx="5455920" cy="42672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57251" y="4490874"/>
            <a:ext cx="5455920" cy="42672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51C288AA-D59F-133D-34E8-297E98B6922C}"/>
              </a:ext>
            </a:extLst>
          </p:cNvPr>
          <p:cNvSpPr>
            <a:spLocks noGrp="1"/>
          </p:cNvSpPr>
          <p:nvPr>
            <p:ph type="body" idx="1"/>
          </p:nvPr>
        </p:nvSpPr>
        <p:spPr>
          <a:xfrm>
            <a:off x="857251" y="986807"/>
            <a:ext cx="10344149" cy="2488882"/>
          </a:xfrm>
        </p:spPr>
        <p:txBody>
          <a:bodyPr/>
          <a:lstStyle/>
          <a:p>
            <a:pPr marL="25400" indent="0">
              <a:buNone/>
            </a:pPr>
            <a:r>
              <a:rPr lang="en-IE" sz="2000" b="1" dirty="0"/>
              <a:t>3. A  formal letter begins with ________</a:t>
            </a:r>
            <a:endParaRPr lang="en-US" sz="2000" b="1" dirty="0"/>
          </a:p>
          <a:p>
            <a:pPr marL="25400" indent="0">
              <a:buNone/>
            </a:pPr>
            <a:r>
              <a:rPr lang="en-IE" sz="2000" dirty="0"/>
              <a:t>a) Date</a:t>
            </a:r>
            <a:endParaRPr lang="en-US" sz="2000" dirty="0"/>
          </a:p>
          <a:p>
            <a:pPr marL="25400" indent="0">
              <a:buNone/>
            </a:pPr>
            <a:r>
              <a:rPr lang="en-IE" sz="2000" dirty="0"/>
              <a:t>b) Sender's address, date, receivers address</a:t>
            </a:r>
            <a:endParaRPr lang="en-US" sz="2000" dirty="0"/>
          </a:p>
          <a:p>
            <a:pPr marL="25400" indent="0">
              <a:buNone/>
            </a:pPr>
            <a:r>
              <a:rPr lang="en-IE" sz="2000" dirty="0"/>
              <a:t>c) Salutations</a:t>
            </a:r>
            <a:endParaRPr lang="en-US" sz="2000" dirty="0"/>
          </a:p>
          <a:p>
            <a:pPr marL="25400" indent="0">
              <a:buNone/>
            </a:pPr>
            <a:r>
              <a:rPr lang="en-IE" sz="2000" dirty="0"/>
              <a:t> </a:t>
            </a:r>
            <a:endParaRPr lang="en-US" sz="2000" dirty="0"/>
          </a:p>
          <a:p>
            <a:pPr marL="25400" indent="0">
              <a:buNone/>
            </a:pPr>
            <a:endParaRPr lang="en-IN" sz="2000" dirty="0"/>
          </a:p>
        </p:txBody>
      </p:sp>
      <p:sp>
        <p:nvSpPr>
          <p:cNvPr id="30" name="TextBox 29"/>
          <p:cNvSpPr txBox="1"/>
          <p:nvPr/>
        </p:nvSpPr>
        <p:spPr>
          <a:xfrm>
            <a:off x="1214441" y="2760572"/>
            <a:ext cx="1764029" cy="374571"/>
          </a:xfrm>
          <a:prstGeom prst="round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600" dirty="0"/>
              <a:t>Click for answer</a:t>
            </a:r>
          </a:p>
        </p:txBody>
      </p:sp>
      <p:sp>
        <p:nvSpPr>
          <p:cNvPr id="31" name="Text Placeholder 2">
            <a:extLst>
              <a:ext uri="{FF2B5EF4-FFF2-40B4-BE49-F238E27FC236}">
                <a16:creationId xmlns:a16="http://schemas.microsoft.com/office/drawing/2014/main" id="{51C288AA-D59F-133D-34E8-297E98B6922C}"/>
              </a:ext>
            </a:extLst>
          </p:cNvPr>
          <p:cNvSpPr txBox="1">
            <a:spLocks/>
          </p:cNvSpPr>
          <p:nvPr/>
        </p:nvSpPr>
        <p:spPr>
          <a:xfrm>
            <a:off x="857251" y="3673153"/>
            <a:ext cx="10344149" cy="2488882"/>
          </a:xfrm>
          <a:prstGeom prst="rect">
            <a:avLst/>
          </a:prstGeom>
          <a:noFill/>
          <a:ln>
            <a:noFill/>
          </a:ln>
        </p:spPr>
        <p:txBody>
          <a:bodyPr spcFirstLastPara="1" wrap="square" lIns="91425" tIns="45700" rIns="91425" bIns="45700" anchor="t" anchorCtr="0">
            <a:noAutofit/>
          </a:bodyPr>
          <a:lstStyle>
            <a:lvl1pPr marL="457200" marR="0" lvl="0" indent="-431800" algn="l" defTabSz="914400" rtl="0" eaLnBrk="1" latinLnBrk="0" hangingPunct="1">
              <a:lnSpc>
                <a:spcPct val="100000"/>
              </a:lnSpc>
              <a:spcBef>
                <a:spcPts val="640"/>
              </a:spcBef>
              <a:spcAft>
                <a:spcPts val="0"/>
              </a:spcAft>
              <a:buClr>
                <a:schemeClr val="dk1"/>
              </a:buClr>
              <a:buSzPts val="3200"/>
              <a:buFont typeface="Arial"/>
              <a:buChar char="•"/>
              <a:defRPr sz="3200" b="0" i="0" u="none" strike="noStrike" kern="1200" cap="none">
                <a:solidFill>
                  <a:schemeClr val="dk1"/>
                </a:solidFill>
                <a:latin typeface="Calibri"/>
                <a:ea typeface="Calibri"/>
                <a:cs typeface="Calibri"/>
                <a:sym typeface="Calibri"/>
              </a:defRPr>
            </a:lvl1pPr>
            <a:lvl2pPr marL="914400" marR="0" lvl="1" indent="-406400" algn="l" defTabSz="914400" rtl="0" eaLnBrk="1" latinLnBrk="0" hangingPunct="1">
              <a:lnSpc>
                <a:spcPct val="90000"/>
              </a:lnSpc>
              <a:spcBef>
                <a:spcPts val="560"/>
              </a:spcBef>
              <a:spcAft>
                <a:spcPts val="0"/>
              </a:spcAft>
              <a:buClr>
                <a:schemeClr val="dk1"/>
              </a:buClr>
              <a:buSzPts val="2800"/>
              <a:buFont typeface="Arial"/>
              <a:buChar char="–"/>
              <a:defRPr sz="2800" b="0" i="0" u="none" strike="noStrike" kern="1200" cap="none">
                <a:solidFill>
                  <a:schemeClr val="dk1"/>
                </a:solidFill>
                <a:latin typeface="Calibri"/>
                <a:ea typeface="Calibri"/>
                <a:cs typeface="Calibri"/>
                <a:sym typeface="Calibri"/>
              </a:defRPr>
            </a:lvl2pPr>
            <a:lvl3pPr marL="1371600" marR="0" lvl="2" indent="-381000" algn="l" defTabSz="914400" rtl="0" eaLnBrk="1" latinLnBrk="0" hangingPunct="1">
              <a:lnSpc>
                <a:spcPct val="90000"/>
              </a:lnSpc>
              <a:spcBef>
                <a:spcPts val="480"/>
              </a:spcBef>
              <a:spcAft>
                <a:spcPts val="0"/>
              </a:spcAft>
              <a:buClr>
                <a:schemeClr val="dk1"/>
              </a:buClr>
              <a:buSzPts val="2400"/>
              <a:buFont typeface="Arial"/>
              <a:buChar char="•"/>
              <a:defRPr sz="2400" b="0" i="0" u="none" strike="noStrike" kern="1200" cap="none">
                <a:solidFill>
                  <a:schemeClr val="dk1"/>
                </a:solidFill>
                <a:latin typeface="Calibri"/>
                <a:ea typeface="Calibri"/>
                <a:cs typeface="Calibri"/>
                <a:sym typeface="Calibri"/>
              </a:defRPr>
            </a:lvl3pPr>
            <a:lvl4pPr marL="1828800" marR="0" lvl="3" indent="-342900" algn="l" defTabSz="914400" rtl="0" eaLnBrk="1" latinLnBrk="0" hangingPunct="1">
              <a:lnSpc>
                <a:spcPct val="90000"/>
              </a:lnSpc>
              <a:spcBef>
                <a:spcPts val="36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4pPr>
            <a:lvl5pPr marL="2286000" marR="0" lvl="4" indent="-355600" algn="l" defTabSz="914400" rtl="0" eaLnBrk="1" latinLnBrk="0" hangingPunct="1">
              <a:lnSpc>
                <a:spcPct val="90000"/>
              </a:lnSpc>
              <a:spcBef>
                <a:spcPts val="400"/>
              </a:spcBef>
              <a:spcAft>
                <a:spcPts val="0"/>
              </a:spcAft>
              <a:buClr>
                <a:schemeClr val="dk1"/>
              </a:buClr>
              <a:buSzPts val="2000"/>
              <a:buFont typeface="Arial"/>
              <a:buChar char="»"/>
              <a:defRPr sz="2000" b="0" i="0" u="none" strike="noStrike" kern="1200" cap="none">
                <a:solidFill>
                  <a:schemeClr val="dk1"/>
                </a:solidFill>
                <a:latin typeface="Calibri"/>
                <a:ea typeface="Calibri"/>
                <a:cs typeface="Calibri"/>
                <a:sym typeface="Calibri"/>
              </a:defRPr>
            </a:lvl5pPr>
            <a:lvl6pPr marL="2743200" marR="0" lvl="5" indent="-355600" algn="l" defTabSz="914400" rtl="0" eaLnBrk="1" latinLnBrk="0" hangingPunct="1">
              <a:lnSpc>
                <a:spcPct val="90000"/>
              </a:lnSpc>
              <a:spcBef>
                <a:spcPts val="400"/>
              </a:spcBef>
              <a:spcAft>
                <a:spcPts val="0"/>
              </a:spcAft>
              <a:buClr>
                <a:schemeClr val="dk1"/>
              </a:buClr>
              <a:buSzPts val="2000"/>
              <a:buFont typeface="Arial"/>
              <a:buChar char="•"/>
              <a:defRPr sz="2000" b="0" i="0" u="none" strike="noStrike" kern="1200" cap="none">
                <a:solidFill>
                  <a:schemeClr val="dk1"/>
                </a:solidFill>
                <a:latin typeface="Calibri"/>
                <a:ea typeface="Calibri"/>
                <a:cs typeface="Calibri"/>
                <a:sym typeface="Calibri"/>
              </a:defRPr>
            </a:lvl6pPr>
            <a:lvl7pPr marL="3200400" marR="0" lvl="6" indent="-355600" algn="l" defTabSz="914400" rtl="0" eaLnBrk="1" latinLnBrk="0" hangingPunct="1">
              <a:lnSpc>
                <a:spcPct val="90000"/>
              </a:lnSpc>
              <a:spcBef>
                <a:spcPts val="400"/>
              </a:spcBef>
              <a:spcAft>
                <a:spcPts val="0"/>
              </a:spcAft>
              <a:buClr>
                <a:schemeClr val="dk1"/>
              </a:buClr>
              <a:buSzPts val="2000"/>
              <a:buFont typeface="Arial"/>
              <a:buChar char="•"/>
              <a:defRPr sz="2000" b="0" i="0" u="none" strike="noStrike" kern="1200" cap="none">
                <a:solidFill>
                  <a:schemeClr val="dk1"/>
                </a:solidFill>
                <a:latin typeface="Calibri"/>
                <a:ea typeface="Calibri"/>
                <a:cs typeface="Calibri"/>
                <a:sym typeface="Calibri"/>
              </a:defRPr>
            </a:lvl7pPr>
            <a:lvl8pPr marL="3657600" marR="0" lvl="7" indent="-355600" algn="l" defTabSz="914400" rtl="0" eaLnBrk="1" latinLnBrk="0" hangingPunct="1">
              <a:lnSpc>
                <a:spcPct val="90000"/>
              </a:lnSpc>
              <a:spcBef>
                <a:spcPts val="400"/>
              </a:spcBef>
              <a:spcAft>
                <a:spcPts val="0"/>
              </a:spcAft>
              <a:buClr>
                <a:schemeClr val="dk1"/>
              </a:buClr>
              <a:buSzPts val="2000"/>
              <a:buFont typeface="Arial"/>
              <a:buChar char="•"/>
              <a:defRPr sz="2000" b="0" i="0" u="none" strike="noStrike" kern="1200" cap="none">
                <a:solidFill>
                  <a:schemeClr val="dk1"/>
                </a:solidFill>
                <a:latin typeface="Calibri"/>
                <a:ea typeface="Calibri"/>
                <a:cs typeface="Calibri"/>
                <a:sym typeface="Calibri"/>
              </a:defRPr>
            </a:lvl8pPr>
            <a:lvl9pPr marL="4114800" marR="0" lvl="8" indent="-355600" algn="l" defTabSz="914400" rtl="0" eaLnBrk="1" latinLnBrk="0" hangingPunct="1">
              <a:lnSpc>
                <a:spcPct val="90000"/>
              </a:lnSpc>
              <a:spcBef>
                <a:spcPts val="400"/>
              </a:spcBef>
              <a:spcAft>
                <a:spcPts val="0"/>
              </a:spcAft>
              <a:buClr>
                <a:schemeClr val="dk1"/>
              </a:buClr>
              <a:buSzPts val="2000"/>
              <a:buFont typeface="Arial"/>
              <a:buChar char="•"/>
              <a:defRPr sz="2000" b="0" i="0" u="none" strike="noStrike" kern="1200" cap="none">
                <a:solidFill>
                  <a:schemeClr val="dk1"/>
                </a:solidFill>
                <a:latin typeface="Calibri"/>
                <a:ea typeface="Calibri"/>
                <a:cs typeface="Calibri"/>
                <a:sym typeface="Calibri"/>
              </a:defRPr>
            </a:lvl9pPr>
          </a:lstStyle>
          <a:p>
            <a:pPr marL="25400" indent="0">
              <a:buNone/>
            </a:pPr>
            <a:r>
              <a:rPr lang="en-IE" sz="2000" b="1" dirty="0"/>
              <a:t>4. Which of the following is NOT typically included in the heading of a formal letter?</a:t>
            </a:r>
            <a:endParaRPr lang="en-US" sz="2000" b="1" dirty="0"/>
          </a:p>
          <a:p>
            <a:pPr marL="25400" indent="0">
              <a:buNone/>
            </a:pPr>
            <a:r>
              <a:rPr lang="en-IE" sz="2000" dirty="0"/>
              <a:t>a) Date</a:t>
            </a:r>
            <a:endParaRPr lang="en-US" sz="2000" dirty="0"/>
          </a:p>
          <a:p>
            <a:pPr marL="25400" indent="0">
              <a:buNone/>
            </a:pPr>
            <a:r>
              <a:rPr lang="en-IE" sz="2000" dirty="0"/>
              <a:t>b) Salutation</a:t>
            </a:r>
            <a:endParaRPr lang="en-US" sz="2000" dirty="0"/>
          </a:p>
          <a:p>
            <a:pPr marL="25400" indent="0">
              <a:buNone/>
            </a:pPr>
            <a:r>
              <a:rPr lang="en-IE" sz="2000" dirty="0"/>
              <a:t>c) Sender's address</a:t>
            </a:r>
            <a:endParaRPr lang="en-US" sz="2000" dirty="0"/>
          </a:p>
          <a:p>
            <a:pPr marL="25400" indent="0">
              <a:buNone/>
            </a:pPr>
            <a:r>
              <a:rPr lang="en-IE" sz="2000" dirty="0"/>
              <a:t> </a:t>
            </a:r>
            <a:endParaRPr lang="en-US" sz="2000" dirty="0"/>
          </a:p>
        </p:txBody>
      </p:sp>
      <p:sp>
        <p:nvSpPr>
          <p:cNvPr id="32" name="TextBox 31"/>
          <p:cNvSpPr txBox="1"/>
          <p:nvPr/>
        </p:nvSpPr>
        <p:spPr>
          <a:xfrm>
            <a:off x="1214441" y="5548029"/>
            <a:ext cx="1764029" cy="374571"/>
          </a:xfrm>
          <a:prstGeom prst="round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600" dirty="0"/>
              <a:t>Click for answer</a:t>
            </a:r>
          </a:p>
        </p:txBody>
      </p:sp>
      <p:pic>
        <p:nvPicPr>
          <p:cNvPr id="18" name="Picture 17"/>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4067" t="-22" r="5095" b="91890"/>
          <a:stretch/>
        </p:blipFill>
        <p:spPr>
          <a:xfrm>
            <a:off x="9231524" y="358355"/>
            <a:ext cx="1457325" cy="161925"/>
          </a:xfrm>
          <a:prstGeom prst="rect">
            <a:avLst/>
          </a:prstGeom>
        </p:spPr>
      </p:pic>
      <p:pic>
        <p:nvPicPr>
          <p:cNvPr id="19" name="Picture 18"/>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4067" t="-22" r="5095" b="91890"/>
          <a:stretch/>
        </p:blipFill>
        <p:spPr>
          <a:xfrm>
            <a:off x="1544582" y="358355"/>
            <a:ext cx="1457325" cy="161925"/>
          </a:xfrm>
          <a:prstGeom prst="rect">
            <a:avLst/>
          </a:prstGeom>
        </p:spPr>
      </p:pic>
      <p:sp>
        <p:nvSpPr>
          <p:cNvPr id="20" name="Title 1">
            <a:extLst>
              <a:ext uri="{FF2B5EF4-FFF2-40B4-BE49-F238E27FC236}">
                <a16:creationId xmlns:a16="http://schemas.microsoft.com/office/drawing/2014/main" id="{44CB64A9-9930-436C-FBCE-D7A30079BFCF}"/>
              </a:ext>
            </a:extLst>
          </p:cNvPr>
          <p:cNvSpPr>
            <a:spLocks noGrp="1"/>
          </p:cNvSpPr>
          <p:nvPr>
            <p:ph type="title"/>
          </p:nvPr>
        </p:nvSpPr>
        <p:spPr>
          <a:xfrm>
            <a:off x="0" y="165511"/>
            <a:ext cx="12192000" cy="654032"/>
          </a:xfrm>
        </p:spPr>
        <p:txBody>
          <a:bodyPr/>
          <a:lstStyle/>
          <a:p>
            <a:r>
              <a:rPr lang="en-IE" b="1" dirty="0">
                <a:solidFill>
                  <a:schemeClr val="accent2">
                    <a:lumMod val="75000"/>
                  </a:schemeClr>
                </a:solidFill>
              </a:rPr>
              <a:t>Fun with Writing</a:t>
            </a:r>
            <a:endParaRPr lang="en-IN" dirty="0">
              <a:solidFill>
                <a:schemeClr val="accent2">
                  <a:lumMod val="75000"/>
                </a:schemeClr>
              </a:solidFill>
            </a:endParaRPr>
          </a:p>
        </p:txBody>
      </p:sp>
      <p:grpSp>
        <p:nvGrpSpPr>
          <p:cNvPr id="33" name="Group 32"/>
          <p:cNvGrpSpPr/>
          <p:nvPr/>
        </p:nvGrpSpPr>
        <p:grpSpPr>
          <a:xfrm>
            <a:off x="8393560" y="55282"/>
            <a:ext cx="628058" cy="779490"/>
            <a:chOff x="8431517" y="1016474"/>
            <a:chExt cx="628058" cy="779490"/>
          </a:xfrm>
        </p:grpSpPr>
        <p:pic>
          <p:nvPicPr>
            <p:cNvPr id="34" name="Picture 33"/>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431517" y="1016474"/>
              <a:ext cx="628058" cy="779490"/>
            </a:xfrm>
            <a:prstGeom prst="rect">
              <a:avLst/>
            </a:prstGeom>
          </p:spPr>
        </p:pic>
        <p:sp>
          <p:nvSpPr>
            <p:cNvPr id="35" name="Rectangle 34"/>
            <p:cNvSpPr/>
            <p:nvPr/>
          </p:nvSpPr>
          <p:spPr>
            <a:xfrm>
              <a:off x="8539162" y="1119857"/>
              <a:ext cx="414338" cy="561306"/>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3131309" y="55282"/>
            <a:ext cx="628058" cy="779490"/>
            <a:chOff x="8431517" y="1016474"/>
            <a:chExt cx="628058" cy="779490"/>
          </a:xfrm>
        </p:grpSpPr>
        <p:pic>
          <p:nvPicPr>
            <p:cNvPr id="37" name="Picture 36"/>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431517" y="1016474"/>
              <a:ext cx="628058" cy="779490"/>
            </a:xfrm>
            <a:prstGeom prst="rect">
              <a:avLst/>
            </a:prstGeom>
          </p:spPr>
        </p:pic>
        <p:sp>
          <p:nvSpPr>
            <p:cNvPr id="38" name="Rectangle 37"/>
            <p:cNvSpPr/>
            <p:nvPr/>
          </p:nvSpPr>
          <p:spPr>
            <a:xfrm>
              <a:off x="8539162" y="1119857"/>
              <a:ext cx="414338" cy="561306"/>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491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75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75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750"/>
                                        <p:tgtEl>
                                          <p:spTgt spid="3">
                                            <p:txEl>
                                              <p:pRg st="4" end="4"/>
                                            </p:txEl>
                                          </p:spTgt>
                                        </p:tgtEl>
                                      </p:cBhvr>
                                    </p:animEffect>
                                  </p:childTnLst>
                                </p:cTn>
                              </p:par>
                            </p:childTnLst>
                          </p:cTn>
                        </p:par>
                        <p:par>
                          <p:cTn id="17" fill="hold">
                            <p:stCondLst>
                              <p:cond delay="750"/>
                            </p:stCondLst>
                            <p:childTnLst>
                              <p:par>
                                <p:cTn id="18" presetID="1" presetClass="entr" presetSubtype="0"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1">
                                            <p:txEl>
                                              <p:pRg st="0" end="0"/>
                                            </p:txEl>
                                          </p:spTgt>
                                        </p:tgtEl>
                                        <p:attrNameLst>
                                          <p:attrName>style.visibility</p:attrName>
                                        </p:attrNameLst>
                                      </p:cBhvr>
                                      <p:to>
                                        <p:strVal val="visible"/>
                                      </p:to>
                                    </p:set>
                                    <p:animEffect transition="in" filter="fade">
                                      <p:cBhvr>
                                        <p:cTn id="24" dur="750"/>
                                        <p:tgtEl>
                                          <p:spTgt spid="31">
                                            <p:txEl>
                                              <p:pRg st="0" end="0"/>
                                            </p:txEl>
                                          </p:spTgt>
                                        </p:tgtEl>
                                      </p:cBhvr>
                                    </p:animEffect>
                                  </p:childTnLst>
                                </p:cTn>
                              </p:par>
                            </p:childTnLst>
                          </p:cTn>
                        </p:par>
                        <p:par>
                          <p:cTn id="25" fill="hold">
                            <p:stCondLst>
                              <p:cond delay="750"/>
                            </p:stCondLst>
                            <p:childTnLst>
                              <p:par>
                                <p:cTn id="26" presetID="10" presetClass="entr" presetSubtype="0" fill="hold" nodeType="afterEffect">
                                  <p:stCondLst>
                                    <p:cond delay="0"/>
                                  </p:stCondLst>
                                  <p:childTnLst>
                                    <p:set>
                                      <p:cBhvr>
                                        <p:cTn id="27" dur="1" fill="hold">
                                          <p:stCondLst>
                                            <p:cond delay="0"/>
                                          </p:stCondLst>
                                        </p:cTn>
                                        <p:tgtEl>
                                          <p:spTgt spid="31">
                                            <p:txEl>
                                              <p:pRg st="1" end="1"/>
                                            </p:txEl>
                                          </p:spTgt>
                                        </p:tgtEl>
                                        <p:attrNameLst>
                                          <p:attrName>style.visibility</p:attrName>
                                        </p:attrNameLst>
                                      </p:cBhvr>
                                      <p:to>
                                        <p:strVal val="visible"/>
                                      </p:to>
                                    </p:set>
                                    <p:animEffect transition="in" filter="fade">
                                      <p:cBhvr>
                                        <p:cTn id="28" dur="750"/>
                                        <p:tgtEl>
                                          <p:spTgt spid="31">
                                            <p:txEl>
                                              <p:p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xEl>
                                              <p:pRg st="2" end="2"/>
                                            </p:txEl>
                                          </p:spTgt>
                                        </p:tgtEl>
                                        <p:attrNameLst>
                                          <p:attrName>style.visibility</p:attrName>
                                        </p:attrNameLst>
                                      </p:cBhvr>
                                      <p:to>
                                        <p:strVal val="visible"/>
                                      </p:to>
                                    </p:set>
                                    <p:animEffect transition="in" filter="fade">
                                      <p:cBhvr>
                                        <p:cTn id="31" dur="750"/>
                                        <p:tgtEl>
                                          <p:spTgt spid="31">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1">
                                            <p:txEl>
                                              <p:pRg st="3" end="3"/>
                                            </p:txEl>
                                          </p:spTgt>
                                        </p:tgtEl>
                                        <p:attrNameLst>
                                          <p:attrName>style.visibility</p:attrName>
                                        </p:attrNameLst>
                                      </p:cBhvr>
                                      <p:to>
                                        <p:strVal val="visible"/>
                                      </p:to>
                                    </p:set>
                                    <p:animEffect transition="in" filter="fade">
                                      <p:cBhvr>
                                        <p:cTn id="34" dur="750"/>
                                        <p:tgtEl>
                                          <p:spTgt spid="31">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1">
                                            <p:txEl>
                                              <p:pRg st="4" end="4"/>
                                            </p:txEl>
                                          </p:spTgt>
                                        </p:tgtEl>
                                        <p:attrNameLst>
                                          <p:attrName>style.visibility</p:attrName>
                                        </p:attrNameLst>
                                      </p:cBhvr>
                                      <p:to>
                                        <p:strVal val="visible"/>
                                      </p:to>
                                    </p:set>
                                    <p:animEffect transition="in" filter="fade">
                                      <p:cBhvr>
                                        <p:cTn id="37" dur="750"/>
                                        <p:tgtEl>
                                          <p:spTgt spid="31">
                                            <p:txEl>
                                              <p:pRg st="4" end="4"/>
                                            </p:txEl>
                                          </p:spTgt>
                                        </p:tgtEl>
                                      </p:cBhvr>
                                    </p:animEffect>
                                  </p:childTnLst>
                                </p:cTn>
                              </p:par>
                            </p:childTnLst>
                          </p:cTn>
                        </p:par>
                        <p:par>
                          <p:cTn id="38" fill="hold">
                            <p:stCondLst>
                              <p:cond delay="1500"/>
                            </p:stCondLst>
                            <p:childTnLst>
                              <p:par>
                                <p:cTn id="39" presetID="1" presetClass="entr" presetSubtype="0"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30"/>
                    </p:tgtEl>
                  </p:cond>
                </p:stCondLst>
                <p:endSync evt="end" delay="0">
                  <p:rtn val="all"/>
                </p:endSync>
                <p:childTnLst>
                  <p:par>
                    <p:cTn id="42" fill="hold">
                      <p:stCondLst>
                        <p:cond delay="0"/>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randombar(horizontal)">
                                      <p:cBhvr>
                                        <p:cTn id="46" dur="500"/>
                                        <p:tgtEl>
                                          <p:spTgt spid="5"/>
                                        </p:tgtEl>
                                      </p:cBhvr>
                                    </p:animEffect>
                                  </p:childTnLst>
                                </p:cTn>
                              </p:par>
                            </p:childTnLst>
                          </p:cTn>
                        </p:par>
                      </p:childTnLst>
                    </p:cTn>
                  </p:par>
                </p:childTnLst>
              </p:cTn>
              <p:nextCondLst>
                <p:cond evt="onClick" delay="0">
                  <p:tgtEl>
                    <p:spTgt spid="30"/>
                  </p:tgtEl>
                </p:cond>
              </p:nextCondLst>
            </p:seq>
            <p:seq concurrent="1" nextAc="seek">
              <p:cTn id="47" restart="whenNotActive" fill="hold" evtFilter="cancelBubble" nodeType="interactiveSeq">
                <p:stCondLst>
                  <p:cond evt="onClick" delay="0">
                    <p:tgtEl>
                      <p:spTgt spid="32"/>
                    </p:tgtEl>
                  </p:cond>
                </p:stCondLst>
                <p:endSync evt="end" delay="0">
                  <p:rtn val="all"/>
                </p:endSync>
                <p:childTnLst>
                  <p:par>
                    <p:cTn id="48" fill="hold">
                      <p:stCondLst>
                        <p:cond delay="0"/>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randombar(horizontal)">
                                      <p:cBhvr>
                                        <p:cTn id="52" dur="500"/>
                                        <p:tgtEl>
                                          <p:spTgt spid="6"/>
                                        </p:tgtEl>
                                      </p:cBhvr>
                                    </p:animEffect>
                                  </p:childTnLst>
                                </p:cTn>
                              </p:par>
                            </p:childTnLst>
                          </p:cTn>
                        </p:par>
                      </p:childTnLst>
                    </p:cTn>
                  </p:par>
                </p:childTnLst>
              </p:cTn>
              <p:nextCondLst>
                <p:cond evt="onClick" delay="0">
                  <p:tgtEl>
                    <p:spTgt spid="32"/>
                  </p:tgtEl>
                </p:cond>
              </p:nextCondLst>
            </p:seq>
          </p:childTnLst>
        </p:cTn>
      </p:par>
    </p:tnLst>
    <p:bldLst>
      <p:bldP spid="5" grpId="0" animBg="1"/>
      <p:bldP spid="6" grpId="0" animBg="1"/>
      <p:bldP spid="30"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57251" y="1463236"/>
            <a:ext cx="5455920" cy="426720"/>
          </a:xfrm>
          <a:prstGeom prst="round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57251" y="4510939"/>
            <a:ext cx="5455920" cy="426720"/>
          </a:xfrm>
          <a:prstGeom prst="round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51C288AA-D59F-133D-34E8-297E98B6922C}"/>
              </a:ext>
            </a:extLst>
          </p:cNvPr>
          <p:cNvSpPr>
            <a:spLocks noGrp="1"/>
          </p:cNvSpPr>
          <p:nvPr>
            <p:ph type="body" idx="1"/>
          </p:nvPr>
        </p:nvSpPr>
        <p:spPr>
          <a:xfrm>
            <a:off x="857251" y="1020800"/>
            <a:ext cx="10668000" cy="2107525"/>
          </a:xfrm>
        </p:spPr>
        <p:txBody>
          <a:bodyPr/>
          <a:lstStyle/>
          <a:p>
            <a:pPr marL="25400" indent="0">
              <a:buNone/>
            </a:pPr>
            <a:r>
              <a:rPr lang="en-IE" sz="2000" b="1" dirty="0"/>
              <a:t>5. What comes after salutation?</a:t>
            </a:r>
            <a:endParaRPr lang="en-US" sz="2000" b="1" dirty="0"/>
          </a:p>
          <a:p>
            <a:pPr marL="25400" indent="0">
              <a:buNone/>
            </a:pPr>
            <a:r>
              <a:rPr lang="en-IE" sz="2000" dirty="0"/>
              <a:t>a) Subject</a:t>
            </a:r>
            <a:endParaRPr lang="en-US" sz="2000" dirty="0"/>
          </a:p>
          <a:p>
            <a:pPr marL="25400" indent="0">
              <a:buNone/>
            </a:pPr>
            <a:r>
              <a:rPr lang="en-IE" sz="2000" dirty="0"/>
              <a:t>b) Sender's name</a:t>
            </a:r>
            <a:endParaRPr lang="en-US" sz="2000" dirty="0"/>
          </a:p>
          <a:p>
            <a:pPr marL="25400" indent="0">
              <a:buNone/>
            </a:pPr>
            <a:r>
              <a:rPr lang="en-IE" sz="2000" dirty="0"/>
              <a:t>c) Date</a:t>
            </a:r>
            <a:endParaRPr lang="en-US" sz="2000" dirty="0"/>
          </a:p>
          <a:p>
            <a:pPr marL="25400" indent="0">
              <a:buNone/>
            </a:pPr>
            <a:r>
              <a:rPr lang="en-IE" sz="2000" dirty="0"/>
              <a:t> </a:t>
            </a:r>
            <a:endParaRPr lang="en-IN" sz="2000" dirty="0"/>
          </a:p>
        </p:txBody>
      </p:sp>
      <p:sp>
        <p:nvSpPr>
          <p:cNvPr id="30" name="TextBox 29"/>
          <p:cNvSpPr txBox="1"/>
          <p:nvPr/>
        </p:nvSpPr>
        <p:spPr>
          <a:xfrm>
            <a:off x="1214441" y="2753754"/>
            <a:ext cx="1764029" cy="374571"/>
          </a:xfrm>
          <a:prstGeom prst="round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600" dirty="0"/>
              <a:t>Click for answer</a:t>
            </a:r>
          </a:p>
        </p:txBody>
      </p:sp>
      <p:sp>
        <p:nvSpPr>
          <p:cNvPr id="31" name="Text Placeholder 2">
            <a:extLst>
              <a:ext uri="{FF2B5EF4-FFF2-40B4-BE49-F238E27FC236}">
                <a16:creationId xmlns:a16="http://schemas.microsoft.com/office/drawing/2014/main" id="{51C288AA-D59F-133D-34E8-297E98B6922C}"/>
              </a:ext>
            </a:extLst>
          </p:cNvPr>
          <p:cNvSpPr txBox="1">
            <a:spLocks/>
          </p:cNvSpPr>
          <p:nvPr/>
        </p:nvSpPr>
        <p:spPr>
          <a:xfrm>
            <a:off x="872749" y="3352996"/>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defTabSz="914400" rtl="0" eaLnBrk="1" latinLnBrk="0" hangingPunct="1">
              <a:lnSpc>
                <a:spcPct val="100000"/>
              </a:lnSpc>
              <a:spcBef>
                <a:spcPts val="640"/>
              </a:spcBef>
              <a:spcAft>
                <a:spcPts val="0"/>
              </a:spcAft>
              <a:buClr>
                <a:schemeClr val="dk1"/>
              </a:buClr>
              <a:buSzPts val="3200"/>
              <a:buFont typeface="Arial"/>
              <a:buChar char="•"/>
              <a:defRPr sz="3200" b="0" i="0" u="none" strike="noStrike" kern="1200" cap="none">
                <a:solidFill>
                  <a:schemeClr val="dk1"/>
                </a:solidFill>
                <a:latin typeface="Calibri"/>
                <a:ea typeface="Calibri"/>
                <a:cs typeface="Calibri"/>
                <a:sym typeface="Calibri"/>
              </a:defRPr>
            </a:lvl1pPr>
            <a:lvl2pPr marL="914400" marR="0" lvl="1" indent="-406400" algn="l" defTabSz="914400" rtl="0" eaLnBrk="1" latinLnBrk="0" hangingPunct="1">
              <a:lnSpc>
                <a:spcPct val="90000"/>
              </a:lnSpc>
              <a:spcBef>
                <a:spcPts val="560"/>
              </a:spcBef>
              <a:spcAft>
                <a:spcPts val="0"/>
              </a:spcAft>
              <a:buClr>
                <a:schemeClr val="dk1"/>
              </a:buClr>
              <a:buSzPts val="2800"/>
              <a:buFont typeface="Arial"/>
              <a:buChar char="–"/>
              <a:defRPr sz="2800" b="0" i="0" u="none" strike="noStrike" kern="1200" cap="none">
                <a:solidFill>
                  <a:schemeClr val="dk1"/>
                </a:solidFill>
                <a:latin typeface="Calibri"/>
                <a:ea typeface="Calibri"/>
                <a:cs typeface="Calibri"/>
                <a:sym typeface="Calibri"/>
              </a:defRPr>
            </a:lvl2pPr>
            <a:lvl3pPr marL="1371600" marR="0" lvl="2" indent="-381000" algn="l" defTabSz="914400" rtl="0" eaLnBrk="1" latinLnBrk="0" hangingPunct="1">
              <a:lnSpc>
                <a:spcPct val="90000"/>
              </a:lnSpc>
              <a:spcBef>
                <a:spcPts val="480"/>
              </a:spcBef>
              <a:spcAft>
                <a:spcPts val="0"/>
              </a:spcAft>
              <a:buClr>
                <a:schemeClr val="dk1"/>
              </a:buClr>
              <a:buSzPts val="2400"/>
              <a:buFont typeface="Arial"/>
              <a:buChar char="•"/>
              <a:defRPr sz="2400" b="0" i="0" u="none" strike="noStrike" kern="1200" cap="none">
                <a:solidFill>
                  <a:schemeClr val="dk1"/>
                </a:solidFill>
                <a:latin typeface="Calibri"/>
                <a:ea typeface="Calibri"/>
                <a:cs typeface="Calibri"/>
                <a:sym typeface="Calibri"/>
              </a:defRPr>
            </a:lvl3pPr>
            <a:lvl4pPr marL="1828800" marR="0" lvl="3" indent="-342900" algn="l" defTabSz="914400" rtl="0" eaLnBrk="1" latinLnBrk="0" hangingPunct="1">
              <a:lnSpc>
                <a:spcPct val="90000"/>
              </a:lnSpc>
              <a:spcBef>
                <a:spcPts val="36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4pPr>
            <a:lvl5pPr marL="2286000" marR="0" lvl="4" indent="-355600" algn="l" defTabSz="914400" rtl="0" eaLnBrk="1" latinLnBrk="0" hangingPunct="1">
              <a:lnSpc>
                <a:spcPct val="90000"/>
              </a:lnSpc>
              <a:spcBef>
                <a:spcPts val="400"/>
              </a:spcBef>
              <a:spcAft>
                <a:spcPts val="0"/>
              </a:spcAft>
              <a:buClr>
                <a:schemeClr val="dk1"/>
              </a:buClr>
              <a:buSzPts val="2000"/>
              <a:buFont typeface="Arial"/>
              <a:buChar char="»"/>
              <a:defRPr sz="2000" b="0" i="0" u="none" strike="noStrike" kern="1200" cap="none">
                <a:solidFill>
                  <a:schemeClr val="dk1"/>
                </a:solidFill>
                <a:latin typeface="Calibri"/>
                <a:ea typeface="Calibri"/>
                <a:cs typeface="Calibri"/>
                <a:sym typeface="Calibri"/>
              </a:defRPr>
            </a:lvl5pPr>
            <a:lvl6pPr marL="2743200" marR="0" lvl="5" indent="-355600" algn="l" defTabSz="914400" rtl="0" eaLnBrk="1" latinLnBrk="0" hangingPunct="1">
              <a:lnSpc>
                <a:spcPct val="90000"/>
              </a:lnSpc>
              <a:spcBef>
                <a:spcPts val="400"/>
              </a:spcBef>
              <a:spcAft>
                <a:spcPts val="0"/>
              </a:spcAft>
              <a:buClr>
                <a:schemeClr val="dk1"/>
              </a:buClr>
              <a:buSzPts val="2000"/>
              <a:buFont typeface="Arial"/>
              <a:buChar char="•"/>
              <a:defRPr sz="2000" b="0" i="0" u="none" strike="noStrike" kern="1200" cap="none">
                <a:solidFill>
                  <a:schemeClr val="dk1"/>
                </a:solidFill>
                <a:latin typeface="Calibri"/>
                <a:ea typeface="Calibri"/>
                <a:cs typeface="Calibri"/>
                <a:sym typeface="Calibri"/>
              </a:defRPr>
            </a:lvl6pPr>
            <a:lvl7pPr marL="3200400" marR="0" lvl="6" indent="-355600" algn="l" defTabSz="914400" rtl="0" eaLnBrk="1" latinLnBrk="0" hangingPunct="1">
              <a:lnSpc>
                <a:spcPct val="90000"/>
              </a:lnSpc>
              <a:spcBef>
                <a:spcPts val="400"/>
              </a:spcBef>
              <a:spcAft>
                <a:spcPts val="0"/>
              </a:spcAft>
              <a:buClr>
                <a:schemeClr val="dk1"/>
              </a:buClr>
              <a:buSzPts val="2000"/>
              <a:buFont typeface="Arial"/>
              <a:buChar char="•"/>
              <a:defRPr sz="2000" b="0" i="0" u="none" strike="noStrike" kern="1200" cap="none">
                <a:solidFill>
                  <a:schemeClr val="dk1"/>
                </a:solidFill>
                <a:latin typeface="Calibri"/>
                <a:ea typeface="Calibri"/>
                <a:cs typeface="Calibri"/>
                <a:sym typeface="Calibri"/>
              </a:defRPr>
            </a:lvl7pPr>
            <a:lvl8pPr marL="3657600" marR="0" lvl="7" indent="-355600" algn="l" defTabSz="914400" rtl="0" eaLnBrk="1" latinLnBrk="0" hangingPunct="1">
              <a:lnSpc>
                <a:spcPct val="90000"/>
              </a:lnSpc>
              <a:spcBef>
                <a:spcPts val="400"/>
              </a:spcBef>
              <a:spcAft>
                <a:spcPts val="0"/>
              </a:spcAft>
              <a:buClr>
                <a:schemeClr val="dk1"/>
              </a:buClr>
              <a:buSzPts val="2000"/>
              <a:buFont typeface="Arial"/>
              <a:buChar char="•"/>
              <a:defRPr sz="2000" b="0" i="0" u="none" strike="noStrike" kern="1200" cap="none">
                <a:solidFill>
                  <a:schemeClr val="dk1"/>
                </a:solidFill>
                <a:latin typeface="Calibri"/>
                <a:ea typeface="Calibri"/>
                <a:cs typeface="Calibri"/>
                <a:sym typeface="Calibri"/>
              </a:defRPr>
            </a:lvl8pPr>
            <a:lvl9pPr marL="4114800" marR="0" lvl="8" indent="-355600" algn="l" defTabSz="914400" rtl="0" eaLnBrk="1" latinLnBrk="0" hangingPunct="1">
              <a:lnSpc>
                <a:spcPct val="90000"/>
              </a:lnSpc>
              <a:spcBef>
                <a:spcPts val="400"/>
              </a:spcBef>
              <a:spcAft>
                <a:spcPts val="0"/>
              </a:spcAft>
              <a:buClr>
                <a:schemeClr val="dk1"/>
              </a:buClr>
              <a:buSzPts val="2000"/>
              <a:buFont typeface="Arial"/>
              <a:buChar char="•"/>
              <a:defRPr sz="2000" b="0" i="0" u="none" strike="noStrike" kern="1200" cap="none">
                <a:solidFill>
                  <a:schemeClr val="dk1"/>
                </a:solidFill>
                <a:latin typeface="Calibri"/>
                <a:ea typeface="Calibri"/>
                <a:cs typeface="Calibri"/>
                <a:sym typeface="Calibri"/>
              </a:defRPr>
            </a:lvl9pPr>
          </a:lstStyle>
          <a:p>
            <a:pPr marL="25400" indent="0">
              <a:buFont typeface="Arial"/>
              <a:buNone/>
            </a:pPr>
            <a:r>
              <a:rPr lang="en-IE" sz="2000" dirty="0"/>
              <a:t> </a:t>
            </a:r>
            <a:r>
              <a:rPr lang="en-IE" sz="2000" b="1" dirty="0"/>
              <a:t>6. A Complimentary close in a formal letter does NOT  use __________ </a:t>
            </a:r>
            <a:endParaRPr lang="en-US" sz="2000" b="1" dirty="0"/>
          </a:p>
          <a:p>
            <a:pPr marL="25400" indent="0">
              <a:buFont typeface="Arial"/>
              <a:buNone/>
            </a:pPr>
            <a:r>
              <a:rPr lang="en-IE" sz="2000" dirty="0"/>
              <a:t>a) Yours sincerely</a:t>
            </a:r>
            <a:endParaRPr lang="en-US" sz="2000" dirty="0"/>
          </a:p>
          <a:p>
            <a:pPr marL="25400" indent="0">
              <a:buFont typeface="Arial"/>
              <a:buNone/>
            </a:pPr>
            <a:r>
              <a:rPr lang="en-IE" sz="2000" dirty="0"/>
              <a:t>b) Yours faithfully</a:t>
            </a:r>
            <a:endParaRPr lang="en-US" sz="2000" dirty="0"/>
          </a:p>
          <a:p>
            <a:pPr marL="25400" indent="0">
              <a:buFont typeface="Arial"/>
              <a:buNone/>
            </a:pPr>
            <a:r>
              <a:rPr lang="en-IE" sz="2000" dirty="0"/>
              <a:t>c) Yours lovingly</a:t>
            </a:r>
            <a:endParaRPr lang="en-US" sz="2000" dirty="0"/>
          </a:p>
          <a:p>
            <a:pPr marL="25400" indent="0">
              <a:buFont typeface="Arial"/>
              <a:buNone/>
            </a:pPr>
            <a:r>
              <a:rPr lang="en-IE" sz="2000" dirty="0"/>
              <a:t> </a:t>
            </a:r>
            <a:endParaRPr lang="en-US" sz="2000" dirty="0"/>
          </a:p>
          <a:p>
            <a:pPr marL="25400" indent="0">
              <a:buFont typeface="Arial"/>
              <a:buNone/>
            </a:pPr>
            <a:endParaRPr lang="en-IN" sz="2000" dirty="0"/>
          </a:p>
        </p:txBody>
      </p:sp>
      <p:sp>
        <p:nvSpPr>
          <p:cNvPr id="32" name="TextBox 31"/>
          <p:cNvSpPr txBox="1"/>
          <p:nvPr/>
        </p:nvSpPr>
        <p:spPr>
          <a:xfrm>
            <a:off x="1214441" y="5049994"/>
            <a:ext cx="1764029" cy="374571"/>
          </a:xfrm>
          <a:prstGeom prst="round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600" dirty="0"/>
              <a:t>Click for answer</a:t>
            </a:r>
          </a:p>
        </p:txBody>
      </p:sp>
      <p:pic>
        <p:nvPicPr>
          <p:cNvPr id="18" name="Picture 17"/>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4067" t="-22" r="5095" b="91890"/>
          <a:stretch/>
        </p:blipFill>
        <p:spPr>
          <a:xfrm>
            <a:off x="9231524" y="358355"/>
            <a:ext cx="1457325" cy="161925"/>
          </a:xfrm>
          <a:prstGeom prst="rect">
            <a:avLst/>
          </a:prstGeom>
        </p:spPr>
      </p:pic>
      <p:pic>
        <p:nvPicPr>
          <p:cNvPr id="19" name="Picture 18"/>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4067" t="-22" r="5095" b="91890"/>
          <a:stretch/>
        </p:blipFill>
        <p:spPr>
          <a:xfrm>
            <a:off x="1544582" y="358355"/>
            <a:ext cx="1457325" cy="161925"/>
          </a:xfrm>
          <a:prstGeom prst="rect">
            <a:avLst/>
          </a:prstGeom>
        </p:spPr>
      </p:pic>
      <p:sp>
        <p:nvSpPr>
          <p:cNvPr id="20" name="Title 1">
            <a:extLst>
              <a:ext uri="{FF2B5EF4-FFF2-40B4-BE49-F238E27FC236}">
                <a16:creationId xmlns:a16="http://schemas.microsoft.com/office/drawing/2014/main" id="{44CB64A9-9930-436C-FBCE-D7A30079BFCF}"/>
              </a:ext>
            </a:extLst>
          </p:cNvPr>
          <p:cNvSpPr>
            <a:spLocks noGrp="1"/>
          </p:cNvSpPr>
          <p:nvPr>
            <p:ph type="title"/>
          </p:nvPr>
        </p:nvSpPr>
        <p:spPr>
          <a:xfrm>
            <a:off x="0" y="165511"/>
            <a:ext cx="12192000" cy="654032"/>
          </a:xfrm>
        </p:spPr>
        <p:txBody>
          <a:bodyPr/>
          <a:lstStyle/>
          <a:p>
            <a:r>
              <a:rPr lang="en-IE" b="1" dirty="0">
                <a:solidFill>
                  <a:schemeClr val="accent2">
                    <a:lumMod val="75000"/>
                  </a:schemeClr>
                </a:solidFill>
              </a:rPr>
              <a:t>Fun with Writing</a:t>
            </a:r>
            <a:endParaRPr lang="en-IN" dirty="0">
              <a:solidFill>
                <a:schemeClr val="accent2">
                  <a:lumMod val="75000"/>
                </a:schemeClr>
              </a:solidFill>
            </a:endParaRPr>
          </a:p>
        </p:txBody>
      </p:sp>
      <p:grpSp>
        <p:nvGrpSpPr>
          <p:cNvPr id="33" name="Group 32"/>
          <p:cNvGrpSpPr/>
          <p:nvPr/>
        </p:nvGrpSpPr>
        <p:grpSpPr>
          <a:xfrm>
            <a:off x="8393560" y="55282"/>
            <a:ext cx="628058" cy="779490"/>
            <a:chOff x="8431517" y="1016474"/>
            <a:chExt cx="628058" cy="779490"/>
          </a:xfrm>
        </p:grpSpPr>
        <p:pic>
          <p:nvPicPr>
            <p:cNvPr id="34" name="Picture 33"/>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431517" y="1016474"/>
              <a:ext cx="628058" cy="779490"/>
            </a:xfrm>
            <a:prstGeom prst="rect">
              <a:avLst/>
            </a:prstGeom>
          </p:spPr>
        </p:pic>
        <p:sp>
          <p:nvSpPr>
            <p:cNvPr id="35" name="Rectangle 34"/>
            <p:cNvSpPr/>
            <p:nvPr/>
          </p:nvSpPr>
          <p:spPr>
            <a:xfrm>
              <a:off x="8539162" y="1119857"/>
              <a:ext cx="414338" cy="561306"/>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3131309" y="55282"/>
            <a:ext cx="628058" cy="779490"/>
            <a:chOff x="8431517" y="1016474"/>
            <a:chExt cx="628058" cy="779490"/>
          </a:xfrm>
        </p:grpSpPr>
        <p:pic>
          <p:nvPicPr>
            <p:cNvPr id="37" name="Picture 36"/>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431517" y="1016474"/>
              <a:ext cx="628058" cy="779490"/>
            </a:xfrm>
            <a:prstGeom prst="rect">
              <a:avLst/>
            </a:prstGeom>
          </p:spPr>
        </p:pic>
        <p:sp>
          <p:nvSpPr>
            <p:cNvPr id="38" name="Rectangle 37"/>
            <p:cNvSpPr/>
            <p:nvPr/>
          </p:nvSpPr>
          <p:spPr>
            <a:xfrm>
              <a:off x="8539162" y="1119857"/>
              <a:ext cx="414338" cy="561306"/>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9828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75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750"/>
                                        <p:tgtEl>
                                          <p:spTgt spid="3">
                                            <p:txEl>
                                              <p:pRg st="3" end="3"/>
                                            </p:txEl>
                                          </p:spTgt>
                                        </p:tgtEl>
                                      </p:cBhvr>
                                    </p:animEffect>
                                  </p:childTnLst>
                                </p:cTn>
                              </p:par>
                            </p:childTnLst>
                          </p:cTn>
                        </p:par>
                        <p:par>
                          <p:cTn id="14" fill="hold">
                            <p:stCondLst>
                              <p:cond delay="750"/>
                            </p:stCondLst>
                            <p:childTnLst>
                              <p:par>
                                <p:cTn id="15" presetID="10" presetClass="entr" presetSubtype="0" fill="hold" grpId="0"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1">
                                            <p:txEl>
                                              <p:pRg st="0" end="0"/>
                                            </p:txEl>
                                          </p:spTgt>
                                        </p:tgtEl>
                                        <p:attrNameLst>
                                          <p:attrName>style.visibility</p:attrName>
                                        </p:attrNameLst>
                                      </p:cBhvr>
                                      <p:to>
                                        <p:strVal val="visible"/>
                                      </p:to>
                                    </p:set>
                                    <p:animEffect transition="in" filter="fade">
                                      <p:cBhvr>
                                        <p:cTn id="24" dur="750"/>
                                        <p:tgtEl>
                                          <p:spTgt spid="31">
                                            <p:txEl>
                                              <p:pRg st="0" end="0"/>
                                            </p:txEl>
                                          </p:spTgt>
                                        </p:tgtEl>
                                      </p:cBhvr>
                                    </p:animEffect>
                                  </p:childTnLst>
                                </p:cTn>
                              </p:par>
                            </p:childTnLst>
                          </p:cTn>
                        </p:par>
                        <p:par>
                          <p:cTn id="25" fill="hold">
                            <p:stCondLst>
                              <p:cond delay="750"/>
                            </p:stCondLst>
                            <p:childTnLst>
                              <p:par>
                                <p:cTn id="26" presetID="10" presetClass="entr" presetSubtype="0" fill="hold" nodeType="afterEffect">
                                  <p:stCondLst>
                                    <p:cond delay="0"/>
                                  </p:stCondLst>
                                  <p:childTnLst>
                                    <p:set>
                                      <p:cBhvr>
                                        <p:cTn id="27" dur="1" fill="hold">
                                          <p:stCondLst>
                                            <p:cond delay="0"/>
                                          </p:stCondLst>
                                        </p:cTn>
                                        <p:tgtEl>
                                          <p:spTgt spid="31">
                                            <p:txEl>
                                              <p:pRg st="1" end="1"/>
                                            </p:txEl>
                                          </p:spTgt>
                                        </p:tgtEl>
                                        <p:attrNameLst>
                                          <p:attrName>style.visibility</p:attrName>
                                        </p:attrNameLst>
                                      </p:cBhvr>
                                      <p:to>
                                        <p:strVal val="visible"/>
                                      </p:to>
                                    </p:set>
                                    <p:animEffect transition="in" filter="fade">
                                      <p:cBhvr>
                                        <p:cTn id="28" dur="750"/>
                                        <p:tgtEl>
                                          <p:spTgt spid="31">
                                            <p:txEl>
                                              <p:p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xEl>
                                              <p:pRg st="2" end="2"/>
                                            </p:txEl>
                                          </p:spTgt>
                                        </p:tgtEl>
                                        <p:attrNameLst>
                                          <p:attrName>style.visibility</p:attrName>
                                        </p:attrNameLst>
                                      </p:cBhvr>
                                      <p:to>
                                        <p:strVal val="visible"/>
                                      </p:to>
                                    </p:set>
                                    <p:animEffect transition="in" filter="fade">
                                      <p:cBhvr>
                                        <p:cTn id="31" dur="750"/>
                                        <p:tgtEl>
                                          <p:spTgt spid="31">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1">
                                            <p:txEl>
                                              <p:pRg st="3" end="3"/>
                                            </p:txEl>
                                          </p:spTgt>
                                        </p:tgtEl>
                                        <p:attrNameLst>
                                          <p:attrName>style.visibility</p:attrName>
                                        </p:attrNameLst>
                                      </p:cBhvr>
                                      <p:to>
                                        <p:strVal val="visible"/>
                                      </p:to>
                                    </p:set>
                                    <p:animEffect transition="in" filter="fade">
                                      <p:cBhvr>
                                        <p:cTn id="34" dur="750"/>
                                        <p:tgtEl>
                                          <p:spTgt spid="31">
                                            <p:txEl>
                                              <p:pRg st="3" end="3"/>
                                            </p:txEl>
                                          </p:spTgt>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31">
                                            <p:txEl>
                                              <p:pRg st="4" end="4"/>
                                            </p:txEl>
                                          </p:spTgt>
                                        </p:tgtEl>
                                        <p:attrNameLst>
                                          <p:attrName>style.visibility</p:attrName>
                                        </p:attrNameLst>
                                      </p:cBhvr>
                                      <p:to>
                                        <p:strVal val="visible"/>
                                      </p:to>
                                    </p:set>
                                    <p:animEffect transition="in" filter="fade">
                                      <p:cBhvr>
                                        <p:cTn id="38" dur="500"/>
                                        <p:tgtEl>
                                          <p:spTgt spid="31">
                                            <p:txEl>
                                              <p:pRg st="4" end="4"/>
                                            </p:txEl>
                                          </p:spTgt>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30"/>
                    </p:tgtEl>
                  </p:cond>
                </p:stCondLst>
                <p:endSync evt="end" delay="0">
                  <p:rtn val="all"/>
                </p:endSync>
                <p:childTnLst>
                  <p:par>
                    <p:cTn id="42" fill="hold">
                      <p:stCondLst>
                        <p:cond delay="0"/>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randombar(horizontal)">
                                      <p:cBhvr>
                                        <p:cTn id="46" dur="500"/>
                                        <p:tgtEl>
                                          <p:spTgt spid="4"/>
                                        </p:tgtEl>
                                      </p:cBhvr>
                                    </p:animEffect>
                                  </p:childTnLst>
                                </p:cTn>
                              </p:par>
                            </p:childTnLst>
                          </p:cTn>
                        </p:par>
                      </p:childTnLst>
                    </p:cTn>
                  </p:par>
                </p:childTnLst>
              </p:cTn>
              <p:nextCondLst>
                <p:cond evt="onClick" delay="0">
                  <p:tgtEl>
                    <p:spTgt spid="30"/>
                  </p:tgtEl>
                </p:cond>
              </p:nextCondLst>
            </p:seq>
            <p:seq concurrent="1" nextAc="seek">
              <p:cTn id="47" restart="whenNotActive" fill="hold" evtFilter="cancelBubble" nodeType="interactiveSeq">
                <p:stCondLst>
                  <p:cond evt="onClick" delay="0">
                    <p:tgtEl>
                      <p:spTgt spid="32"/>
                    </p:tgtEl>
                  </p:cond>
                </p:stCondLst>
                <p:endSync evt="end" delay="0">
                  <p:rtn val="all"/>
                </p:endSync>
                <p:childTnLst>
                  <p:par>
                    <p:cTn id="48" fill="hold">
                      <p:stCondLst>
                        <p:cond delay="0"/>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randombar(horizontal)">
                                      <p:cBhvr>
                                        <p:cTn id="52" dur="500"/>
                                        <p:tgtEl>
                                          <p:spTgt spid="5"/>
                                        </p:tgtEl>
                                      </p:cBhvr>
                                    </p:animEffect>
                                  </p:childTnLst>
                                </p:cTn>
                              </p:par>
                            </p:childTnLst>
                          </p:cTn>
                        </p:par>
                      </p:childTnLst>
                    </p:cTn>
                  </p:par>
                </p:childTnLst>
              </p:cTn>
              <p:nextCondLst>
                <p:cond evt="onClick" delay="0">
                  <p:tgtEl>
                    <p:spTgt spid="32"/>
                  </p:tgtEl>
                </p:cond>
              </p:nextCondLst>
            </p:seq>
          </p:childTnLst>
        </p:cTn>
      </p:par>
    </p:tnLst>
    <p:bldLst>
      <p:bldP spid="4" grpId="0" animBg="1"/>
      <p:bldP spid="5" grpId="0" animBg="1"/>
      <p:bldP spid="3" grpId="0" uiExpand="1" build="p"/>
      <p:bldP spid="30"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25354" y="24666"/>
            <a:ext cx="9779430" cy="654032"/>
          </a:xfrm>
          <a:prstGeom prst="round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B64A9-9930-436C-FBCE-D7A30079BFCF}"/>
              </a:ext>
            </a:extLst>
          </p:cNvPr>
          <p:cNvSpPr>
            <a:spLocks noGrp="1"/>
          </p:cNvSpPr>
          <p:nvPr>
            <p:ph type="title"/>
          </p:nvPr>
        </p:nvSpPr>
        <p:spPr/>
        <p:txBody>
          <a:bodyPr>
            <a:normAutofit/>
          </a:bodyPr>
          <a:lstStyle/>
          <a:p>
            <a:r>
              <a:rPr lang="en-US" dirty="0"/>
              <a:t>Template for Leave Application to The Principal </a:t>
            </a:r>
            <a:endParaRPr lang="en-IN" dirty="0"/>
          </a:p>
        </p:txBody>
      </p:sp>
      <p:sp>
        <p:nvSpPr>
          <p:cNvPr id="3" name="Text Placeholder 2">
            <a:extLst>
              <a:ext uri="{FF2B5EF4-FFF2-40B4-BE49-F238E27FC236}">
                <a16:creationId xmlns:a16="http://schemas.microsoft.com/office/drawing/2014/main" id="{51C288AA-D59F-133D-34E8-297E98B6922C}"/>
              </a:ext>
            </a:extLst>
          </p:cNvPr>
          <p:cNvSpPr>
            <a:spLocks noGrp="1"/>
          </p:cNvSpPr>
          <p:nvPr>
            <p:ph type="body" idx="1"/>
          </p:nvPr>
        </p:nvSpPr>
        <p:spPr>
          <a:xfrm>
            <a:off x="691881" y="867704"/>
            <a:ext cx="10668000" cy="5396908"/>
          </a:xfrm>
          <a:ln>
            <a:solidFill>
              <a:schemeClr val="tx1"/>
            </a:solidFill>
          </a:ln>
        </p:spPr>
        <p:txBody>
          <a:bodyPr/>
          <a:lstStyle/>
          <a:p>
            <a:pPr marL="25400" indent="0">
              <a:buNone/>
            </a:pPr>
            <a:r>
              <a:rPr lang="en-IE" sz="2000" dirty="0"/>
              <a:t>Name</a:t>
            </a:r>
            <a:endParaRPr lang="en-US" sz="2000" dirty="0"/>
          </a:p>
          <a:p>
            <a:pPr marL="25400" indent="0">
              <a:buNone/>
            </a:pPr>
            <a:r>
              <a:rPr lang="en-IE" sz="2000" dirty="0"/>
              <a:t>______________________} –</a:t>
            </a:r>
            <a:r>
              <a:rPr lang="en-IE" sz="2000" b="1" dirty="0"/>
              <a:t>Sender’s name and address</a:t>
            </a:r>
            <a:endParaRPr lang="en-US" sz="2000" dirty="0"/>
          </a:p>
          <a:p>
            <a:pPr marL="25400" indent="0">
              <a:buNone/>
            </a:pPr>
            <a:r>
              <a:rPr lang="en-IE" sz="2000" dirty="0"/>
              <a:t> </a:t>
            </a:r>
            <a:endParaRPr lang="en-US" sz="2000" dirty="0"/>
          </a:p>
          <a:p>
            <a:pPr marL="25400" indent="0">
              <a:buNone/>
            </a:pPr>
            <a:r>
              <a:rPr lang="en-IE" sz="2000" dirty="0"/>
              <a:t>16th July 2023} –</a:t>
            </a:r>
            <a:r>
              <a:rPr lang="en-IE" sz="2000" b="1" dirty="0"/>
              <a:t>Date</a:t>
            </a:r>
            <a:endParaRPr lang="en-US" sz="2000" dirty="0"/>
          </a:p>
          <a:p>
            <a:pPr marL="25400" indent="0">
              <a:buNone/>
            </a:pPr>
            <a:r>
              <a:rPr lang="en-IE" sz="2000" dirty="0"/>
              <a:t>The Principal</a:t>
            </a:r>
            <a:endParaRPr lang="en-US" sz="2000" dirty="0"/>
          </a:p>
          <a:p>
            <a:pPr marL="25400" indent="0">
              <a:buNone/>
            </a:pPr>
            <a:r>
              <a:rPr lang="en-IE" sz="2000" dirty="0"/>
              <a:t>—--------------------------------} –</a:t>
            </a:r>
            <a:r>
              <a:rPr lang="en-IE" sz="2000" b="1" dirty="0"/>
              <a:t>Receiver’s  address</a:t>
            </a:r>
            <a:endParaRPr lang="en-US" sz="2000" dirty="0"/>
          </a:p>
          <a:p>
            <a:pPr marL="25400" indent="0">
              <a:buNone/>
            </a:pPr>
            <a:r>
              <a:rPr lang="en-IE" sz="2000" dirty="0"/>
              <a:t>Respected Sir/Madam- –}</a:t>
            </a:r>
            <a:r>
              <a:rPr lang="en-IE" sz="2000" b="1" dirty="0"/>
              <a:t>Salutation</a:t>
            </a:r>
            <a:endParaRPr lang="en-US" sz="2000" dirty="0"/>
          </a:p>
          <a:p>
            <a:pPr marL="25400" indent="0">
              <a:buNone/>
            </a:pPr>
            <a:r>
              <a:rPr lang="en-IE" sz="2000" dirty="0"/>
              <a:t> Subject:---------------------------</a:t>
            </a:r>
            <a:endParaRPr lang="en-US" sz="2000" dirty="0"/>
          </a:p>
          <a:p>
            <a:pPr marL="25400" indent="0">
              <a:buNone/>
            </a:pPr>
            <a:r>
              <a:rPr lang="en-IE" sz="2000" dirty="0"/>
              <a:t>____________________________________________________________________________________________________________________________________________________________________</a:t>
            </a:r>
            <a:endParaRPr lang="en-US" sz="2000" dirty="0"/>
          </a:p>
          <a:p>
            <a:pPr marL="25400" indent="0">
              <a:buNone/>
            </a:pPr>
            <a:r>
              <a:rPr lang="en-IE" sz="2000" dirty="0"/>
              <a:t>Thank you</a:t>
            </a:r>
            <a:endParaRPr lang="en-US" sz="2000" dirty="0"/>
          </a:p>
          <a:p>
            <a:pPr marL="25400" indent="0">
              <a:buNone/>
            </a:pPr>
            <a:r>
              <a:rPr lang="en-IE" sz="2000" dirty="0"/>
              <a:t> </a:t>
            </a:r>
            <a:endParaRPr lang="en-US" sz="2000" dirty="0"/>
          </a:p>
          <a:p>
            <a:pPr marL="25400" indent="0">
              <a:buNone/>
            </a:pPr>
            <a:r>
              <a:rPr lang="en-IE" sz="2000" dirty="0"/>
              <a:t>Yours faithfully} </a:t>
            </a:r>
            <a:r>
              <a:rPr lang="en-IE" sz="2000" b="1" dirty="0"/>
              <a:t>–Complimentary close</a:t>
            </a:r>
            <a:endParaRPr lang="en-US" sz="2000" dirty="0"/>
          </a:p>
          <a:p>
            <a:pPr marL="25400" indent="0">
              <a:buNone/>
            </a:pPr>
            <a:r>
              <a:rPr lang="en-IE" sz="2000" dirty="0"/>
              <a:t>Your name}</a:t>
            </a:r>
            <a:r>
              <a:rPr lang="en-IE" sz="2000" b="1" dirty="0"/>
              <a:t> –Sender's name</a:t>
            </a:r>
            <a:endParaRPr lang="en-US" sz="2000" dirty="0"/>
          </a:p>
        </p:txBody>
      </p:sp>
    </p:spTree>
    <p:extLst>
      <p:ext uri="{BB962C8B-B14F-4D97-AF65-F5344CB8AC3E}">
        <p14:creationId xmlns:p14="http://schemas.microsoft.com/office/powerpoint/2010/main" val="1038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fade">
                                      <p:cBhvr>
                                        <p:cTn id="3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46;p3">
            <a:extLst>
              <a:ext uri="{FF2B5EF4-FFF2-40B4-BE49-F238E27FC236}">
                <a16:creationId xmlns:a16="http://schemas.microsoft.com/office/drawing/2014/main" id="{68A28B81-9865-C098-9158-D9BF4023B239}"/>
              </a:ext>
            </a:extLst>
          </p:cNvPr>
          <p:cNvGraphicFramePr/>
          <p:nvPr>
            <p:extLst>
              <p:ext uri="{D42A27DB-BD31-4B8C-83A1-F6EECF244321}">
                <p14:modId xmlns:p14="http://schemas.microsoft.com/office/powerpoint/2010/main" val="2779698910"/>
              </p:ext>
            </p:extLst>
          </p:nvPr>
        </p:nvGraphicFramePr>
        <p:xfrm>
          <a:off x="1148080" y="953871"/>
          <a:ext cx="9916467" cy="5035642"/>
        </p:xfrm>
        <a:graphic>
          <a:graphicData uri="http://schemas.openxmlformats.org/drawingml/2006/table">
            <a:tbl>
              <a:tblPr firstRow="1" bandRow="1">
                <a:tableStyleId>{5C22544A-7EE6-4342-B048-85BDC9FD1C3A}</a:tableStyleId>
              </a:tblPr>
              <a:tblGrid>
                <a:gridCol w="1008830">
                  <a:extLst>
                    <a:ext uri="{9D8B030D-6E8A-4147-A177-3AD203B41FA5}">
                      <a16:colId xmlns:a16="http://schemas.microsoft.com/office/drawing/2014/main" val="20000"/>
                    </a:ext>
                  </a:extLst>
                </a:gridCol>
                <a:gridCol w="1508557">
                  <a:extLst>
                    <a:ext uri="{9D8B030D-6E8A-4147-A177-3AD203B41FA5}">
                      <a16:colId xmlns:a16="http://schemas.microsoft.com/office/drawing/2014/main" val="20001"/>
                    </a:ext>
                  </a:extLst>
                </a:gridCol>
                <a:gridCol w="5818695">
                  <a:extLst>
                    <a:ext uri="{9D8B030D-6E8A-4147-A177-3AD203B41FA5}">
                      <a16:colId xmlns:a16="http://schemas.microsoft.com/office/drawing/2014/main" val="20002"/>
                    </a:ext>
                  </a:extLst>
                </a:gridCol>
                <a:gridCol w="1580385">
                  <a:extLst>
                    <a:ext uri="{9D8B030D-6E8A-4147-A177-3AD203B41FA5}">
                      <a16:colId xmlns:a16="http://schemas.microsoft.com/office/drawing/2014/main" val="20003"/>
                    </a:ext>
                  </a:extLst>
                </a:gridCol>
              </a:tblGrid>
              <a:tr h="393492">
                <a:tc>
                  <a:txBody>
                    <a:bodyPr/>
                    <a:lstStyle/>
                    <a:p>
                      <a:pPr marL="0" marR="0" lvl="0" indent="0" algn="ctr" rtl="0">
                        <a:spcBef>
                          <a:spcPts val="0"/>
                        </a:spcBef>
                        <a:spcAft>
                          <a:spcPts val="0"/>
                        </a:spcAft>
                        <a:buNone/>
                      </a:pPr>
                      <a:r>
                        <a:rPr lang="en-IN" sz="1200" u="none" strike="noStrike" cap="none" dirty="0"/>
                        <a:t>Slide #</a:t>
                      </a:r>
                      <a:endParaRPr sz="1200" u="none" strike="noStrike" cap="none" dirty="0"/>
                    </a:p>
                  </a:txBody>
                  <a:tcPr marL="91450" marR="91450" marT="45725" marB="45725"/>
                </a:tc>
                <a:tc>
                  <a:txBody>
                    <a:bodyPr/>
                    <a:lstStyle/>
                    <a:p>
                      <a:pPr marL="0" marR="0" lvl="0" indent="0" algn="ctr" rtl="0">
                        <a:spcBef>
                          <a:spcPts val="0"/>
                        </a:spcBef>
                        <a:spcAft>
                          <a:spcPts val="0"/>
                        </a:spcAft>
                        <a:buNone/>
                      </a:pPr>
                      <a:r>
                        <a:rPr lang="en-IN" sz="2000" u="none" strike="noStrike" cap="none" dirty="0"/>
                        <a:t>Thumbnail</a:t>
                      </a:r>
                      <a:endParaRPr dirty="0"/>
                    </a:p>
                  </a:txBody>
                  <a:tcPr marL="91450" marR="91450" marT="45725" marB="45725"/>
                </a:tc>
                <a:tc>
                  <a:txBody>
                    <a:bodyPr/>
                    <a:lstStyle/>
                    <a:p>
                      <a:pPr marL="0" marR="0" lvl="0" indent="0" algn="ctr" rtl="0">
                        <a:spcBef>
                          <a:spcPts val="0"/>
                        </a:spcBef>
                        <a:spcAft>
                          <a:spcPts val="0"/>
                        </a:spcAft>
                        <a:buNone/>
                      </a:pPr>
                      <a:r>
                        <a:rPr lang="en-IN" sz="2000" u="none" strike="noStrike" cap="none"/>
                        <a:t>Source link</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Author </a:t>
                      </a:r>
                      <a:endParaRPr/>
                    </a:p>
                  </a:txBody>
                  <a:tcPr marL="91450" marR="91450" marT="45725" marB="45725"/>
                </a:tc>
                <a:extLst>
                  <a:ext uri="{0D108BD9-81ED-4DB2-BD59-A6C34878D82A}">
                    <a16:rowId xmlns:a16="http://schemas.microsoft.com/office/drawing/2014/main" val="10000"/>
                  </a:ext>
                </a:extLst>
              </a:tr>
              <a:tr h="386616">
                <a:tc>
                  <a:txBody>
                    <a:bodyPr/>
                    <a:lstStyle/>
                    <a:p>
                      <a:pPr marL="0" marR="0" lvl="0" indent="0" algn="l" rtl="0">
                        <a:spcBef>
                          <a:spcPts val="0"/>
                        </a:spcBef>
                        <a:spcAft>
                          <a:spcPts val="0"/>
                        </a:spcAft>
                        <a:buNone/>
                      </a:pPr>
                      <a:r>
                        <a:rPr lang="en-US" sz="1200" dirty="0"/>
                        <a:t>1</a:t>
                      </a:r>
                      <a:endParaRPr sz="12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r>
                        <a:rPr lang="en-US" sz="900" dirty="0"/>
                        <a:t>https://vectorportal.com/vector/postmark-vector-graphics/7605</a:t>
                      </a:r>
                      <a:endParaRPr sz="900" dirty="0"/>
                    </a:p>
                  </a:txBody>
                  <a:tcPr marL="91450" marR="91450" marT="45725" marB="45725"/>
                </a:tc>
                <a:tc>
                  <a:txBody>
                    <a:bodyPr/>
                    <a:lstStyle/>
                    <a:p>
                      <a:pPr marL="0" marR="0" lvl="0" indent="0" algn="l" rtl="0">
                        <a:spcBef>
                          <a:spcPts val="0"/>
                        </a:spcBef>
                        <a:spcAft>
                          <a:spcPts val="0"/>
                        </a:spcAft>
                        <a:buNone/>
                      </a:pPr>
                      <a:r>
                        <a:rPr lang="en-US" sz="900" b="0" i="0" kern="1200" dirty="0">
                          <a:solidFill>
                            <a:schemeClr val="dk1"/>
                          </a:solidFill>
                          <a:effectLst/>
                          <a:latin typeface="+mn-lt"/>
                          <a:ea typeface="+mn-ea"/>
                          <a:cs typeface="+mn-cs"/>
                        </a:rPr>
                        <a:t>Vectorstock.com</a:t>
                      </a:r>
                      <a:endParaRPr sz="900" dirty="0"/>
                    </a:p>
                  </a:txBody>
                  <a:tcPr marL="91450" marR="91450" marT="45725" marB="45725"/>
                </a:tc>
                <a:extLst>
                  <a:ext uri="{0D108BD9-81ED-4DB2-BD59-A6C34878D82A}">
                    <a16:rowId xmlns:a16="http://schemas.microsoft.com/office/drawing/2014/main" val="10001"/>
                  </a:ext>
                </a:extLst>
              </a:tr>
              <a:tr h="386616">
                <a:tc>
                  <a:txBody>
                    <a:bodyPr/>
                    <a:lstStyle/>
                    <a:p>
                      <a:pPr marL="0" marR="0" lvl="0" indent="0" algn="l" rtl="0">
                        <a:spcBef>
                          <a:spcPts val="0"/>
                        </a:spcBef>
                        <a:spcAft>
                          <a:spcPts val="0"/>
                        </a:spcAft>
                        <a:buNone/>
                      </a:pPr>
                      <a:r>
                        <a:rPr lang="en-US" sz="1200" dirty="0"/>
                        <a:t>1</a:t>
                      </a:r>
                      <a:endParaRPr sz="12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r>
                        <a:rPr lang="en-US" sz="900" dirty="0"/>
                        <a:t>https://vectorportal.com/vector/passport-stamp-vector-graphics/7594</a:t>
                      </a:r>
                      <a:endParaRPr sz="900" dirty="0"/>
                    </a:p>
                  </a:txBody>
                  <a:tcPr marL="91450" marR="91450" marT="45725" marB="45725"/>
                </a:tc>
                <a:tc>
                  <a:txBody>
                    <a:bodyPr/>
                    <a:lstStyle/>
                    <a:p>
                      <a:pPr marL="0" marR="0" lvl="0" indent="0" algn="l" rtl="0">
                        <a:spcBef>
                          <a:spcPts val="0"/>
                        </a:spcBef>
                        <a:spcAft>
                          <a:spcPts val="0"/>
                        </a:spcAft>
                        <a:buNone/>
                      </a:pPr>
                      <a:r>
                        <a:rPr lang="en-US" sz="900" b="0" i="0" kern="1200" dirty="0">
                          <a:solidFill>
                            <a:schemeClr val="dk1"/>
                          </a:solidFill>
                          <a:effectLst/>
                          <a:latin typeface="+mn-lt"/>
                          <a:ea typeface="+mn-ea"/>
                          <a:cs typeface="+mn-cs"/>
                        </a:rPr>
                        <a:t>Vectorstock.com</a:t>
                      </a:r>
                      <a:endParaRPr sz="900" b="0" dirty="0"/>
                    </a:p>
                  </a:txBody>
                  <a:tcPr marL="91450" marR="91450" marT="45725" marB="45725"/>
                </a:tc>
                <a:extLst>
                  <a:ext uri="{0D108BD9-81ED-4DB2-BD59-A6C34878D82A}">
                    <a16:rowId xmlns:a16="http://schemas.microsoft.com/office/drawing/2014/main" val="10002"/>
                  </a:ext>
                </a:extLst>
              </a:tr>
              <a:tr h="386616">
                <a:tc>
                  <a:txBody>
                    <a:bodyPr/>
                    <a:lstStyle/>
                    <a:p>
                      <a:pPr marL="0" marR="0" lvl="0" indent="0" algn="l" rtl="0">
                        <a:spcBef>
                          <a:spcPts val="0"/>
                        </a:spcBef>
                        <a:spcAft>
                          <a:spcPts val="0"/>
                        </a:spcAft>
                        <a:buNone/>
                      </a:pPr>
                      <a:r>
                        <a:rPr lang="en-US" sz="1200" dirty="0"/>
                        <a:t>2</a:t>
                      </a:r>
                      <a:endParaRPr sz="12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r>
                        <a:rPr lang="en-US" sz="900" dirty="0"/>
                        <a:t>https://www.rawpixel.com/image/7669838/stamp-illustration-free-public-domain-cc0-image</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extLst>
                  <a:ext uri="{0D108BD9-81ED-4DB2-BD59-A6C34878D82A}">
                    <a16:rowId xmlns:a16="http://schemas.microsoft.com/office/drawing/2014/main" val="10003"/>
                  </a:ext>
                </a:extLst>
              </a:tr>
              <a:tr h="386616">
                <a:tc>
                  <a:txBody>
                    <a:bodyPr/>
                    <a:lstStyle/>
                    <a:p>
                      <a:pPr marL="0" marR="0" lvl="0" indent="0" algn="l" rtl="0">
                        <a:spcBef>
                          <a:spcPts val="0"/>
                        </a:spcBef>
                        <a:spcAft>
                          <a:spcPts val="0"/>
                        </a:spcAft>
                        <a:buNone/>
                      </a:pPr>
                      <a:r>
                        <a:rPr lang="en-US" sz="1200" dirty="0"/>
                        <a:t>5</a:t>
                      </a:r>
                      <a:endParaRPr sz="12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r>
                        <a:rPr lang="en-US" sz="900" b="0" dirty="0"/>
                        <a:t>https://vectorportal.com/vector/sending-a-letter-vector-image/29474</a:t>
                      </a:r>
                      <a:endParaRPr sz="900" b="0" dirty="0"/>
                    </a:p>
                  </a:txBody>
                  <a:tcPr marL="91450" marR="91450" marT="45725" marB="45725"/>
                </a:tc>
                <a:tc>
                  <a:txBody>
                    <a:bodyPr/>
                    <a:lstStyle/>
                    <a:p>
                      <a:pPr marL="0" marR="0" lvl="0" indent="0" algn="l" rtl="0">
                        <a:spcBef>
                          <a:spcPts val="0"/>
                        </a:spcBef>
                        <a:spcAft>
                          <a:spcPts val="0"/>
                        </a:spcAft>
                        <a:buNone/>
                      </a:pPr>
                      <a:r>
                        <a:rPr lang="en-US" sz="900" b="0" i="0" kern="1200" dirty="0">
                          <a:solidFill>
                            <a:schemeClr val="dk1"/>
                          </a:solidFill>
                          <a:effectLst/>
                          <a:latin typeface="+mn-lt"/>
                          <a:ea typeface="+mn-ea"/>
                          <a:cs typeface="+mn-cs"/>
                        </a:rPr>
                        <a:t>Vectorportal.com</a:t>
                      </a:r>
                      <a:endParaRPr sz="900" b="0" dirty="0"/>
                    </a:p>
                  </a:txBody>
                  <a:tcPr marL="91450" marR="91450" marT="45725" marB="45725"/>
                </a:tc>
                <a:extLst>
                  <a:ext uri="{0D108BD9-81ED-4DB2-BD59-A6C34878D82A}">
                    <a16:rowId xmlns:a16="http://schemas.microsoft.com/office/drawing/2014/main" val="10004"/>
                  </a:ext>
                </a:extLst>
              </a:tr>
              <a:tr h="386616">
                <a:tc>
                  <a:txBody>
                    <a:bodyPr/>
                    <a:lstStyle/>
                    <a:p>
                      <a:pPr marL="0" marR="0" lvl="0" indent="0" algn="l" rtl="0">
                        <a:spcBef>
                          <a:spcPts val="0"/>
                        </a:spcBef>
                        <a:spcAft>
                          <a:spcPts val="0"/>
                        </a:spcAft>
                        <a:buNone/>
                      </a:pPr>
                      <a:r>
                        <a:rPr lang="en-US" sz="1200" dirty="0"/>
                        <a:t>8</a:t>
                      </a:r>
                      <a:endParaRPr sz="12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r>
                        <a:rPr lang="en-US" sz="900" dirty="0"/>
                        <a:t>https://www.rawpixel.com/image/6314999/png-vintage-public-domain</a:t>
                      </a:r>
                      <a:endParaRPr sz="900" dirty="0"/>
                    </a:p>
                  </a:txBody>
                  <a:tcPr marL="91450" marR="91450" marT="45725" marB="45725"/>
                </a:tc>
                <a:tc>
                  <a:txBody>
                    <a:bodyPr/>
                    <a:lstStyle/>
                    <a:p>
                      <a:pPr marL="0" marR="0" lvl="0" indent="0" algn="l" rtl="0">
                        <a:spcBef>
                          <a:spcPts val="0"/>
                        </a:spcBef>
                        <a:spcAft>
                          <a:spcPts val="0"/>
                        </a:spcAft>
                        <a:buNone/>
                      </a:pPr>
                      <a:r>
                        <a:rPr lang="en-US" sz="900" dirty="0" err="1"/>
                        <a:t>rawpixel</a:t>
                      </a:r>
                      <a:endParaRPr sz="900" dirty="0"/>
                    </a:p>
                  </a:txBody>
                  <a:tcPr marL="91450" marR="91450" marT="45725" marB="45725"/>
                </a:tc>
                <a:extLst>
                  <a:ext uri="{0D108BD9-81ED-4DB2-BD59-A6C34878D82A}">
                    <a16:rowId xmlns:a16="http://schemas.microsoft.com/office/drawing/2014/main" val="10006"/>
                  </a:ext>
                </a:extLst>
              </a:tr>
              <a:tr h="386616">
                <a:tc>
                  <a:txBody>
                    <a:bodyPr/>
                    <a:lstStyle/>
                    <a:p>
                      <a:pPr marL="0" marR="0" lvl="0" indent="0" algn="l" rtl="0">
                        <a:spcBef>
                          <a:spcPts val="0"/>
                        </a:spcBef>
                        <a:spcAft>
                          <a:spcPts val="0"/>
                        </a:spcAft>
                        <a:buNone/>
                      </a:pPr>
                      <a:r>
                        <a:rPr lang="en-US" sz="1200" dirty="0"/>
                        <a:t>11,12,13</a:t>
                      </a:r>
                      <a:endParaRPr sz="12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r>
                        <a:rPr lang="en-US" sz="900" dirty="0"/>
                        <a:t>https://www.vecteezy.com/vector-art/5101378-post-stamp-icon-style</a:t>
                      </a:r>
                      <a:endParaRPr sz="90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dirty="0" err="1">
                          <a:solidFill>
                            <a:schemeClr val="dk1"/>
                          </a:solidFill>
                          <a:effectLst/>
                          <a:latin typeface="+mn-lt"/>
                          <a:ea typeface="+mn-ea"/>
                          <a:cs typeface="+mn-cs"/>
                        </a:rPr>
                        <a:t>Circlon</a:t>
                      </a:r>
                      <a:r>
                        <a:rPr lang="en-US" sz="900" b="0" i="0" kern="1200" dirty="0">
                          <a:solidFill>
                            <a:schemeClr val="dk1"/>
                          </a:solidFill>
                          <a:effectLst/>
                          <a:latin typeface="+mn-lt"/>
                          <a:ea typeface="+mn-ea"/>
                          <a:cs typeface="+mn-cs"/>
                        </a:rPr>
                        <a:t> Tech</a:t>
                      </a:r>
                    </a:p>
                  </a:txBody>
                  <a:tcPr marL="91450" marR="91450" marT="45725" marB="45725"/>
                </a:tc>
                <a:extLst>
                  <a:ext uri="{0D108BD9-81ED-4DB2-BD59-A6C34878D82A}">
                    <a16:rowId xmlns:a16="http://schemas.microsoft.com/office/drawing/2014/main" val="10007"/>
                  </a:ext>
                </a:extLst>
              </a:tr>
              <a:tr h="386616">
                <a:tc>
                  <a:txBody>
                    <a:bodyPr/>
                    <a:lstStyle/>
                    <a:p>
                      <a:pPr marL="0" marR="0" lvl="0" indent="0" algn="l" rtl="0">
                        <a:spcBef>
                          <a:spcPts val="0"/>
                        </a:spcBef>
                        <a:spcAft>
                          <a:spcPts val="0"/>
                        </a:spcAft>
                        <a:buNone/>
                      </a:pPr>
                      <a:r>
                        <a:rPr lang="en-US" sz="900" dirty="0"/>
                        <a:t>11</a:t>
                      </a: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r>
                        <a:rPr lang="en-US" sz="900" dirty="0"/>
                        <a:t>https://www.pexels.com/photo/a-man-writing-a-letter-6830863/</a:t>
                      </a:r>
                      <a:endParaRPr sz="900" dirty="0"/>
                    </a:p>
                  </a:txBody>
                  <a:tcPr marL="91450" marR="91450" marT="45725" marB="45725"/>
                </a:tc>
                <a:tc>
                  <a:txBody>
                    <a:bodyPr/>
                    <a:lstStyle/>
                    <a:p>
                      <a:pPr marL="0" marR="0" lvl="0" indent="0" algn="l" rtl="0">
                        <a:spcBef>
                          <a:spcPts val="0"/>
                        </a:spcBef>
                        <a:spcAft>
                          <a:spcPts val="0"/>
                        </a:spcAft>
                        <a:buNone/>
                      </a:pPr>
                      <a:r>
                        <a:rPr lang="en-US" sz="900" dirty="0" err="1"/>
                        <a:t>Cottonbro</a:t>
                      </a:r>
                      <a:r>
                        <a:rPr lang="en-US" sz="900" dirty="0"/>
                        <a:t> studio</a:t>
                      </a:r>
                      <a:endParaRPr sz="900" dirty="0"/>
                    </a:p>
                  </a:txBody>
                  <a:tcPr marL="91450" marR="91450" marT="45725" marB="45725"/>
                </a:tc>
                <a:extLst>
                  <a:ext uri="{0D108BD9-81ED-4DB2-BD59-A6C34878D82A}">
                    <a16:rowId xmlns:a16="http://schemas.microsoft.com/office/drawing/2014/main" val="10008"/>
                  </a:ext>
                </a:extLst>
              </a:tr>
              <a:tr h="386616">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extLst>
                  <a:ext uri="{0D108BD9-81ED-4DB2-BD59-A6C34878D82A}">
                    <a16:rowId xmlns:a16="http://schemas.microsoft.com/office/drawing/2014/main" val="10009"/>
                  </a:ext>
                </a:extLst>
              </a:tr>
              <a:tr h="386616">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extLst>
                  <a:ext uri="{0D108BD9-81ED-4DB2-BD59-A6C34878D82A}">
                    <a16:rowId xmlns:a16="http://schemas.microsoft.com/office/drawing/2014/main" val="10010"/>
                  </a:ext>
                </a:extLst>
              </a:tr>
              <a:tr h="386616">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extLst>
                  <a:ext uri="{0D108BD9-81ED-4DB2-BD59-A6C34878D82A}">
                    <a16:rowId xmlns:a16="http://schemas.microsoft.com/office/drawing/2014/main" val="2378025897"/>
                  </a:ext>
                </a:extLst>
              </a:tr>
              <a:tr h="386616">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extLst>
                  <a:ext uri="{0D108BD9-81ED-4DB2-BD59-A6C34878D82A}">
                    <a16:rowId xmlns:a16="http://schemas.microsoft.com/office/drawing/2014/main" val="4068273690"/>
                  </a:ext>
                </a:extLst>
              </a:tr>
              <a:tr h="386616">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extLst>
                  <a:ext uri="{0D108BD9-81ED-4DB2-BD59-A6C34878D82A}">
                    <a16:rowId xmlns:a16="http://schemas.microsoft.com/office/drawing/2014/main" val="3759374915"/>
                  </a:ext>
                </a:extLst>
              </a:tr>
            </a:tbl>
          </a:graphicData>
        </a:graphic>
      </p:graphicFrame>
      <p:sp>
        <p:nvSpPr>
          <p:cNvPr id="5" name="Google Shape;47;p3">
            <a:extLst>
              <a:ext uri="{FF2B5EF4-FFF2-40B4-BE49-F238E27FC236}">
                <a16:creationId xmlns:a16="http://schemas.microsoft.com/office/drawing/2014/main" id="{6D42FD62-34E5-791E-E3C2-E1B0F48A0EF1}"/>
              </a:ext>
            </a:extLst>
          </p:cNvPr>
          <p:cNvSpPr txBox="1">
            <a:spLocks noGrp="1"/>
          </p:cNvSpPr>
          <p:nvPr>
            <p:ph type="title"/>
          </p:nvPr>
        </p:nvSpPr>
        <p:spPr>
          <a:xfrm>
            <a:off x="3549975" y="144016"/>
            <a:ext cx="5092048" cy="500042"/>
          </a:xfrm>
          <a:prstGeom prst="rect">
            <a:avLst/>
          </a:prstGeom>
          <a:noFill/>
          <a:ln>
            <a:noFill/>
          </a:ln>
        </p:spPr>
        <p:txBody>
          <a:bodyPr spcFirstLastPara="1" wrap="square" lIns="91425" tIns="45700" rIns="91425" bIns="45700" anchor="t" anchorCtr="0">
            <a:normAutofit fontScale="90000"/>
          </a:bodyPr>
          <a:lstStyle/>
          <a:p>
            <a:pPr marL="0" marR="0" lvl="0" indent="0" algn="ctr" rtl="0">
              <a:spcBef>
                <a:spcPts val="0"/>
              </a:spcBef>
              <a:spcAft>
                <a:spcPts val="0"/>
              </a:spcAft>
              <a:buClr>
                <a:schemeClr val="dk1"/>
              </a:buClr>
              <a:buSzPct val="100000"/>
              <a:buFont typeface="Calibri"/>
              <a:buNone/>
            </a:pPr>
            <a:r>
              <a:rPr lang="en-IN" sz="4400" b="0" i="0" u="none" strike="noStrike" cap="none" dirty="0">
                <a:solidFill>
                  <a:schemeClr val="dk1"/>
                </a:solidFill>
                <a:latin typeface="Calibri"/>
                <a:ea typeface="Calibri"/>
                <a:cs typeface="Calibri"/>
                <a:sym typeface="Calibri"/>
              </a:rPr>
              <a:t>Attribution / Citation</a:t>
            </a:r>
            <a:endParaRPr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4952" y="2894389"/>
            <a:ext cx="563090" cy="375440"/>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3453" t="29324" r="11160" b="11904"/>
          <a:stretch/>
        </p:blipFill>
        <p:spPr>
          <a:xfrm>
            <a:off x="2420501" y="2504265"/>
            <a:ext cx="473111" cy="368840"/>
          </a:xfrm>
          <a:prstGeom prst="rect">
            <a:avLst/>
          </a:prstGeom>
        </p:spPr>
      </p:pic>
      <p:pic>
        <p:nvPicPr>
          <p:cNvPr id="12" name="Picture 11"/>
          <p:cNvPicPr>
            <a:picLocks noChangeAspect="1"/>
          </p:cNvPicPr>
          <p:nvPr/>
        </p:nvPicPr>
        <p:blipFill>
          <a:blip r:embed="rId4" cstate="print">
            <a:extLst>
              <a:ext uri="{BEBA8EAE-BF5A-486C-A8C5-ECC9F3942E4B}">
                <a14:imgProps xmlns:a14="http://schemas.microsoft.com/office/drawing/2010/main">
                  <a14:imgLayer r:embed="rId5">
                    <a14:imgEffect>
                      <a14:backgroundRemoval t="0" b="94208" l="7386" r="98295">
                        <a14:foregroundMark x1="30227" y1="26405" x2="30227" y2="26405"/>
                        <a14:foregroundMark x1="29886" y1="34583" x2="29886" y2="34583"/>
                        <a14:foregroundMark x1="17955" y1="50767" x2="17955" y2="50767"/>
                        <a14:foregroundMark x1="16136" y1="57751" x2="16136" y2="57751"/>
                        <a14:foregroundMark x1="20227" y1="63032" x2="20227" y2="63032"/>
                        <a14:foregroundMark x1="21705" y1="68825" x2="21705" y2="68825"/>
                        <a14:foregroundMark x1="26364" y1="76150" x2="26364" y2="76150"/>
                        <a14:foregroundMark x1="85568" y1="26405" x2="85568" y2="26405"/>
                        <a14:foregroundMark x1="85341" y1="32027" x2="85341" y2="32027"/>
                        <a14:foregroundMark x1="28409" y1="40375" x2="28409" y2="40375"/>
                        <a14:foregroundMark x1="27841" y1="46848" x2="27841" y2="46848"/>
                        <a14:foregroundMark x1="26932" y1="52981" x2="26932" y2="52981"/>
                        <a14:foregroundMark x1="26136" y1="59114" x2="26136" y2="59114"/>
                        <a14:foregroundMark x1="25795" y1="65758" x2="25795" y2="65758"/>
                        <a14:foregroundMark x1="25568" y1="71891" x2="25568" y2="71380"/>
                        <a14:foregroundMark x1="31364" y1="77513" x2="31364" y2="77513"/>
                        <a14:foregroundMark x1="35682" y1="77513" x2="35682" y2="77513"/>
                        <a14:foregroundMark x1="40341" y1="78876" x2="40341" y2="78876"/>
                        <a14:foregroundMark x1="44773" y1="79216" x2="44773" y2="79216"/>
                        <a14:foregroundMark x1="48864" y1="79727" x2="48864" y2="79727"/>
                        <a14:foregroundMark x1="54091" y1="80579" x2="54091" y2="80579"/>
                        <a14:foregroundMark x1="57273" y1="81090" x2="57273" y2="81090"/>
                        <a14:foregroundMark x1="81250" y1="82283" x2="81250" y2="82283"/>
                        <a14:foregroundMark x1="82159" y1="75298" x2="82159" y2="75298"/>
                        <a14:foregroundMark x1="78636" y1="85860" x2="78636" y2="85860"/>
                        <a14:foregroundMark x1="74205" y1="85009" x2="74205" y2="85009"/>
                        <a14:foregroundMark x1="69545" y1="83646" x2="69545" y2="83646"/>
                        <a14:foregroundMark x1="66023" y1="82794" x2="66023" y2="82794"/>
                        <a14:foregroundMark x1="61705" y1="81431" x2="61705" y2="81431"/>
                        <a14:foregroundMark x1="71932" y1="81942" x2="71932" y2="81942"/>
                        <a14:foregroundMark x1="80341" y1="69676" x2="80341" y2="69676"/>
                        <a14:foregroundMark x1="83523" y1="67462" x2="83295" y2="67462"/>
                        <a14:foregroundMark x1="83523" y1="62181" x2="83523" y2="62181"/>
                        <a14:foregroundMark x1="84205" y1="54344" x2="84205" y2="54344"/>
                        <a14:foregroundMark x1="84432" y1="44293" x2="84205" y2="43782"/>
                        <a14:foregroundMark x1="84773" y1="37308" x2="84773" y2="37308"/>
                        <a14:foregroundMark x1="78864" y1="21976" x2="78864" y2="21976"/>
                        <a14:foregroundMark x1="83523" y1="22828" x2="83523" y2="22828"/>
                        <a14:foregroundMark x1="70114" y1="19250" x2="70114" y2="19250"/>
                        <a14:foregroundMark x1="74545" y1="21465" x2="74545" y2="21465"/>
                        <a14:foregroundMark x1="29318" y1="21465" x2="29318" y2="21465"/>
                        <a14:foregroundMark x1="29886" y1="14480" x2="29886" y2="14480"/>
                        <a14:foregroundMark x1="34318" y1="13629" x2="34318" y2="13629"/>
                        <a14:foregroundMark x1="38636" y1="15332" x2="38636" y2="15332"/>
                        <a14:foregroundMark x1="43068" y1="14991" x2="43068" y2="14991"/>
                        <a14:foregroundMark x1="47955" y1="17206" x2="47955" y2="17206"/>
                        <a14:foregroundMark x1="52614" y1="17547" x2="52614" y2="17547"/>
                        <a14:foregroundMark x1="56477" y1="17547" x2="56477" y2="17547"/>
                        <a14:foregroundMark x1="61364" y1="18058" x2="61364" y2="18058"/>
                        <a14:foregroundMark x1="65795" y1="19250" x2="65795" y2="19761"/>
                        <a14:foregroundMark x1="87386" y1="23680" x2="87386" y2="23680"/>
                        <a14:foregroundMark x1="84773" y1="49063" x2="84773" y2="49063"/>
                        <a14:foregroundMark x1="82955" y1="58773" x2="82955" y2="58773"/>
                        <a14:foregroundMark x1="82159" y1="71039" x2="82159" y2="71039"/>
                        <a14:foregroundMark x1="27841" y1="32879" x2="27841" y2="32879"/>
                        <a14:foregroundMark x1="28750" y1="75809" x2="28750" y2="75809"/>
                        <a14:foregroundMark x1="29545" y1="29472" x2="29545" y2="29472"/>
                        <a14:foregroundMark x1="31023" y1="19250" x2="31023" y2="19250"/>
                        <a14:foregroundMark x1="24318" y1="77172" x2="24318" y2="77172"/>
                      </a14:backgroundRemoval>
                    </a14:imgEffect>
                  </a14:imgLayer>
                </a14:imgProps>
              </a:ext>
              <a:ext uri="{28A0092B-C50C-407E-A947-70E740481C1C}">
                <a14:useLocalDpi xmlns:a14="http://schemas.microsoft.com/office/drawing/2010/main" val="0"/>
              </a:ext>
            </a:extLst>
          </a:blip>
          <a:stretch>
            <a:fillRect/>
          </a:stretch>
        </p:blipFill>
        <p:spPr>
          <a:xfrm>
            <a:off x="2304025" y="2066036"/>
            <a:ext cx="706062" cy="47070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9569" y="1401847"/>
            <a:ext cx="274975" cy="274975"/>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2488876" y="1729675"/>
            <a:ext cx="336361" cy="33636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80801" y="3713536"/>
            <a:ext cx="391392" cy="260891"/>
          </a:xfrm>
          <a:prstGeom prst="rect">
            <a:avLst/>
          </a:prstGeom>
        </p:spPr>
      </p:pic>
      <p:grpSp>
        <p:nvGrpSpPr>
          <p:cNvPr id="25" name="Group 24"/>
          <p:cNvGrpSpPr/>
          <p:nvPr/>
        </p:nvGrpSpPr>
        <p:grpSpPr>
          <a:xfrm>
            <a:off x="2574512" y="3378251"/>
            <a:ext cx="165087" cy="204891"/>
            <a:chOff x="8431517" y="1016474"/>
            <a:chExt cx="628058" cy="779490"/>
          </a:xfrm>
        </p:grpSpPr>
        <p:pic>
          <p:nvPicPr>
            <p:cNvPr id="26" name="Picture 25"/>
            <p:cNvPicPr>
              <a:picLocks noChangeAspect="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431517" y="1016474"/>
              <a:ext cx="628058" cy="779490"/>
            </a:xfrm>
            <a:prstGeom prst="rect">
              <a:avLst/>
            </a:prstGeom>
          </p:spPr>
        </p:pic>
        <p:sp>
          <p:nvSpPr>
            <p:cNvPr id="27" name="Rectangle 26"/>
            <p:cNvSpPr/>
            <p:nvPr/>
          </p:nvSpPr>
          <p:spPr>
            <a:xfrm>
              <a:off x="8539162" y="1119857"/>
              <a:ext cx="414338" cy="561306"/>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3613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0" b="94208" l="7386" r="98295">
                        <a14:foregroundMark x1="30227" y1="26405" x2="30227" y2="26405"/>
                        <a14:foregroundMark x1="29886" y1="34583" x2="29886" y2="34583"/>
                        <a14:foregroundMark x1="17955" y1="50767" x2="17955" y2="50767"/>
                        <a14:foregroundMark x1="16136" y1="57751" x2="16136" y2="57751"/>
                        <a14:foregroundMark x1="20227" y1="63032" x2="20227" y2="63032"/>
                        <a14:foregroundMark x1="21705" y1="68825" x2="21705" y2="68825"/>
                        <a14:foregroundMark x1="26364" y1="76150" x2="26364" y2="76150"/>
                        <a14:foregroundMark x1="85568" y1="26405" x2="85568" y2="26405"/>
                        <a14:foregroundMark x1="85341" y1="32027" x2="85341" y2="32027"/>
                        <a14:foregroundMark x1="28409" y1="40375" x2="28409" y2="40375"/>
                        <a14:foregroundMark x1="27841" y1="46848" x2="27841" y2="46848"/>
                        <a14:foregroundMark x1="26932" y1="52981" x2="26932" y2="52981"/>
                        <a14:foregroundMark x1="26136" y1="59114" x2="26136" y2="59114"/>
                        <a14:foregroundMark x1="25795" y1="65758" x2="25795" y2="65758"/>
                        <a14:foregroundMark x1="25568" y1="71891" x2="25568" y2="71380"/>
                        <a14:foregroundMark x1="31364" y1="77513" x2="31364" y2="77513"/>
                        <a14:foregroundMark x1="35682" y1="77513" x2="35682" y2="77513"/>
                        <a14:foregroundMark x1="40341" y1="78876" x2="40341" y2="78876"/>
                        <a14:foregroundMark x1="44773" y1="79216" x2="44773" y2="79216"/>
                        <a14:foregroundMark x1="48864" y1="79727" x2="48864" y2="79727"/>
                        <a14:foregroundMark x1="54091" y1="80579" x2="54091" y2="80579"/>
                        <a14:foregroundMark x1="57273" y1="81090" x2="57273" y2="81090"/>
                        <a14:foregroundMark x1="81250" y1="82283" x2="81250" y2="82283"/>
                        <a14:foregroundMark x1="82159" y1="75298" x2="82159" y2="75298"/>
                        <a14:foregroundMark x1="78636" y1="85860" x2="78636" y2="85860"/>
                        <a14:foregroundMark x1="74205" y1="85009" x2="74205" y2="85009"/>
                        <a14:foregroundMark x1="69545" y1="83646" x2="69545" y2="83646"/>
                        <a14:foregroundMark x1="66023" y1="82794" x2="66023" y2="82794"/>
                        <a14:foregroundMark x1="61705" y1="81431" x2="61705" y2="81431"/>
                        <a14:foregroundMark x1="71932" y1="81942" x2="71932" y2="81942"/>
                        <a14:foregroundMark x1="80341" y1="69676" x2="80341" y2="69676"/>
                        <a14:foregroundMark x1="83523" y1="67462" x2="83295" y2="67462"/>
                        <a14:foregroundMark x1="83523" y1="62181" x2="83523" y2="62181"/>
                        <a14:foregroundMark x1="84205" y1="54344" x2="84205" y2="54344"/>
                        <a14:foregroundMark x1="84432" y1="44293" x2="84205" y2="43782"/>
                        <a14:foregroundMark x1="84773" y1="37308" x2="84773" y2="37308"/>
                        <a14:foregroundMark x1="78864" y1="21976" x2="78864" y2="21976"/>
                        <a14:foregroundMark x1="83523" y1="22828" x2="83523" y2="22828"/>
                        <a14:foregroundMark x1="70114" y1="19250" x2="70114" y2="19250"/>
                        <a14:foregroundMark x1="74545" y1="21465" x2="74545" y2="21465"/>
                        <a14:foregroundMark x1="29318" y1="21465" x2="29318" y2="21465"/>
                        <a14:foregroundMark x1="29886" y1="14480" x2="29886" y2="14480"/>
                        <a14:foregroundMark x1="34318" y1="13629" x2="34318" y2="13629"/>
                        <a14:foregroundMark x1="38636" y1="15332" x2="38636" y2="15332"/>
                        <a14:foregroundMark x1="43068" y1="14991" x2="43068" y2="14991"/>
                        <a14:foregroundMark x1="47955" y1="17206" x2="47955" y2="17206"/>
                        <a14:foregroundMark x1="52614" y1="17547" x2="52614" y2="17547"/>
                        <a14:foregroundMark x1="56477" y1="17547" x2="56477" y2="17547"/>
                        <a14:foregroundMark x1="61364" y1="18058" x2="61364" y2="18058"/>
                        <a14:foregroundMark x1="65795" y1="19250" x2="65795" y2="19761"/>
                        <a14:foregroundMark x1="87386" y1="23680" x2="87386" y2="23680"/>
                        <a14:foregroundMark x1="84773" y1="49063" x2="84773" y2="49063"/>
                        <a14:foregroundMark x1="82955" y1="58773" x2="82955" y2="58773"/>
                        <a14:foregroundMark x1="82159" y1="71039" x2="82159" y2="71039"/>
                        <a14:foregroundMark x1="27841" y1="32879" x2="27841" y2="32879"/>
                        <a14:foregroundMark x1="28750" y1="75809" x2="28750" y2="75809"/>
                        <a14:foregroundMark x1="29545" y1="29472" x2="29545" y2="29472"/>
                        <a14:foregroundMark x1="31023" y1="19250" x2="31023" y2="19250"/>
                        <a14:foregroundMark x1="24318" y1="77172" x2="24318" y2="77172"/>
                      </a14:backgroundRemoval>
                    </a14:imgEffect>
                  </a14:imgLayer>
                </a14:imgProps>
              </a:ext>
              <a:ext uri="{28A0092B-C50C-407E-A947-70E740481C1C}">
                <a14:useLocalDpi xmlns:a14="http://schemas.microsoft.com/office/drawing/2010/main" val="0"/>
              </a:ext>
            </a:extLst>
          </a:blip>
          <a:stretch>
            <a:fillRect/>
          </a:stretch>
        </p:blipFill>
        <p:spPr>
          <a:xfrm>
            <a:off x="6694363" y="2309476"/>
            <a:ext cx="5648892" cy="3765928"/>
          </a:xfrm>
          <a:prstGeom prst="rect">
            <a:avLst/>
          </a:prstGeom>
        </p:spPr>
      </p:pic>
      <p:sp>
        <p:nvSpPr>
          <p:cNvPr id="2" name="Title 1">
            <a:extLst>
              <a:ext uri="{FF2B5EF4-FFF2-40B4-BE49-F238E27FC236}">
                <a16:creationId xmlns:a16="http://schemas.microsoft.com/office/drawing/2014/main" id="{E06FF81B-38BF-D83B-9443-FBB73A7926C9}"/>
              </a:ext>
            </a:extLst>
          </p:cNvPr>
          <p:cNvSpPr>
            <a:spLocks noGrp="1"/>
          </p:cNvSpPr>
          <p:nvPr>
            <p:ph type="title"/>
          </p:nvPr>
        </p:nvSpPr>
        <p:spPr>
          <a:xfrm>
            <a:off x="0" y="71414"/>
            <a:ext cx="12192000" cy="654032"/>
          </a:xfrm>
        </p:spPr>
        <p:txBody>
          <a:bodyPr/>
          <a:lstStyle/>
          <a:p>
            <a:r>
              <a:rPr lang="en-IE" b="1" dirty="0">
                <a:solidFill>
                  <a:schemeClr val="accent1">
                    <a:lumMod val="75000"/>
                  </a:schemeClr>
                </a:solidFill>
              </a:rPr>
              <a:t>Formal Letters</a:t>
            </a:r>
            <a:endParaRPr lang="en-IN" dirty="0">
              <a:solidFill>
                <a:schemeClr val="accent1">
                  <a:lumMod val="75000"/>
                </a:schemeClr>
              </a:solidFill>
            </a:endParaRPr>
          </a:p>
        </p:txBody>
      </p:sp>
      <p:sp>
        <p:nvSpPr>
          <p:cNvPr id="4" name="Rounded Rectangle 3"/>
          <p:cNvSpPr/>
          <p:nvPr/>
        </p:nvSpPr>
        <p:spPr>
          <a:xfrm>
            <a:off x="857251" y="1214437"/>
            <a:ext cx="10258423" cy="1285876"/>
          </a:xfrm>
          <a:prstGeom prst="roundRect">
            <a:avLst/>
          </a:prstGeom>
          <a:solidFill>
            <a:srgbClr val="CC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40;p2"/>
          <p:cNvSpPr txBox="1">
            <a:spLocks noGrp="1"/>
          </p:cNvSpPr>
          <p:nvPr>
            <p:ph type="body" idx="1"/>
          </p:nvPr>
        </p:nvSpPr>
        <p:spPr>
          <a:xfrm>
            <a:off x="1014414" y="1263639"/>
            <a:ext cx="9858373" cy="1187472"/>
          </a:xfrm>
          <a:prstGeom prst="rect">
            <a:avLst/>
          </a:prstGeom>
          <a:noFill/>
          <a:ln>
            <a:noFill/>
          </a:ln>
        </p:spPr>
        <p:txBody>
          <a:bodyPr spcFirstLastPara="1" wrap="square" lIns="91425" tIns="45700" rIns="91425" bIns="45700" anchor="t" anchorCtr="0">
            <a:noAutofit/>
          </a:bodyPr>
          <a:lstStyle/>
          <a:p>
            <a:pPr marL="25400" indent="0">
              <a:buNone/>
            </a:pPr>
            <a:r>
              <a:rPr lang="en-IE" sz="2800" dirty="0"/>
              <a:t>Formal letters are letters that are written for an official purpose using a designated format and language.</a:t>
            </a:r>
            <a:endParaRPr lang="en-US" sz="2800" dirty="0"/>
          </a:p>
        </p:txBody>
      </p:sp>
      <p:sp>
        <p:nvSpPr>
          <p:cNvPr id="6" name="Google Shape;40;p2"/>
          <p:cNvSpPr txBox="1">
            <a:spLocks/>
          </p:cNvSpPr>
          <p:nvPr/>
        </p:nvSpPr>
        <p:spPr>
          <a:xfrm>
            <a:off x="857252" y="2989304"/>
            <a:ext cx="6049564" cy="3086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5400" indent="0">
              <a:buNone/>
            </a:pPr>
            <a:r>
              <a:rPr lang="en-IE" sz="2400" b="1" dirty="0"/>
              <a:t>Sample 1:  Business Letter </a:t>
            </a:r>
          </a:p>
          <a:p>
            <a:pPr marL="25400" indent="0">
              <a:buNone/>
            </a:pPr>
            <a:r>
              <a:rPr lang="en-IE" sz="2400" dirty="0"/>
              <a:t>(written to a business firm or a particular person)</a:t>
            </a:r>
          </a:p>
          <a:p>
            <a:pPr marL="25400" indent="0">
              <a:buNone/>
            </a:pPr>
            <a:endParaRPr lang="en-US" sz="2400" dirty="0"/>
          </a:p>
          <a:p>
            <a:pPr marL="25400" indent="0">
              <a:buNone/>
            </a:pPr>
            <a:r>
              <a:rPr lang="en-IE" sz="2400" dirty="0"/>
              <a:t>You wish to do a French course from the institute 'French Ace’. Write a letter to inquire about the course details, fee, duration etc.</a:t>
            </a:r>
            <a:endParaRPr lang="en-US" sz="2400" dirty="0"/>
          </a:p>
          <a:p>
            <a:pPr marL="25400" indent="0">
              <a:buNone/>
            </a:pPr>
            <a:r>
              <a:rPr lang="en-IE" sz="2000" dirty="0"/>
              <a:t> </a:t>
            </a:r>
            <a:endParaRPr lang="en-US" sz="2000" dirty="0"/>
          </a:p>
        </p:txBody>
      </p:sp>
      <p:sp>
        <p:nvSpPr>
          <p:cNvPr id="12" name="Parallelogram 11"/>
          <p:cNvSpPr/>
          <p:nvPr/>
        </p:nvSpPr>
        <p:spPr>
          <a:xfrm>
            <a:off x="8841583" y="19812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p:nvSpPr>
        <p:spPr>
          <a:xfrm>
            <a:off x="9584772" y="19812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p:nvSpPr>
        <p:spPr>
          <a:xfrm>
            <a:off x="10327962" y="19812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p:nvSpPr>
        <p:spPr>
          <a:xfrm>
            <a:off x="8098394" y="19812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p:nvSpPr>
        <p:spPr>
          <a:xfrm>
            <a:off x="1922623" y="19812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p:nvSpPr>
        <p:spPr>
          <a:xfrm>
            <a:off x="2665812" y="19812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p:nvSpPr>
        <p:spPr>
          <a:xfrm>
            <a:off x="3409002" y="19812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p:cNvSpPr/>
          <p:nvPr/>
        </p:nvSpPr>
        <p:spPr>
          <a:xfrm>
            <a:off x="1179434" y="19812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329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857251" y="725446"/>
            <a:ext cx="9929812" cy="5715000"/>
          </a:xfrm>
          <a:prstGeom prst="rect">
            <a:avLst/>
          </a:prstGeom>
          <a:noFill/>
          <a:ln>
            <a:noFill/>
          </a:ln>
        </p:spPr>
        <p:txBody>
          <a:bodyPr spcFirstLastPara="1" wrap="square" lIns="91425" tIns="45700" rIns="91425" bIns="45700" anchor="t" anchorCtr="0">
            <a:noAutofit/>
          </a:bodyPr>
          <a:lstStyle>
            <a:lvl1pPr marL="457200" marR="0" lvl="0" indent="-431800" algn="l" defTabSz="914400" rtl="0" eaLnBrk="1" latinLnBrk="0" hangingPunct="1">
              <a:lnSpc>
                <a:spcPct val="100000"/>
              </a:lnSpc>
              <a:spcBef>
                <a:spcPts val="640"/>
              </a:spcBef>
              <a:spcAft>
                <a:spcPts val="0"/>
              </a:spcAft>
              <a:buClr>
                <a:schemeClr val="dk1"/>
              </a:buClr>
              <a:buSzPts val="3200"/>
              <a:buFont typeface="Arial"/>
              <a:buChar char="•"/>
              <a:defRPr sz="3200" b="0" i="0" u="none" strike="noStrike" kern="1200" cap="none">
                <a:solidFill>
                  <a:schemeClr val="dk1"/>
                </a:solidFill>
                <a:latin typeface="Calibri"/>
                <a:ea typeface="Calibri"/>
                <a:cs typeface="Calibri"/>
                <a:sym typeface="Calibri"/>
              </a:defRPr>
            </a:lvl1pPr>
            <a:lvl2pPr marL="914400" marR="0" lvl="1" indent="-406400" algn="l" defTabSz="914400" rtl="0" eaLnBrk="1" latinLnBrk="0" hangingPunct="1">
              <a:lnSpc>
                <a:spcPct val="90000"/>
              </a:lnSpc>
              <a:spcBef>
                <a:spcPts val="560"/>
              </a:spcBef>
              <a:spcAft>
                <a:spcPts val="0"/>
              </a:spcAft>
              <a:buClr>
                <a:schemeClr val="dk1"/>
              </a:buClr>
              <a:buSzPts val="2800"/>
              <a:buFont typeface="Arial"/>
              <a:buChar char="–"/>
              <a:defRPr sz="2800" b="0" i="0" u="none" strike="noStrike" kern="1200" cap="none">
                <a:solidFill>
                  <a:schemeClr val="dk1"/>
                </a:solidFill>
                <a:latin typeface="Calibri"/>
                <a:ea typeface="Calibri"/>
                <a:cs typeface="Calibri"/>
                <a:sym typeface="Calibri"/>
              </a:defRPr>
            </a:lvl2pPr>
            <a:lvl3pPr marL="1371600" marR="0" lvl="2" indent="-381000" algn="l" defTabSz="914400" rtl="0" eaLnBrk="1" latinLnBrk="0" hangingPunct="1">
              <a:lnSpc>
                <a:spcPct val="90000"/>
              </a:lnSpc>
              <a:spcBef>
                <a:spcPts val="480"/>
              </a:spcBef>
              <a:spcAft>
                <a:spcPts val="0"/>
              </a:spcAft>
              <a:buClr>
                <a:schemeClr val="dk1"/>
              </a:buClr>
              <a:buSzPts val="2400"/>
              <a:buFont typeface="Arial"/>
              <a:buChar char="•"/>
              <a:defRPr sz="2400" b="0" i="0" u="none" strike="noStrike" kern="1200" cap="none">
                <a:solidFill>
                  <a:schemeClr val="dk1"/>
                </a:solidFill>
                <a:latin typeface="Calibri"/>
                <a:ea typeface="Calibri"/>
                <a:cs typeface="Calibri"/>
                <a:sym typeface="Calibri"/>
              </a:defRPr>
            </a:lvl3pPr>
            <a:lvl4pPr marL="1828800" marR="0" lvl="3" indent="-342900" algn="l" defTabSz="914400" rtl="0" eaLnBrk="1" latinLnBrk="0" hangingPunct="1">
              <a:lnSpc>
                <a:spcPct val="90000"/>
              </a:lnSpc>
              <a:spcBef>
                <a:spcPts val="36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4pPr>
            <a:lvl5pPr marL="2286000" marR="0" lvl="4" indent="-355600" algn="l" defTabSz="914400" rtl="0" eaLnBrk="1" latinLnBrk="0" hangingPunct="1">
              <a:lnSpc>
                <a:spcPct val="90000"/>
              </a:lnSpc>
              <a:spcBef>
                <a:spcPts val="400"/>
              </a:spcBef>
              <a:spcAft>
                <a:spcPts val="0"/>
              </a:spcAft>
              <a:buClr>
                <a:schemeClr val="dk1"/>
              </a:buClr>
              <a:buSzPts val="2000"/>
              <a:buFont typeface="Arial"/>
              <a:buChar char="»"/>
              <a:defRPr sz="2000" b="0" i="0" u="none" strike="noStrike" kern="1200" cap="none">
                <a:solidFill>
                  <a:schemeClr val="dk1"/>
                </a:solidFill>
                <a:latin typeface="Calibri"/>
                <a:ea typeface="Calibri"/>
                <a:cs typeface="Calibri"/>
                <a:sym typeface="Calibri"/>
              </a:defRPr>
            </a:lvl5pPr>
            <a:lvl6pPr marL="2743200" marR="0" lvl="5" indent="-355600" algn="l" defTabSz="914400" rtl="0" eaLnBrk="1" latinLnBrk="0" hangingPunct="1">
              <a:lnSpc>
                <a:spcPct val="90000"/>
              </a:lnSpc>
              <a:spcBef>
                <a:spcPts val="400"/>
              </a:spcBef>
              <a:spcAft>
                <a:spcPts val="0"/>
              </a:spcAft>
              <a:buClr>
                <a:schemeClr val="dk1"/>
              </a:buClr>
              <a:buSzPts val="2000"/>
              <a:buFont typeface="Arial"/>
              <a:buChar char="•"/>
              <a:defRPr sz="2000" b="0" i="0" u="none" strike="noStrike" kern="1200" cap="none">
                <a:solidFill>
                  <a:schemeClr val="dk1"/>
                </a:solidFill>
                <a:latin typeface="Calibri"/>
                <a:ea typeface="Calibri"/>
                <a:cs typeface="Calibri"/>
                <a:sym typeface="Calibri"/>
              </a:defRPr>
            </a:lvl6pPr>
            <a:lvl7pPr marL="3200400" marR="0" lvl="6" indent="-355600" algn="l" defTabSz="914400" rtl="0" eaLnBrk="1" latinLnBrk="0" hangingPunct="1">
              <a:lnSpc>
                <a:spcPct val="90000"/>
              </a:lnSpc>
              <a:spcBef>
                <a:spcPts val="400"/>
              </a:spcBef>
              <a:spcAft>
                <a:spcPts val="0"/>
              </a:spcAft>
              <a:buClr>
                <a:schemeClr val="dk1"/>
              </a:buClr>
              <a:buSzPts val="2000"/>
              <a:buFont typeface="Arial"/>
              <a:buChar char="•"/>
              <a:defRPr sz="2000" b="0" i="0" u="none" strike="noStrike" kern="1200" cap="none">
                <a:solidFill>
                  <a:schemeClr val="dk1"/>
                </a:solidFill>
                <a:latin typeface="Calibri"/>
                <a:ea typeface="Calibri"/>
                <a:cs typeface="Calibri"/>
                <a:sym typeface="Calibri"/>
              </a:defRPr>
            </a:lvl7pPr>
            <a:lvl8pPr marL="3657600" marR="0" lvl="7" indent="-355600" algn="l" defTabSz="914400" rtl="0" eaLnBrk="1" latinLnBrk="0" hangingPunct="1">
              <a:lnSpc>
                <a:spcPct val="90000"/>
              </a:lnSpc>
              <a:spcBef>
                <a:spcPts val="400"/>
              </a:spcBef>
              <a:spcAft>
                <a:spcPts val="0"/>
              </a:spcAft>
              <a:buClr>
                <a:schemeClr val="dk1"/>
              </a:buClr>
              <a:buSzPts val="2000"/>
              <a:buFont typeface="Arial"/>
              <a:buChar char="•"/>
              <a:defRPr sz="2000" b="0" i="0" u="none" strike="noStrike" kern="1200" cap="none">
                <a:solidFill>
                  <a:schemeClr val="dk1"/>
                </a:solidFill>
                <a:latin typeface="Calibri"/>
                <a:ea typeface="Calibri"/>
                <a:cs typeface="Calibri"/>
                <a:sym typeface="Calibri"/>
              </a:defRPr>
            </a:lvl8pPr>
            <a:lvl9pPr marL="4114800" marR="0" lvl="8" indent="-355600" algn="l" defTabSz="914400" rtl="0" eaLnBrk="1" latinLnBrk="0" hangingPunct="1">
              <a:lnSpc>
                <a:spcPct val="90000"/>
              </a:lnSpc>
              <a:spcBef>
                <a:spcPts val="400"/>
              </a:spcBef>
              <a:spcAft>
                <a:spcPts val="0"/>
              </a:spcAft>
              <a:buClr>
                <a:schemeClr val="dk1"/>
              </a:buClr>
              <a:buSzPts val="2000"/>
              <a:buFont typeface="Arial"/>
              <a:buChar char="•"/>
              <a:defRPr sz="2000" b="0" i="0" u="none" strike="noStrike" kern="1200" cap="none">
                <a:solidFill>
                  <a:schemeClr val="dk1"/>
                </a:solidFill>
                <a:latin typeface="Calibri"/>
                <a:ea typeface="Calibri"/>
                <a:cs typeface="Calibri"/>
                <a:sym typeface="Calibri"/>
              </a:defRPr>
            </a:lvl9pPr>
          </a:lstStyle>
          <a:p>
            <a:pPr marL="25400" indent="0">
              <a:spcBef>
                <a:spcPts val="300"/>
              </a:spcBef>
              <a:buFont typeface="Arial"/>
              <a:buNone/>
            </a:pPr>
            <a:r>
              <a:rPr lang="en-IE" sz="2000" dirty="0"/>
              <a:t>Rahul Vohra</a:t>
            </a:r>
            <a:endParaRPr lang="en-US" sz="2000" dirty="0"/>
          </a:p>
          <a:p>
            <a:pPr marL="25400" indent="0">
              <a:spcBef>
                <a:spcPts val="300"/>
              </a:spcBef>
              <a:buFont typeface="Arial"/>
              <a:buNone/>
            </a:pPr>
            <a:r>
              <a:rPr lang="en-IE" sz="2000" dirty="0"/>
              <a:t>802, Sector 10</a:t>
            </a:r>
            <a:endParaRPr lang="en-US" sz="2000" dirty="0"/>
          </a:p>
          <a:p>
            <a:pPr marL="25400" indent="0">
              <a:spcBef>
                <a:spcPts val="200"/>
              </a:spcBef>
              <a:buFont typeface="Arial"/>
              <a:buNone/>
            </a:pPr>
            <a:r>
              <a:rPr lang="en-IE" sz="2000" dirty="0"/>
              <a:t>Chandigarh</a:t>
            </a:r>
            <a:endParaRPr lang="en-US" sz="2000" dirty="0"/>
          </a:p>
          <a:p>
            <a:pPr marL="25400" indent="0">
              <a:spcBef>
                <a:spcPts val="200"/>
              </a:spcBef>
              <a:buFont typeface="Arial"/>
              <a:buNone/>
            </a:pPr>
            <a:r>
              <a:rPr lang="en-IE" sz="1200" dirty="0"/>
              <a:t> </a:t>
            </a:r>
            <a:endParaRPr lang="en-US" sz="1200" dirty="0"/>
          </a:p>
          <a:p>
            <a:pPr marL="25400" indent="0">
              <a:spcBef>
                <a:spcPts val="300"/>
              </a:spcBef>
              <a:buFont typeface="Arial"/>
              <a:buNone/>
            </a:pPr>
            <a:r>
              <a:rPr lang="en-IE" sz="2000" dirty="0"/>
              <a:t>16th November 2023</a:t>
            </a:r>
            <a:endParaRPr lang="en-US" sz="2000" dirty="0"/>
          </a:p>
          <a:p>
            <a:pPr marL="25400" indent="0">
              <a:spcBef>
                <a:spcPts val="200"/>
              </a:spcBef>
              <a:buNone/>
            </a:pPr>
            <a:r>
              <a:rPr lang="en-IE" sz="1200" dirty="0"/>
              <a:t> </a:t>
            </a:r>
            <a:endParaRPr lang="en-US" sz="1200" dirty="0"/>
          </a:p>
          <a:p>
            <a:pPr marL="25400" indent="0">
              <a:spcBef>
                <a:spcPts val="300"/>
              </a:spcBef>
              <a:buFont typeface="Arial"/>
              <a:buNone/>
            </a:pPr>
            <a:r>
              <a:rPr lang="en-IE" sz="2000" dirty="0"/>
              <a:t>The Manager</a:t>
            </a:r>
            <a:endParaRPr lang="en-US" sz="2000" dirty="0"/>
          </a:p>
          <a:p>
            <a:pPr marL="25400" indent="0">
              <a:spcBef>
                <a:spcPts val="300"/>
              </a:spcBef>
              <a:buFont typeface="Arial"/>
              <a:buNone/>
            </a:pPr>
            <a:r>
              <a:rPr lang="en-IE" sz="2000" dirty="0"/>
              <a:t>French Ace, Sector 11</a:t>
            </a:r>
            <a:endParaRPr lang="en-US" sz="2000" dirty="0"/>
          </a:p>
          <a:p>
            <a:pPr marL="25400" indent="0">
              <a:spcBef>
                <a:spcPts val="300"/>
              </a:spcBef>
              <a:buFont typeface="Arial"/>
              <a:buNone/>
            </a:pPr>
            <a:r>
              <a:rPr lang="en-IE" sz="2000" dirty="0"/>
              <a:t>Chandigarh -130001</a:t>
            </a:r>
            <a:endParaRPr lang="en-US" sz="2000" dirty="0"/>
          </a:p>
          <a:p>
            <a:pPr marL="25400" indent="0">
              <a:spcBef>
                <a:spcPts val="300"/>
              </a:spcBef>
              <a:buFont typeface="Arial"/>
              <a:buNone/>
            </a:pPr>
            <a:r>
              <a:rPr lang="en-IE" sz="1200" dirty="0"/>
              <a:t> </a:t>
            </a:r>
            <a:endParaRPr lang="en-US" sz="1200" dirty="0"/>
          </a:p>
          <a:p>
            <a:pPr marL="25400" indent="0">
              <a:spcBef>
                <a:spcPts val="300"/>
              </a:spcBef>
              <a:buFont typeface="Arial"/>
              <a:buNone/>
            </a:pPr>
            <a:r>
              <a:rPr lang="en-IE" sz="2000" dirty="0"/>
              <a:t>Sir/Ma'am</a:t>
            </a:r>
            <a:endParaRPr lang="en-US" sz="2000" dirty="0"/>
          </a:p>
          <a:p>
            <a:pPr marL="25400" indent="0">
              <a:spcBef>
                <a:spcPts val="300"/>
              </a:spcBef>
              <a:buNone/>
            </a:pPr>
            <a:r>
              <a:rPr lang="en-IE" sz="1200" dirty="0"/>
              <a:t> </a:t>
            </a:r>
            <a:endParaRPr lang="en-US" sz="1200" dirty="0"/>
          </a:p>
          <a:p>
            <a:pPr marL="25400" indent="0">
              <a:spcBef>
                <a:spcPts val="300"/>
              </a:spcBef>
              <a:buFont typeface="Arial"/>
              <a:buNone/>
            </a:pPr>
            <a:r>
              <a:rPr lang="en-IE" sz="2000" b="1" u="sng" dirty="0"/>
              <a:t>Subject-Enquiring about French learning course</a:t>
            </a:r>
            <a:endParaRPr lang="en-US" sz="2000" b="1" dirty="0"/>
          </a:p>
          <a:p>
            <a:pPr marL="25400" indent="0">
              <a:spcBef>
                <a:spcPts val="300"/>
              </a:spcBef>
              <a:buFont typeface="Arial"/>
              <a:buNone/>
            </a:pPr>
            <a:r>
              <a:rPr lang="en-IE" sz="1200" dirty="0"/>
              <a:t> </a:t>
            </a:r>
            <a:endParaRPr lang="en-US" sz="1200" dirty="0"/>
          </a:p>
          <a:p>
            <a:pPr marL="25400" indent="0">
              <a:spcBef>
                <a:spcPts val="300"/>
              </a:spcBef>
              <a:buFont typeface="Arial"/>
              <a:buNone/>
            </a:pPr>
            <a:r>
              <a:rPr lang="en-IE" sz="2000" dirty="0"/>
              <a:t>I wish to enquire about the French learning course offered by your institute. Since I am new to the language, I would like to start with the basic level.</a:t>
            </a:r>
            <a:endParaRPr lang="en-US" sz="2000" dirty="0"/>
          </a:p>
        </p:txBody>
      </p:sp>
      <p:sp>
        <p:nvSpPr>
          <p:cNvPr id="15" name="Title 1">
            <a:extLst>
              <a:ext uri="{FF2B5EF4-FFF2-40B4-BE49-F238E27FC236}">
                <a16:creationId xmlns:a16="http://schemas.microsoft.com/office/drawing/2014/main" id="{E06FF81B-38BF-D83B-9443-FBB73A7926C9}"/>
              </a:ext>
            </a:extLst>
          </p:cNvPr>
          <p:cNvSpPr>
            <a:spLocks noGrp="1"/>
          </p:cNvSpPr>
          <p:nvPr>
            <p:ph type="title"/>
          </p:nvPr>
        </p:nvSpPr>
        <p:spPr>
          <a:xfrm>
            <a:off x="0" y="71414"/>
            <a:ext cx="12192000" cy="654032"/>
          </a:xfrm>
        </p:spPr>
        <p:txBody>
          <a:bodyPr/>
          <a:lstStyle/>
          <a:p>
            <a:r>
              <a:rPr lang="en-IE" b="1" dirty="0">
                <a:solidFill>
                  <a:schemeClr val="accent1">
                    <a:lumMod val="75000"/>
                  </a:schemeClr>
                </a:solidFill>
              </a:rPr>
              <a:t>Business Letter</a:t>
            </a:r>
            <a:endParaRPr lang="en-IN" dirty="0">
              <a:solidFill>
                <a:schemeClr val="accent1">
                  <a:lumMod val="75000"/>
                </a:schemeClr>
              </a:solidFill>
            </a:endParaRPr>
          </a:p>
        </p:txBody>
      </p:sp>
      <p:sp>
        <p:nvSpPr>
          <p:cNvPr id="16" name="Parallelogram 15"/>
          <p:cNvSpPr/>
          <p:nvPr/>
        </p:nvSpPr>
        <p:spPr>
          <a:xfrm>
            <a:off x="8841583" y="19812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p:nvSpPr>
        <p:spPr>
          <a:xfrm>
            <a:off x="9584772" y="19812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p:nvSpPr>
        <p:spPr>
          <a:xfrm>
            <a:off x="10327962" y="19812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p:nvSpPr>
        <p:spPr>
          <a:xfrm>
            <a:off x="8098394" y="19812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p:cNvSpPr/>
          <p:nvPr/>
        </p:nvSpPr>
        <p:spPr>
          <a:xfrm>
            <a:off x="1922623" y="19812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p:cNvSpPr/>
          <p:nvPr/>
        </p:nvSpPr>
        <p:spPr>
          <a:xfrm>
            <a:off x="2665812" y="19812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allelogram 21"/>
          <p:cNvSpPr/>
          <p:nvPr/>
        </p:nvSpPr>
        <p:spPr>
          <a:xfrm>
            <a:off x="3409002" y="19812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p:nvSpPr>
        <p:spPr>
          <a:xfrm>
            <a:off x="1179434" y="19812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664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857250" y="1143000"/>
            <a:ext cx="10172699" cy="5715000"/>
          </a:xfrm>
        </p:spPr>
        <p:txBody>
          <a:bodyPr/>
          <a:lstStyle/>
          <a:p>
            <a:pPr marL="25400" indent="0">
              <a:spcBef>
                <a:spcPts val="300"/>
              </a:spcBef>
              <a:buNone/>
            </a:pPr>
            <a:r>
              <a:rPr lang="en-IE" sz="2000" dirty="0"/>
              <a:t>I request you to provide the following details relating to the basic level French learning course-</a:t>
            </a:r>
            <a:endParaRPr lang="en-US" sz="2000" dirty="0"/>
          </a:p>
          <a:p>
            <a:pPr marL="25400" indent="0">
              <a:spcBef>
                <a:spcPts val="300"/>
              </a:spcBef>
              <a:buNone/>
            </a:pPr>
            <a:r>
              <a:rPr lang="en-IE" sz="2000" dirty="0"/>
              <a:t>1. fee of the course</a:t>
            </a:r>
            <a:endParaRPr lang="en-US" sz="2000" dirty="0"/>
          </a:p>
          <a:p>
            <a:pPr marL="25400" indent="0">
              <a:spcBef>
                <a:spcPts val="300"/>
              </a:spcBef>
              <a:buNone/>
            </a:pPr>
            <a:r>
              <a:rPr lang="en-IE" sz="2000" dirty="0"/>
              <a:t>2. duration of the course</a:t>
            </a:r>
            <a:endParaRPr lang="en-US" sz="2000" dirty="0"/>
          </a:p>
          <a:p>
            <a:pPr marL="25400" indent="0">
              <a:spcBef>
                <a:spcPts val="300"/>
              </a:spcBef>
              <a:buNone/>
            </a:pPr>
            <a:r>
              <a:rPr lang="en-IE" sz="2000" dirty="0"/>
              <a:t>3. class schedule</a:t>
            </a:r>
            <a:endParaRPr lang="en-US" sz="2000" dirty="0"/>
          </a:p>
          <a:p>
            <a:pPr marL="25400" indent="0">
              <a:spcBef>
                <a:spcPts val="300"/>
              </a:spcBef>
              <a:buNone/>
            </a:pPr>
            <a:r>
              <a:rPr lang="en-IE" sz="2000" dirty="0"/>
              <a:t>4. course material</a:t>
            </a:r>
            <a:endParaRPr lang="en-US" sz="2000" dirty="0"/>
          </a:p>
          <a:p>
            <a:pPr marL="25400" indent="0">
              <a:spcBef>
                <a:spcPts val="300"/>
              </a:spcBef>
              <a:buNone/>
            </a:pPr>
            <a:r>
              <a:rPr lang="en-IE" sz="2000" dirty="0"/>
              <a:t>5. other relevant details</a:t>
            </a:r>
            <a:endParaRPr lang="en-US" sz="2000" dirty="0"/>
          </a:p>
          <a:p>
            <a:pPr marL="25400" indent="0">
              <a:spcBef>
                <a:spcPts val="300"/>
              </a:spcBef>
              <a:buNone/>
            </a:pPr>
            <a:r>
              <a:rPr lang="en-IE" sz="1200" dirty="0"/>
              <a:t> </a:t>
            </a:r>
            <a:endParaRPr lang="en-US" sz="1200" dirty="0"/>
          </a:p>
          <a:p>
            <a:pPr marL="25400" indent="0">
              <a:spcBef>
                <a:spcPts val="300"/>
              </a:spcBef>
              <a:buNone/>
            </a:pPr>
            <a:r>
              <a:rPr lang="en-IE" sz="2000" dirty="0"/>
              <a:t>Please, e-mail me the brochure with the admission form, looking forward to a quick response regarding the enquiry.</a:t>
            </a:r>
            <a:endParaRPr lang="en-US" sz="2000" dirty="0"/>
          </a:p>
          <a:p>
            <a:pPr marL="25400" indent="0">
              <a:spcBef>
                <a:spcPts val="300"/>
              </a:spcBef>
              <a:buNone/>
            </a:pPr>
            <a:r>
              <a:rPr lang="en-IE" sz="1200" dirty="0"/>
              <a:t> </a:t>
            </a:r>
            <a:endParaRPr lang="en-US" sz="1200" dirty="0"/>
          </a:p>
          <a:p>
            <a:pPr marL="25400" indent="0">
              <a:spcBef>
                <a:spcPts val="300"/>
              </a:spcBef>
              <a:buNone/>
            </a:pPr>
            <a:r>
              <a:rPr lang="en-IE" sz="2000" dirty="0"/>
              <a:t>Thanking you</a:t>
            </a:r>
            <a:endParaRPr lang="en-US" sz="2000" dirty="0"/>
          </a:p>
          <a:p>
            <a:pPr marL="25400" indent="0">
              <a:spcBef>
                <a:spcPts val="300"/>
              </a:spcBef>
              <a:buNone/>
            </a:pPr>
            <a:r>
              <a:rPr lang="en-IE" sz="2000" dirty="0"/>
              <a:t>Yours truly</a:t>
            </a:r>
            <a:endParaRPr lang="en-US" sz="2000" dirty="0"/>
          </a:p>
          <a:p>
            <a:pPr marL="25400" indent="0">
              <a:spcBef>
                <a:spcPts val="300"/>
              </a:spcBef>
              <a:buNone/>
            </a:pPr>
            <a:r>
              <a:rPr lang="en-IE" sz="2000" dirty="0"/>
              <a:t>Rahul Vohra</a:t>
            </a:r>
            <a:endParaRPr lang="en-US" sz="2000" dirty="0"/>
          </a:p>
          <a:p>
            <a:pPr>
              <a:spcBef>
                <a:spcPts val="300"/>
              </a:spcBef>
            </a:pPr>
            <a:endParaRPr lang="en-US" sz="2000" dirty="0"/>
          </a:p>
        </p:txBody>
      </p:sp>
      <p:sp>
        <p:nvSpPr>
          <p:cNvPr id="6" name="Title 1">
            <a:extLst>
              <a:ext uri="{FF2B5EF4-FFF2-40B4-BE49-F238E27FC236}">
                <a16:creationId xmlns:a16="http://schemas.microsoft.com/office/drawing/2014/main" id="{E06FF81B-38BF-D83B-9443-FBB73A7926C9}"/>
              </a:ext>
            </a:extLst>
          </p:cNvPr>
          <p:cNvSpPr>
            <a:spLocks noGrp="1"/>
          </p:cNvSpPr>
          <p:nvPr>
            <p:ph type="title"/>
          </p:nvPr>
        </p:nvSpPr>
        <p:spPr>
          <a:xfrm>
            <a:off x="0" y="71414"/>
            <a:ext cx="12192000" cy="654032"/>
          </a:xfrm>
        </p:spPr>
        <p:txBody>
          <a:bodyPr/>
          <a:lstStyle/>
          <a:p>
            <a:r>
              <a:rPr lang="en-IE" b="1" dirty="0">
                <a:solidFill>
                  <a:schemeClr val="accent1">
                    <a:lumMod val="75000"/>
                  </a:schemeClr>
                </a:solidFill>
              </a:rPr>
              <a:t>Business Letter</a:t>
            </a:r>
            <a:endParaRPr lang="en-IN" dirty="0">
              <a:solidFill>
                <a:schemeClr val="accent1">
                  <a:lumMod val="75000"/>
                </a:schemeClr>
              </a:solidFill>
            </a:endParaRPr>
          </a:p>
        </p:txBody>
      </p:sp>
      <p:sp>
        <p:nvSpPr>
          <p:cNvPr id="7" name="Parallelogram 6"/>
          <p:cNvSpPr/>
          <p:nvPr/>
        </p:nvSpPr>
        <p:spPr>
          <a:xfrm>
            <a:off x="8841583" y="19812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p:nvSpPr>
        <p:spPr>
          <a:xfrm>
            <a:off x="9584772" y="19812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a:off x="10327962" y="19812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p:nvSpPr>
        <p:spPr>
          <a:xfrm>
            <a:off x="8098394" y="19812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p:nvSpPr>
        <p:spPr>
          <a:xfrm>
            <a:off x="1922623" y="19812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p:nvSpPr>
        <p:spPr>
          <a:xfrm>
            <a:off x="2665812" y="19812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p:nvSpPr>
        <p:spPr>
          <a:xfrm>
            <a:off x="3409002" y="19812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p:nvSpPr>
        <p:spPr>
          <a:xfrm>
            <a:off x="1179434" y="19812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686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1000"/>
                                        <p:tgtEl>
                                          <p:spTgt spid="4">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left)">
                                      <p:cBhvr>
                                        <p:cTn id="13" dur="1000"/>
                                        <p:tgtEl>
                                          <p:spTgt spid="4">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1000"/>
                                        <p:tgtEl>
                                          <p:spTgt spid="4">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left)">
                                      <p:cBhvr>
                                        <p:cTn id="19" dur="1000"/>
                                        <p:tgtEl>
                                          <p:spTgt spid="4">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left)">
                                      <p:cBhvr>
                                        <p:cTn id="22" dur="1000"/>
                                        <p:tgtEl>
                                          <p:spTgt spid="4">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wipe(left)">
                                      <p:cBhvr>
                                        <p:cTn id="25" dur="1000"/>
                                        <p:tgtEl>
                                          <p:spTgt spid="4">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left)">
                                      <p:cBhvr>
                                        <p:cTn id="28" dur="1000"/>
                                        <p:tgtEl>
                                          <p:spTgt spid="4">
                                            <p:txEl>
                                              <p:pRg st="7" end="7"/>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wipe(left)">
                                      <p:cBhvr>
                                        <p:cTn id="31" dur="1000"/>
                                        <p:tgtEl>
                                          <p:spTgt spid="4">
                                            <p:txEl>
                                              <p:pRg st="8" end="8"/>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wipe(left)">
                                      <p:cBhvr>
                                        <p:cTn id="34" dur="1000"/>
                                        <p:tgtEl>
                                          <p:spTgt spid="4">
                                            <p:txEl>
                                              <p:pRg st="9" end="9"/>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wipe(left)">
                                      <p:cBhvr>
                                        <p:cTn id="37" dur="1000"/>
                                        <p:tgtEl>
                                          <p:spTgt spid="4">
                                            <p:txEl>
                                              <p:pRg st="10" end="10"/>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
                                            <p:txEl>
                                              <p:pRg st="11" end="11"/>
                                            </p:txEl>
                                          </p:spTgt>
                                        </p:tgtEl>
                                        <p:attrNameLst>
                                          <p:attrName>style.visibility</p:attrName>
                                        </p:attrNameLst>
                                      </p:cBhvr>
                                      <p:to>
                                        <p:strVal val="visible"/>
                                      </p:to>
                                    </p:set>
                                    <p:animEffect transition="in" filter="wipe(left)">
                                      <p:cBhvr>
                                        <p:cTn id="40" dur="10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857251" y="725446"/>
            <a:ext cx="10668000" cy="5385794"/>
          </a:xfrm>
        </p:spPr>
        <p:txBody>
          <a:bodyPr/>
          <a:lstStyle/>
          <a:p>
            <a:pPr marL="25400" indent="0">
              <a:buNone/>
            </a:pPr>
            <a:r>
              <a:rPr lang="en-IE" sz="2400" b="1" dirty="0"/>
              <a:t>Sample 2:  Official letter  </a:t>
            </a:r>
          </a:p>
          <a:p>
            <a:pPr marL="25400" indent="0">
              <a:buNone/>
            </a:pPr>
            <a:r>
              <a:rPr lang="en-IE" sz="2400" dirty="0"/>
              <a:t>Write a letter to the municipal commissioner regarding the poor road </a:t>
            </a:r>
          </a:p>
          <a:p>
            <a:pPr marL="25400" indent="0">
              <a:buNone/>
            </a:pPr>
            <a:r>
              <a:rPr lang="en-IE" sz="2400" dirty="0"/>
              <a:t>conditions in your locality.</a:t>
            </a:r>
            <a:endParaRPr lang="en-US" sz="1200" dirty="0"/>
          </a:p>
        </p:txBody>
      </p:sp>
      <p:sp>
        <p:nvSpPr>
          <p:cNvPr id="9" name="Title 1">
            <a:extLst>
              <a:ext uri="{FF2B5EF4-FFF2-40B4-BE49-F238E27FC236}">
                <a16:creationId xmlns:a16="http://schemas.microsoft.com/office/drawing/2014/main" id="{E06FF81B-38BF-D83B-9443-FBB73A7926C9}"/>
              </a:ext>
            </a:extLst>
          </p:cNvPr>
          <p:cNvSpPr>
            <a:spLocks noGrp="1"/>
          </p:cNvSpPr>
          <p:nvPr>
            <p:ph type="title"/>
          </p:nvPr>
        </p:nvSpPr>
        <p:spPr>
          <a:xfrm>
            <a:off x="0" y="71414"/>
            <a:ext cx="12192000" cy="654032"/>
          </a:xfrm>
        </p:spPr>
        <p:txBody>
          <a:bodyPr/>
          <a:lstStyle/>
          <a:p>
            <a:r>
              <a:rPr lang="en-IE" b="1" dirty="0">
                <a:solidFill>
                  <a:schemeClr val="accent1">
                    <a:lumMod val="75000"/>
                  </a:schemeClr>
                </a:solidFill>
              </a:rPr>
              <a:t>Official Letter</a:t>
            </a:r>
            <a:endParaRPr lang="en-IN" dirty="0">
              <a:solidFill>
                <a:schemeClr val="accent1">
                  <a:lumMod val="75000"/>
                </a:schemeClr>
              </a:solidFill>
            </a:endParaRPr>
          </a:p>
        </p:txBody>
      </p:sp>
      <p:sp>
        <p:nvSpPr>
          <p:cNvPr id="10" name="Parallelogram 9"/>
          <p:cNvSpPr/>
          <p:nvPr/>
        </p:nvSpPr>
        <p:spPr>
          <a:xfrm>
            <a:off x="8841583" y="19812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p:nvSpPr>
        <p:spPr>
          <a:xfrm>
            <a:off x="9584772" y="19812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p:nvSpPr>
        <p:spPr>
          <a:xfrm>
            <a:off x="10327962" y="19812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p:nvSpPr>
        <p:spPr>
          <a:xfrm>
            <a:off x="8098394" y="19812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p:nvSpPr>
        <p:spPr>
          <a:xfrm>
            <a:off x="1922623" y="19812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p:nvSpPr>
        <p:spPr>
          <a:xfrm>
            <a:off x="2665812" y="19812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p:nvSpPr>
        <p:spPr>
          <a:xfrm>
            <a:off x="3409002" y="19812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p:nvSpPr>
        <p:spPr>
          <a:xfrm>
            <a:off x="1179434" y="19812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3453" t="29324" r="11160" b="11904"/>
          <a:stretch/>
        </p:blipFill>
        <p:spPr>
          <a:xfrm>
            <a:off x="6492240" y="2487388"/>
            <a:ext cx="4512948" cy="3518319"/>
          </a:xfrm>
          <a:prstGeom prst="rect">
            <a:avLst/>
          </a:prstGeom>
        </p:spPr>
      </p:pic>
      <p:sp>
        <p:nvSpPr>
          <p:cNvPr id="18" name="Text Placeholder 2"/>
          <p:cNvSpPr txBox="1">
            <a:spLocks/>
          </p:cNvSpPr>
          <p:nvPr/>
        </p:nvSpPr>
        <p:spPr>
          <a:xfrm>
            <a:off x="857251" y="2241458"/>
            <a:ext cx="10668000" cy="5015246"/>
          </a:xfrm>
          <a:prstGeom prst="rect">
            <a:avLst/>
          </a:prstGeom>
          <a:noFill/>
          <a:ln>
            <a:noFill/>
          </a:ln>
        </p:spPr>
        <p:txBody>
          <a:bodyPr spcFirstLastPara="1" wrap="square" lIns="91425" tIns="45700" rIns="91425" bIns="45700" anchor="t" anchorCtr="0">
            <a:noAutofit/>
          </a:bodyPr>
          <a:lstStyle>
            <a:lvl1pPr marL="457200" marR="0" lvl="0" indent="-431800" algn="l" defTabSz="914400" rtl="0" eaLnBrk="1" latinLnBrk="0" hangingPunct="1">
              <a:lnSpc>
                <a:spcPct val="100000"/>
              </a:lnSpc>
              <a:spcBef>
                <a:spcPts val="640"/>
              </a:spcBef>
              <a:spcAft>
                <a:spcPts val="0"/>
              </a:spcAft>
              <a:buClr>
                <a:schemeClr val="dk1"/>
              </a:buClr>
              <a:buSzPts val="3200"/>
              <a:buFont typeface="Arial"/>
              <a:buChar char="•"/>
              <a:defRPr sz="3200" b="0" i="0" u="none" strike="noStrike" kern="1200" cap="none">
                <a:solidFill>
                  <a:schemeClr val="dk1"/>
                </a:solidFill>
                <a:latin typeface="Calibri"/>
                <a:ea typeface="Calibri"/>
                <a:cs typeface="Calibri"/>
                <a:sym typeface="Calibri"/>
              </a:defRPr>
            </a:lvl1pPr>
            <a:lvl2pPr marL="914400" marR="0" lvl="1" indent="-406400" algn="l" defTabSz="914400" rtl="0" eaLnBrk="1" latinLnBrk="0" hangingPunct="1">
              <a:lnSpc>
                <a:spcPct val="90000"/>
              </a:lnSpc>
              <a:spcBef>
                <a:spcPts val="560"/>
              </a:spcBef>
              <a:spcAft>
                <a:spcPts val="0"/>
              </a:spcAft>
              <a:buClr>
                <a:schemeClr val="dk1"/>
              </a:buClr>
              <a:buSzPts val="2800"/>
              <a:buFont typeface="Arial"/>
              <a:buChar char="–"/>
              <a:defRPr sz="2800" b="0" i="0" u="none" strike="noStrike" kern="1200" cap="none">
                <a:solidFill>
                  <a:schemeClr val="dk1"/>
                </a:solidFill>
                <a:latin typeface="Calibri"/>
                <a:ea typeface="Calibri"/>
                <a:cs typeface="Calibri"/>
                <a:sym typeface="Calibri"/>
              </a:defRPr>
            </a:lvl2pPr>
            <a:lvl3pPr marL="1371600" marR="0" lvl="2" indent="-381000" algn="l" defTabSz="914400" rtl="0" eaLnBrk="1" latinLnBrk="0" hangingPunct="1">
              <a:lnSpc>
                <a:spcPct val="90000"/>
              </a:lnSpc>
              <a:spcBef>
                <a:spcPts val="480"/>
              </a:spcBef>
              <a:spcAft>
                <a:spcPts val="0"/>
              </a:spcAft>
              <a:buClr>
                <a:schemeClr val="dk1"/>
              </a:buClr>
              <a:buSzPts val="2400"/>
              <a:buFont typeface="Arial"/>
              <a:buChar char="•"/>
              <a:defRPr sz="2400" b="0" i="0" u="none" strike="noStrike" kern="1200" cap="none">
                <a:solidFill>
                  <a:schemeClr val="dk1"/>
                </a:solidFill>
                <a:latin typeface="Calibri"/>
                <a:ea typeface="Calibri"/>
                <a:cs typeface="Calibri"/>
                <a:sym typeface="Calibri"/>
              </a:defRPr>
            </a:lvl3pPr>
            <a:lvl4pPr marL="1828800" marR="0" lvl="3" indent="-342900" algn="l" defTabSz="914400" rtl="0" eaLnBrk="1" latinLnBrk="0" hangingPunct="1">
              <a:lnSpc>
                <a:spcPct val="90000"/>
              </a:lnSpc>
              <a:spcBef>
                <a:spcPts val="36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4pPr>
            <a:lvl5pPr marL="2286000" marR="0" lvl="4" indent="-355600" algn="l" defTabSz="914400" rtl="0" eaLnBrk="1" latinLnBrk="0" hangingPunct="1">
              <a:lnSpc>
                <a:spcPct val="90000"/>
              </a:lnSpc>
              <a:spcBef>
                <a:spcPts val="400"/>
              </a:spcBef>
              <a:spcAft>
                <a:spcPts val="0"/>
              </a:spcAft>
              <a:buClr>
                <a:schemeClr val="dk1"/>
              </a:buClr>
              <a:buSzPts val="2000"/>
              <a:buFont typeface="Arial"/>
              <a:buChar char="»"/>
              <a:defRPr sz="2000" b="0" i="0" u="none" strike="noStrike" kern="1200" cap="none">
                <a:solidFill>
                  <a:schemeClr val="dk1"/>
                </a:solidFill>
                <a:latin typeface="Calibri"/>
                <a:ea typeface="Calibri"/>
                <a:cs typeface="Calibri"/>
                <a:sym typeface="Calibri"/>
              </a:defRPr>
            </a:lvl5pPr>
            <a:lvl6pPr marL="2743200" marR="0" lvl="5" indent="-355600" algn="l" defTabSz="914400" rtl="0" eaLnBrk="1" latinLnBrk="0" hangingPunct="1">
              <a:lnSpc>
                <a:spcPct val="90000"/>
              </a:lnSpc>
              <a:spcBef>
                <a:spcPts val="400"/>
              </a:spcBef>
              <a:spcAft>
                <a:spcPts val="0"/>
              </a:spcAft>
              <a:buClr>
                <a:schemeClr val="dk1"/>
              </a:buClr>
              <a:buSzPts val="2000"/>
              <a:buFont typeface="Arial"/>
              <a:buChar char="•"/>
              <a:defRPr sz="2000" b="0" i="0" u="none" strike="noStrike" kern="1200" cap="none">
                <a:solidFill>
                  <a:schemeClr val="dk1"/>
                </a:solidFill>
                <a:latin typeface="Calibri"/>
                <a:ea typeface="Calibri"/>
                <a:cs typeface="Calibri"/>
                <a:sym typeface="Calibri"/>
              </a:defRPr>
            </a:lvl6pPr>
            <a:lvl7pPr marL="3200400" marR="0" lvl="6" indent="-355600" algn="l" defTabSz="914400" rtl="0" eaLnBrk="1" latinLnBrk="0" hangingPunct="1">
              <a:lnSpc>
                <a:spcPct val="90000"/>
              </a:lnSpc>
              <a:spcBef>
                <a:spcPts val="400"/>
              </a:spcBef>
              <a:spcAft>
                <a:spcPts val="0"/>
              </a:spcAft>
              <a:buClr>
                <a:schemeClr val="dk1"/>
              </a:buClr>
              <a:buSzPts val="2000"/>
              <a:buFont typeface="Arial"/>
              <a:buChar char="•"/>
              <a:defRPr sz="2000" b="0" i="0" u="none" strike="noStrike" kern="1200" cap="none">
                <a:solidFill>
                  <a:schemeClr val="dk1"/>
                </a:solidFill>
                <a:latin typeface="Calibri"/>
                <a:ea typeface="Calibri"/>
                <a:cs typeface="Calibri"/>
                <a:sym typeface="Calibri"/>
              </a:defRPr>
            </a:lvl7pPr>
            <a:lvl8pPr marL="3657600" marR="0" lvl="7" indent="-355600" algn="l" defTabSz="914400" rtl="0" eaLnBrk="1" latinLnBrk="0" hangingPunct="1">
              <a:lnSpc>
                <a:spcPct val="90000"/>
              </a:lnSpc>
              <a:spcBef>
                <a:spcPts val="400"/>
              </a:spcBef>
              <a:spcAft>
                <a:spcPts val="0"/>
              </a:spcAft>
              <a:buClr>
                <a:schemeClr val="dk1"/>
              </a:buClr>
              <a:buSzPts val="2000"/>
              <a:buFont typeface="Arial"/>
              <a:buChar char="•"/>
              <a:defRPr sz="2000" b="0" i="0" u="none" strike="noStrike" kern="1200" cap="none">
                <a:solidFill>
                  <a:schemeClr val="dk1"/>
                </a:solidFill>
                <a:latin typeface="Calibri"/>
                <a:ea typeface="Calibri"/>
                <a:cs typeface="Calibri"/>
                <a:sym typeface="Calibri"/>
              </a:defRPr>
            </a:lvl8pPr>
            <a:lvl9pPr marL="4114800" marR="0" lvl="8" indent="-355600" algn="l" defTabSz="914400" rtl="0" eaLnBrk="1" latinLnBrk="0" hangingPunct="1">
              <a:lnSpc>
                <a:spcPct val="90000"/>
              </a:lnSpc>
              <a:spcBef>
                <a:spcPts val="400"/>
              </a:spcBef>
              <a:spcAft>
                <a:spcPts val="0"/>
              </a:spcAft>
              <a:buClr>
                <a:schemeClr val="dk1"/>
              </a:buClr>
              <a:buSzPts val="2000"/>
              <a:buFont typeface="Arial"/>
              <a:buChar char="•"/>
              <a:defRPr sz="2000" b="0" i="0" u="none" strike="noStrike" kern="1200" cap="none">
                <a:solidFill>
                  <a:schemeClr val="dk1"/>
                </a:solidFill>
                <a:latin typeface="Calibri"/>
                <a:ea typeface="Calibri"/>
                <a:cs typeface="Calibri"/>
                <a:sym typeface="Calibri"/>
              </a:defRPr>
            </a:lvl9pPr>
          </a:lstStyle>
          <a:p>
            <a:pPr marL="25400" indent="0">
              <a:buFont typeface="Arial"/>
              <a:buNone/>
            </a:pPr>
            <a:r>
              <a:rPr lang="en-IE" sz="1200" dirty="0"/>
              <a:t> </a:t>
            </a:r>
            <a:r>
              <a:rPr lang="en-IE" sz="2000" dirty="0"/>
              <a:t>Karan Ahuja</a:t>
            </a:r>
            <a:endParaRPr lang="en-US" sz="2000" dirty="0"/>
          </a:p>
          <a:p>
            <a:pPr marL="25400" indent="0">
              <a:buFont typeface="Arial"/>
              <a:buNone/>
            </a:pPr>
            <a:r>
              <a:rPr lang="en-IE" sz="2000" dirty="0"/>
              <a:t>301/9, </a:t>
            </a:r>
            <a:r>
              <a:rPr lang="en-IE" sz="2000" dirty="0" err="1"/>
              <a:t>Adarsh</a:t>
            </a:r>
            <a:r>
              <a:rPr lang="en-IE" sz="2000" dirty="0"/>
              <a:t> colony</a:t>
            </a:r>
            <a:endParaRPr lang="en-US" sz="2000" dirty="0"/>
          </a:p>
          <a:p>
            <a:pPr marL="25400" indent="0">
              <a:buFont typeface="Arial"/>
              <a:buNone/>
            </a:pPr>
            <a:r>
              <a:rPr lang="en-IE" sz="2000" dirty="0"/>
              <a:t>Main street </a:t>
            </a:r>
            <a:endParaRPr lang="en-US" sz="2000" dirty="0"/>
          </a:p>
          <a:p>
            <a:pPr marL="25400" indent="0">
              <a:buFont typeface="Arial"/>
              <a:buNone/>
            </a:pPr>
            <a:r>
              <a:rPr lang="en-IE" sz="2000" dirty="0" err="1"/>
              <a:t>Ambala</a:t>
            </a:r>
            <a:r>
              <a:rPr lang="en-IE" sz="2000" dirty="0"/>
              <a:t> </a:t>
            </a:r>
            <a:endParaRPr lang="en-US" sz="2000" dirty="0"/>
          </a:p>
          <a:p>
            <a:pPr marL="25400" indent="0">
              <a:buFont typeface="Arial"/>
              <a:buNone/>
            </a:pPr>
            <a:r>
              <a:rPr lang="en-IE" sz="1200" dirty="0"/>
              <a:t> </a:t>
            </a:r>
            <a:endParaRPr lang="en-US" sz="1200" dirty="0"/>
          </a:p>
          <a:p>
            <a:pPr marL="25400" indent="0">
              <a:buFont typeface="Arial"/>
              <a:buNone/>
            </a:pPr>
            <a:r>
              <a:rPr lang="en-IE" sz="2000" dirty="0"/>
              <a:t>15th July 2023</a:t>
            </a:r>
            <a:endParaRPr lang="en-US" sz="2000" dirty="0"/>
          </a:p>
          <a:p>
            <a:pPr marL="25400" indent="0">
              <a:buFont typeface="Arial"/>
              <a:buNone/>
            </a:pPr>
            <a:r>
              <a:rPr lang="en-IE" sz="1200" dirty="0"/>
              <a:t> </a:t>
            </a:r>
            <a:endParaRPr lang="en-US" sz="1200" dirty="0"/>
          </a:p>
          <a:p>
            <a:pPr marL="25400" indent="0">
              <a:buFont typeface="Arial"/>
              <a:buNone/>
            </a:pPr>
            <a:r>
              <a:rPr lang="en-IE" sz="2000" dirty="0"/>
              <a:t>The Municipal Commissioner</a:t>
            </a:r>
            <a:endParaRPr lang="en-US" sz="2000" dirty="0"/>
          </a:p>
          <a:p>
            <a:pPr marL="25400" indent="0">
              <a:buFont typeface="Arial"/>
              <a:buNone/>
            </a:pPr>
            <a:r>
              <a:rPr lang="en-IE" sz="2000" dirty="0"/>
              <a:t>SAS Nagar </a:t>
            </a:r>
            <a:endParaRPr lang="en-US" sz="2000" dirty="0"/>
          </a:p>
          <a:p>
            <a:pPr marL="25400" indent="0">
              <a:buFont typeface="Arial"/>
              <a:buNone/>
            </a:pPr>
            <a:r>
              <a:rPr lang="en-IE" sz="2000" dirty="0" err="1"/>
              <a:t>Ambala</a:t>
            </a:r>
            <a:endParaRPr lang="en-US" sz="2000" dirty="0"/>
          </a:p>
          <a:p>
            <a:pPr marL="25400" indent="0">
              <a:buFont typeface="Arial"/>
              <a:buNone/>
            </a:pPr>
            <a:r>
              <a:rPr lang="en-IE" sz="1200" dirty="0"/>
              <a:t> </a:t>
            </a:r>
            <a:endParaRPr lang="en-US" sz="1200" dirty="0"/>
          </a:p>
        </p:txBody>
      </p:sp>
    </p:spTree>
    <p:extLst>
      <p:ext uri="{BB962C8B-B14F-4D97-AF65-F5344CB8AC3E}">
        <p14:creationId xmlns:p14="http://schemas.microsoft.com/office/powerpoint/2010/main" val="97806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762000" y="725446"/>
            <a:ext cx="10850880" cy="4786312"/>
          </a:xfrm>
        </p:spPr>
        <p:txBody>
          <a:bodyPr/>
          <a:lstStyle/>
          <a:p>
            <a:pPr marL="25400" indent="0">
              <a:buNone/>
            </a:pPr>
            <a:r>
              <a:rPr lang="en-IE" sz="2000" dirty="0"/>
              <a:t>Respected Sir,</a:t>
            </a:r>
            <a:endParaRPr lang="en-US" sz="2000" dirty="0"/>
          </a:p>
          <a:p>
            <a:pPr marL="25400" indent="0">
              <a:buNone/>
            </a:pPr>
            <a:r>
              <a:rPr lang="en-IE" sz="1200" dirty="0"/>
              <a:t> </a:t>
            </a:r>
            <a:endParaRPr lang="en-US" sz="1200" dirty="0"/>
          </a:p>
          <a:p>
            <a:pPr marL="25400" indent="0">
              <a:buNone/>
            </a:pPr>
            <a:r>
              <a:rPr lang="en-IE" sz="2000" b="1" u="sng" dirty="0"/>
              <a:t>Subject : The road conditions in our locality</a:t>
            </a:r>
            <a:endParaRPr lang="en-US" sz="2000" b="1" dirty="0"/>
          </a:p>
          <a:p>
            <a:pPr marL="25400" indent="0">
              <a:buNone/>
            </a:pPr>
            <a:r>
              <a:rPr lang="en-IE" sz="1200" dirty="0"/>
              <a:t> </a:t>
            </a:r>
            <a:endParaRPr lang="en-US" sz="1200" dirty="0"/>
          </a:p>
          <a:p>
            <a:pPr marL="25400" indent="0">
              <a:buNone/>
            </a:pPr>
            <a:r>
              <a:rPr lang="en-US" sz="2000" dirty="0"/>
              <a:t>With due respect, I would like to bring to your kind attention the poor road conditions in my colony (Adarsh colony). The prolonged monsoon this year has turned the roads into a mesh of potholes, due to which the residents are facing a lot of problems. The divider and side markings have also faded.</a:t>
            </a:r>
          </a:p>
          <a:p>
            <a:pPr marL="25400" indent="0">
              <a:buNone/>
            </a:pPr>
            <a:endParaRPr lang="en-US" sz="1200" dirty="0"/>
          </a:p>
          <a:p>
            <a:pPr marL="25400" indent="0">
              <a:buNone/>
            </a:pPr>
            <a:r>
              <a:rPr lang="en-IE" sz="2000" dirty="0"/>
              <a:t>This ”pothole” issue got dangerous recently when a lady commuter met with an accident. It could have been fatal, but she was lucky that the incident did not develop into a tragic one. These kinds of incidents keep happening in our area from time to time. Every year, we face a lot of hindrance in commuting in our area due to poor road conditions.</a:t>
            </a:r>
          </a:p>
          <a:p>
            <a:pPr marL="25400" indent="0">
              <a:buNone/>
            </a:pPr>
            <a:endParaRPr lang="en-IE" sz="2000" dirty="0"/>
          </a:p>
          <a:p>
            <a:pPr marL="25400" indent="0">
              <a:buNone/>
            </a:pPr>
            <a:r>
              <a:rPr lang="en-IE" sz="2000" dirty="0"/>
              <a:t>I sincerely hope that you will take immediate action regarding the issue we are facing.</a:t>
            </a:r>
            <a:endParaRPr lang="en-US" sz="2000" dirty="0"/>
          </a:p>
          <a:p>
            <a:pPr marL="25400" indent="0">
              <a:buNone/>
            </a:pPr>
            <a:r>
              <a:rPr lang="en-IE" sz="2000" dirty="0"/>
              <a:t>Thanking you</a:t>
            </a:r>
            <a:endParaRPr lang="en-US" sz="2000" dirty="0"/>
          </a:p>
          <a:p>
            <a:pPr marL="25400" indent="0">
              <a:buNone/>
            </a:pPr>
            <a:r>
              <a:rPr lang="en-IE" sz="1200" dirty="0"/>
              <a:t> </a:t>
            </a:r>
            <a:r>
              <a:rPr lang="en-IE" sz="2000" dirty="0"/>
              <a:t>Karan Ahuja</a:t>
            </a:r>
            <a:endParaRPr lang="en-US" sz="2000" dirty="0"/>
          </a:p>
          <a:p>
            <a:pPr marL="25400" indent="0">
              <a:buNone/>
            </a:pPr>
            <a:endParaRPr lang="en-US" sz="2000" dirty="0"/>
          </a:p>
        </p:txBody>
      </p:sp>
      <p:sp>
        <p:nvSpPr>
          <p:cNvPr id="9" name="Title 1">
            <a:extLst>
              <a:ext uri="{FF2B5EF4-FFF2-40B4-BE49-F238E27FC236}">
                <a16:creationId xmlns:a16="http://schemas.microsoft.com/office/drawing/2014/main" id="{E06FF81B-38BF-D83B-9443-FBB73A7926C9}"/>
              </a:ext>
            </a:extLst>
          </p:cNvPr>
          <p:cNvSpPr>
            <a:spLocks noGrp="1"/>
          </p:cNvSpPr>
          <p:nvPr>
            <p:ph type="title"/>
          </p:nvPr>
        </p:nvSpPr>
        <p:spPr>
          <a:xfrm>
            <a:off x="0" y="71414"/>
            <a:ext cx="12192000" cy="654032"/>
          </a:xfrm>
        </p:spPr>
        <p:txBody>
          <a:bodyPr/>
          <a:lstStyle/>
          <a:p>
            <a:r>
              <a:rPr lang="en-IE" b="1" dirty="0">
                <a:solidFill>
                  <a:schemeClr val="accent1">
                    <a:lumMod val="75000"/>
                  </a:schemeClr>
                </a:solidFill>
              </a:rPr>
              <a:t>Official Letter</a:t>
            </a:r>
            <a:endParaRPr lang="en-IN" dirty="0">
              <a:solidFill>
                <a:schemeClr val="accent1">
                  <a:lumMod val="75000"/>
                </a:schemeClr>
              </a:solidFill>
            </a:endParaRPr>
          </a:p>
        </p:txBody>
      </p:sp>
      <p:sp>
        <p:nvSpPr>
          <p:cNvPr id="10" name="Parallelogram 9"/>
          <p:cNvSpPr/>
          <p:nvPr/>
        </p:nvSpPr>
        <p:spPr>
          <a:xfrm>
            <a:off x="8841583" y="19812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p:nvSpPr>
        <p:spPr>
          <a:xfrm>
            <a:off x="9584772" y="19812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p:nvSpPr>
        <p:spPr>
          <a:xfrm>
            <a:off x="10327962" y="19812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p:nvSpPr>
        <p:spPr>
          <a:xfrm>
            <a:off x="8098394" y="19812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p:nvSpPr>
        <p:spPr>
          <a:xfrm>
            <a:off x="1922623" y="19812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p:nvSpPr>
        <p:spPr>
          <a:xfrm>
            <a:off x="2665812" y="19812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p:nvSpPr>
        <p:spPr>
          <a:xfrm>
            <a:off x="3409002" y="19812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p:nvSpPr>
        <p:spPr>
          <a:xfrm>
            <a:off x="1179434" y="19812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654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Effect transition="in" filter="wipe(left)">
                                      <p:cBhvr>
                                        <p:cTn id="11" dur="500"/>
                                        <p:tgtEl>
                                          <p:spTgt spid="5">
                                            <p:txEl>
                                              <p:pRg st="3" end="3"/>
                                            </p:txEl>
                                          </p:spTgt>
                                        </p:tgtEl>
                                      </p:cBhvr>
                                    </p:animEffect>
                                  </p:childTnLst>
                                </p:cTn>
                              </p:par>
                            </p:childTnLst>
                          </p:cTn>
                        </p:par>
                        <p:par>
                          <p:cTn id="12" fill="hold">
                            <p:stCondLst>
                              <p:cond delay="1000"/>
                            </p:stCondLst>
                            <p:childTnLst>
                              <p:par>
                                <p:cTn id="13" presetID="22" presetClass="entr" presetSubtype="8" fill="hold" grpId="0" nodeType="afterEffect">
                                  <p:stCondLst>
                                    <p:cond delay="1000"/>
                                  </p:stCondLst>
                                  <p:childTnLst>
                                    <p:set>
                                      <p:cBhvr>
                                        <p:cTn id="14" dur="1" fill="hold">
                                          <p:stCondLst>
                                            <p:cond delay="0"/>
                                          </p:stCondLst>
                                        </p:cTn>
                                        <p:tgtEl>
                                          <p:spTgt spid="5">
                                            <p:txEl>
                                              <p:pRg st="6" end="6"/>
                                            </p:txEl>
                                          </p:spTgt>
                                        </p:tgtEl>
                                        <p:attrNameLst>
                                          <p:attrName>style.visibility</p:attrName>
                                        </p:attrNameLst>
                                      </p:cBhvr>
                                      <p:to>
                                        <p:strVal val="visible"/>
                                      </p:to>
                                    </p:set>
                                    <p:animEffect transition="in" filter="wipe(left)">
                                      <p:cBhvr>
                                        <p:cTn id="15" dur="1000"/>
                                        <p:tgtEl>
                                          <p:spTgt spid="5">
                                            <p:txEl>
                                              <p:pRg st="6" end="6"/>
                                            </p:txEl>
                                          </p:spTgt>
                                        </p:tgtEl>
                                      </p:cBhvr>
                                    </p:animEffect>
                                  </p:childTnLst>
                                </p:cTn>
                              </p:par>
                            </p:childTnLst>
                          </p:cTn>
                        </p:par>
                        <p:par>
                          <p:cTn id="16" fill="hold">
                            <p:stCondLst>
                              <p:cond delay="3000"/>
                            </p:stCondLst>
                            <p:childTnLst>
                              <p:par>
                                <p:cTn id="17" presetID="22" presetClass="entr" presetSubtype="8" fill="hold" grpId="0" nodeType="afterEffect">
                                  <p:stCondLst>
                                    <p:cond delay="500"/>
                                  </p:stCondLst>
                                  <p:childTnLst>
                                    <p:set>
                                      <p:cBhvr>
                                        <p:cTn id="18" dur="1" fill="hold">
                                          <p:stCondLst>
                                            <p:cond delay="0"/>
                                          </p:stCondLst>
                                        </p:cTn>
                                        <p:tgtEl>
                                          <p:spTgt spid="5">
                                            <p:txEl>
                                              <p:pRg st="8" end="8"/>
                                            </p:txEl>
                                          </p:spTgt>
                                        </p:tgtEl>
                                        <p:attrNameLst>
                                          <p:attrName>style.visibility</p:attrName>
                                        </p:attrNameLst>
                                      </p:cBhvr>
                                      <p:to>
                                        <p:strVal val="visible"/>
                                      </p:to>
                                    </p:set>
                                    <p:animEffect transition="in" filter="wipe(left)">
                                      <p:cBhvr>
                                        <p:cTn id="19" dur="1000"/>
                                        <p:tgtEl>
                                          <p:spTgt spid="5">
                                            <p:txEl>
                                              <p:pRg st="8" end="8"/>
                                            </p:txEl>
                                          </p:spTgt>
                                        </p:tgtEl>
                                      </p:cBhvr>
                                    </p:animEffect>
                                  </p:childTnLst>
                                </p:cTn>
                              </p:par>
                            </p:childTnLst>
                          </p:cTn>
                        </p:par>
                        <p:par>
                          <p:cTn id="20" fill="hold">
                            <p:stCondLst>
                              <p:cond delay="4500"/>
                            </p:stCondLst>
                            <p:childTnLst>
                              <p:par>
                                <p:cTn id="21" presetID="22" presetClass="entr" presetSubtype="8" fill="hold" grpId="0" nodeType="after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animEffect transition="in" filter="wipe(left)">
                                      <p:cBhvr>
                                        <p:cTn id="23" dur="500"/>
                                        <p:tgtEl>
                                          <p:spTgt spid="5">
                                            <p:txEl>
                                              <p:pRg st="9" end="9"/>
                                            </p:txEl>
                                          </p:spTgt>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animEffect transition="in" filter="wipe(left)">
                                      <p:cBhvr>
                                        <p:cTn id="2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p:cNvSpPr txBox="1">
            <a:spLocks/>
          </p:cNvSpPr>
          <p:nvPr/>
        </p:nvSpPr>
        <p:spPr>
          <a:xfrm>
            <a:off x="857251" y="1518834"/>
            <a:ext cx="10668000" cy="5339166"/>
          </a:xfrm>
          <a:prstGeom prst="rect">
            <a:avLst/>
          </a:prstGeom>
          <a:noFill/>
          <a:ln>
            <a:noFill/>
          </a:ln>
        </p:spPr>
        <p:txBody>
          <a:bodyPr spcFirstLastPara="1" wrap="square" lIns="91425" tIns="45700" rIns="91425" bIns="45700" anchor="t" anchorCtr="0">
            <a:noAutofit/>
          </a:bodyPr>
          <a:lstStyle>
            <a:lvl1pPr marL="457200" marR="0" lvl="0" indent="-431800" algn="l" defTabSz="914400" rtl="0" eaLnBrk="1" latinLnBrk="0" hangingPunct="1">
              <a:lnSpc>
                <a:spcPct val="100000"/>
              </a:lnSpc>
              <a:spcBef>
                <a:spcPts val="640"/>
              </a:spcBef>
              <a:spcAft>
                <a:spcPts val="0"/>
              </a:spcAft>
              <a:buClr>
                <a:schemeClr val="dk1"/>
              </a:buClr>
              <a:buSzPts val="3200"/>
              <a:buFont typeface="Arial"/>
              <a:buChar char="•"/>
              <a:defRPr sz="3200" b="0" i="0" u="none" strike="noStrike" kern="1200" cap="none">
                <a:solidFill>
                  <a:schemeClr val="dk1"/>
                </a:solidFill>
                <a:latin typeface="Calibri"/>
                <a:ea typeface="Calibri"/>
                <a:cs typeface="Calibri"/>
                <a:sym typeface="Calibri"/>
              </a:defRPr>
            </a:lvl1pPr>
            <a:lvl2pPr marL="914400" marR="0" lvl="1" indent="-406400" algn="l" defTabSz="914400" rtl="0" eaLnBrk="1" latinLnBrk="0" hangingPunct="1">
              <a:lnSpc>
                <a:spcPct val="90000"/>
              </a:lnSpc>
              <a:spcBef>
                <a:spcPts val="560"/>
              </a:spcBef>
              <a:spcAft>
                <a:spcPts val="0"/>
              </a:spcAft>
              <a:buClr>
                <a:schemeClr val="dk1"/>
              </a:buClr>
              <a:buSzPts val="2800"/>
              <a:buFont typeface="Arial"/>
              <a:buChar char="–"/>
              <a:defRPr sz="2800" b="0" i="0" u="none" strike="noStrike" kern="1200" cap="none">
                <a:solidFill>
                  <a:schemeClr val="dk1"/>
                </a:solidFill>
                <a:latin typeface="Calibri"/>
                <a:ea typeface="Calibri"/>
                <a:cs typeface="Calibri"/>
                <a:sym typeface="Calibri"/>
              </a:defRPr>
            </a:lvl2pPr>
            <a:lvl3pPr marL="1371600" marR="0" lvl="2" indent="-381000" algn="l" defTabSz="914400" rtl="0" eaLnBrk="1" latinLnBrk="0" hangingPunct="1">
              <a:lnSpc>
                <a:spcPct val="90000"/>
              </a:lnSpc>
              <a:spcBef>
                <a:spcPts val="480"/>
              </a:spcBef>
              <a:spcAft>
                <a:spcPts val="0"/>
              </a:spcAft>
              <a:buClr>
                <a:schemeClr val="dk1"/>
              </a:buClr>
              <a:buSzPts val="2400"/>
              <a:buFont typeface="Arial"/>
              <a:buChar char="•"/>
              <a:defRPr sz="2400" b="0" i="0" u="none" strike="noStrike" kern="1200" cap="none">
                <a:solidFill>
                  <a:schemeClr val="dk1"/>
                </a:solidFill>
                <a:latin typeface="Calibri"/>
                <a:ea typeface="Calibri"/>
                <a:cs typeface="Calibri"/>
                <a:sym typeface="Calibri"/>
              </a:defRPr>
            </a:lvl3pPr>
            <a:lvl4pPr marL="1828800" marR="0" lvl="3" indent="-342900" algn="l" defTabSz="914400" rtl="0" eaLnBrk="1" latinLnBrk="0" hangingPunct="1">
              <a:lnSpc>
                <a:spcPct val="90000"/>
              </a:lnSpc>
              <a:spcBef>
                <a:spcPts val="36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4pPr>
            <a:lvl5pPr marL="2286000" marR="0" lvl="4" indent="-355600" algn="l" defTabSz="914400" rtl="0" eaLnBrk="1" latinLnBrk="0" hangingPunct="1">
              <a:lnSpc>
                <a:spcPct val="90000"/>
              </a:lnSpc>
              <a:spcBef>
                <a:spcPts val="400"/>
              </a:spcBef>
              <a:spcAft>
                <a:spcPts val="0"/>
              </a:spcAft>
              <a:buClr>
                <a:schemeClr val="dk1"/>
              </a:buClr>
              <a:buSzPts val="2000"/>
              <a:buFont typeface="Arial"/>
              <a:buChar char="»"/>
              <a:defRPr sz="2000" b="0" i="0" u="none" strike="noStrike" kern="1200" cap="none">
                <a:solidFill>
                  <a:schemeClr val="dk1"/>
                </a:solidFill>
                <a:latin typeface="Calibri"/>
                <a:ea typeface="Calibri"/>
                <a:cs typeface="Calibri"/>
                <a:sym typeface="Calibri"/>
              </a:defRPr>
            </a:lvl5pPr>
            <a:lvl6pPr marL="2743200" marR="0" lvl="5" indent="-355600" algn="l" defTabSz="914400" rtl="0" eaLnBrk="1" latinLnBrk="0" hangingPunct="1">
              <a:lnSpc>
                <a:spcPct val="90000"/>
              </a:lnSpc>
              <a:spcBef>
                <a:spcPts val="400"/>
              </a:spcBef>
              <a:spcAft>
                <a:spcPts val="0"/>
              </a:spcAft>
              <a:buClr>
                <a:schemeClr val="dk1"/>
              </a:buClr>
              <a:buSzPts val="2000"/>
              <a:buFont typeface="Arial"/>
              <a:buChar char="•"/>
              <a:defRPr sz="2000" b="0" i="0" u="none" strike="noStrike" kern="1200" cap="none">
                <a:solidFill>
                  <a:schemeClr val="dk1"/>
                </a:solidFill>
                <a:latin typeface="Calibri"/>
                <a:ea typeface="Calibri"/>
                <a:cs typeface="Calibri"/>
                <a:sym typeface="Calibri"/>
              </a:defRPr>
            </a:lvl6pPr>
            <a:lvl7pPr marL="3200400" marR="0" lvl="6" indent="-355600" algn="l" defTabSz="914400" rtl="0" eaLnBrk="1" latinLnBrk="0" hangingPunct="1">
              <a:lnSpc>
                <a:spcPct val="90000"/>
              </a:lnSpc>
              <a:spcBef>
                <a:spcPts val="400"/>
              </a:spcBef>
              <a:spcAft>
                <a:spcPts val="0"/>
              </a:spcAft>
              <a:buClr>
                <a:schemeClr val="dk1"/>
              </a:buClr>
              <a:buSzPts val="2000"/>
              <a:buFont typeface="Arial"/>
              <a:buChar char="•"/>
              <a:defRPr sz="2000" b="0" i="0" u="none" strike="noStrike" kern="1200" cap="none">
                <a:solidFill>
                  <a:schemeClr val="dk1"/>
                </a:solidFill>
                <a:latin typeface="Calibri"/>
                <a:ea typeface="Calibri"/>
                <a:cs typeface="Calibri"/>
                <a:sym typeface="Calibri"/>
              </a:defRPr>
            </a:lvl7pPr>
            <a:lvl8pPr marL="3657600" marR="0" lvl="7" indent="-355600" algn="l" defTabSz="914400" rtl="0" eaLnBrk="1" latinLnBrk="0" hangingPunct="1">
              <a:lnSpc>
                <a:spcPct val="90000"/>
              </a:lnSpc>
              <a:spcBef>
                <a:spcPts val="400"/>
              </a:spcBef>
              <a:spcAft>
                <a:spcPts val="0"/>
              </a:spcAft>
              <a:buClr>
                <a:schemeClr val="dk1"/>
              </a:buClr>
              <a:buSzPts val="2000"/>
              <a:buFont typeface="Arial"/>
              <a:buChar char="•"/>
              <a:defRPr sz="2000" b="0" i="0" u="none" strike="noStrike" kern="1200" cap="none">
                <a:solidFill>
                  <a:schemeClr val="dk1"/>
                </a:solidFill>
                <a:latin typeface="Calibri"/>
                <a:ea typeface="Calibri"/>
                <a:cs typeface="Calibri"/>
                <a:sym typeface="Calibri"/>
              </a:defRPr>
            </a:lvl8pPr>
            <a:lvl9pPr marL="4114800" marR="0" lvl="8" indent="-355600" algn="l" defTabSz="914400" rtl="0" eaLnBrk="1" latinLnBrk="0" hangingPunct="1">
              <a:lnSpc>
                <a:spcPct val="90000"/>
              </a:lnSpc>
              <a:spcBef>
                <a:spcPts val="400"/>
              </a:spcBef>
              <a:spcAft>
                <a:spcPts val="0"/>
              </a:spcAft>
              <a:buClr>
                <a:schemeClr val="dk1"/>
              </a:buClr>
              <a:buSzPts val="2000"/>
              <a:buFont typeface="Arial"/>
              <a:buChar char="•"/>
              <a:defRPr sz="2000" b="0" i="0" u="none" strike="noStrike" kern="1200" cap="none">
                <a:solidFill>
                  <a:schemeClr val="dk1"/>
                </a:solidFill>
                <a:latin typeface="Calibri"/>
                <a:ea typeface="Calibri"/>
                <a:cs typeface="Calibri"/>
                <a:sym typeface="Calibri"/>
              </a:defRPr>
            </a:lvl9pPr>
          </a:lstStyle>
          <a:p>
            <a:pPr marL="25400" indent="0">
              <a:buFont typeface="Arial"/>
              <a:buNone/>
            </a:pPr>
            <a:r>
              <a:rPr lang="en-IE" sz="2000" dirty="0"/>
              <a:t> </a:t>
            </a:r>
            <a:endParaRPr lang="en-US" sz="2000" dirty="0"/>
          </a:p>
          <a:p>
            <a:pPr marL="25400" indent="0">
              <a:buFont typeface="Arial"/>
              <a:buNone/>
            </a:pPr>
            <a:r>
              <a:rPr lang="en-IE" sz="2000" dirty="0"/>
              <a:t>Aisha Singh</a:t>
            </a:r>
            <a:endParaRPr lang="en-US" sz="2000" dirty="0"/>
          </a:p>
          <a:p>
            <a:pPr marL="25400" indent="0">
              <a:buFont typeface="Arial"/>
              <a:buNone/>
            </a:pPr>
            <a:r>
              <a:rPr lang="en-IE" sz="2000" dirty="0"/>
              <a:t>107G, Royal Mansion</a:t>
            </a:r>
            <a:endParaRPr lang="en-US" sz="2000" dirty="0"/>
          </a:p>
          <a:p>
            <a:pPr marL="25400" indent="0">
              <a:buFont typeface="Arial"/>
              <a:buNone/>
            </a:pPr>
            <a:r>
              <a:rPr lang="en-IE" sz="2000" dirty="0"/>
              <a:t>Patel Nagar</a:t>
            </a:r>
            <a:endParaRPr lang="en-US" sz="2000" dirty="0"/>
          </a:p>
          <a:p>
            <a:pPr marL="25400" indent="0">
              <a:buFont typeface="Arial"/>
              <a:buNone/>
            </a:pPr>
            <a:r>
              <a:rPr lang="en-IE" sz="2000" dirty="0"/>
              <a:t>New Delhi-110091</a:t>
            </a:r>
            <a:endParaRPr lang="en-US" sz="2000" dirty="0"/>
          </a:p>
          <a:p>
            <a:pPr marL="25400" indent="0">
              <a:buFont typeface="Arial"/>
              <a:buNone/>
            </a:pPr>
            <a:r>
              <a:rPr lang="en-IE" sz="1200" dirty="0"/>
              <a:t> </a:t>
            </a:r>
            <a:endParaRPr lang="en-US" sz="1200" dirty="0"/>
          </a:p>
          <a:p>
            <a:pPr marL="25400" indent="0">
              <a:buFont typeface="Arial"/>
              <a:buNone/>
            </a:pPr>
            <a:r>
              <a:rPr lang="en-IE" sz="2000" dirty="0"/>
              <a:t>15th June 2023</a:t>
            </a:r>
            <a:endParaRPr lang="en-US" sz="2000" dirty="0"/>
          </a:p>
          <a:p>
            <a:pPr marL="25400" indent="0">
              <a:buFont typeface="Arial"/>
              <a:buNone/>
            </a:pPr>
            <a:endParaRPr lang="en-IE" sz="1200" dirty="0"/>
          </a:p>
          <a:p>
            <a:pPr marL="25400" indent="0">
              <a:buFont typeface="Arial"/>
              <a:buNone/>
            </a:pPr>
            <a:r>
              <a:rPr lang="en-IE" sz="2000" dirty="0"/>
              <a:t>The Editor</a:t>
            </a:r>
            <a:endParaRPr lang="en-US" sz="2000" dirty="0"/>
          </a:p>
          <a:p>
            <a:pPr marL="25400" indent="0">
              <a:buFont typeface="Arial"/>
              <a:buNone/>
            </a:pPr>
            <a:r>
              <a:rPr lang="en-IE" sz="2000" dirty="0"/>
              <a:t>The Times</a:t>
            </a:r>
            <a:endParaRPr lang="en-US" sz="2000" dirty="0"/>
          </a:p>
          <a:p>
            <a:pPr marL="25400" indent="0">
              <a:buFont typeface="Arial"/>
              <a:buNone/>
            </a:pPr>
            <a:r>
              <a:rPr lang="en-IE" sz="2000" dirty="0" err="1"/>
              <a:t>Lodhi</a:t>
            </a:r>
            <a:r>
              <a:rPr lang="en-IE" sz="2000" dirty="0"/>
              <a:t> Road</a:t>
            </a:r>
            <a:endParaRPr lang="en-US" sz="2000" dirty="0"/>
          </a:p>
          <a:p>
            <a:pPr marL="25400" indent="0">
              <a:buFont typeface="Arial"/>
              <a:buNone/>
            </a:pPr>
            <a:r>
              <a:rPr lang="en-IE" sz="2000" dirty="0"/>
              <a:t>New Delhi-110082 </a:t>
            </a:r>
            <a:endParaRPr lang="en-US" sz="2000" dirty="0"/>
          </a:p>
          <a:p>
            <a:pPr marL="25400" indent="0">
              <a:buFont typeface="Arial"/>
              <a:buNone/>
            </a:pPr>
            <a:r>
              <a:rPr lang="en-IE" sz="2000" dirty="0"/>
              <a:t> </a:t>
            </a:r>
            <a:endParaRPr lang="en-US" sz="2000" dirty="0"/>
          </a:p>
        </p:txBody>
      </p:sp>
      <p:sp>
        <p:nvSpPr>
          <p:cNvPr id="4" name="Text Placeholder 2"/>
          <p:cNvSpPr>
            <a:spLocks noGrp="1"/>
          </p:cNvSpPr>
          <p:nvPr>
            <p:ph type="body" idx="1"/>
          </p:nvPr>
        </p:nvSpPr>
        <p:spPr>
          <a:xfrm>
            <a:off x="857251" y="852152"/>
            <a:ext cx="10668000" cy="5148598"/>
          </a:xfrm>
        </p:spPr>
        <p:txBody>
          <a:bodyPr/>
          <a:lstStyle/>
          <a:p>
            <a:pPr marL="25400" indent="0">
              <a:buNone/>
            </a:pPr>
            <a:r>
              <a:rPr lang="en-IE" sz="2400" b="1" dirty="0"/>
              <a:t>Sample 3: Letter to the Editor </a:t>
            </a:r>
            <a:r>
              <a:rPr lang="en-IE" sz="2400" dirty="0"/>
              <a:t>(regarding frequent breakdown of electricity)</a:t>
            </a:r>
            <a:endParaRPr lang="en-US" sz="2400" dirty="0"/>
          </a:p>
          <a:p>
            <a:pPr marL="25400" indent="0">
              <a:buNone/>
            </a:pPr>
            <a:r>
              <a:rPr lang="en-IE" sz="2000" dirty="0"/>
              <a:t> </a:t>
            </a:r>
            <a:endParaRPr lang="en-US" sz="2000" dirty="0"/>
          </a:p>
        </p:txBody>
      </p:sp>
      <p:sp>
        <p:nvSpPr>
          <p:cNvPr id="6" name="Title 1">
            <a:extLst>
              <a:ext uri="{FF2B5EF4-FFF2-40B4-BE49-F238E27FC236}">
                <a16:creationId xmlns:a16="http://schemas.microsoft.com/office/drawing/2014/main" id="{E06FF81B-38BF-D83B-9443-FBB73A7926C9}"/>
              </a:ext>
            </a:extLst>
          </p:cNvPr>
          <p:cNvSpPr>
            <a:spLocks noGrp="1"/>
          </p:cNvSpPr>
          <p:nvPr>
            <p:ph type="title"/>
          </p:nvPr>
        </p:nvSpPr>
        <p:spPr>
          <a:xfrm>
            <a:off x="0" y="71414"/>
            <a:ext cx="12192000" cy="654032"/>
          </a:xfrm>
        </p:spPr>
        <p:txBody>
          <a:bodyPr/>
          <a:lstStyle/>
          <a:p>
            <a:r>
              <a:rPr lang="en-IE" b="1" dirty="0">
                <a:solidFill>
                  <a:schemeClr val="accent1">
                    <a:lumMod val="75000"/>
                  </a:schemeClr>
                </a:solidFill>
              </a:rPr>
              <a:t>Letter to the Editor</a:t>
            </a:r>
            <a:endParaRPr lang="en-IN" dirty="0">
              <a:solidFill>
                <a:schemeClr val="accent1">
                  <a:lumMod val="75000"/>
                </a:schemeClr>
              </a:solidFill>
            </a:endParaRPr>
          </a:p>
        </p:txBody>
      </p:sp>
      <p:sp>
        <p:nvSpPr>
          <p:cNvPr id="7" name="Parallelogram 6"/>
          <p:cNvSpPr/>
          <p:nvPr/>
        </p:nvSpPr>
        <p:spPr>
          <a:xfrm>
            <a:off x="9073328" y="193426"/>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p:nvSpPr>
        <p:spPr>
          <a:xfrm>
            <a:off x="9773602" y="193426"/>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a:off x="10473876" y="19383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p:nvSpPr>
        <p:spPr>
          <a:xfrm>
            <a:off x="8330139" y="193426"/>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p:nvSpPr>
        <p:spPr>
          <a:xfrm>
            <a:off x="1616991" y="19812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p:nvSpPr>
        <p:spPr>
          <a:xfrm>
            <a:off x="2360180" y="19812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p:nvSpPr>
        <p:spPr>
          <a:xfrm>
            <a:off x="3103369" y="19812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p:nvSpPr>
        <p:spPr>
          <a:xfrm>
            <a:off x="873802" y="19812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7677" y="2256358"/>
            <a:ext cx="5255886" cy="3504362"/>
          </a:xfrm>
          <a:prstGeom prst="rect">
            <a:avLst/>
          </a:prstGeom>
        </p:spPr>
      </p:pic>
    </p:spTree>
    <p:extLst>
      <p:ext uri="{BB962C8B-B14F-4D97-AF65-F5344CB8AC3E}">
        <p14:creationId xmlns:p14="http://schemas.microsoft.com/office/powerpoint/2010/main" val="178980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Horizontal)">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857251" y="852152"/>
            <a:ext cx="10668000" cy="5148598"/>
          </a:xfrm>
        </p:spPr>
        <p:txBody>
          <a:bodyPr/>
          <a:lstStyle/>
          <a:p>
            <a:pPr marL="25400" indent="0">
              <a:buNone/>
            </a:pPr>
            <a:endParaRPr lang="en-IE" sz="2000" dirty="0"/>
          </a:p>
          <a:p>
            <a:pPr marL="25400" indent="0">
              <a:buNone/>
            </a:pPr>
            <a:r>
              <a:rPr lang="en-IE" sz="2000" dirty="0"/>
              <a:t>Respected Sir/Madam,</a:t>
            </a:r>
            <a:endParaRPr lang="en-US" sz="2000" dirty="0"/>
          </a:p>
          <a:p>
            <a:pPr marL="25400" indent="0">
              <a:buNone/>
            </a:pPr>
            <a:endParaRPr lang="en-IE" sz="1200" dirty="0"/>
          </a:p>
          <a:p>
            <a:pPr marL="25400" indent="0">
              <a:buNone/>
            </a:pPr>
            <a:r>
              <a:rPr lang="en-IE" sz="2000" b="1" u="sng" dirty="0"/>
              <a:t>Subject : Frequent breakdown of electricity</a:t>
            </a:r>
            <a:endParaRPr lang="en-US" sz="2000" b="1" dirty="0"/>
          </a:p>
          <a:p>
            <a:pPr marL="25400" indent="0">
              <a:buNone/>
            </a:pPr>
            <a:r>
              <a:rPr lang="en-IE" sz="1200" dirty="0"/>
              <a:t> </a:t>
            </a:r>
            <a:endParaRPr lang="en-US" sz="1200" dirty="0"/>
          </a:p>
          <a:p>
            <a:pPr marL="25400" indent="0">
              <a:buNone/>
            </a:pPr>
            <a:r>
              <a:rPr lang="en-IE" sz="2000" dirty="0"/>
              <a:t>I, Aisha Singh, have been living with my family in the Royal Mansion for the past fifteen years, and we have not faced many problems with electric supply in our area. Recently, in our area, we have been experiencing frequent breakdown (power cuts) of electricity for more than eight to eleven hours. Sometimes we don't have electricity for the whole day.</a:t>
            </a:r>
            <a:endParaRPr lang="en-US" sz="2000" dirty="0"/>
          </a:p>
          <a:p>
            <a:pPr marL="25400" indent="0">
              <a:buNone/>
            </a:pPr>
            <a:endParaRPr lang="en-US" sz="1200" dirty="0"/>
          </a:p>
          <a:p>
            <a:pPr marL="25400" indent="0">
              <a:buNone/>
            </a:pPr>
            <a:r>
              <a:rPr lang="en-IE" sz="2000" dirty="0"/>
              <a:t>These frequent outages of electricity are causing a lot of inconvenience to the residents, as this affects their daily life and activities. Due to continuous fluctuations in voltage, the working condition of electronic devices is affected. In my house itself, three of my devices got burned.</a:t>
            </a:r>
            <a:endParaRPr lang="en-US" sz="2000" dirty="0"/>
          </a:p>
          <a:p>
            <a:pPr marL="25400" indent="0">
              <a:buNone/>
            </a:pPr>
            <a:endParaRPr lang="en-US" sz="2000" dirty="0"/>
          </a:p>
        </p:txBody>
      </p:sp>
      <p:sp>
        <p:nvSpPr>
          <p:cNvPr id="6" name="Title 1">
            <a:extLst>
              <a:ext uri="{FF2B5EF4-FFF2-40B4-BE49-F238E27FC236}">
                <a16:creationId xmlns:a16="http://schemas.microsoft.com/office/drawing/2014/main" id="{E06FF81B-38BF-D83B-9443-FBB73A7926C9}"/>
              </a:ext>
            </a:extLst>
          </p:cNvPr>
          <p:cNvSpPr>
            <a:spLocks noGrp="1"/>
          </p:cNvSpPr>
          <p:nvPr>
            <p:ph type="title"/>
          </p:nvPr>
        </p:nvSpPr>
        <p:spPr>
          <a:xfrm>
            <a:off x="0" y="71414"/>
            <a:ext cx="12192000" cy="654032"/>
          </a:xfrm>
        </p:spPr>
        <p:txBody>
          <a:bodyPr/>
          <a:lstStyle/>
          <a:p>
            <a:r>
              <a:rPr lang="en-IE" b="1" dirty="0">
                <a:solidFill>
                  <a:schemeClr val="accent1">
                    <a:lumMod val="75000"/>
                  </a:schemeClr>
                </a:solidFill>
              </a:rPr>
              <a:t>Letter to the Editor</a:t>
            </a:r>
            <a:endParaRPr lang="en-IN" dirty="0">
              <a:solidFill>
                <a:schemeClr val="accent1">
                  <a:lumMod val="75000"/>
                </a:schemeClr>
              </a:solidFill>
            </a:endParaRPr>
          </a:p>
        </p:txBody>
      </p:sp>
      <p:sp>
        <p:nvSpPr>
          <p:cNvPr id="7" name="Parallelogram 6"/>
          <p:cNvSpPr/>
          <p:nvPr/>
        </p:nvSpPr>
        <p:spPr>
          <a:xfrm>
            <a:off x="9063395" y="19812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p:nvSpPr>
        <p:spPr>
          <a:xfrm>
            <a:off x="9806584" y="19812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a:off x="10549773" y="19812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p:nvSpPr>
        <p:spPr>
          <a:xfrm>
            <a:off x="8320206" y="19812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p:nvSpPr>
        <p:spPr>
          <a:xfrm>
            <a:off x="1616991" y="19812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p:nvSpPr>
        <p:spPr>
          <a:xfrm>
            <a:off x="2360181" y="21028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p:nvSpPr>
        <p:spPr>
          <a:xfrm>
            <a:off x="3103370" y="21028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p:nvSpPr>
        <p:spPr>
          <a:xfrm>
            <a:off x="873802" y="19812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670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1000"/>
                                        <p:tgtEl>
                                          <p:spTgt spid="4">
                                            <p:txEl>
                                              <p:pRg st="1" end="1"/>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wipe(left)">
                                      <p:cBhvr>
                                        <p:cTn id="11" dur="1000"/>
                                        <p:tgtEl>
                                          <p:spTgt spid="4">
                                            <p:txEl>
                                              <p:pRg st="3" end="3"/>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wipe(left)">
                                      <p:cBhvr>
                                        <p:cTn id="15" dur="1000"/>
                                        <p:tgtEl>
                                          <p:spTgt spid="4">
                                            <p:txEl>
                                              <p:pRg st="4" end="4"/>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wipe(left)">
                                      <p:cBhvr>
                                        <p:cTn id="19" dur="1000"/>
                                        <p:tgtEl>
                                          <p:spTgt spid="4">
                                            <p:txEl>
                                              <p:pRg st="5" end="5"/>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wipe(left)">
                                      <p:cBhvr>
                                        <p:cTn id="23"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857251" y="852152"/>
            <a:ext cx="10668000" cy="5148598"/>
          </a:xfrm>
        </p:spPr>
        <p:txBody>
          <a:bodyPr/>
          <a:lstStyle/>
          <a:p>
            <a:pPr marL="25400" indent="0">
              <a:buNone/>
            </a:pPr>
            <a:endParaRPr lang="en-IE" sz="2000" dirty="0"/>
          </a:p>
          <a:p>
            <a:pPr marL="25400" indent="0">
              <a:buNone/>
            </a:pPr>
            <a:r>
              <a:rPr lang="en-IE" sz="2000" dirty="0"/>
              <a:t>It would be a relief to all the residents, if necessary steps were taken by the electricity board to restore continuous power with proper voltage. I request that you highlight this situation in a column of your esteemed  newspaper. Doing this will grab the attention of the authorities, and some action will be taken regarding this matter. </a:t>
            </a:r>
            <a:endParaRPr lang="en-US" sz="2000" dirty="0"/>
          </a:p>
          <a:p>
            <a:pPr marL="25400" indent="0">
              <a:buNone/>
            </a:pPr>
            <a:r>
              <a:rPr lang="en-IE" sz="1200" dirty="0"/>
              <a:t> </a:t>
            </a:r>
            <a:endParaRPr lang="en-US" sz="1200" dirty="0"/>
          </a:p>
          <a:p>
            <a:pPr marL="25400" indent="0">
              <a:buNone/>
            </a:pPr>
            <a:r>
              <a:rPr lang="en-IE" sz="2000" dirty="0"/>
              <a:t>Thank you for your time and consideration.</a:t>
            </a:r>
            <a:endParaRPr lang="en-US" sz="2000" dirty="0"/>
          </a:p>
          <a:p>
            <a:pPr marL="25400" indent="0">
              <a:buNone/>
            </a:pPr>
            <a:r>
              <a:rPr lang="en-IE" sz="1200" dirty="0"/>
              <a:t> </a:t>
            </a:r>
            <a:endParaRPr lang="en-US" sz="1200" dirty="0"/>
          </a:p>
          <a:p>
            <a:pPr marL="25400" indent="0">
              <a:buNone/>
            </a:pPr>
            <a:r>
              <a:rPr lang="en-IE" sz="2000" dirty="0"/>
              <a:t>Yours sincerely</a:t>
            </a:r>
            <a:endParaRPr lang="en-US" sz="2000" dirty="0"/>
          </a:p>
          <a:p>
            <a:pPr marL="25400" indent="0">
              <a:buNone/>
            </a:pPr>
            <a:r>
              <a:rPr lang="en-IE" sz="1200" dirty="0"/>
              <a:t> </a:t>
            </a:r>
            <a:endParaRPr lang="en-US" sz="1200" dirty="0"/>
          </a:p>
          <a:p>
            <a:pPr marL="25400" indent="0">
              <a:buNone/>
            </a:pPr>
            <a:r>
              <a:rPr lang="en-IE" sz="2000" dirty="0"/>
              <a:t>Signature</a:t>
            </a:r>
            <a:endParaRPr lang="en-US" sz="2000" dirty="0"/>
          </a:p>
          <a:p>
            <a:pPr marL="25400" indent="0">
              <a:buNone/>
            </a:pPr>
            <a:r>
              <a:rPr lang="en-IE" sz="2000" dirty="0"/>
              <a:t>Aisha Singh</a:t>
            </a:r>
            <a:endParaRPr lang="en-US" sz="2000" dirty="0"/>
          </a:p>
          <a:p>
            <a:pPr marL="25400" indent="0">
              <a:buNone/>
            </a:pPr>
            <a:r>
              <a:rPr lang="en-IE" sz="2000" dirty="0"/>
              <a:t>Resident of Royal Mansion </a:t>
            </a:r>
            <a:endParaRPr lang="en-US" sz="2000" dirty="0"/>
          </a:p>
          <a:p>
            <a:pPr marL="25400" indent="0">
              <a:buNone/>
            </a:pPr>
            <a:endParaRPr lang="en-US" sz="2000" dirty="0"/>
          </a:p>
        </p:txBody>
      </p:sp>
      <p:sp>
        <p:nvSpPr>
          <p:cNvPr id="6" name="Title 1">
            <a:extLst>
              <a:ext uri="{FF2B5EF4-FFF2-40B4-BE49-F238E27FC236}">
                <a16:creationId xmlns:a16="http://schemas.microsoft.com/office/drawing/2014/main" id="{E06FF81B-38BF-D83B-9443-FBB73A7926C9}"/>
              </a:ext>
            </a:extLst>
          </p:cNvPr>
          <p:cNvSpPr>
            <a:spLocks noGrp="1"/>
          </p:cNvSpPr>
          <p:nvPr>
            <p:ph type="title"/>
          </p:nvPr>
        </p:nvSpPr>
        <p:spPr>
          <a:xfrm>
            <a:off x="0" y="71414"/>
            <a:ext cx="12192000" cy="654032"/>
          </a:xfrm>
        </p:spPr>
        <p:txBody>
          <a:bodyPr/>
          <a:lstStyle/>
          <a:p>
            <a:r>
              <a:rPr lang="en-IE" b="1" dirty="0">
                <a:solidFill>
                  <a:schemeClr val="accent1">
                    <a:lumMod val="75000"/>
                  </a:schemeClr>
                </a:solidFill>
              </a:rPr>
              <a:t>Letter to the Editor</a:t>
            </a:r>
            <a:endParaRPr lang="en-IN" dirty="0">
              <a:solidFill>
                <a:schemeClr val="accent1">
                  <a:lumMod val="75000"/>
                </a:schemeClr>
              </a:solidFill>
            </a:endParaRPr>
          </a:p>
        </p:txBody>
      </p:sp>
      <p:sp>
        <p:nvSpPr>
          <p:cNvPr id="7" name="Parallelogram 6"/>
          <p:cNvSpPr/>
          <p:nvPr/>
        </p:nvSpPr>
        <p:spPr>
          <a:xfrm>
            <a:off x="8841583" y="19812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p:nvSpPr>
        <p:spPr>
          <a:xfrm>
            <a:off x="9584772" y="19812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a:off x="10327962" y="19812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p:nvSpPr>
        <p:spPr>
          <a:xfrm>
            <a:off x="8098394" y="19812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p:nvSpPr>
        <p:spPr>
          <a:xfrm>
            <a:off x="1922623" y="19812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p:nvSpPr>
        <p:spPr>
          <a:xfrm>
            <a:off x="2665812" y="19812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p:nvSpPr>
        <p:spPr>
          <a:xfrm>
            <a:off x="3409002" y="198120"/>
            <a:ext cx="677226" cy="28956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p:nvSpPr>
        <p:spPr>
          <a:xfrm>
            <a:off x="1179434" y="198120"/>
            <a:ext cx="677226" cy="28956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52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wipe(left)">
                                      <p:cBhvr>
                                        <p:cTn id="10" dur="500"/>
                                        <p:tgtEl>
                                          <p:spTgt spid="4">
                                            <p:txEl>
                                              <p:pRg st="3" end="3"/>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wipe(left)">
                                      <p:cBhvr>
                                        <p:cTn id="13" dur="500"/>
                                        <p:tgtEl>
                                          <p:spTgt spid="4">
                                            <p:txEl>
                                              <p:pRg st="4" end="4"/>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wipe(left)">
                                      <p:cBhvr>
                                        <p:cTn id="16" dur="500"/>
                                        <p:tgtEl>
                                          <p:spTgt spid="4">
                                            <p:txEl>
                                              <p:pRg st="5" end="5"/>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wipe(left)">
                                      <p:cBhvr>
                                        <p:cTn id="19" dur="500"/>
                                        <p:tgtEl>
                                          <p:spTgt spid="4">
                                            <p:txEl>
                                              <p:pRg st="6" end="6"/>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wipe(left)">
                                      <p:cBhvr>
                                        <p:cTn id="22" dur="500"/>
                                        <p:tgtEl>
                                          <p:spTgt spid="4">
                                            <p:txEl>
                                              <p:pRg st="7" end="7"/>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wipe(left)">
                                      <p:cBhvr>
                                        <p:cTn id="25" dur="500"/>
                                        <p:tgtEl>
                                          <p:spTgt spid="4">
                                            <p:txEl>
                                              <p:pRg st="8" end="8"/>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xEl>
                                              <p:pRg st="9" end="9"/>
                                            </p:txEl>
                                          </p:spTgt>
                                        </p:tgtEl>
                                        <p:attrNameLst>
                                          <p:attrName>style.visibility</p:attrName>
                                        </p:attrNameLst>
                                      </p:cBhvr>
                                      <p:to>
                                        <p:strVal val="visible"/>
                                      </p:to>
                                    </p:set>
                                    <p:animEffect transition="in" filter="wipe(left)">
                                      <p:cBhvr>
                                        <p:cTn id="28"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ML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Q">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Q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S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V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Attribu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7652</TotalTime>
  <Words>1990</Words>
  <Application>Microsoft Office PowerPoint</Application>
  <PresentationFormat>Widescreen</PresentationFormat>
  <Paragraphs>230</Paragraphs>
  <Slides>14</Slides>
  <Notes>12</Notes>
  <HiddenSlides>0</HiddenSlides>
  <MMClips>0</MMClips>
  <ScaleCrop>false</ScaleCrop>
  <HeadingPairs>
    <vt:vector size="6" baseType="variant">
      <vt:variant>
        <vt:lpstr>Fonts Used</vt:lpstr>
      </vt:variant>
      <vt:variant>
        <vt:i4>2</vt:i4>
      </vt:variant>
      <vt:variant>
        <vt:lpstr>Theme</vt:lpstr>
      </vt:variant>
      <vt:variant>
        <vt:i4>9</vt:i4>
      </vt:variant>
      <vt:variant>
        <vt:lpstr>Slide Titles</vt:lpstr>
      </vt:variant>
      <vt:variant>
        <vt:i4>14</vt:i4>
      </vt:variant>
    </vt:vector>
  </HeadingPairs>
  <TitlesOfParts>
    <vt:vector size="25" baseType="lpstr">
      <vt:lpstr>Arial</vt:lpstr>
      <vt:lpstr>Calibri</vt:lpstr>
      <vt:lpstr>MLP</vt:lpstr>
      <vt:lpstr>1_DD</vt:lpstr>
      <vt:lpstr>IA</vt:lpstr>
      <vt:lpstr>IQ</vt:lpstr>
      <vt:lpstr>MS</vt:lpstr>
      <vt:lpstr>QA</vt:lpstr>
      <vt:lpstr>SA</vt:lpstr>
      <vt:lpstr>VC</vt:lpstr>
      <vt:lpstr>Attribution</vt:lpstr>
      <vt:lpstr>A Peek into the World of Letters</vt:lpstr>
      <vt:lpstr>Formal Letters</vt:lpstr>
      <vt:lpstr>Business Letter</vt:lpstr>
      <vt:lpstr>Business Letter</vt:lpstr>
      <vt:lpstr>Official Letter</vt:lpstr>
      <vt:lpstr>Official Letter</vt:lpstr>
      <vt:lpstr>Letter to the Editor</vt:lpstr>
      <vt:lpstr>Letter to the Editor</vt:lpstr>
      <vt:lpstr>Letter to the Editor</vt:lpstr>
      <vt:lpstr>Fun with Writing</vt:lpstr>
      <vt:lpstr>Fun with Writing</vt:lpstr>
      <vt:lpstr>Fun with Writing</vt:lpstr>
      <vt:lpstr>Template for Leave Application to The Principal </vt:lpstr>
      <vt:lpstr>Attribution / Citation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prabha acharya</dc:creator>
  <cp:lastModifiedBy>Veneeta Tandon</cp:lastModifiedBy>
  <cp:revision>60</cp:revision>
  <dcterms:created xsi:type="dcterms:W3CDTF">2023-08-23T08:06:50Z</dcterms:created>
  <dcterms:modified xsi:type="dcterms:W3CDTF">2024-01-18T17:01:19Z</dcterms:modified>
</cp:coreProperties>
</file>