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60" r:id="rId4"/>
    <p:sldId id="261" r:id="rId5"/>
    <p:sldId id="264" r:id="rId6"/>
    <p:sldId id="265" r:id="rId7"/>
    <p:sldId id="268" r:id="rId8"/>
    <p:sldId id="259" r:id="rId9"/>
    <p:sldId id="266" r:id="rId10"/>
    <p:sldId id="269" r:id="rId11"/>
    <p:sldId id="258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14" roundtripDataSignature="AMtx7mja3Q3gnXcyWhcH5MrUmYRn5B4H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5936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955BCA-6811-44EB-8B8B-B04AEB11DD6D}" v="59" dt="2023-11-25T11:17:28.627"/>
    <p1510:client id="{086E829B-9B19-4C95-9D76-920F359A36B3}" v="108" dt="2023-11-22T11:42:35.098"/>
    <p1510:client id="{3E3B4FAF-17EE-4DEA-8139-BA737CC71C3A}" v="342" dt="2023-11-27T10:49:15.742"/>
    <p1510:client id="{4D90ABA0-1174-4337-BB53-3124B4202DE0}" v="141" dt="2023-11-25T07:54:06.897"/>
    <p1510:client id="{64FBA1DD-B480-4BD3-A7D4-7330B9D06B04}" v="12" dt="2023-11-18T10:47:24.909"/>
    <p1510:client id="{755ACE7D-D185-49FA-82E6-A329DFCDFDA5}" v="99" dt="2023-11-21T10:51:52.217"/>
    <p1510:client id="{98A3C067-EAEA-4DF9-B33C-0C2E35EF296C}" v="195" dt="2023-11-18T10:32:03.515"/>
  </p1510:revLst>
</p1510:revInfo>
</file>

<file path=ppt/tableStyles.xml><?xml version="1.0" encoding="utf-8"?>
<a:tblStyleLst xmlns:a="http://schemas.openxmlformats.org/drawingml/2006/main" def="{EE2AF88F-C742-4FD3-A5DA-7B6B7D15D2BF}">
  <a:tblStyle styleId="{EE2AF88F-C742-4FD3-A5DA-7B6B7D15D2B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8"/>
    <p:restoredTop sz="94860"/>
  </p:normalViewPr>
  <p:slideViewPr>
    <p:cSldViewPr snapToGrid="0">
      <p:cViewPr varScale="1">
        <p:scale>
          <a:sx n="78" d="100"/>
          <a:sy n="78" d="100"/>
        </p:scale>
        <p:origin x="42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/>
            </a:b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</p:txBody>
      </p:sp>
      <p:sp>
        <p:nvSpPr>
          <p:cNvPr id="30" name="Google Shape;3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https://www.rawpixel.com/image/9065694/image-watercolor-vintage-public-domain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I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6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I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7315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/>
            </a:b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879155" y="836582"/>
            <a:ext cx="10363200" cy="1512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828800" y="2785097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/>
          <p:nvPr/>
        </p:nvSpPr>
        <p:spPr>
          <a:xfrm>
            <a:off x="7635686" y="6509319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1400" b="0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5" descr="A picture containing text, cloc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0454" y="114113"/>
            <a:ext cx="678726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5" descr="A picture containing text, night sk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1546" y="6042792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5" descr="Calendar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12845" y="116582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" name="Google Shape;22;p6" descr="A picture containing text, night sky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31546" y="6042792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 descr="Calenda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12845" y="116582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7" descr="A picture containing text, night sky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31546" y="6042792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7" descr="Calenda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12845" y="116582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75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Calendar&#10;&#10;Description automatically generated with low confidence">
            <a:extLst>
              <a:ext uri="{FF2B5EF4-FFF2-40B4-BE49-F238E27FC236}">
                <a16:creationId xmlns:a16="http://schemas.microsoft.com/office/drawing/2014/main" id="{A8EB3074-39D1-4149-86CB-D9C328B359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625" y="166135"/>
            <a:ext cx="963251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7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risathyasaividyavahini.org/" TargetMode="Externa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;p5">
            <a:hlinkClick r:id="rId6"/>
            <a:extLst>
              <a:ext uri="{FF2B5EF4-FFF2-40B4-BE49-F238E27FC236}">
                <a16:creationId xmlns:a16="http://schemas.microsoft.com/office/drawing/2014/main" id="{3CD65BF3-A12D-3948-BF91-BAC3681E2FF8}"/>
              </a:ext>
            </a:extLst>
          </p:cNvPr>
          <p:cNvSpPr/>
          <p:nvPr userDrawn="1"/>
        </p:nvSpPr>
        <p:spPr>
          <a:xfrm>
            <a:off x="-406400" y="6488116"/>
            <a:ext cx="394208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100"/>
              <a:buFont typeface="Calibri"/>
              <a:buNone/>
            </a:pPr>
            <a:r>
              <a:rPr lang="en-IN" sz="1100" b="1" i="0" u="none" strike="noStrike" cap="non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©Sri Sathya Sai Central Trust, </a:t>
            </a:r>
            <a:r>
              <a:rPr lang="en-IN" sz="1100" b="1" i="0" u="none" strike="noStrike" cap="none" err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Prasanthi</a:t>
            </a:r>
            <a:r>
              <a:rPr lang="en-IN" sz="1100" b="1" i="0" u="none" strike="noStrike" cap="non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Nilayam, 2023  </a:t>
            </a:r>
            <a:endParaRPr sz="1100" b="1" i="0" u="none" strike="noStrike" cap="none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"/>
          <p:cNvSpPr txBox="1">
            <a:spLocks noGrp="1"/>
          </p:cNvSpPr>
          <p:nvPr>
            <p:ph type="ctrTitle"/>
          </p:nvPr>
        </p:nvSpPr>
        <p:spPr>
          <a:xfrm>
            <a:off x="914400" y="957292"/>
            <a:ext cx="10363200" cy="1752601"/>
          </a:xfrm>
          <a:prstGeom prst="rect">
            <a:avLst/>
          </a:prstGeom>
          <a:solidFill>
            <a:srgbClr val="ED7D31">
              <a:alpha val="37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b="1" dirty="0"/>
              <a:t>Attention Triumphs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EB8A94-1957-DAFB-D249-999AC100EA61}"/>
              </a:ext>
            </a:extLst>
          </p:cNvPr>
          <p:cNvGrpSpPr/>
          <p:nvPr/>
        </p:nvGrpSpPr>
        <p:grpSpPr>
          <a:xfrm>
            <a:off x="2400772" y="3190419"/>
            <a:ext cx="7991532" cy="1714512"/>
            <a:chOff x="500034" y="2571744"/>
            <a:chExt cx="7991532" cy="1714512"/>
          </a:xfrm>
        </p:grpSpPr>
        <p:sp>
          <p:nvSpPr>
            <p:cNvPr id="3" name="Pentagon 16">
              <a:extLst>
                <a:ext uri="{FF2B5EF4-FFF2-40B4-BE49-F238E27FC236}">
                  <a16:creationId xmlns:a16="http://schemas.microsoft.com/office/drawing/2014/main" id="{50C95F07-A69D-7910-EEC5-662291DF6759}"/>
                </a:ext>
              </a:extLst>
            </p:cNvPr>
            <p:cNvSpPr/>
            <p:nvPr/>
          </p:nvSpPr>
          <p:spPr>
            <a:xfrm>
              <a:off x="6929454" y="2571744"/>
              <a:ext cx="1562112" cy="1708602"/>
            </a:xfrm>
            <a:prstGeom prst="homePlat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" name="Pentagon 15">
              <a:extLst>
                <a:ext uri="{FF2B5EF4-FFF2-40B4-BE49-F238E27FC236}">
                  <a16:creationId xmlns:a16="http://schemas.microsoft.com/office/drawing/2014/main" id="{BA6207C2-05E2-5364-498E-9B5C258D96BC}"/>
                </a:ext>
              </a:extLst>
            </p:cNvPr>
            <p:cNvSpPr/>
            <p:nvPr/>
          </p:nvSpPr>
          <p:spPr>
            <a:xfrm>
              <a:off x="7072330" y="2714620"/>
              <a:ext cx="1192722" cy="1413326"/>
            </a:xfrm>
            <a:prstGeom prst="homePlat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Pentagon 18">
              <a:extLst>
                <a:ext uri="{FF2B5EF4-FFF2-40B4-BE49-F238E27FC236}">
                  <a16:creationId xmlns:a16="http://schemas.microsoft.com/office/drawing/2014/main" id="{126F855D-DDC5-6603-2AFA-96E323C66A2F}"/>
                </a:ext>
              </a:extLst>
            </p:cNvPr>
            <p:cNvSpPr/>
            <p:nvPr/>
          </p:nvSpPr>
          <p:spPr>
            <a:xfrm flipH="1">
              <a:off x="500034" y="2577654"/>
              <a:ext cx="1571636" cy="1708602"/>
            </a:xfrm>
            <a:prstGeom prst="homePlat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Pentagon 17">
              <a:extLst>
                <a:ext uri="{FF2B5EF4-FFF2-40B4-BE49-F238E27FC236}">
                  <a16:creationId xmlns:a16="http://schemas.microsoft.com/office/drawing/2014/main" id="{E4FD93AD-F2B1-D8C9-23AD-3830A4D16B5D}"/>
                </a:ext>
              </a:extLst>
            </p:cNvPr>
            <p:cNvSpPr/>
            <p:nvPr/>
          </p:nvSpPr>
          <p:spPr>
            <a:xfrm flipH="1">
              <a:off x="714348" y="2714620"/>
              <a:ext cx="1214446" cy="1413326"/>
            </a:xfrm>
            <a:prstGeom prst="homePlat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05A46CF5-0B04-7403-A283-76A67F1218C5}"/>
                </a:ext>
              </a:extLst>
            </p:cNvPr>
            <p:cNvSpPr/>
            <p:nvPr/>
          </p:nvSpPr>
          <p:spPr>
            <a:xfrm>
              <a:off x="2071670" y="2571744"/>
              <a:ext cx="4857784" cy="1714512"/>
            </a:xfrm>
            <a:prstGeom prst="hexago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DFF1BE86-AC4C-B315-F2F0-C3757041614B}"/>
                </a:ext>
              </a:extLst>
            </p:cNvPr>
            <p:cNvSpPr/>
            <p:nvPr/>
          </p:nvSpPr>
          <p:spPr>
            <a:xfrm>
              <a:off x="2214546" y="2714620"/>
              <a:ext cx="4500594" cy="1428760"/>
            </a:xfrm>
            <a:prstGeom prst="hexag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1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F31BFE-95CD-80E3-45AC-B07F83CF39A6}"/>
                </a:ext>
              </a:extLst>
            </p:cNvPr>
            <p:cNvSpPr txBox="1"/>
            <p:nvPr/>
          </p:nvSpPr>
          <p:spPr>
            <a:xfrm>
              <a:off x="2729665" y="2661752"/>
              <a:ext cx="3463560" cy="156966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dirty="0">
                  <a:latin typeface="Calibri"/>
                  <a:ea typeface="Calibri"/>
                  <a:cs typeface="Calibri"/>
                </a:rPr>
                <a:t>Birbal’s cleverness and </a:t>
              </a:r>
              <a:endParaRPr lang="en-US" sz="3200" dirty="0">
                <a:latin typeface="Calibri"/>
                <a:ea typeface="Calibri"/>
                <a:cs typeface="Calibri"/>
              </a:endParaRPr>
            </a:p>
            <a:p>
              <a:pPr algn="ctr"/>
              <a:r>
                <a:rPr lang="en-GB" sz="3200" dirty="0">
                  <a:latin typeface="Calibri"/>
                  <a:ea typeface="Calibri"/>
                  <a:cs typeface="Calibri"/>
                </a:rPr>
                <a:t>the King’s test</a:t>
              </a:r>
              <a:endParaRPr lang="en-US" sz="3200" dirty="0">
                <a:latin typeface="Calibri"/>
                <a:ea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DD84CA8-FD2F-46FC-107E-943DE47A7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856" y="59839"/>
            <a:ext cx="9296427" cy="65403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n-GB" sz="3200" b="1" dirty="0"/>
              <a:t>Points to ponder</a:t>
            </a:r>
          </a:p>
          <a:p>
            <a:endParaRPr lang="en-GB" sz="3200" b="1" u="sng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8D42798-9254-6C49-BB6E-9836F8EE29E2}"/>
              </a:ext>
            </a:extLst>
          </p:cNvPr>
          <p:cNvGrpSpPr/>
          <p:nvPr/>
        </p:nvGrpSpPr>
        <p:grpSpPr>
          <a:xfrm rot="16200000">
            <a:off x="1388926" y="1799063"/>
            <a:ext cx="812902" cy="703304"/>
            <a:chOff x="1217532" y="3417314"/>
            <a:chExt cx="2855012" cy="2331798"/>
          </a:xfrm>
        </p:grpSpPr>
        <p:sp>
          <p:nvSpPr>
            <p:cNvPr id="28" name="Google Shape;1367;p33">
              <a:extLst>
                <a:ext uri="{FF2B5EF4-FFF2-40B4-BE49-F238E27FC236}">
                  <a16:creationId xmlns:a16="http://schemas.microsoft.com/office/drawing/2014/main" id="{CBD65877-6208-BB4D-9456-C4F56837BCBE}"/>
                </a:ext>
              </a:extLst>
            </p:cNvPr>
            <p:cNvSpPr/>
            <p:nvPr/>
          </p:nvSpPr>
          <p:spPr>
            <a:xfrm>
              <a:off x="2037371" y="3417314"/>
              <a:ext cx="2035173" cy="2331798"/>
            </a:xfrm>
            <a:custGeom>
              <a:avLst/>
              <a:gdLst/>
              <a:ahLst/>
              <a:cxnLst/>
              <a:rect l="l" t="t" r="r" b="b"/>
              <a:pathLst>
                <a:path w="2178" h="2498" extrusionOk="0">
                  <a:moveTo>
                    <a:pt x="43" y="156"/>
                  </a:moveTo>
                  <a:lnTo>
                    <a:pt x="650" y="1208"/>
                  </a:lnTo>
                  <a:lnTo>
                    <a:pt x="650" y="1208"/>
                  </a:lnTo>
                  <a:cubicBezTo>
                    <a:pt x="665" y="1233"/>
                    <a:pt x="665" y="1265"/>
                    <a:pt x="650" y="1290"/>
                  </a:cubicBezTo>
                  <a:lnTo>
                    <a:pt x="43" y="2341"/>
                  </a:lnTo>
                  <a:lnTo>
                    <a:pt x="43" y="2341"/>
                  </a:lnTo>
                  <a:cubicBezTo>
                    <a:pt x="0" y="2415"/>
                    <a:pt x="83" y="2497"/>
                    <a:pt x="156" y="2455"/>
                  </a:cubicBezTo>
                  <a:lnTo>
                    <a:pt x="2122" y="1321"/>
                  </a:lnTo>
                  <a:lnTo>
                    <a:pt x="2122" y="1321"/>
                  </a:lnTo>
                  <a:cubicBezTo>
                    <a:pt x="2177" y="1289"/>
                    <a:pt x="2177" y="1209"/>
                    <a:pt x="2122" y="1177"/>
                  </a:cubicBezTo>
                  <a:lnTo>
                    <a:pt x="156" y="42"/>
                  </a:lnTo>
                  <a:lnTo>
                    <a:pt x="156" y="42"/>
                  </a:lnTo>
                  <a:cubicBezTo>
                    <a:pt x="83" y="0"/>
                    <a:pt x="0" y="82"/>
                    <a:pt x="43" y="156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2699">
                <a:solidFill>
                  <a:srgbClr val="7479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" name="Google Shape;1368;p33">
              <a:extLst>
                <a:ext uri="{FF2B5EF4-FFF2-40B4-BE49-F238E27FC236}">
                  <a16:creationId xmlns:a16="http://schemas.microsoft.com/office/drawing/2014/main" id="{75C42491-B7E7-C44B-BC48-DB680D13EF45}"/>
                </a:ext>
              </a:extLst>
            </p:cNvPr>
            <p:cNvSpPr/>
            <p:nvPr/>
          </p:nvSpPr>
          <p:spPr>
            <a:xfrm>
              <a:off x="1217532" y="3763374"/>
              <a:ext cx="1647914" cy="1643793"/>
            </a:xfrm>
            <a:custGeom>
              <a:avLst/>
              <a:gdLst/>
              <a:ahLst/>
              <a:cxnLst/>
              <a:rect l="l" t="t" r="r" b="b"/>
              <a:pathLst>
                <a:path w="1762" h="1760" extrusionOk="0">
                  <a:moveTo>
                    <a:pt x="1761" y="880"/>
                  </a:moveTo>
                  <a:lnTo>
                    <a:pt x="1761" y="880"/>
                  </a:lnTo>
                  <a:cubicBezTo>
                    <a:pt x="1761" y="1367"/>
                    <a:pt x="1366" y="1759"/>
                    <a:pt x="880" y="1759"/>
                  </a:cubicBezTo>
                  <a:lnTo>
                    <a:pt x="880" y="1759"/>
                  </a:lnTo>
                  <a:cubicBezTo>
                    <a:pt x="394" y="1759"/>
                    <a:pt x="0" y="1367"/>
                    <a:pt x="0" y="880"/>
                  </a:cubicBezTo>
                  <a:lnTo>
                    <a:pt x="0" y="880"/>
                  </a:lnTo>
                  <a:cubicBezTo>
                    <a:pt x="0" y="394"/>
                    <a:pt x="394" y="0"/>
                    <a:pt x="880" y="0"/>
                  </a:cubicBezTo>
                  <a:lnTo>
                    <a:pt x="880" y="0"/>
                  </a:lnTo>
                  <a:cubicBezTo>
                    <a:pt x="1366" y="0"/>
                    <a:pt x="1761" y="394"/>
                    <a:pt x="1761" y="88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2699">
                <a:solidFill>
                  <a:srgbClr val="7479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" name="Google Shape;1369;p33">
              <a:extLst>
                <a:ext uri="{FF2B5EF4-FFF2-40B4-BE49-F238E27FC236}">
                  <a16:creationId xmlns:a16="http://schemas.microsoft.com/office/drawing/2014/main" id="{11B9BE3D-B903-B949-8DA8-DCA8EC0A3E5D}"/>
                </a:ext>
              </a:extLst>
            </p:cNvPr>
            <p:cNvSpPr/>
            <p:nvPr/>
          </p:nvSpPr>
          <p:spPr>
            <a:xfrm>
              <a:off x="1378204" y="3928165"/>
              <a:ext cx="1318331" cy="1318331"/>
            </a:xfrm>
            <a:custGeom>
              <a:avLst/>
              <a:gdLst/>
              <a:ahLst/>
              <a:cxnLst/>
              <a:rect l="l" t="t" r="r" b="b"/>
              <a:pathLst>
                <a:path w="1412" h="1410" extrusionOk="0">
                  <a:moveTo>
                    <a:pt x="1411" y="705"/>
                  </a:moveTo>
                  <a:lnTo>
                    <a:pt x="1411" y="705"/>
                  </a:lnTo>
                  <a:cubicBezTo>
                    <a:pt x="1411" y="1094"/>
                    <a:pt x="1095" y="1409"/>
                    <a:pt x="705" y="1409"/>
                  </a:cubicBezTo>
                  <a:lnTo>
                    <a:pt x="705" y="1409"/>
                  </a:lnTo>
                  <a:cubicBezTo>
                    <a:pt x="316" y="1409"/>
                    <a:pt x="0" y="1094"/>
                    <a:pt x="0" y="705"/>
                  </a:cubicBezTo>
                  <a:lnTo>
                    <a:pt x="0" y="705"/>
                  </a:lnTo>
                  <a:cubicBezTo>
                    <a:pt x="0" y="316"/>
                    <a:pt x="316" y="0"/>
                    <a:pt x="705" y="0"/>
                  </a:cubicBezTo>
                  <a:lnTo>
                    <a:pt x="705" y="0"/>
                  </a:lnTo>
                  <a:cubicBezTo>
                    <a:pt x="1095" y="0"/>
                    <a:pt x="1411" y="316"/>
                    <a:pt x="1411" y="70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vert="vert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bg1"/>
                </a:solidFill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C52A5BF-2027-334E-A274-B129BCE77C0C}"/>
              </a:ext>
            </a:extLst>
          </p:cNvPr>
          <p:cNvSpPr txBox="1">
            <a:spLocks noChangeAspect="1"/>
          </p:cNvSpPr>
          <p:nvPr/>
        </p:nvSpPr>
        <p:spPr>
          <a:xfrm>
            <a:off x="2780445" y="1925239"/>
            <a:ext cx="443743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Makes challenges easier to tackle.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FCDF1-6E05-9D45-87D0-08062FE53248}"/>
              </a:ext>
            </a:extLst>
          </p:cNvPr>
          <p:cNvGrpSpPr/>
          <p:nvPr/>
        </p:nvGrpSpPr>
        <p:grpSpPr>
          <a:xfrm rot="16200000">
            <a:off x="1388926" y="2794432"/>
            <a:ext cx="812902" cy="703304"/>
            <a:chOff x="1217532" y="3417314"/>
            <a:chExt cx="2855012" cy="2331798"/>
          </a:xfrm>
        </p:grpSpPr>
        <p:sp>
          <p:nvSpPr>
            <p:cNvPr id="33" name="Google Shape;1367;p33">
              <a:extLst>
                <a:ext uri="{FF2B5EF4-FFF2-40B4-BE49-F238E27FC236}">
                  <a16:creationId xmlns:a16="http://schemas.microsoft.com/office/drawing/2014/main" id="{A9641982-7267-B046-85AA-8A96C205FF75}"/>
                </a:ext>
              </a:extLst>
            </p:cNvPr>
            <p:cNvSpPr/>
            <p:nvPr/>
          </p:nvSpPr>
          <p:spPr>
            <a:xfrm>
              <a:off x="2037371" y="3417314"/>
              <a:ext cx="2035173" cy="2331798"/>
            </a:xfrm>
            <a:custGeom>
              <a:avLst/>
              <a:gdLst/>
              <a:ahLst/>
              <a:cxnLst/>
              <a:rect l="l" t="t" r="r" b="b"/>
              <a:pathLst>
                <a:path w="2178" h="2498" extrusionOk="0">
                  <a:moveTo>
                    <a:pt x="43" y="156"/>
                  </a:moveTo>
                  <a:lnTo>
                    <a:pt x="650" y="1208"/>
                  </a:lnTo>
                  <a:lnTo>
                    <a:pt x="650" y="1208"/>
                  </a:lnTo>
                  <a:cubicBezTo>
                    <a:pt x="665" y="1233"/>
                    <a:pt x="665" y="1265"/>
                    <a:pt x="650" y="1290"/>
                  </a:cubicBezTo>
                  <a:lnTo>
                    <a:pt x="43" y="2341"/>
                  </a:lnTo>
                  <a:lnTo>
                    <a:pt x="43" y="2341"/>
                  </a:lnTo>
                  <a:cubicBezTo>
                    <a:pt x="0" y="2415"/>
                    <a:pt x="83" y="2497"/>
                    <a:pt x="156" y="2455"/>
                  </a:cubicBezTo>
                  <a:lnTo>
                    <a:pt x="2122" y="1321"/>
                  </a:lnTo>
                  <a:lnTo>
                    <a:pt x="2122" y="1321"/>
                  </a:lnTo>
                  <a:cubicBezTo>
                    <a:pt x="2177" y="1289"/>
                    <a:pt x="2177" y="1209"/>
                    <a:pt x="2122" y="1177"/>
                  </a:cubicBezTo>
                  <a:lnTo>
                    <a:pt x="156" y="42"/>
                  </a:lnTo>
                  <a:lnTo>
                    <a:pt x="156" y="42"/>
                  </a:lnTo>
                  <a:cubicBezTo>
                    <a:pt x="83" y="0"/>
                    <a:pt x="0" y="82"/>
                    <a:pt x="43" y="156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2699">
                <a:solidFill>
                  <a:srgbClr val="7479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" name="Google Shape;1368;p33">
              <a:extLst>
                <a:ext uri="{FF2B5EF4-FFF2-40B4-BE49-F238E27FC236}">
                  <a16:creationId xmlns:a16="http://schemas.microsoft.com/office/drawing/2014/main" id="{962BCADC-2EA6-D84E-9445-ECBB83EC28A5}"/>
                </a:ext>
              </a:extLst>
            </p:cNvPr>
            <p:cNvSpPr/>
            <p:nvPr/>
          </p:nvSpPr>
          <p:spPr>
            <a:xfrm>
              <a:off x="1217532" y="3763374"/>
              <a:ext cx="1647914" cy="1643793"/>
            </a:xfrm>
            <a:custGeom>
              <a:avLst/>
              <a:gdLst/>
              <a:ahLst/>
              <a:cxnLst/>
              <a:rect l="l" t="t" r="r" b="b"/>
              <a:pathLst>
                <a:path w="1762" h="1760" extrusionOk="0">
                  <a:moveTo>
                    <a:pt x="1761" y="880"/>
                  </a:moveTo>
                  <a:lnTo>
                    <a:pt x="1761" y="880"/>
                  </a:lnTo>
                  <a:cubicBezTo>
                    <a:pt x="1761" y="1367"/>
                    <a:pt x="1366" y="1759"/>
                    <a:pt x="880" y="1759"/>
                  </a:cubicBezTo>
                  <a:lnTo>
                    <a:pt x="880" y="1759"/>
                  </a:lnTo>
                  <a:cubicBezTo>
                    <a:pt x="394" y="1759"/>
                    <a:pt x="0" y="1367"/>
                    <a:pt x="0" y="880"/>
                  </a:cubicBezTo>
                  <a:lnTo>
                    <a:pt x="0" y="880"/>
                  </a:lnTo>
                  <a:cubicBezTo>
                    <a:pt x="0" y="394"/>
                    <a:pt x="394" y="0"/>
                    <a:pt x="880" y="0"/>
                  </a:cubicBezTo>
                  <a:lnTo>
                    <a:pt x="880" y="0"/>
                  </a:lnTo>
                  <a:cubicBezTo>
                    <a:pt x="1366" y="0"/>
                    <a:pt x="1761" y="394"/>
                    <a:pt x="1761" y="88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2699">
                <a:solidFill>
                  <a:srgbClr val="7479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" name="Google Shape;1369;p33">
              <a:extLst>
                <a:ext uri="{FF2B5EF4-FFF2-40B4-BE49-F238E27FC236}">
                  <a16:creationId xmlns:a16="http://schemas.microsoft.com/office/drawing/2014/main" id="{221B0419-0EFC-2942-9B81-AF38D34E8D91}"/>
                </a:ext>
              </a:extLst>
            </p:cNvPr>
            <p:cNvSpPr/>
            <p:nvPr/>
          </p:nvSpPr>
          <p:spPr>
            <a:xfrm>
              <a:off x="1378205" y="3928165"/>
              <a:ext cx="1318332" cy="1318332"/>
            </a:xfrm>
            <a:custGeom>
              <a:avLst/>
              <a:gdLst/>
              <a:ahLst/>
              <a:cxnLst/>
              <a:rect l="l" t="t" r="r" b="b"/>
              <a:pathLst>
                <a:path w="1412" h="1410" extrusionOk="0">
                  <a:moveTo>
                    <a:pt x="1411" y="705"/>
                  </a:moveTo>
                  <a:lnTo>
                    <a:pt x="1411" y="705"/>
                  </a:lnTo>
                  <a:cubicBezTo>
                    <a:pt x="1411" y="1094"/>
                    <a:pt x="1095" y="1409"/>
                    <a:pt x="705" y="1409"/>
                  </a:cubicBezTo>
                  <a:lnTo>
                    <a:pt x="705" y="1409"/>
                  </a:lnTo>
                  <a:cubicBezTo>
                    <a:pt x="316" y="1409"/>
                    <a:pt x="0" y="1094"/>
                    <a:pt x="0" y="705"/>
                  </a:cubicBezTo>
                  <a:lnTo>
                    <a:pt x="0" y="705"/>
                  </a:lnTo>
                  <a:cubicBezTo>
                    <a:pt x="0" y="316"/>
                    <a:pt x="316" y="0"/>
                    <a:pt x="705" y="0"/>
                  </a:cubicBezTo>
                  <a:lnTo>
                    <a:pt x="705" y="0"/>
                  </a:lnTo>
                  <a:cubicBezTo>
                    <a:pt x="1095" y="0"/>
                    <a:pt x="1411" y="316"/>
                    <a:pt x="1411" y="705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vert="vert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bg1"/>
                </a:solidFill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B80226A-C0DD-3142-B430-2FF172BE2700}"/>
              </a:ext>
            </a:extLst>
          </p:cNvPr>
          <p:cNvSpPr txBox="1">
            <a:spLocks noChangeAspect="1"/>
          </p:cNvSpPr>
          <p:nvPr/>
        </p:nvSpPr>
        <p:spPr>
          <a:xfrm>
            <a:off x="2825338" y="2897983"/>
            <a:ext cx="536557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Helps in understanding difficult concepts.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2FA5EAD-5807-7346-860B-0D227F8D02A6}"/>
              </a:ext>
            </a:extLst>
          </p:cNvPr>
          <p:cNvGrpSpPr/>
          <p:nvPr/>
        </p:nvGrpSpPr>
        <p:grpSpPr>
          <a:xfrm rot="16200000">
            <a:off x="1388926" y="3789801"/>
            <a:ext cx="812902" cy="703304"/>
            <a:chOff x="1217532" y="3417314"/>
            <a:chExt cx="2855012" cy="2331798"/>
          </a:xfrm>
        </p:grpSpPr>
        <p:sp>
          <p:nvSpPr>
            <p:cNvPr id="38" name="Google Shape;1367;p33">
              <a:extLst>
                <a:ext uri="{FF2B5EF4-FFF2-40B4-BE49-F238E27FC236}">
                  <a16:creationId xmlns:a16="http://schemas.microsoft.com/office/drawing/2014/main" id="{02F4F337-6FA2-1840-A1AF-1C5A014E34D0}"/>
                </a:ext>
              </a:extLst>
            </p:cNvPr>
            <p:cNvSpPr/>
            <p:nvPr/>
          </p:nvSpPr>
          <p:spPr>
            <a:xfrm>
              <a:off x="2037371" y="3417314"/>
              <a:ext cx="2035173" cy="2331798"/>
            </a:xfrm>
            <a:custGeom>
              <a:avLst/>
              <a:gdLst/>
              <a:ahLst/>
              <a:cxnLst/>
              <a:rect l="l" t="t" r="r" b="b"/>
              <a:pathLst>
                <a:path w="2178" h="2498" extrusionOk="0">
                  <a:moveTo>
                    <a:pt x="43" y="156"/>
                  </a:moveTo>
                  <a:lnTo>
                    <a:pt x="650" y="1208"/>
                  </a:lnTo>
                  <a:lnTo>
                    <a:pt x="650" y="1208"/>
                  </a:lnTo>
                  <a:cubicBezTo>
                    <a:pt x="665" y="1233"/>
                    <a:pt x="665" y="1265"/>
                    <a:pt x="650" y="1290"/>
                  </a:cubicBezTo>
                  <a:lnTo>
                    <a:pt x="43" y="2341"/>
                  </a:lnTo>
                  <a:lnTo>
                    <a:pt x="43" y="2341"/>
                  </a:lnTo>
                  <a:cubicBezTo>
                    <a:pt x="0" y="2415"/>
                    <a:pt x="83" y="2497"/>
                    <a:pt x="156" y="2455"/>
                  </a:cubicBezTo>
                  <a:lnTo>
                    <a:pt x="2122" y="1321"/>
                  </a:lnTo>
                  <a:lnTo>
                    <a:pt x="2122" y="1321"/>
                  </a:lnTo>
                  <a:cubicBezTo>
                    <a:pt x="2177" y="1289"/>
                    <a:pt x="2177" y="1209"/>
                    <a:pt x="2122" y="1177"/>
                  </a:cubicBezTo>
                  <a:lnTo>
                    <a:pt x="156" y="42"/>
                  </a:lnTo>
                  <a:lnTo>
                    <a:pt x="156" y="42"/>
                  </a:lnTo>
                  <a:cubicBezTo>
                    <a:pt x="83" y="0"/>
                    <a:pt x="0" y="82"/>
                    <a:pt x="43" y="156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2699">
                <a:solidFill>
                  <a:srgbClr val="7479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" name="Google Shape;1368;p33">
              <a:extLst>
                <a:ext uri="{FF2B5EF4-FFF2-40B4-BE49-F238E27FC236}">
                  <a16:creationId xmlns:a16="http://schemas.microsoft.com/office/drawing/2014/main" id="{B2B3CD8D-CB28-CA46-AAB5-7AECE5E332BD}"/>
                </a:ext>
              </a:extLst>
            </p:cNvPr>
            <p:cNvSpPr/>
            <p:nvPr/>
          </p:nvSpPr>
          <p:spPr>
            <a:xfrm>
              <a:off x="1217532" y="3763374"/>
              <a:ext cx="1647914" cy="1643793"/>
            </a:xfrm>
            <a:custGeom>
              <a:avLst/>
              <a:gdLst/>
              <a:ahLst/>
              <a:cxnLst/>
              <a:rect l="l" t="t" r="r" b="b"/>
              <a:pathLst>
                <a:path w="1762" h="1760" extrusionOk="0">
                  <a:moveTo>
                    <a:pt x="1761" y="880"/>
                  </a:moveTo>
                  <a:lnTo>
                    <a:pt x="1761" y="880"/>
                  </a:lnTo>
                  <a:cubicBezTo>
                    <a:pt x="1761" y="1367"/>
                    <a:pt x="1366" y="1759"/>
                    <a:pt x="880" y="1759"/>
                  </a:cubicBezTo>
                  <a:lnTo>
                    <a:pt x="880" y="1759"/>
                  </a:lnTo>
                  <a:cubicBezTo>
                    <a:pt x="394" y="1759"/>
                    <a:pt x="0" y="1367"/>
                    <a:pt x="0" y="880"/>
                  </a:cubicBezTo>
                  <a:lnTo>
                    <a:pt x="0" y="880"/>
                  </a:lnTo>
                  <a:cubicBezTo>
                    <a:pt x="0" y="394"/>
                    <a:pt x="394" y="0"/>
                    <a:pt x="880" y="0"/>
                  </a:cubicBezTo>
                  <a:lnTo>
                    <a:pt x="880" y="0"/>
                  </a:lnTo>
                  <a:cubicBezTo>
                    <a:pt x="1366" y="0"/>
                    <a:pt x="1761" y="394"/>
                    <a:pt x="1761" y="88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2699">
                <a:solidFill>
                  <a:srgbClr val="7479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" name="Google Shape;1369;p33">
              <a:extLst>
                <a:ext uri="{FF2B5EF4-FFF2-40B4-BE49-F238E27FC236}">
                  <a16:creationId xmlns:a16="http://schemas.microsoft.com/office/drawing/2014/main" id="{38EB8002-66EC-4243-9975-45F1E5A56BDC}"/>
                </a:ext>
              </a:extLst>
            </p:cNvPr>
            <p:cNvSpPr/>
            <p:nvPr/>
          </p:nvSpPr>
          <p:spPr>
            <a:xfrm>
              <a:off x="1378204" y="3928165"/>
              <a:ext cx="1318331" cy="1318331"/>
            </a:xfrm>
            <a:custGeom>
              <a:avLst/>
              <a:gdLst/>
              <a:ahLst/>
              <a:cxnLst/>
              <a:rect l="l" t="t" r="r" b="b"/>
              <a:pathLst>
                <a:path w="1412" h="1410" extrusionOk="0">
                  <a:moveTo>
                    <a:pt x="1411" y="705"/>
                  </a:moveTo>
                  <a:lnTo>
                    <a:pt x="1411" y="705"/>
                  </a:lnTo>
                  <a:cubicBezTo>
                    <a:pt x="1411" y="1094"/>
                    <a:pt x="1095" y="1409"/>
                    <a:pt x="705" y="1409"/>
                  </a:cubicBezTo>
                  <a:lnTo>
                    <a:pt x="705" y="1409"/>
                  </a:lnTo>
                  <a:cubicBezTo>
                    <a:pt x="316" y="1409"/>
                    <a:pt x="0" y="1094"/>
                    <a:pt x="0" y="705"/>
                  </a:cubicBezTo>
                  <a:lnTo>
                    <a:pt x="0" y="705"/>
                  </a:lnTo>
                  <a:cubicBezTo>
                    <a:pt x="0" y="316"/>
                    <a:pt x="316" y="0"/>
                    <a:pt x="705" y="0"/>
                  </a:cubicBezTo>
                  <a:lnTo>
                    <a:pt x="705" y="0"/>
                  </a:lnTo>
                  <a:cubicBezTo>
                    <a:pt x="1095" y="0"/>
                    <a:pt x="1411" y="316"/>
                    <a:pt x="1411" y="705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vert="vert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bg1"/>
                </a:solidFill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9B66DE02-E93C-884F-9ECE-F408CF8C4622}"/>
              </a:ext>
            </a:extLst>
          </p:cNvPr>
          <p:cNvSpPr txBox="1">
            <a:spLocks noChangeAspect="1"/>
          </p:cNvSpPr>
          <p:nvPr/>
        </p:nvSpPr>
        <p:spPr>
          <a:xfrm>
            <a:off x="2825339" y="3870730"/>
            <a:ext cx="635141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Minimises the need for revisions and corrections.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4197F06-6D46-014C-82D1-BE8ABD673FFD}"/>
              </a:ext>
            </a:extLst>
          </p:cNvPr>
          <p:cNvGrpSpPr/>
          <p:nvPr/>
        </p:nvGrpSpPr>
        <p:grpSpPr>
          <a:xfrm rot="16200000">
            <a:off x="1388926" y="4785170"/>
            <a:ext cx="812902" cy="703304"/>
            <a:chOff x="1217532" y="3417314"/>
            <a:chExt cx="2855012" cy="2331798"/>
          </a:xfrm>
        </p:grpSpPr>
        <p:sp>
          <p:nvSpPr>
            <p:cNvPr id="43" name="Google Shape;1367;p33">
              <a:extLst>
                <a:ext uri="{FF2B5EF4-FFF2-40B4-BE49-F238E27FC236}">
                  <a16:creationId xmlns:a16="http://schemas.microsoft.com/office/drawing/2014/main" id="{0F1F0C6F-2FD6-4348-A937-CAC08E723AF3}"/>
                </a:ext>
              </a:extLst>
            </p:cNvPr>
            <p:cNvSpPr/>
            <p:nvPr/>
          </p:nvSpPr>
          <p:spPr>
            <a:xfrm>
              <a:off x="2037371" y="3417314"/>
              <a:ext cx="2035173" cy="2331798"/>
            </a:xfrm>
            <a:custGeom>
              <a:avLst/>
              <a:gdLst/>
              <a:ahLst/>
              <a:cxnLst/>
              <a:rect l="l" t="t" r="r" b="b"/>
              <a:pathLst>
                <a:path w="2178" h="2498" extrusionOk="0">
                  <a:moveTo>
                    <a:pt x="43" y="156"/>
                  </a:moveTo>
                  <a:lnTo>
                    <a:pt x="650" y="1208"/>
                  </a:lnTo>
                  <a:lnTo>
                    <a:pt x="650" y="1208"/>
                  </a:lnTo>
                  <a:cubicBezTo>
                    <a:pt x="665" y="1233"/>
                    <a:pt x="665" y="1265"/>
                    <a:pt x="650" y="1290"/>
                  </a:cubicBezTo>
                  <a:lnTo>
                    <a:pt x="43" y="2341"/>
                  </a:lnTo>
                  <a:lnTo>
                    <a:pt x="43" y="2341"/>
                  </a:lnTo>
                  <a:cubicBezTo>
                    <a:pt x="0" y="2415"/>
                    <a:pt x="83" y="2497"/>
                    <a:pt x="156" y="2455"/>
                  </a:cubicBezTo>
                  <a:lnTo>
                    <a:pt x="2122" y="1321"/>
                  </a:lnTo>
                  <a:lnTo>
                    <a:pt x="2122" y="1321"/>
                  </a:lnTo>
                  <a:cubicBezTo>
                    <a:pt x="2177" y="1289"/>
                    <a:pt x="2177" y="1209"/>
                    <a:pt x="2122" y="1177"/>
                  </a:cubicBezTo>
                  <a:lnTo>
                    <a:pt x="156" y="42"/>
                  </a:lnTo>
                  <a:lnTo>
                    <a:pt x="156" y="42"/>
                  </a:lnTo>
                  <a:cubicBezTo>
                    <a:pt x="83" y="0"/>
                    <a:pt x="0" y="82"/>
                    <a:pt x="43" y="156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2699">
                <a:solidFill>
                  <a:srgbClr val="7479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" name="Google Shape;1368;p33">
              <a:extLst>
                <a:ext uri="{FF2B5EF4-FFF2-40B4-BE49-F238E27FC236}">
                  <a16:creationId xmlns:a16="http://schemas.microsoft.com/office/drawing/2014/main" id="{F4B11018-5F44-644F-BAB8-1EB01E689DB3}"/>
                </a:ext>
              </a:extLst>
            </p:cNvPr>
            <p:cNvSpPr/>
            <p:nvPr/>
          </p:nvSpPr>
          <p:spPr>
            <a:xfrm>
              <a:off x="1217532" y="3763374"/>
              <a:ext cx="1647914" cy="1643793"/>
            </a:xfrm>
            <a:custGeom>
              <a:avLst/>
              <a:gdLst/>
              <a:ahLst/>
              <a:cxnLst/>
              <a:rect l="l" t="t" r="r" b="b"/>
              <a:pathLst>
                <a:path w="1762" h="1760" extrusionOk="0">
                  <a:moveTo>
                    <a:pt x="1761" y="880"/>
                  </a:moveTo>
                  <a:lnTo>
                    <a:pt x="1761" y="880"/>
                  </a:lnTo>
                  <a:cubicBezTo>
                    <a:pt x="1761" y="1367"/>
                    <a:pt x="1366" y="1759"/>
                    <a:pt x="880" y="1759"/>
                  </a:cubicBezTo>
                  <a:lnTo>
                    <a:pt x="880" y="1759"/>
                  </a:lnTo>
                  <a:cubicBezTo>
                    <a:pt x="394" y="1759"/>
                    <a:pt x="0" y="1367"/>
                    <a:pt x="0" y="880"/>
                  </a:cubicBezTo>
                  <a:lnTo>
                    <a:pt x="0" y="880"/>
                  </a:lnTo>
                  <a:cubicBezTo>
                    <a:pt x="0" y="394"/>
                    <a:pt x="394" y="0"/>
                    <a:pt x="880" y="0"/>
                  </a:cubicBezTo>
                  <a:lnTo>
                    <a:pt x="880" y="0"/>
                  </a:lnTo>
                  <a:cubicBezTo>
                    <a:pt x="1366" y="0"/>
                    <a:pt x="1761" y="394"/>
                    <a:pt x="1761" y="88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2699">
                <a:solidFill>
                  <a:srgbClr val="7479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" name="Google Shape;1369;p33">
              <a:extLst>
                <a:ext uri="{FF2B5EF4-FFF2-40B4-BE49-F238E27FC236}">
                  <a16:creationId xmlns:a16="http://schemas.microsoft.com/office/drawing/2014/main" id="{492CCFDA-FDA7-024D-AF76-E0A2713F8EC8}"/>
                </a:ext>
              </a:extLst>
            </p:cNvPr>
            <p:cNvSpPr/>
            <p:nvPr/>
          </p:nvSpPr>
          <p:spPr>
            <a:xfrm>
              <a:off x="1378204" y="3928165"/>
              <a:ext cx="1318331" cy="1318331"/>
            </a:xfrm>
            <a:custGeom>
              <a:avLst/>
              <a:gdLst/>
              <a:ahLst/>
              <a:cxnLst/>
              <a:rect l="l" t="t" r="r" b="b"/>
              <a:pathLst>
                <a:path w="1412" h="1410" extrusionOk="0">
                  <a:moveTo>
                    <a:pt x="1411" y="705"/>
                  </a:moveTo>
                  <a:lnTo>
                    <a:pt x="1411" y="705"/>
                  </a:lnTo>
                  <a:cubicBezTo>
                    <a:pt x="1411" y="1094"/>
                    <a:pt x="1095" y="1409"/>
                    <a:pt x="705" y="1409"/>
                  </a:cubicBezTo>
                  <a:lnTo>
                    <a:pt x="705" y="1409"/>
                  </a:lnTo>
                  <a:cubicBezTo>
                    <a:pt x="316" y="1409"/>
                    <a:pt x="0" y="1094"/>
                    <a:pt x="0" y="705"/>
                  </a:cubicBezTo>
                  <a:lnTo>
                    <a:pt x="0" y="705"/>
                  </a:lnTo>
                  <a:cubicBezTo>
                    <a:pt x="0" y="316"/>
                    <a:pt x="316" y="0"/>
                    <a:pt x="705" y="0"/>
                  </a:cubicBezTo>
                  <a:lnTo>
                    <a:pt x="705" y="0"/>
                  </a:lnTo>
                  <a:cubicBezTo>
                    <a:pt x="1095" y="0"/>
                    <a:pt x="1411" y="316"/>
                    <a:pt x="1411" y="705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vert="vert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bg1"/>
                </a:solidFill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4230105-A7FF-B147-ADCF-CBA630EC7BB7}"/>
              </a:ext>
            </a:extLst>
          </p:cNvPr>
          <p:cNvSpPr txBox="1">
            <a:spLocks noChangeAspect="1"/>
          </p:cNvSpPr>
          <p:nvPr/>
        </p:nvSpPr>
        <p:spPr>
          <a:xfrm>
            <a:off x="2825337" y="4843474"/>
            <a:ext cx="368081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Encourages critical thinking.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5581F8-9D6F-954E-85A8-2736EFAFB732}"/>
              </a:ext>
            </a:extLst>
          </p:cNvPr>
          <p:cNvSpPr txBox="1"/>
          <p:nvPr/>
        </p:nvSpPr>
        <p:spPr>
          <a:xfrm>
            <a:off x="4039564" y="844947"/>
            <a:ext cx="4116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Paying attention to details:</a:t>
            </a:r>
          </a:p>
        </p:txBody>
      </p:sp>
    </p:spTree>
    <p:extLst>
      <p:ext uri="{BB962C8B-B14F-4D97-AF65-F5344CB8AC3E}">
        <p14:creationId xmlns:p14="http://schemas.microsoft.com/office/powerpoint/2010/main" val="188645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41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/>
          <p:nvPr/>
        </p:nvSpPr>
        <p:spPr>
          <a:xfrm>
            <a:off x="3287688" y="196290"/>
            <a:ext cx="5092048" cy="50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Attribution / Citation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7" name="Google Shape;47;p3"/>
          <p:cNvGraphicFramePr/>
          <p:nvPr>
            <p:extLst>
              <p:ext uri="{D42A27DB-BD31-4B8C-83A1-F6EECF244321}">
                <p14:modId xmlns:p14="http://schemas.microsoft.com/office/powerpoint/2010/main" val="393065580"/>
              </p:ext>
            </p:extLst>
          </p:nvPr>
        </p:nvGraphicFramePr>
        <p:xfrm>
          <a:off x="1127448" y="852011"/>
          <a:ext cx="9937100" cy="5134241"/>
        </p:xfrm>
        <a:graphic>
          <a:graphicData uri="http://schemas.openxmlformats.org/drawingml/2006/table">
            <a:tbl>
              <a:tblPr firstRow="1" bandRow="1">
                <a:noFill/>
                <a:tableStyleId>{EE2AF88F-C742-4FD3-A5DA-7B6B7D15D2BF}</a:tableStyleId>
              </a:tblPr>
              <a:tblGrid>
                <a:gridCol w="100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 dirty="0"/>
                        <a:t>Slide #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 dirty="0"/>
                        <a:t>Thumbnail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 dirty="0"/>
                        <a:t>Source link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 dirty="0"/>
                        <a:t>Author 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82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3, 5, 6, 7, 8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https://www.rawpixel.com/image/9065694/image-watercolor-vintage-public-domain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 err="1"/>
                        <a:t>Rawpixel</a:t>
                      </a: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56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4, 5, 6, 7, 8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noProof="0" dirty="0"/>
                        <a:t>https://picryl.com/media/painting-of-the-durbar-court-of-raja-bharpur-singh-of-nabha-state-enthroned-5bf9af 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Picryl</a:t>
                      </a: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" name="Picture 2" descr="A painting of a person in a long robe&#10;&#10;Description automatically generated">
            <a:extLst>
              <a:ext uri="{FF2B5EF4-FFF2-40B4-BE49-F238E27FC236}">
                <a16:creationId xmlns:a16="http://schemas.microsoft.com/office/drawing/2014/main" id="{03225EDE-ADE1-BAEE-211C-F5B4A9E301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18" t="38650" r="33775" b="12270"/>
          <a:stretch/>
        </p:blipFill>
        <p:spPr>
          <a:xfrm>
            <a:off x="2785749" y="1462107"/>
            <a:ext cx="201008" cy="503918"/>
          </a:xfrm>
          <a:prstGeom prst="rect">
            <a:avLst/>
          </a:prstGeom>
          <a:ln>
            <a:solidFill>
              <a:srgbClr val="7A5936"/>
            </a:solidFill>
          </a:ln>
        </p:spPr>
      </p:pic>
      <p:pic>
        <p:nvPicPr>
          <p:cNvPr id="5" name="Picture 4" descr="A painting of a person sitting on a throne&#10;&#10;Description automatically generated">
            <a:extLst>
              <a:ext uri="{FF2B5EF4-FFF2-40B4-BE49-F238E27FC236}">
                <a16:creationId xmlns:a16="http://schemas.microsoft.com/office/drawing/2014/main" id="{79F32776-8804-EC85-4808-78463B41D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681357" y="2308540"/>
            <a:ext cx="413027" cy="3083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DD84CA8-FD2F-46FC-107E-943DE47A7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856" y="59839"/>
            <a:ext cx="9296427" cy="65403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n-GB" sz="3200" b="1" dirty="0"/>
              <a:t>Concept-Value Connection</a:t>
            </a:r>
          </a:p>
          <a:p>
            <a:endParaRPr lang="en-GB" sz="3200" b="1" u="sng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8D42798-9254-6C49-BB6E-9836F8EE29E2}"/>
              </a:ext>
            </a:extLst>
          </p:cNvPr>
          <p:cNvGrpSpPr/>
          <p:nvPr/>
        </p:nvGrpSpPr>
        <p:grpSpPr>
          <a:xfrm rot="16200000">
            <a:off x="837122" y="1874197"/>
            <a:ext cx="812902" cy="703304"/>
            <a:chOff x="1217532" y="3417314"/>
            <a:chExt cx="2855012" cy="2331798"/>
          </a:xfrm>
        </p:grpSpPr>
        <p:sp>
          <p:nvSpPr>
            <p:cNvPr id="28" name="Google Shape;1367;p33">
              <a:extLst>
                <a:ext uri="{FF2B5EF4-FFF2-40B4-BE49-F238E27FC236}">
                  <a16:creationId xmlns:a16="http://schemas.microsoft.com/office/drawing/2014/main" id="{CBD65877-6208-BB4D-9456-C4F56837BCBE}"/>
                </a:ext>
              </a:extLst>
            </p:cNvPr>
            <p:cNvSpPr/>
            <p:nvPr/>
          </p:nvSpPr>
          <p:spPr>
            <a:xfrm>
              <a:off x="2037371" y="3417314"/>
              <a:ext cx="2035173" cy="2331798"/>
            </a:xfrm>
            <a:custGeom>
              <a:avLst/>
              <a:gdLst/>
              <a:ahLst/>
              <a:cxnLst/>
              <a:rect l="l" t="t" r="r" b="b"/>
              <a:pathLst>
                <a:path w="2178" h="2498" extrusionOk="0">
                  <a:moveTo>
                    <a:pt x="43" y="156"/>
                  </a:moveTo>
                  <a:lnTo>
                    <a:pt x="650" y="1208"/>
                  </a:lnTo>
                  <a:lnTo>
                    <a:pt x="650" y="1208"/>
                  </a:lnTo>
                  <a:cubicBezTo>
                    <a:pt x="665" y="1233"/>
                    <a:pt x="665" y="1265"/>
                    <a:pt x="650" y="1290"/>
                  </a:cubicBezTo>
                  <a:lnTo>
                    <a:pt x="43" y="2341"/>
                  </a:lnTo>
                  <a:lnTo>
                    <a:pt x="43" y="2341"/>
                  </a:lnTo>
                  <a:cubicBezTo>
                    <a:pt x="0" y="2415"/>
                    <a:pt x="83" y="2497"/>
                    <a:pt x="156" y="2455"/>
                  </a:cubicBezTo>
                  <a:lnTo>
                    <a:pt x="2122" y="1321"/>
                  </a:lnTo>
                  <a:lnTo>
                    <a:pt x="2122" y="1321"/>
                  </a:lnTo>
                  <a:cubicBezTo>
                    <a:pt x="2177" y="1289"/>
                    <a:pt x="2177" y="1209"/>
                    <a:pt x="2122" y="1177"/>
                  </a:cubicBezTo>
                  <a:lnTo>
                    <a:pt x="156" y="42"/>
                  </a:lnTo>
                  <a:lnTo>
                    <a:pt x="156" y="42"/>
                  </a:lnTo>
                  <a:cubicBezTo>
                    <a:pt x="83" y="0"/>
                    <a:pt x="0" y="82"/>
                    <a:pt x="43" y="156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2699">
                <a:solidFill>
                  <a:srgbClr val="7479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" name="Google Shape;1368;p33">
              <a:extLst>
                <a:ext uri="{FF2B5EF4-FFF2-40B4-BE49-F238E27FC236}">
                  <a16:creationId xmlns:a16="http://schemas.microsoft.com/office/drawing/2014/main" id="{75C42491-B7E7-C44B-BC48-DB680D13EF45}"/>
                </a:ext>
              </a:extLst>
            </p:cNvPr>
            <p:cNvSpPr/>
            <p:nvPr/>
          </p:nvSpPr>
          <p:spPr>
            <a:xfrm>
              <a:off x="1217532" y="3763374"/>
              <a:ext cx="1647914" cy="1643793"/>
            </a:xfrm>
            <a:custGeom>
              <a:avLst/>
              <a:gdLst/>
              <a:ahLst/>
              <a:cxnLst/>
              <a:rect l="l" t="t" r="r" b="b"/>
              <a:pathLst>
                <a:path w="1762" h="1760" extrusionOk="0">
                  <a:moveTo>
                    <a:pt x="1761" y="880"/>
                  </a:moveTo>
                  <a:lnTo>
                    <a:pt x="1761" y="880"/>
                  </a:lnTo>
                  <a:cubicBezTo>
                    <a:pt x="1761" y="1367"/>
                    <a:pt x="1366" y="1759"/>
                    <a:pt x="880" y="1759"/>
                  </a:cubicBezTo>
                  <a:lnTo>
                    <a:pt x="880" y="1759"/>
                  </a:lnTo>
                  <a:cubicBezTo>
                    <a:pt x="394" y="1759"/>
                    <a:pt x="0" y="1367"/>
                    <a:pt x="0" y="880"/>
                  </a:cubicBezTo>
                  <a:lnTo>
                    <a:pt x="0" y="880"/>
                  </a:lnTo>
                  <a:cubicBezTo>
                    <a:pt x="0" y="394"/>
                    <a:pt x="394" y="0"/>
                    <a:pt x="880" y="0"/>
                  </a:cubicBezTo>
                  <a:lnTo>
                    <a:pt x="880" y="0"/>
                  </a:lnTo>
                  <a:cubicBezTo>
                    <a:pt x="1366" y="0"/>
                    <a:pt x="1761" y="394"/>
                    <a:pt x="1761" y="88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2699">
                <a:solidFill>
                  <a:srgbClr val="7479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" name="Google Shape;1369;p33">
              <a:extLst>
                <a:ext uri="{FF2B5EF4-FFF2-40B4-BE49-F238E27FC236}">
                  <a16:creationId xmlns:a16="http://schemas.microsoft.com/office/drawing/2014/main" id="{11B9BE3D-B903-B949-8DA8-DCA8EC0A3E5D}"/>
                </a:ext>
              </a:extLst>
            </p:cNvPr>
            <p:cNvSpPr/>
            <p:nvPr/>
          </p:nvSpPr>
          <p:spPr>
            <a:xfrm>
              <a:off x="1378204" y="3928165"/>
              <a:ext cx="1318331" cy="1318331"/>
            </a:xfrm>
            <a:custGeom>
              <a:avLst/>
              <a:gdLst/>
              <a:ahLst/>
              <a:cxnLst/>
              <a:rect l="l" t="t" r="r" b="b"/>
              <a:pathLst>
                <a:path w="1412" h="1410" extrusionOk="0">
                  <a:moveTo>
                    <a:pt x="1411" y="705"/>
                  </a:moveTo>
                  <a:lnTo>
                    <a:pt x="1411" y="705"/>
                  </a:lnTo>
                  <a:cubicBezTo>
                    <a:pt x="1411" y="1094"/>
                    <a:pt x="1095" y="1409"/>
                    <a:pt x="705" y="1409"/>
                  </a:cubicBezTo>
                  <a:lnTo>
                    <a:pt x="705" y="1409"/>
                  </a:lnTo>
                  <a:cubicBezTo>
                    <a:pt x="316" y="1409"/>
                    <a:pt x="0" y="1094"/>
                    <a:pt x="0" y="705"/>
                  </a:cubicBezTo>
                  <a:lnTo>
                    <a:pt x="0" y="705"/>
                  </a:lnTo>
                  <a:cubicBezTo>
                    <a:pt x="0" y="316"/>
                    <a:pt x="316" y="0"/>
                    <a:pt x="705" y="0"/>
                  </a:cubicBezTo>
                  <a:lnTo>
                    <a:pt x="705" y="0"/>
                  </a:lnTo>
                  <a:cubicBezTo>
                    <a:pt x="1095" y="0"/>
                    <a:pt x="1411" y="316"/>
                    <a:pt x="1411" y="70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vert="vert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bg1"/>
                </a:solidFill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C52A5BF-2027-334E-A274-B129BCE77C0C}"/>
              </a:ext>
            </a:extLst>
          </p:cNvPr>
          <p:cNvSpPr txBox="1">
            <a:spLocks noChangeAspect="1"/>
          </p:cNvSpPr>
          <p:nvPr/>
        </p:nvSpPr>
        <p:spPr>
          <a:xfrm>
            <a:off x="2055843" y="1625685"/>
            <a:ext cx="947887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Notices are meant to convey specific information in a clear and concise manner. It requires careful attention to details to ensure that the message is accurate, complete, and easily understandable.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FCDF1-6E05-9D45-87D0-08062FE53248}"/>
              </a:ext>
            </a:extLst>
          </p:cNvPr>
          <p:cNvGrpSpPr/>
          <p:nvPr/>
        </p:nvGrpSpPr>
        <p:grpSpPr>
          <a:xfrm rot="16200000">
            <a:off x="837121" y="4541753"/>
            <a:ext cx="812902" cy="703304"/>
            <a:chOff x="1217532" y="3417314"/>
            <a:chExt cx="2855012" cy="2331798"/>
          </a:xfrm>
        </p:grpSpPr>
        <p:sp>
          <p:nvSpPr>
            <p:cNvPr id="33" name="Google Shape;1367;p33">
              <a:extLst>
                <a:ext uri="{FF2B5EF4-FFF2-40B4-BE49-F238E27FC236}">
                  <a16:creationId xmlns:a16="http://schemas.microsoft.com/office/drawing/2014/main" id="{A9641982-7267-B046-85AA-8A96C205FF75}"/>
                </a:ext>
              </a:extLst>
            </p:cNvPr>
            <p:cNvSpPr/>
            <p:nvPr/>
          </p:nvSpPr>
          <p:spPr>
            <a:xfrm>
              <a:off x="2037371" y="3417314"/>
              <a:ext cx="2035173" cy="2331798"/>
            </a:xfrm>
            <a:custGeom>
              <a:avLst/>
              <a:gdLst/>
              <a:ahLst/>
              <a:cxnLst/>
              <a:rect l="l" t="t" r="r" b="b"/>
              <a:pathLst>
                <a:path w="2178" h="2498" extrusionOk="0">
                  <a:moveTo>
                    <a:pt x="43" y="156"/>
                  </a:moveTo>
                  <a:lnTo>
                    <a:pt x="650" y="1208"/>
                  </a:lnTo>
                  <a:lnTo>
                    <a:pt x="650" y="1208"/>
                  </a:lnTo>
                  <a:cubicBezTo>
                    <a:pt x="665" y="1233"/>
                    <a:pt x="665" y="1265"/>
                    <a:pt x="650" y="1290"/>
                  </a:cubicBezTo>
                  <a:lnTo>
                    <a:pt x="43" y="2341"/>
                  </a:lnTo>
                  <a:lnTo>
                    <a:pt x="43" y="2341"/>
                  </a:lnTo>
                  <a:cubicBezTo>
                    <a:pt x="0" y="2415"/>
                    <a:pt x="83" y="2497"/>
                    <a:pt x="156" y="2455"/>
                  </a:cubicBezTo>
                  <a:lnTo>
                    <a:pt x="2122" y="1321"/>
                  </a:lnTo>
                  <a:lnTo>
                    <a:pt x="2122" y="1321"/>
                  </a:lnTo>
                  <a:cubicBezTo>
                    <a:pt x="2177" y="1289"/>
                    <a:pt x="2177" y="1209"/>
                    <a:pt x="2122" y="1177"/>
                  </a:cubicBezTo>
                  <a:lnTo>
                    <a:pt x="156" y="42"/>
                  </a:lnTo>
                  <a:lnTo>
                    <a:pt x="156" y="42"/>
                  </a:lnTo>
                  <a:cubicBezTo>
                    <a:pt x="83" y="0"/>
                    <a:pt x="0" y="82"/>
                    <a:pt x="43" y="156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2699">
                <a:solidFill>
                  <a:srgbClr val="7479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" name="Google Shape;1368;p33">
              <a:extLst>
                <a:ext uri="{FF2B5EF4-FFF2-40B4-BE49-F238E27FC236}">
                  <a16:creationId xmlns:a16="http://schemas.microsoft.com/office/drawing/2014/main" id="{962BCADC-2EA6-D84E-9445-ECBB83EC28A5}"/>
                </a:ext>
              </a:extLst>
            </p:cNvPr>
            <p:cNvSpPr/>
            <p:nvPr/>
          </p:nvSpPr>
          <p:spPr>
            <a:xfrm>
              <a:off x="1217532" y="3763374"/>
              <a:ext cx="1647914" cy="1643793"/>
            </a:xfrm>
            <a:custGeom>
              <a:avLst/>
              <a:gdLst/>
              <a:ahLst/>
              <a:cxnLst/>
              <a:rect l="l" t="t" r="r" b="b"/>
              <a:pathLst>
                <a:path w="1762" h="1760" extrusionOk="0">
                  <a:moveTo>
                    <a:pt x="1761" y="880"/>
                  </a:moveTo>
                  <a:lnTo>
                    <a:pt x="1761" y="880"/>
                  </a:lnTo>
                  <a:cubicBezTo>
                    <a:pt x="1761" y="1367"/>
                    <a:pt x="1366" y="1759"/>
                    <a:pt x="880" y="1759"/>
                  </a:cubicBezTo>
                  <a:lnTo>
                    <a:pt x="880" y="1759"/>
                  </a:lnTo>
                  <a:cubicBezTo>
                    <a:pt x="394" y="1759"/>
                    <a:pt x="0" y="1367"/>
                    <a:pt x="0" y="880"/>
                  </a:cubicBezTo>
                  <a:lnTo>
                    <a:pt x="0" y="880"/>
                  </a:lnTo>
                  <a:cubicBezTo>
                    <a:pt x="0" y="394"/>
                    <a:pt x="394" y="0"/>
                    <a:pt x="880" y="0"/>
                  </a:cubicBezTo>
                  <a:lnTo>
                    <a:pt x="880" y="0"/>
                  </a:lnTo>
                  <a:cubicBezTo>
                    <a:pt x="1366" y="0"/>
                    <a:pt x="1761" y="394"/>
                    <a:pt x="1761" y="88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2699">
                <a:solidFill>
                  <a:srgbClr val="74799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" name="Google Shape;1369;p33">
              <a:extLst>
                <a:ext uri="{FF2B5EF4-FFF2-40B4-BE49-F238E27FC236}">
                  <a16:creationId xmlns:a16="http://schemas.microsoft.com/office/drawing/2014/main" id="{221B0419-0EFC-2942-9B81-AF38D34E8D91}"/>
                </a:ext>
              </a:extLst>
            </p:cNvPr>
            <p:cNvSpPr/>
            <p:nvPr/>
          </p:nvSpPr>
          <p:spPr>
            <a:xfrm>
              <a:off x="1378205" y="3928165"/>
              <a:ext cx="1318332" cy="1318332"/>
            </a:xfrm>
            <a:custGeom>
              <a:avLst/>
              <a:gdLst/>
              <a:ahLst/>
              <a:cxnLst/>
              <a:rect l="l" t="t" r="r" b="b"/>
              <a:pathLst>
                <a:path w="1412" h="1410" extrusionOk="0">
                  <a:moveTo>
                    <a:pt x="1411" y="705"/>
                  </a:moveTo>
                  <a:lnTo>
                    <a:pt x="1411" y="705"/>
                  </a:lnTo>
                  <a:cubicBezTo>
                    <a:pt x="1411" y="1094"/>
                    <a:pt x="1095" y="1409"/>
                    <a:pt x="705" y="1409"/>
                  </a:cubicBezTo>
                  <a:lnTo>
                    <a:pt x="705" y="1409"/>
                  </a:lnTo>
                  <a:cubicBezTo>
                    <a:pt x="316" y="1409"/>
                    <a:pt x="0" y="1094"/>
                    <a:pt x="0" y="705"/>
                  </a:cubicBezTo>
                  <a:lnTo>
                    <a:pt x="0" y="705"/>
                  </a:lnTo>
                  <a:cubicBezTo>
                    <a:pt x="0" y="316"/>
                    <a:pt x="316" y="0"/>
                    <a:pt x="705" y="0"/>
                  </a:cubicBezTo>
                  <a:lnTo>
                    <a:pt x="705" y="0"/>
                  </a:lnTo>
                  <a:cubicBezTo>
                    <a:pt x="1095" y="0"/>
                    <a:pt x="1411" y="316"/>
                    <a:pt x="1411" y="705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vert="vert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bg1"/>
                </a:solidFill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B80226A-C0DD-3142-B430-2FF172BE2700}"/>
              </a:ext>
            </a:extLst>
          </p:cNvPr>
          <p:cNvSpPr txBox="1">
            <a:spLocks noChangeAspect="1"/>
          </p:cNvSpPr>
          <p:nvPr/>
        </p:nvSpPr>
        <p:spPr>
          <a:xfrm>
            <a:off x="2055843" y="4471384"/>
            <a:ext cx="9482328" cy="8440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noAutofit/>
          </a:bodyPr>
          <a:lstStyle/>
          <a:p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Paying attention to details is an important skill that can lead to high quality results and success in any endeavour.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7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3B435-3B1D-950B-AA35-A8692838888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n-GB" sz="3200" b="1" dirty="0"/>
              <a:t>Birbal’s cleverness and the King’s test</a:t>
            </a:r>
          </a:p>
          <a:p>
            <a:endParaRPr lang="en-GB" sz="3200" b="1" u="sng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A8DBDDD-648D-FD47-4BFF-7CD6B932E5A0}"/>
              </a:ext>
            </a:extLst>
          </p:cNvPr>
          <p:cNvGrpSpPr/>
          <p:nvPr/>
        </p:nvGrpSpPr>
        <p:grpSpPr>
          <a:xfrm>
            <a:off x="4357514" y="1405751"/>
            <a:ext cx="6228064" cy="2960671"/>
            <a:chOff x="3551355" y="1179642"/>
            <a:chExt cx="6604581" cy="147000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0258DB-43F8-E823-A1DF-5E984FF4B1B5}"/>
                </a:ext>
              </a:extLst>
            </p:cNvPr>
            <p:cNvSpPr txBox="1"/>
            <p:nvPr/>
          </p:nvSpPr>
          <p:spPr>
            <a:xfrm>
              <a:off x="5750123" y="1491241"/>
              <a:ext cx="3613740" cy="708553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GB" sz="2400" dirty="0">
                  <a:latin typeface="Calibri"/>
                  <a:ea typeface="Calibri"/>
                  <a:cs typeface="Calibri"/>
                </a:rPr>
                <a:t>Once upon a time, Birbal was chosen to go as an ambassador to a faraway kingdom.</a:t>
              </a:r>
              <a:endParaRPr lang="en-US" sz="2400" dirty="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2EE88E2-E98C-4DFC-A8B3-19F35B95E82E}"/>
                </a:ext>
              </a:extLst>
            </p:cNvPr>
            <p:cNvGrpSpPr/>
            <p:nvPr/>
          </p:nvGrpSpPr>
          <p:grpSpPr>
            <a:xfrm>
              <a:off x="3551355" y="1179642"/>
              <a:ext cx="6604581" cy="1470005"/>
              <a:chOff x="3769567" y="1179143"/>
              <a:chExt cx="6604581" cy="1470005"/>
            </a:xfrm>
          </p:grpSpPr>
          <p:sp>
            <p:nvSpPr>
              <p:cNvPr id="21" name="Freeform: Shape 83">
                <a:extLst>
                  <a:ext uri="{FF2B5EF4-FFF2-40B4-BE49-F238E27FC236}">
                    <a16:creationId xmlns:a16="http://schemas.microsoft.com/office/drawing/2014/main" id="{443996D6-4796-5A91-2DC9-A4526DE98132}"/>
                  </a:ext>
                </a:extLst>
              </p:cNvPr>
              <p:cNvSpPr/>
              <p:nvPr/>
            </p:nvSpPr>
            <p:spPr>
              <a:xfrm>
                <a:off x="3769567" y="2099388"/>
                <a:ext cx="2006082" cy="279918"/>
              </a:xfrm>
              <a:custGeom>
                <a:avLst/>
                <a:gdLst>
                  <a:gd name="connsiteX0" fmla="*/ 0 w 2006082"/>
                  <a:gd name="connsiteY0" fmla="*/ 0 h 279918"/>
                  <a:gd name="connsiteX1" fmla="*/ 1819470 w 2006082"/>
                  <a:gd name="connsiteY1" fmla="*/ 0 h 279918"/>
                  <a:gd name="connsiteX2" fmla="*/ 2006082 w 2006082"/>
                  <a:gd name="connsiteY2" fmla="*/ 279918 h 27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06082" h="279918">
                    <a:moveTo>
                      <a:pt x="0" y="0"/>
                    </a:moveTo>
                    <a:lnTo>
                      <a:pt x="1819470" y="0"/>
                    </a:lnTo>
                    <a:lnTo>
                      <a:pt x="2006082" y="279918"/>
                    </a:lnTo>
                  </a:path>
                </a:pathLst>
              </a:cu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Freeform: Shape 84">
                <a:extLst>
                  <a:ext uri="{FF2B5EF4-FFF2-40B4-BE49-F238E27FC236}">
                    <a16:creationId xmlns:a16="http://schemas.microsoft.com/office/drawing/2014/main" id="{034EF4F8-3A2E-337A-0573-9081538C3D1A}"/>
                  </a:ext>
                </a:extLst>
              </p:cNvPr>
              <p:cNvSpPr/>
              <p:nvPr/>
            </p:nvSpPr>
            <p:spPr>
              <a:xfrm>
                <a:off x="5635690" y="1222310"/>
                <a:ext cx="3331028" cy="1203649"/>
              </a:xfrm>
              <a:custGeom>
                <a:avLst/>
                <a:gdLst>
                  <a:gd name="connsiteX0" fmla="*/ 933061 w 3331028"/>
                  <a:gd name="connsiteY0" fmla="*/ 1194319 h 1203649"/>
                  <a:gd name="connsiteX1" fmla="*/ 326571 w 3331028"/>
                  <a:gd name="connsiteY1" fmla="*/ 1203649 h 1203649"/>
                  <a:gd name="connsiteX2" fmla="*/ 0 w 3331028"/>
                  <a:gd name="connsiteY2" fmla="*/ 662474 h 1203649"/>
                  <a:gd name="connsiteX3" fmla="*/ 317241 w 3331028"/>
                  <a:gd name="connsiteY3" fmla="*/ 111968 h 1203649"/>
                  <a:gd name="connsiteX4" fmla="*/ 3247053 w 3331028"/>
                  <a:gd name="connsiteY4" fmla="*/ 102637 h 1203649"/>
                  <a:gd name="connsiteX5" fmla="*/ 3331028 w 3331028"/>
                  <a:gd name="connsiteY5" fmla="*/ 0 h 1203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31028" h="1203649">
                    <a:moveTo>
                      <a:pt x="933061" y="1194319"/>
                    </a:moveTo>
                    <a:lnTo>
                      <a:pt x="326571" y="1203649"/>
                    </a:lnTo>
                    <a:lnTo>
                      <a:pt x="0" y="662474"/>
                    </a:lnTo>
                    <a:lnTo>
                      <a:pt x="317241" y="111968"/>
                    </a:lnTo>
                    <a:lnTo>
                      <a:pt x="3247053" y="102637"/>
                    </a:lnTo>
                    <a:lnTo>
                      <a:pt x="3331028" y="0"/>
                    </a:lnTo>
                  </a:path>
                </a:pathLst>
              </a:cu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85">
                <a:extLst>
                  <a:ext uri="{FF2B5EF4-FFF2-40B4-BE49-F238E27FC236}">
                    <a16:creationId xmlns:a16="http://schemas.microsoft.com/office/drawing/2014/main" id="{58100154-E6D8-EB45-CFCA-5EC38440B0DA}"/>
                  </a:ext>
                </a:extLst>
              </p:cNvPr>
              <p:cNvSpPr/>
              <p:nvPr/>
            </p:nvSpPr>
            <p:spPr>
              <a:xfrm>
                <a:off x="6783355" y="1296955"/>
                <a:ext cx="2976465" cy="186612"/>
              </a:xfrm>
              <a:custGeom>
                <a:avLst/>
                <a:gdLst>
                  <a:gd name="connsiteX0" fmla="*/ 2976465 w 2976465"/>
                  <a:gd name="connsiteY0" fmla="*/ 0 h 186612"/>
                  <a:gd name="connsiteX1" fmla="*/ 2323323 w 2976465"/>
                  <a:gd name="connsiteY1" fmla="*/ 0 h 186612"/>
                  <a:gd name="connsiteX2" fmla="*/ 2174033 w 2976465"/>
                  <a:gd name="connsiteY2" fmla="*/ 186612 h 186612"/>
                  <a:gd name="connsiteX3" fmla="*/ 0 w 2976465"/>
                  <a:gd name="connsiteY3" fmla="*/ 186612 h 186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6465" h="186612">
                    <a:moveTo>
                      <a:pt x="2976465" y="0"/>
                    </a:moveTo>
                    <a:lnTo>
                      <a:pt x="2323323" y="0"/>
                    </a:lnTo>
                    <a:lnTo>
                      <a:pt x="2174033" y="186612"/>
                    </a:lnTo>
                    <a:lnTo>
                      <a:pt x="0" y="186612"/>
                    </a:lnTo>
                  </a:path>
                </a:pathLst>
              </a:cu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: Shape 86">
                <a:extLst>
                  <a:ext uri="{FF2B5EF4-FFF2-40B4-BE49-F238E27FC236}">
                    <a16:creationId xmlns:a16="http://schemas.microsoft.com/office/drawing/2014/main" id="{65325FCD-34C7-38FF-836C-2390E5635298}"/>
                  </a:ext>
                </a:extLst>
              </p:cNvPr>
              <p:cNvSpPr/>
              <p:nvPr/>
            </p:nvSpPr>
            <p:spPr>
              <a:xfrm>
                <a:off x="5896947" y="2407298"/>
                <a:ext cx="3610947" cy="121298"/>
              </a:xfrm>
              <a:custGeom>
                <a:avLst/>
                <a:gdLst>
                  <a:gd name="connsiteX0" fmla="*/ 0 w 3610947"/>
                  <a:gd name="connsiteY0" fmla="*/ 121298 h 121298"/>
                  <a:gd name="connsiteX1" fmla="*/ 755780 w 3610947"/>
                  <a:gd name="connsiteY1" fmla="*/ 121298 h 121298"/>
                  <a:gd name="connsiteX2" fmla="*/ 839755 w 3610947"/>
                  <a:gd name="connsiteY2" fmla="*/ 9331 h 121298"/>
                  <a:gd name="connsiteX3" fmla="*/ 1240971 w 3610947"/>
                  <a:gd name="connsiteY3" fmla="*/ 0 h 121298"/>
                  <a:gd name="connsiteX4" fmla="*/ 1352939 w 3610947"/>
                  <a:gd name="connsiteY4" fmla="*/ 46653 h 121298"/>
                  <a:gd name="connsiteX5" fmla="*/ 3610947 w 3610947"/>
                  <a:gd name="connsiteY5" fmla="*/ 55984 h 121298"/>
                  <a:gd name="connsiteX0" fmla="*/ 0 w 3610947"/>
                  <a:gd name="connsiteY0" fmla="*/ 121298 h 121298"/>
                  <a:gd name="connsiteX1" fmla="*/ 755780 w 3610947"/>
                  <a:gd name="connsiteY1" fmla="*/ 121298 h 121298"/>
                  <a:gd name="connsiteX2" fmla="*/ 839755 w 3610947"/>
                  <a:gd name="connsiteY2" fmla="*/ 9331 h 121298"/>
                  <a:gd name="connsiteX3" fmla="*/ 1240971 w 3610947"/>
                  <a:gd name="connsiteY3" fmla="*/ 0 h 121298"/>
                  <a:gd name="connsiteX4" fmla="*/ 1312117 w 3610947"/>
                  <a:gd name="connsiteY4" fmla="*/ 54817 h 121298"/>
                  <a:gd name="connsiteX5" fmla="*/ 3610947 w 3610947"/>
                  <a:gd name="connsiteY5" fmla="*/ 55984 h 12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0947" h="121298">
                    <a:moveTo>
                      <a:pt x="0" y="121298"/>
                    </a:moveTo>
                    <a:lnTo>
                      <a:pt x="755780" y="121298"/>
                    </a:lnTo>
                    <a:lnTo>
                      <a:pt x="839755" y="9331"/>
                    </a:lnTo>
                    <a:lnTo>
                      <a:pt x="1240971" y="0"/>
                    </a:lnTo>
                    <a:lnTo>
                      <a:pt x="1312117" y="54817"/>
                    </a:lnTo>
                    <a:lnTo>
                      <a:pt x="3610947" y="55984"/>
                    </a:lnTo>
                  </a:path>
                </a:pathLst>
              </a:cu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: Shape 87">
                <a:extLst>
                  <a:ext uri="{FF2B5EF4-FFF2-40B4-BE49-F238E27FC236}">
                    <a16:creationId xmlns:a16="http://schemas.microsoft.com/office/drawing/2014/main" id="{4D98B649-0167-F2CB-0690-92CAB741AAFA}"/>
                  </a:ext>
                </a:extLst>
              </p:cNvPr>
              <p:cNvSpPr/>
              <p:nvPr/>
            </p:nvSpPr>
            <p:spPr>
              <a:xfrm>
                <a:off x="6960637" y="2253732"/>
                <a:ext cx="2267339" cy="116244"/>
              </a:xfrm>
              <a:custGeom>
                <a:avLst/>
                <a:gdLst>
                  <a:gd name="connsiteX0" fmla="*/ 0 w 2267339"/>
                  <a:gd name="connsiteY0" fmla="*/ 0 h 111968"/>
                  <a:gd name="connsiteX1" fmla="*/ 261257 w 2267339"/>
                  <a:gd name="connsiteY1" fmla="*/ 9331 h 111968"/>
                  <a:gd name="connsiteX2" fmla="*/ 382555 w 2267339"/>
                  <a:gd name="connsiteY2" fmla="*/ 111968 h 111968"/>
                  <a:gd name="connsiteX3" fmla="*/ 2267339 w 2267339"/>
                  <a:gd name="connsiteY3" fmla="*/ 111968 h 111968"/>
                  <a:gd name="connsiteX0" fmla="*/ 0 w 2267339"/>
                  <a:gd name="connsiteY0" fmla="*/ 4276 h 116244"/>
                  <a:gd name="connsiteX1" fmla="*/ 225878 w 2267339"/>
                  <a:gd name="connsiteY1" fmla="*/ 0 h 116244"/>
                  <a:gd name="connsiteX2" fmla="*/ 382555 w 2267339"/>
                  <a:gd name="connsiteY2" fmla="*/ 116244 h 116244"/>
                  <a:gd name="connsiteX3" fmla="*/ 2267339 w 2267339"/>
                  <a:gd name="connsiteY3" fmla="*/ 116244 h 116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339" h="116244">
                    <a:moveTo>
                      <a:pt x="0" y="4276"/>
                    </a:moveTo>
                    <a:lnTo>
                      <a:pt x="225878" y="0"/>
                    </a:lnTo>
                    <a:lnTo>
                      <a:pt x="382555" y="116244"/>
                    </a:lnTo>
                    <a:lnTo>
                      <a:pt x="2267339" y="116244"/>
                    </a:lnTo>
                  </a:path>
                </a:pathLst>
              </a:cu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" name="Freeform: Shape 88">
                <a:extLst>
                  <a:ext uri="{FF2B5EF4-FFF2-40B4-BE49-F238E27FC236}">
                    <a16:creationId xmlns:a16="http://schemas.microsoft.com/office/drawing/2014/main" id="{90CA2F58-1820-16A9-10A2-89F056DCA117}"/>
                  </a:ext>
                </a:extLst>
              </p:cNvPr>
              <p:cNvSpPr/>
              <p:nvPr/>
            </p:nvSpPr>
            <p:spPr>
              <a:xfrm>
                <a:off x="9227976" y="1464906"/>
                <a:ext cx="914400" cy="363894"/>
              </a:xfrm>
              <a:custGeom>
                <a:avLst/>
                <a:gdLst>
                  <a:gd name="connsiteX0" fmla="*/ 0 w 914400"/>
                  <a:gd name="connsiteY0" fmla="*/ 0 h 363894"/>
                  <a:gd name="connsiteX1" fmla="*/ 298579 w 914400"/>
                  <a:gd name="connsiteY1" fmla="*/ 0 h 363894"/>
                  <a:gd name="connsiteX2" fmla="*/ 634481 w 914400"/>
                  <a:gd name="connsiteY2" fmla="*/ 354563 h 363894"/>
                  <a:gd name="connsiteX3" fmla="*/ 914400 w 914400"/>
                  <a:gd name="connsiteY3" fmla="*/ 363894 h 363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400" h="363894">
                    <a:moveTo>
                      <a:pt x="0" y="0"/>
                    </a:moveTo>
                    <a:lnTo>
                      <a:pt x="298579" y="0"/>
                    </a:lnTo>
                    <a:lnTo>
                      <a:pt x="634481" y="354563"/>
                    </a:lnTo>
                    <a:lnTo>
                      <a:pt x="914400" y="363894"/>
                    </a:lnTo>
                  </a:path>
                </a:pathLst>
              </a:cu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89">
                <a:extLst>
                  <a:ext uri="{FF2B5EF4-FFF2-40B4-BE49-F238E27FC236}">
                    <a16:creationId xmlns:a16="http://schemas.microsoft.com/office/drawing/2014/main" id="{2D66E8EA-7478-69D8-252E-251A6632B8A7}"/>
                  </a:ext>
                </a:extLst>
              </p:cNvPr>
              <p:cNvSpPr/>
              <p:nvPr/>
            </p:nvSpPr>
            <p:spPr>
              <a:xfrm>
                <a:off x="9125339" y="1977239"/>
                <a:ext cx="1175657" cy="626002"/>
              </a:xfrm>
              <a:custGeom>
                <a:avLst/>
                <a:gdLst>
                  <a:gd name="connsiteX0" fmla="*/ 0 w 1175657"/>
                  <a:gd name="connsiteY0" fmla="*/ 625151 h 625151"/>
                  <a:gd name="connsiteX1" fmla="*/ 541175 w 1175657"/>
                  <a:gd name="connsiteY1" fmla="*/ 625151 h 625151"/>
                  <a:gd name="connsiteX2" fmla="*/ 895739 w 1175657"/>
                  <a:gd name="connsiteY2" fmla="*/ 0 h 625151"/>
                  <a:gd name="connsiteX3" fmla="*/ 1175657 w 1175657"/>
                  <a:gd name="connsiteY3" fmla="*/ 27992 h 625151"/>
                  <a:gd name="connsiteX0" fmla="*/ 0 w 1175657"/>
                  <a:gd name="connsiteY0" fmla="*/ 633776 h 633776"/>
                  <a:gd name="connsiteX1" fmla="*/ 541175 w 1175657"/>
                  <a:gd name="connsiteY1" fmla="*/ 633776 h 633776"/>
                  <a:gd name="connsiteX2" fmla="*/ 895739 w 1175657"/>
                  <a:gd name="connsiteY2" fmla="*/ 8625 h 633776"/>
                  <a:gd name="connsiteX3" fmla="*/ 1175657 w 1175657"/>
                  <a:gd name="connsiteY3" fmla="*/ 2111 h 633776"/>
                  <a:gd name="connsiteX0" fmla="*/ 0 w 1175657"/>
                  <a:gd name="connsiteY0" fmla="*/ 626002 h 626002"/>
                  <a:gd name="connsiteX1" fmla="*/ 541175 w 1175657"/>
                  <a:gd name="connsiteY1" fmla="*/ 626002 h 626002"/>
                  <a:gd name="connsiteX2" fmla="*/ 895739 w 1175657"/>
                  <a:gd name="connsiteY2" fmla="*/ 851 h 626002"/>
                  <a:gd name="connsiteX3" fmla="*/ 1175657 w 1175657"/>
                  <a:gd name="connsiteY3" fmla="*/ 2963 h 626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5657" h="626002">
                    <a:moveTo>
                      <a:pt x="0" y="626002"/>
                    </a:moveTo>
                    <a:lnTo>
                      <a:pt x="541175" y="626002"/>
                    </a:lnTo>
                    <a:lnTo>
                      <a:pt x="895739" y="851"/>
                    </a:lnTo>
                    <a:cubicBezTo>
                      <a:pt x="989045" y="10182"/>
                      <a:pt x="1082351" y="-6368"/>
                      <a:pt x="1175657" y="2963"/>
                    </a:cubicBezTo>
                  </a:path>
                </a:pathLst>
              </a:cu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D0DBE06-D6C4-6247-C0B2-43BBDF748023}"/>
                  </a:ext>
                </a:extLst>
              </p:cNvPr>
              <p:cNvSpPr/>
              <p:nvPr/>
            </p:nvSpPr>
            <p:spPr>
              <a:xfrm>
                <a:off x="5754866" y="2369976"/>
                <a:ext cx="73152" cy="7315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3F6F630-71FE-91D4-E50C-F5CFCC5D79CC}"/>
                  </a:ext>
                </a:extLst>
              </p:cNvPr>
              <p:cNvSpPr/>
              <p:nvPr/>
            </p:nvSpPr>
            <p:spPr>
              <a:xfrm>
                <a:off x="8966718" y="1179143"/>
                <a:ext cx="45720" cy="4572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CA1308F-EE10-D605-5CE0-EADB178924CF}"/>
                  </a:ext>
                </a:extLst>
              </p:cNvPr>
              <p:cNvSpPr/>
              <p:nvPr/>
            </p:nvSpPr>
            <p:spPr>
              <a:xfrm>
                <a:off x="10300996" y="1940663"/>
                <a:ext cx="73152" cy="7315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A972D72-7BBB-9BFB-A7DA-4B67EE1905AC}"/>
                  </a:ext>
                </a:extLst>
              </p:cNvPr>
              <p:cNvSpPr/>
              <p:nvPr/>
            </p:nvSpPr>
            <p:spPr>
              <a:xfrm>
                <a:off x="9056589" y="2575996"/>
                <a:ext cx="73152" cy="7315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13D2152-FFCD-775A-0FF7-69CD8686D8E7}"/>
                  </a:ext>
                </a:extLst>
              </p:cNvPr>
              <p:cNvSpPr/>
              <p:nvPr/>
            </p:nvSpPr>
            <p:spPr>
              <a:xfrm>
                <a:off x="10142376" y="1798366"/>
                <a:ext cx="45720" cy="4572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536BC60-9570-B498-4609-0B236CB4391F}"/>
                  </a:ext>
                </a:extLst>
              </p:cNvPr>
              <p:cNvSpPr/>
              <p:nvPr/>
            </p:nvSpPr>
            <p:spPr>
              <a:xfrm>
                <a:off x="9759820" y="1249070"/>
                <a:ext cx="73152" cy="7315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7DD2F14-2DB2-08E3-09FF-DBA99A082916}"/>
                  </a:ext>
                </a:extLst>
              </p:cNvPr>
              <p:cNvSpPr/>
              <p:nvPr/>
            </p:nvSpPr>
            <p:spPr>
              <a:xfrm>
                <a:off x="9228713" y="2337920"/>
                <a:ext cx="45720" cy="4572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B783BE9-7F3E-2BEA-213B-05882847BCC2}"/>
                  </a:ext>
                </a:extLst>
              </p:cNvPr>
              <p:cNvSpPr/>
              <p:nvPr/>
            </p:nvSpPr>
            <p:spPr>
              <a:xfrm>
                <a:off x="9507894" y="2434179"/>
                <a:ext cx="45720" cy="4572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E2620CD-A6DC-944C-543D-3AF64FAC5838}"/>
                  </a:ext>
                </a:extLst>
              </p:cNvPr>
              <p:cNvSpPr/>
              <p:nvPr/>
            </p:nvSpPr>
            <p:spPr>
              <a:xfrm>
                <a:off x="6735355" y="1463301"/>
                <a:ext cx="45720" cy="4572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AAD810A-9E6D-9DF7-C572-83714231DCB6}"/>
                  </a:ext>
                </a:extLst>
              </p:cNvPr>
              <p:cNvSpPr/>
              <p:nvPr/>
            </p:nvSpPr>
            <p:spPr>
              <a:xfrm>
                <a:off x="6903402" y="2237714"/>
                <a:ext cx="45720" cy="4572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22DA417-FA34-BA10-6376-6CE9F07413C7}"/>
                  </a:ext>
                </a:extLst>
              </p:cNvPr>
              <p:cNvSpPr/>
              <p:nvPr/>
            </p:nvSpPr>
            <p:spPr>
              <a:xfrm>
                <a:off x="6554336" y="2391669"/>
                <a:ext cx="45720" cy="4572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FBE61396-F6C3-36FA-63BB-BA2A5A28E3F2}"/>
                  </a:ext>
                </a:extLst>
              </p:cNvPr>
              <p:cNvSpPr/>
              <p:nvPr/>
            </p:nvSpPr>
            <p:spPr>
              <a:xfrm>
                <a:off x="5844973" y="2505736"/>
                <a:ext cx="45720" cy="4572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F022529B-EC69-63A5-C8CC-A886216C16F4}"/>
                  </a:ext>
                </a:extLst>
              </p:cNvPr>
              <p:cNvSpPr/>
              <p:nvPr/>
            </p:nvSpPr>
            <p:spPr>
              <a:xfrm>
                <a:off x="9182256" y="1447554"/>
                <a:ext cx="45720" cy="4572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Picture 3" descr="A painting of a person in a long robe">
            <a:extLst>
              <a:ext uri="{FF2B5EF4-FFF2-40B4-BE49-F238E27FC236}">
                <a16:creationId xmlns:a16="http://schemas.microsoft.com/office/drawing/2014/main" id="{13E3E674-9437-3A44-7967-F06CC66A28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69" t="38980" r="33333" b="12750"/>
          <a:stretch/>
        </p:blipFill>
        <p:spPr>
          <a:xfrm>
            <a:off x="2243187" y="1410039"/>
            <a:ext cx="1747411" cy="3492814"/>
          </a:xfrm>
          <a:prstGeom prst="ellipse">
            <a:avLst/>
          </a:prstGeom>
          <a:ln w="63500" cap="rnd">
            <a:solidFill>
              <a:schemeClr val="accent4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1881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144C8-252E-C0B2-8045-6CD4CC7C0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251" y="1214438"/>
            <a:ext cx="4326194" cy="4786312"/>
          </a:xfrm>
        </p:spPr>
        <p:txBody>
          <a:bodyPr/>
          <a:lstStyle/>
          <a:p>
            <a:pPr algn="just"/>
            <a:endParaRPr lang="en-GB" sz="1200" dirty="0"/>
          </a:p>
          <a:p>
            <a:pPr marL="25400" indent="0">
              <a:buNone/>
            </a:pPr>
            <a:br>
              <a:rPr lang="en-US" dirty="0"/>
            </a:b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F0D34F1-4B9B-FC52-D422-5C3754DE7339}"/>
              </a:ext>
            </a:extLst>
          </p:cNvPr>
          <p:cNvGrpSpPr/>
          <p:nvPr/>
        </p:nvGrpSpPr>
        <p:grpSpPr>
          <a:xfrm>
            <a:off x="491350" y="1814897"/>
            <a:ext cx="5508045" cy="3609010"/>
            <a:chOff x="4396964" y="3238150"/>
            <a:chExt cx="4819056" cy="129872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C148256-F139-BD63-BF45-FE517D60490A}"/>
                </a:ext>
              </a:extLst>
            </p:cNvPr>
            <p:cNvGrpSpPr/>
            <p:nvPr/>
          </p:nvGrpSpPr>
          <p:grpSpPr>
            <a:xfrm>
              <a:off x="4396964" y="3238150"/>
              <a:ext cx="4819056" cy="1298728"/>
              <a:chOff x="4396964" y="3238150"/>
              <a:chExt cx="4819056" cy="1298728"/>
            </a:xfrm>
          </p:grpSpPr>
          <p:sp>
            <p:nvSpPr>
              <p:cNvPr id="8" name="Freeform: Shape 115">
                <a:extLst>
                  <a:ext uri="{FF2B5EF4-FFF2-40B4-BE49-F238E27FC236}">
                    <a16:creationId xmlns:a16="http://schemas.microsoft.com/office/drawing/2014/main" id="{8A61C2D6-F515-E269-C98E-F6A6A7D09BD6}"/>
                  </a:ext>
                </a:extLst>
              </p:cNvPr>
              <p:cNvSpPr/>
              <p:nvPr/>
            </p:nvSpPr>
            <p:spPr>
              <a:xfrm>
                <a:off x="4396964" y="3791824"/>
                <a:ext cx="2927758" cy="721453"/>
              </a:xfrm>
              <a:custGeom>
                <a:avLst/>
                <a:gdLst>
                  <a:gd name="connsiteX0" fmla="*/ 0 w 2927758"/>
                  <a:gd name="connsiteY0" fmla="*/ 0 h 721453"/>
                  <a:gd name="connsiteX1" fmla="*/ 444617 w 2927758"/>
                  <a:gd name="connsiteY1" fmla="*/ 8389 h 721453"/>
                  <a:gd name="connsiteX2" fmla="*/ 872455 w 2927758"/>
                  <a:gd name="connsiteY2" fmla="*/ 721453 h 721453"/>
                  <a:gd name="connsiteX3" fmla="*/ 2927758 w 2927758"/>
                  <a:gd name="connsiteY3" fmla="*/ 704675 h 72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7758" h="721453">
                    <a:moveTo>
                      <a:pt x="0" y="0"/>
                    </a:moveTo>
                    <a:lnTo>
                      <a:pt x="444617" y="8389"/>
                    </a:lnTo>
                    <a:lnTo>
                      <a:pt x="872455" y="721453"/>
                    </a:lnTo>
                    <a:lnTo>
                      <a:pt x="2927758" y="704675"/>
                    </a:lnTo>
                  </a:path>
                </a:pathLst>
              </a:cu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" name="Freeform: Shape 116">
                <a:extLst>
                  <a:ext uri="{FF2B5EF4-FFF2-40B4-BE49-F238E27FC236}">
                    <a16:creationId xmlns:a16="http://schemas.microsoft.com/office/drawing/2014/main" id="{AE97A5F1-1CF2-5D1B-3B70-9071F9D256B7}"/>
                  </a:ext>
                </a:extLst>
              </p:cNvPr>
              <p:cNvSpPr/>
              <p:nvPr/>
            </p:nvSpPr>
            <p:spPr>
              <a:xfrm>
                <a:off x="5026138" y="3238150"/>
                <a:ext cx="3917659" cy="729843"/>
              </a:xfrm>
              <a:custGeom>
                <a:avLst/>
                <a:gdLst>
                  <a:gd name="connsiteX0" fmla="*/ 0 w 3917659"/>
                  <a:gd name="connsiteY0" fmla="*/ 377505 h 729843"/>
                  <a:gd name="connsiteX1" fmla="*/ 251670 w 3917659"/>
                  <a:gd name="connsiteY1" fmla="*/ 0 h 729843"/>
                  <a:gd name="connsiteX2" fmla="*/ 3456265 w 3917659"/>
                  <a:gd name="connsiteY2" fmla="*/ 8389 h 729843"/>
                  <a:gd name="connsiteX3" fmla="*/ 3917659 w 3917659"/>
                  <a:gd name="connsiteY3" fmla="*/ 729843 h 7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7659" h="729843">
                    <a:moveTo>
                      <a:pt x="0" y="377505"/>
                    </a:moveTo>
                    <a:lnTo>
                      <a:pt x="251670" y="0"/>
                    </a:lnTo>
                    <a:lnTo>
                      <a:pt x="3456265" y="8389"/>
                    </a:lnTo>
                    <a:lnTo>
                      <a:pt x="3917659" y="729843"/>
                    </a:lnTo>
                  </a:path>
                </a:pathLst>
              </a:cu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" name="Freeform: Shape 117">
                <a:extLst>
                  <a:ext uri="{FF2B5EF4-FFF2-40B4-BE49-F238E27FC236}">
                    <a16:creationId xmlns:a16="http://schemas.microsoft.com/office/drawing/2014/main" id="{7F14AD48-DD9A-6574-3B21-F88880CD8C63}"/>
                  </a:ext>
                </a:extLst>
              </p:cNvPr>
              <p:cNvSpPr/>
              <p:nvPr/>
            </p:nvSpPr>
            <p:spPr>
              <a:xfrm>
                <a:off x="5330421" y="3338818"/>
                <a:ext cx="2877424" cy="117446"/>
              </a:xfrm>
              <a:custGeom>
                <a:avLst/>
                <a:gdLst>
                  <a:gd name="connsiteX0" fmla="*/ 0 w 2877424"/>
                  <a:gd name="connsiteY0" fmla="*/ 0 h 117446"/>
                  <a:gd name="connsiteX1" fmla="*/ 453005 w 2877424"/>
                  <a:gd name="connsiteY1" fmla="*/ 8389 h 117446"/>
                  <a:gd name="connsiteX2" fmla="*/ 528506 w 2877424"/>
                  <a:gd name="connsiteY2" fmla="*/ 117446 h 117446"/>
                  <a:gd name="connsiteX3" fmla="*/ 2877424 w 2877424"/>
                  <a:gd name="connsiteY3" fmla="*/ 100668 h 117446"/>
                  <a:gd name="connsiteX0" fmla="*/ 0 w 2877424"/>
                  <a:gd name="connsiteY0" fmla="*/ 8389 h 109057"/>
                  <a:gd name="connsiteX1" fmla="*/ 453005 w 2877424"/>
                  <a:gd name="connsiteY1" fmla="*/ 0 h 109057"/>
                  <a:gd name="connsiteX2" fmla="*/ 528506 w 2877424"/>
                  <a:gd name="connsiteY2" fmla="*/ 109057 h 109057"/>
                  <a:gd name="connsiteX3" fmla="*/ 2877424 w 2877424"/>
                  <a:gd name="connsiteY3" fmla="*/ 92279 h 109057"/>
                  <a:gd name="connsiteX0" fmla="*/ 0 w 2877424"/>
                  <a:gd name="connsiteY0" fmla="*/ 0 h 117446"/>
                  <a:gd name="connsiteX1" fmla="*/ 453005 w 2877424"/>
                  <a:gd name="connsiteY1" fmla="*/ 8389 h 117446"/>
                  <a:gd name="connsiteX2" fmla="*/ 528506 w 2877424"/>
                  <a:gd name="connsiteY2" fmla="*/ 117446 h 117446"/>
                  <a:gd name="connsiteX3" fmla="*/ 2877424 w 2877424"/>
                  <a:gd name="connsiteY3" fmla="*/ 100668 h 117446"/>
                  <a:gd name="connsiteX0" fmla="*/ 0 w 2877424"/>
                  <a:gd name="connsiteY0" fmla="*/ 8389 h 125835"/>
                  <a:gd name="connsiteX1" fmla="*/ 461394 w 2877424"/>
                  <a:gd name="connsiteY1" fmla="*/ 0 h 125835"/>
                  <a:gd name="connsiteX2" fmla="*/ 528506 w 2877424"/>
                  <a:gd name="connsiteY2" fmla="*/ 125835 h 125835"/>
                  <a:gd name="connsiteX3" fmla="*/ 2877424 w 2877424"/>
                  <a:gd name="connsiteY3" fmla="*/ 109057 h 125835"/>
                  <a:gd name="connsiteX0" fmla="*/ 0 w 2877424"/>
                  <a:gd name="connsiteY0" fmla="*/ 0 h 117446"/>
                  <a:gd name="connsiteX1" fmla="*/ 461394 w 2877424"/>
                  <a:gd name="connsiteY1" fmla="*/ 0 h 117446"/>
                  <a:gd name="connsiteX2" fmla="*/ 528506 w 2877424"/>
                  <a:gd name="connsiteY2" fmla="*/ 117446 h 117446"/>
                  <a:gd name="connsiteX3" fmla="*/ 2877424 w 2877424"/>
                  <a:gd name="connsiteY3" fmla="*/ 100668 h 117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7424" h="117446">
                    <a:moveTo>
                      <a:pt x="0" y="0"/>
                    </a:moveTo>
                    <a:lnTo>
                      <a:pt x="461394" y="0"/>
                    </a:lnTo>
                    <a:lnTo>
                      <a:pt x="528506" y="117446"/>
                    </a:lnTo>
                    <a:lnTo>
                      <a:pt x="2877424" y="100668"/>
                    </a:lnTo>
                  </a:path>
                </a:pathLst>
              </a:cu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" name="Freeform: Shape 118">
                <a:extLst>
                  <a:ext uri="{FF2B5EF4-FFF2-40B4-BE49-F238E27FC236}">
                    <a16:creationId xmlns:a16="http://schemas.microsoft.com/office/drawing/2014/main" id="{167DC928-9E89-7BEC-E279-46F0004E40A2}"/>
                  </a:ext>
                </a:extLst>
              </p:cNvPr>
              <p:cNvSpPr/>
              <p:nvPr/>
            </p:nvSpPr>
            <p:spPr>
              <a:xfrm>
                <a:off x="5462366" y="4328719"/>
                <a:ext cx="2961314" cy="192947"/>
              </a:xfrm>
              <a:custGeom>
                <a:avLst/>
                <a:gdLst>
                  <a:gd name="connsiteX0" fmla="*/ 0 w 2961314"/>
                  <a:gd name="connsiteY0" fmla="*/ 0 h 192947"/>
                  <a:gd name="connsiteX1" fmla="*/ 2155970 w 2961314"/>
                  <a:gd name="connsiteY1" fmla="*/ 8389 h 192947"/>
                  <a:gd name="connsiteX2" fmla="*/ 2315361 w 2961314"/>
                  <a:gd name="connsiteY2" fmla="*/ 192947 h 192947"/>
                  <a:gd name="connsiteX3" fmla="*/ 2961314 w 2961314"/>
                  <a:gd name="connsiteY3" fmla="*/ 176169 h 192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1314" h="192947">
                    <a:moveTo>
                      <a:pt x="0" y="0"/>
                    </a:moveTo>
                    <a:lnTo>
                      <a:pt x="2155970" y="8389"/>
                    </a:lnTo>
                    <a:lnTo>
                      <a:pt x="2315361" y="192947"/>
                    </a:lnTo>
                    <a:lnTo>
                      <a:pt x="2961314" y="176169"/>
                    </a:lnTo>
                  </a:path>
                </a:pathLst>
              </a:cu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" name="Freeform: Shape 119">
                <a:extLst>
                  <a:ext uri="{FF2B5EF4-FFF2-40B4-BE49-F238E27FC236}">
                    <a16:creationId xmlns:a16="http://schemas.microsoft.com/office/drawing/2014/main" id="{BB51044E-CC7F-950C-152E-478412000318}"/>
                  </a:ext>
                </a:extLst>
              </p:cNvPr>
              <p:cNvSpPr/>
              <p:nvPr/>
            </p:nvSpPr>
            <p:spPr>
              <a:xfrm>
                <a:off x="7886784" y="4228051"/>
                <a:ext cx="1283516" cy="134224"/>
              </a:xfrm>
              <a:custGeom>
                <a:avLst/>
                <a:gdLst>
                  <a:gd name="connsiteX0" fmla="*/ 1283516 w 1283516"/>
                  <a:gd name="connsiteY0" fmla="*/ 0 h 134224"/>
                  <a:gd name="connsiteX1" fmla="*/ 436228 w 1283516"/>
                  <a:gd name="connsiteY1" fmla="*/ 8389 h 134224"/>
                  <a:gd name="connsiteX2" fmla="*/ 310393 w 1283516"/>
                  <a:gd name="connsiteY2" fmla="*/ 125835 h 134224"/>
                  <a:gd name="connsiteX3" fmla="*/ 0 w 1283516"/>
                  <a:gd name="connsiteY3" fmla="*/ 134224 h 134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3516" h="134224">
                    <a:moveTo>
                      <a:pt x="1283516" y="0"/>
                    </a:moveTo>
                    <a:lnTo>
                      <a:pt x="436228" y="8389"/>
                    </a:lnTo>
                    <a:lnTo>
                      <a:pt x="310393" y="125835"/>
                    </a:lnTo>
                    <a:lnTo>
                      <a:pt x="0" y="134224"/>
                    </a:lnTo>
                  </a:path>
                </a:pathLst>
              </a:cu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17779E9-E436-F297-76BA-A33D1C65CB0B}"/>
                  </a:ext>
                </a:extLst>
              </p:cNvPr>
              <p:cNvSpPr/>
              <p:nvPr/>
            </p:nvSpPr>
            <p:spPr>
              <a:xfrm>
                <a:off x="4977785" y="3603071"/>
                <a:ext cx="73152" cy="73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EB55005-9D8C-82F3-4646-D2879A8D64EC}"/>
                  </a:ext>
                </a:extLst>
              </p:cNvPr>
              <p:cNvSpPr/>
              <p:nvPr/>
            </p:nvSpPr>
            <p:spPr>
              <a:xfrm>
                <a:off x="8926956" y="3958210"/>
                <a:ext cx="73152" cy="73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F65DDE0-2345-8CC7-E8D9-280A5CB82AA4}"/>
                  </a:ext>
                </a:extLst>
              </p:cNvPr>
              <p:cNvSpPr/>
              <p:nvPr/>
            </p:nvSpPr>
            <p:spPr>
              <a:xfrm>
                <a:off x="7324722" y="4460413"/>
                <a:ext cx="73152" cy="73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19BE2B7-4A53-B030-1D88-DD92CA4672C2}"/>
                  </a:ext>
                </a:extLst>
              </p:cNvPr>
              <p:cNvSpPr/>
              <p:nvPr/>
            </p:nvSpPr>
            <p:spPr>
              <a:xfrm>
                <a:off x="8423680" y="4463726"/>
                <a:ext cx="73152" cy="73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E5677DC-1859-CCEB-8DFE-DE9BA1BB253A}"/>
                  </a:ext>
                </a:extLst>
              </p:cNvPr>
              <p:cNvSpPr/>
              <p:nvPr/>
            </p:nvSpPr>
            <p:spPr>
              <a:xfrm>
                <a:off x="8264289" y="3419368"/>
                <a:ext cx="45720" cy="4572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FEE8D26-FD09-D080-D128-068AE0F68BC8}"/>
                  </a:ext>
                </a:extLst>
              </p:cNvPr>
              <p:cNvSpPr/>
              <p:nvPr/>
            </p:nvSpPr>
            <p:spPr>
              <a:xfrm>
                <a:off x="5334036" y="3317448"/>
                <a:ext cx="45720" cy="4572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848E494-2B06-BB16-9F06-D09646B2C5C6}"/>
                  </a:ext>
                </a:extLst>
              </p:cNvPr>
              <p:cNvSpPr/>
              <p:nvPr/>
            </p:nvSpPr>
            <p:spPr>
              <a:xfrm>
                <a:off x="5415793" y="4303553"/>
                <a:ext cx="45720" cy="4572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F430AC8-B42B-ED02-E112-C27E03E9F86D}"/>
                  </a:ext>
                </a:extLst>
              </p:cNvPr>
              <p:cNvSpPr/>
              <p:nvPr/>
            </p:nvSpPr>
            <p:spPr>
              <a:xfrm>
                <a:off x="7838844" y="4343190"/>
                <a:ext cx="45720" cy="4572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B7F60AF-84D8-399B-4C3F-8F01270397A8}"/>
                  </a:ext>
                </a:extLst>
              </p:cNvPr>
              <p:cNvSpPr/>
              <p:nvPr/>
            </p:nvSpPr>
            <p:spPr>
              <a:xfrm>
                <a:off x="9170300" y="4201416"/>
                <a:ext cx="45720" cy="4572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76435CEE-8F92-0F5E-68C8-314261A4FDBB}"/>
                </a:ext>
              </a:extLst>
            </p:cNvPr>
            <p:cNvSpPr txBox="1"/>
            <p:nvPr/>
          </p:nvSpPr>
          <p:spPr>
            <a:xfrm>
              <a:off x="5433459" y="3438630"/>
              <a:ext cx="3242694" cy="8801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GB" sz="2400" dirty="0">
                  <a:latin typeface="Calibri"/>
                  <a:ea typeface="Calibri"/>
                  <a:cs typeface="Calibri"/>
                </a:rPr>
                <a:t>The king there had heard about Birbal's cleverness and wanted to test it. He asked his ministers to dress up just like him and sit in a row, all looking the same.</a:t>
              </a:r>
              <a:endParaRPr lang="en-US" sz="2400" dirty="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EDDE8FBD-60A4-8FAB-878A-D1B5F28EFA79}"/>
              </a:ext>
            </a:extLst>
          </p:cNvPr>
          <p:cNvSpPr txBox="1">
            <a:spLocks/>
          </p:cNvSpPr>
          <p:nvPr/>
        </p:nvSpPr>
        <p:spPr>
          <a:xfrm>
            <a:off x="1493864" y="146649"/>
            <a:ext cx="9296427" cy="654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b="1" dirty="0"/>
              <a:t>The King’s test</a:t>
            </a:r>
          </a:p>
          <a:p>
            <a:endParaRPr lang="en-GB" sz="3200" b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AA797F0-97AA-388E-205C-3B79298AA2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41" t="14026" r="21835" b="16284"/>
          <a:stretch/>
        </p:blipFill>
        <p:spPr>
          <a:xfrm>
            <a:off x="6492911" y="1410536"/>
            <a:ext cx="5385789" cy="3967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1070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9A5E36-5E7B-9449-B068-C2A6E5AD7FBD}"/>
              </a:ext>
            </a:extLst>
          </p:cNvPr>
          <p:cNvGrpSpPr/>
          <p:nvPr/>
        </p:nvGrpSpPr>
        <p:grpSpPr>
          <a:xfrm>
            <a:off x="358112" y="1661852"/>
            <a:ext cx="5586934" cy="3465488"/>
            <a:chOff x="358112" y="1268152"/>
            <a:chExt cx="5586934" cy="34654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EBD2562-9694-F68E-0F97-F1DE67846BF2}"/>
                </a:ext>
              </a:extLst>
            </p:cNvPr>
            <p:cNvGrpSpPr/>
            <p:nvPr/>
          </p:nvGrpSpPr>
          <p:grpSpPr>
            <a:xfrm>
              <a:off x="358112" y="1268152"/>
              <a:ext cx="5586934" cy="3465488"/>
              <a:chOff x="4572000" y="3238150"/>
              <a:chExt cx="4819056" cy="1298728"/>
            </a:xfrm>
          </p:grpSpPr>
          <p:sp>
            <p:nvSpPr>
              <p:cNvPr id="13" name="Freeform: Shape 115">
                <a:extLst>
                  <a:ext uri="{FF2B5EF4-FFF2-40B4-BE49-F238E27FC236}">
                    <a16:creationId xmlns:a16="http://schemas.microsoft.com/office/drawing/2014/main" id="{640F3597-C5D4-5378-9A4E-FEF648DB7947}"/>
                  </a:ext>
                </a:extLst>
              </p:cNvPr>
              <p:cNvSpPr/>
              <p:nvPr/>
            </p:nvSpPr>
            <p:spPr>
              <a:xfrm>
                <a:off x="4572000" y="3791824"/>
                <a:ext cx="2927758" cy="721453"/>
              </a:xfrm>
              <a:custGeom>
                <a:avLst/>
                <a:gdLst>
                  <a:gd name="connsiteX0" fmla="*/ 0 w 2927758"/>
                  <a:gd name="connsiteY0" fmla="*/ 0 h 721453"/>
                  <a:gd name="connsiteX1" fmla="*/ 444617 w 2927758"/>
                  <a:gd name="connsiteY1" fmla="*/ 8389 h 721453"/>
                  <a:gd name="connsiteX2" fmla="*/ 872455 w 2927758"/>
                  <a:gd name="connsiteY2" fmla="*/ 721453 h 721453"/>
                  <a:gd name="connsiteX3" fmla="*/ 2927758 w 2927758"/>
                  <a:gd name="connsiteY3" fmla="*/ 704675 h 72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7758" h="721453">
                    <a:moveTo>
                      <a:pt x="0" y="0"/>
                    </a:moveTo>
                    <a:lnTo>
                      <a:pt x="444617" y="8389"/>
                    </a:lnTo>
                    <a:lnTo>
                      <a:pt x="872455" y="721453"/>
                    </a:lnTo>
                    <a:lnTo>
                      <a:pt x="2927758" y="704675"/>
                    </a:lnTo>
                  </a:path>
                </a:pathLst>
              </a:custGeom>
              <a:noFill/>
              <a:ln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43000">
                      <a:schemeClr val="accent4"/>
                    </a:gs>
                    <a:gs pos="100000">
                      <a:schemeClr val="accent4">
                        <a:lumMod val="50000"/>
                      </a:schemeClr>
                    </a:gs>
                    <a:gs pos="20425">
                      <a:schemeClr val="accent4"/>
                    </a:gs>
                    <a:gs pos="75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" name="Freeform: Shape 116">
                <a:extLst>
                  <a:ext uri="{FF2B5EF4-FFF2-40B4-BE49-F238E27FC236}">
                    <a16:creationId xmlns:a16="http://schemas.microsoft.com/office/drawing/2014/main" id="{F86C75F6-582E-685E-9839-72A7293373EF}"/>
                  </a:ext>
                </a:extLst>
              </p:cNvPr>
              <p:cNvSpPr/>
              <p:nvPr/>
            </p:nvSpPr>
            <p:spPr>
              <a:xfrm>
                <a:off x="5201174" y="3238150"/>
                <a:ext cx="3917659" cy="729843"/>
              </a:xfrm>
              <a:custGeom>
                <a:avLst/>
                <a:gdLst>
                  <a:gd name="connsiteX0" fmla="*/ 0 w 3917659"/>
                  <a:gd name="connsiteY0" fmla="*/ 377505 h 729843"/>
                  <a:gd name="connsiteX1" fmla="*/ 251670 w 3917659"/>
                  <a:gd name="connsiteY1" fmla="*/ 0 h 729843"/>
                  <a:gd name="connsiteX2" fmla="*/ 3456265 w 3917659"/>
                  <a:gd name="connsiteY2" fmla="*/ 8389 h 729843"/>
                  <a:gd name="connsiteX3" fmla="*/ 3917659 w 3917659"/>
                  <a:gd name="connsiteY3" fmla="*/ 729843 h 7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7659" h="729843">
                    <a:moveTo>
                      <a:pt x="0" y="377505"/>
                    </a:moveTo>
                    <a:lnTo>
                      <a:pt x="251670" y="0"/>
                    </a:lnTo>
                    <a:lnTo>
                      <a:pt x="3456265" y="8389"/>
                    </a:lnTo>
                    <a:lnTo>
                      <a:pt x="3917659" y="729843"/>
                    </a:lnTo>
                  </a:path>
                </a:pathLst>
              </a:custGeom>
              <a:noFill/>
              <a:ln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43000">
                      <a:schemeClr val="accent4"/>
                    </a:gs>
                    <a:gs pos="100000">
                      <a:schemeClr val="accent4">
                        <a:lumMod val="50000"/>
                      </a:schemeClr>
                    </a:gs>
                    <a:gs pos="20425">
                      <a:schemeClr val="accent4"/>
                    </a:gs>
                    <a:gs pos="75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" name="Freeform: Shape 117">
                <a:extLst>
                  <a:ext uri="{FF2B5EF4-FFF2-40B4-BE49-F238E27FC236}">
                    <a16:creationId xmlns:a16="http://schemas.microsoft.com/office/drawing/2014/main" id="{4BF46892-CB33-057C-8164-838E8D13E333}"/>
                  </a:ext>
                </a:extLst>
              </p:cNvPr>
              <p:cNvSpPr/>
              <p:nvPr/>
            </p:nvSpPr>
            <p:spPr>
              <a:xfrm>
                <a:off x="5561901" y="3338818"/>
                <a:ext cx="2877424" cy="117446"/>
              </a:xfrm>
              <a:custGeom>
                <a:avLst/>
                <a:gdLst>
                  <a:gd name="connsiteX0" fmla="*/ 0 w 2877424"/>
                  <a:gd name="connsiteY0" fmla="*/ 0 h 117446"/>
                  <a:gd name="connsiteX1" fmla="*/ 453005 w 2877424"/>
                  <a:gd name="connsiteY1" fmla="*/ 8389 h 117446"/>
                  <a:gd name="connsiteX2" fmla="*/ 528506 w 2877424"/>
                  <a:gd name="connsiteY2" fmla="*/ 117446 h 117446"/>
                  <a:gd name="connsiteX3" fmla="*/ 2877424 w 2877424"/>
                  <a:gd name="connsiteY3" fmla="*/ 100668 h 117446"/>
                  <a:gd name="connsiteX0" fmla="*/ 0 w 2877424"/>
                  <a:gd name="connsiteY0" fmla="*/ 8389 h 109057"/>
                  <a:gd name="connsiteX1" fmla="*/ 453005 w 2877424"/>
                  <a:gd name="connsiteY1" fmla="*/ 0 h 109057"/>
                  <a:gd name="connsiteX2" fmla="*/ 528506 w 2877424"/>
                  <a:gd name="connsiteY2" fmla="*/ 109057 h 109057"/>
                  <a:gd name="connsiteX3" fmla="*/ 2877424 w 2877424"/>
                  <a:gd name="connsiteY3" fmla="*/ 92279 h 109057"/>
                  <a:gd name="connsiteX0" fmla="*/ 0 w 2877424"/>
                  <a:gd name="connsiteY0" fmla="*/ 0 h 117446"/>
                  <a:gd name="connsiteX1" fmla="*/ 453005 w 2877424"/>
                  <a:gd name="connsiteY1" fmla="*/ 8389 h 117446"/>
                  <a:gd name="connsiteX2" fmla="*/ 528506 w 2877424"/>
                  <a:gd name="connsiteY2" fmla="*/ 117446 h 117446"/>
                  <a:gd name="connsiteX3" fmla="*/ 2877424 w 2877424"/>
                  <a:gd name="connsiteY3" fmla="*/ 100668 h 117446"/>
                  <a:gd name="connsiteX0" fmla="*/ 0 w 2877424"/>
                  <a:gd name="connsiteY0" fmla="*/ 8389 h 125835"/>
                  <a:gd name="connsiteX1" fmla="*/ 461394 w 2877424"/>
                  <a:gd name="connsiteY1" fmla="*/ 0 h 125835"/>
                  <a:gd name="connsiteX2" fmla="*/ 528506 w 2877424"/>
                  <a:gd name="connsiteY2" fmla="*/ 125835 h 125835"/>
                  <a:gd name="connsiteX3" fmla="*/ 2877424 w 2877424"/>
                  <a:gd name="connsiteY3" fmla="*/ 109057 h 125835"/>
                  <a:gd name="connsiteX0" fmla="*/ 0 w 2877424"/>
                  <a:gd name="connsiteY0" fmla="*/ 0 h 117446"/>
                  <a:gd name="connsiteX1" fmla="*/ 461394 w 2877424"/>
                  <a:gd name="connsiteY1" fmla="*/ 0 h 117446"/>
                  <a:gd name="connsiteX2" fmla="*/ 528506 w 2877424"/>
                  <a:gd name="connsiteY2" fmla="*/ 117446 h 117446"/>
                  <a:gd name="connsiteX3" fmla="*/ 2877424 w 2877424"/>
                  <a:gd name="connsiteY3" fmla="*/ 100668 h 117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7424" h="117446">
                    <a:moveTo>
                      <a:pt x="0" y="0"/>
                    </a:moveTo>
                    <a:lnTo>
                      <a:pt x="461394" y="0"/>
                    </a:lnTo>
                    <a:lnTo>
                      <a:pt x="528506" y="117446"/>
                    </a:lnTo>
                    <a:lnTo>
                      <a:pt x="2877424" y="100668"/>
                    </a:lnTo>
                  </a:path>
                </a:pathLst>
              </a:custGeom>
              <a:noFill/>
              <a:ln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43000">
                      <a:schemeClr val="accent4"/>
                    </a:gs>
                    <a:gs pos="100000">
                      <a:schemeClr val="accent4">
                        <a:lumMod val="50000"/>
                      </a:schemeClr>
                    </a:gs>
                    <a:gs pos="20425">
                      <a:schemeClr val="accent4"/>
                    </a:gs>
                    <a:gs pos="75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6" name="Freeform: Shape 118">
                <a:extLst>
                  <a:ext uri="{FF2B5EF4-FFF2-40B4-BE49-F238E27FC236}">
                    <a16:creationId xmlns:a16="http://schemas.microsoft.com/office/drawing/2014/main" id="{7A33C5DD-B42F-2D1F-7177-ECFD89F89F09}"/>
                  </a:ext>
                </a:extLst>
              </p:cNvPr>
              <p:cNvSpPr/>
              <p:nvPr/>
            </p:nvSpPr>
            <p:spPr>
              <a:xfrm>
                <a:off x="5637402" y="4328719"/>
                <a:ext cx="2961314" cy="192947"/>
              </a:xfrm>
              <a:custGeom>
                <a:avLst/>
                <a:gdLst>
                  <a:gd name="connsiteX0" fmla="*/ 0 w 2961314"/>
                  <a:gd name="connsiteY0" fmla="*/ 0 h 192947"/>
                  <a:gd name="connsiteX1" fmla="*/ 2155970 w 2961314"/>
                  <a:gd name="connsiteY1" fmla="*/ 8389 h 192947"/>
                  <a:gd name="connsiteX2" fmla="*/ 2315361 w 2961314"/>
                  <a:gd name="connsiteY2" fmla="*/ 192947 h 192947"/>
                  <a:gd name="connsiteX3" fmla="*/ 2961314 w 2961314"/>
                  <a:gd name="connsiteY3" fmla="*/ 176169 h 192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1314" h="192947">
                    <a:moveTo>
                      <a:pt x="0" y="0"/>
                    </a:moveTo>
                    <a:lnTo>
                      <a:pt x="2155970" y="8389"/>
                    </a:lnTo>
                    <a:lnTo>
                      <a:pt x="2315361" y="192947"/>
                    </a:lnTo>
                    <a:lnTo>
                      <a:pt x="2961314" y="176169"/>
                    </a:lnTo>
                  </a:path>
                </a:pathLst>
              </a:custGeom>
              <a:noFill/>
              <a:ln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43000">
                      <a:schemeClr val="accent4"/>
                    </a:gs>
                    <a:gs pos="100000">
                      <a:schemeClr val="accent4">
                        <a:lumMod val="50000"/>
                      </a:schemeClr>
                    </a:gs>
                    <a:gs pos="20425">
                      <a:schemeClr val="accent4"/>
                    </a:gs>
                    <a:gs pos="75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7" name="Freeform: Shape 119">
                <a:extLst>
                  <a:ext uri="{FF2B5EF4-FFF2-40B4-BE49-F238E27FC236}">
                    <a16:creationId xmlns:a16="http://schemas.microsoft.com/office/drawing/2014/main" id="{A03D7149-22B4-E7E2-62CD-31A254F32DE4}"/>
                  </a:ext>
                </a:extLst>
              </p:cNvPr>
              <p:cNvSpPr/>
              <p:nvPr/>
            </p:nvSpPr>
            <p:spPr>
              <a:xfrm>
                <a:off x="8061820" y="4228051"/>
                <a:ext cx="1283516" cy="134224"/>
              </a:xfrm>
              <a:custGeom>
                <a:avLst/>
                <a:gdLst>
                  <a:gd name="connsiteX0" fmla="*/ 1283516 w 1283516"/>
                  <a:gd name="connsiteY0" fmla="*/ 0 h 134224"/>
                  <a:gd name="connsiteX1" fmla="*/ 436228 w 1283516"/>
                  <a:gd name="connsiteY1" fmla="*/ 8389 h 134224"/>
                  <a:gd name="connsiteX2" fmla="*/ 310393 w 1283516"/>
                  <a:gd name="connsiteY2" fmla="*/ 125835 h 134224"/>
                  <a:gd name="connsiteX3" fmla="*/ 0 w 1283516"/>
                  <a:gd name="connsiteY3" fmla="*/ 134224 h 134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3516" h="134224">
                    <a:moveTo>
                      <a:pt x="1283516" y="0"/>
                    </a:moveTo>
                    <a:lnTo>
                      <a:pt x="436228" y="8389"/>
                    </a:lnTo>
                    <a:lnTo>
                      <a:pt x="310393" y="125835"/>
                    </a:lnTo>
                    <a:lnTo>
                      <a:pt x="0" y="134224"/>
                    </a:lnTo>
                  </a:path>
                </a:pathLst>
              </a:custGeom>
              <a:noFill/>
              <a:ln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43000">
                      <a:schemeClr val="accent4"/>
                    </a:gs>
                    <a:gs pos="100000">
                      <a:schemeClr val="accent4">
                        <a:lumMod val="50000"/>
                      </a:schemeClr>
                    </a:gs>
                    <a:gs pos="20425">
                      <a:schemeClr val="accent4"/>
                    </a:gs>
                    <a:gs pos="75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829134D-0A94-0CB5-E6DB-3BBC2D861D5C}"/>
                  </a:ext>
                </a:extLst>
              </p:cNvPr>
              <p:cNvSpPr/>
              <p:nvPr/>
            </p:nvSpPr>
            <p:spPr>
              <a:xfrm>
                <a:off x="5152821" y="3603071"/>
                <a:ext cx="73152" cy="7315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43000">
                      <a:schemeClr val="accent4"/>
                    </a:gs>
                    <a:gs pos="100000">
                      <a:schemeClr val="accent4">
                        <a:lumMod val="50000"/>
                      </a:schemeClr>
                    </a:gs>
                    <a:gs pos="20425">
                      <a:schemeClr val="accent4"/>
                    </a:gs>
                    <a:gs pos="75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B3E30E4-FA21-235B-8FFE-65741E97BA85}"/>
                  </a:ext>
                </a:extLst>
              </p:cNvPr>
              <p:cNvSpPr/>
              <p:nvPr/>
            </p:nvSpPr>
            <p:spPr>
              <a:xfrm>
                <a:off x="9101992" y="3958210"/>
                <a:ext cx="73152" cy="7315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43000">
                      <a:schemeClr val="accent4"/>
                    </a:gs>
                    <a:gs pos="100000">
                      <a:schemeClr val="accent4">
                        <a:lumMod val="50000"/>
                      </a:schemeClr>
                    </a:gs>
                    <a:gs pos="20425">
                      <a:schemeClr val="accent4"/>
                    </a:gs>
                    <a:gs pos="75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0320C44-8412-84DB-EA85-14B0FE635A49}"/>
                  </a:ext>
                </a:extLst>
              </p:cNvPr>
              <p:cNvSpPr/>
              <p:nvPr/>
            </p:nvSpPr>
            <p:spPr>
              <a:xfrm>
                <a:off x="7499758" y="4460413"/>
                <a:ext cx="73152" cy="7315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43000">
                      <a:schemeClr val="accent4"/>
                    </a:gs>
                    <a:gs pos="100000">
                      <a:schemeClr val="accent4">
                        <a:lumMod val="50000"/>
                      </a:schemeClr>
                    </a:gs>
                    <a:gs pos="20425">
                      <a:schemeClr val="accent4"/>
                    </a:gs>
                    <a:gs pos="75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5A28FD3-4C16-D8ED-ED76-BF8758AA3CD2}"/>
                  </a:ext>
                </a:extLst>
              </p:cNvPr>
              <p:cNvSpPr/>
              <p:nvPr/>
            </p:nvSpPr>
            <p:spPr>
              <a:xfrm>
                <a:off x="8598716" y="4463726"/>
                <a:ext cx="73152" cy="7315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43000">
                      <a:schemeClr val="accent4"/>
                    </a:gs>
                    <a:gs pos="100000">
                      <a:schemeClr val="accent4">
                        <a:lumMod val="50000"/>
                      </a:schemeClr>
                    </a:gs>
                    <a:gs pos="20425">
                      <a:schemeClr val="accent4"/>
                    </a:gs>
                    <a:gs pos="75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6CCE239-11BA-6E51-B459-656DF2AC98C3}"/>
                  </a:ext>
                </a:extLst>
              </p:cNvPr>
              <p:cNvSpPr/>
              <p:nvPr/>
            </p:nvSpPr>
            <p:spPr>
              <a:xfrm>
                <a:off x="8439325" y="3419368"/>
                <a:ext cx="45720" cy="4572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43000">
                      <a:schemeClr val="accent4"/>
                    </a:gs>
                    <a:gs pos="100000">
                      <a:schemeClr val="accent4">
                        <a:lumMod val="50000"/>
                      </a:schemeClr>
                    </a:gs>
                    <a:gs pos="20425">
                      <a:schemeClr val="accent4"/>
                    </a:gs>
                    <a:gs pos="75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83C9A2B-5C37-A3CE-00A5-5D945C161B28}"/>
                  </a:ext>
                </a:extLst>
              </p:cNvPr>
              <p:cNvSpPr/>
              <p:nvPr/>
            </p:nvSpPr>
            <p:spPr>
              <a:xfrm>
                <a:off x="5509072" y="3317448"/>
                <a:ext cx="45720" cy="4572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43000">
                      <a:schemeClr val="accent4"/>
                    </a:gs>
                    <a:gs pos="100000">
                      <a:schemeClr val="accent4">
                        <a:lumMod val="50000"/>
                      </a:schemeClr>
                    </a:gs>
                    <a:gs pos="20425">
                      <a:schemeClr val="accent4"/>
                    </a:gs>
                    <a:gs pos="75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7F8AFFE-0193-933F-C197-3B5E19BF76FD}"/>
                  </a:ext>
                </a:extLst>
              </p:cNvPr>
              <p:cNvSpPr/>
              <p:nvPr/>
            </p:nvSpPr>
            <p:spPr>
              <a:xfrm>
                <a:off x="5590829" y="4303553"/>
                <a:ext cx="45720" cy="4572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43000">
                      <a:schemeClr val="accent4"/>
                    </a:gs>
                    <a:gs pos="100000">
                      <a:schemeClr val="accent4">
                        <a:lumMod val="50000"/>
                      </a:schemeClr>
                    </a:gs>
                    <a:gs pos="20425">
                      <a:schemeClr val="accent4"/>
                    </a:gs>
                    <a:gs pos="75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2413FBF-02B7-F3B7-A63D-BFC940AA5B17}"/>
                  </a:ext>
                </a:extLst>
              </p:cNvPr>
              <p:cNvSpPr/>
              <p:nvPr/>
            </p:nvSpPr>
            <p:spPr>
              <a:xfrm>
                <a:off x="8013880" y="4343190"/>
                <a:ext cx="45720" cy="4572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43000">
                      <a:schemeClr val="accent4"/>
                    </a:gs>
                    <a:gs pos="100000">
                      <a:schemeClr val="accent4">
                        <a:lumMod val="50000"/>
                      </a:schemeClr>
                    </a:gs>
                    <a:gs pos="20425">
                      <a:schemeClr val="accent4"/>
                    </a:gs>
                    <a:gs pos="75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F0EE2AD-36D4-4A3A-210E-3F79911BE7AB}"/>
                  </a:ext>
                </a:extLst>
              </p:cNvPr>
              <p:cNvSpPr/>
              <p:nvPr/>
            </p:nvSpPr>
            <p:spPr>
              <a:xfrm>
                <a:off x="9345336" y="4201416"/>
                <a:ext cx="45720" cy="4572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43000">
                      <a:schemeClr val="accent4"/>
                    </a:gs>
                    <a:gs pos="100000">
                      <a:schemeClr val="accent4">
                        <a:lumMod val="50000"/>
                      </a:schemeClr>
                    </a:gs>
                    <a:gs pos="20425">
                      <a:schemeClr val="accent4"/>
                    </a:gs>
                    <a:gs pos="75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B8C62A-543A-98D0-4432-D00EA4434B80}"/>
                </a:ext>
              </a:extLst>
            </p:cNvPr>
            <p:cNvSpPr txBox="1"/>
            <p:nvPr/>
          </p:nvSpPr>
          <p:spPr>
            <a:xfrm>
              <a:off x="1288319" y="1838530"/>
              <a:ext cx="4297077" cy="2308325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>
                <a:spcBef>
                  <a:spcPts val="640"/>
                </a:spcBef>
              </a:pPr>
              <a:r>
                <a:rPr lang="en-GB" sz="2400" dirty="0">
                  <a:latin typeface="Calibri"/>
                  <a:ea typeface="Calibri"/>
                  <a:cs typeface="Calibri"/>
                </a:rPr>
                <a:t>When Birbal entered the courtroom to introduce himself, he was surprised to see everyone dressed alike and sitting on a similar kind of throne. </a:t>
              </a:r>
              <a:endParaRPr lang="en-US" sz="2400" dirty="0"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913FC16-DEF9-DBEE-6539-F95955ED95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468941" y="1432941"/>
            <a:ext cx="4674613" cy="35007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A painting of a person in a long robe&#10;&#10;Description automatically generated">
            <a:extLst>
              <a:ext uri="{FF2B5EF4-FFF2-40B4-BE49-F238E27FC236}">
                <a16:creationId xmlns:a16="http://schemas.microsoft.com/office/drawing/2014/main" id="{65B9FCEA-A97F-02F7-0614-5E6DC686C9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18" t="38650" r="33775" b="12270"/>
          <a:stretch/>
        </p:blipFill>
        <p:spPr>
          <a:xfrm>
            <a:off x="7991588" y="2576147"/>
            <a:ext cx="751509" cy="190252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94AD4E4-7A6A-1CDC-9DEB-C018AE844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n-GB" sz="3200" b="1" dirty="0"/>
              <a:t>Birbal enters</a:t>
            </a:r>
          </a:p>
          <a:p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61605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1EFBE3F-15ED-E14F-B5D9-2197050557C8}"/>
              </a:ext>
            </a:extLst>
          </p:cNvPr>
          <p:cNvGrpSpPr/>
          <p:nvPr/>
        </p:nvGrpSpPr>
        <p:grpSpPr>
          <a:xfrm>
            <a:off x="299170" y="1515460"/>
            <a:ext cx="5749532" cy="3834877"/>
            <a:chOff x="346468" y="1515460"/>
            <a:chExt cx="5384433" cy="383487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35A771B-E5C4-DE12-3A05-750F2F9CF3B7}"/>
                </a:ext>
              </a:extLst>
            </p:cNvPr>
            <p:cNvGrpSpPr/>
            <p:nvPr/>
          </p:nvGrpSpPr>
          <p:grpSpPr>
            <a:xfrm>
              <a:off x="346468" y="1515460"/>
              <a:ext cx="5384433" cy="3834877"/>
              <a:chOff x="1980813" y="774876"/>
              <a:chExt cx="5300294" cy="1469254"/>
            </a:xfrm>
            <a:scene3d>
              <a:camera prst="orthographicFront"/>
              <a:lightRig rig="threePt" dir="t">
                <a:rot lat="0" lon="0" rev="6000000"/>
              </a:lightRig>
            </a:scene3d>
          </p:grpSpPr>
          <p:sp>
            <p:nvSpPr>
              <p:cNvPr id="49" name="Freeform: Shape 132">
                <a:extLst>
                  <a:ext uri="{FF2B5EF4-FFF2-40B4-BE49-F238E27FC236}">
                    <a16:creationId xmlns:a16="http://schemas.microsoft.com/office/drawing/2014/main" id="{D9DD669F-8C9E-E121-73BB-5EEA86C80BDC}"/>
                  </a:ext>
                </a:extLst>
              </p:cNvPr>
              <p:cNvSpPr/>
              <p:nvPr/>
            </p:nvSpPr>
            <p:spPr>
              <a:xfrm>
                <a:off x="1980813" y="1329671"/>
                <a:ext cx="1123948" cy="347823"/>
              </a:xfrm>
              <a:custGeom>
                <a:avLst/>
                <a:gdLst>
                  <a:gd name="connsiteX0" fmla="*/ 0 w 2070589"/>
                  <a:gd name="connsiteY0" fmla="*/ 0 h 602273"/>
                  <a:gd name="connsiteX1" fmla="*/ 1380393 w 2070589"/>
                  <a:gd name="connsiteY1" fmla="*/ 8792 h 602273"/>
                  <a:gd name="connsiteX2" fmla="*/ 1710104 w 2070589"/>
                  <a:gd name="connsiteY2" fmla="*/ 602273 h 602273"/>
                  <a:gd name="connsiteX3" fmla="*/ 2070589 w 2070589"/>
                  <a:gd name="connsiteY3" fmla="*/ 602273 h 602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0589" h="602273">
                    <a:moveTo>
                      <a:pt x="0" y="0"/>
                    </a:moveTo>
                    <a:lnTo>
                      <a:pt x="1380393" y="8792"/>
                    </a:lnTo>
                    <a:lnTo>
                      <a:pt x="1710104" y="602273"/>
                    </a:lnTo>
                    <a:lnTo>
                      <a:pt x="2070589" y="602273"/>
                    </a:lnTo>
                  </a:path>
                </a:pathLst>
              </a:custGeom>
              <a:noFill/>
              <a:ln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29000">
                      <a:schemeClr val="accent6"/>
                    </a:gs>
                    <a:gs pos="67000">
                      <a:schemeClr val="accent6">
                        <a:lumMod val="75000"/>
                      </a:schemeClr>
                    </a:gs>
                    <a:gs pos="100000">
                      <a:schemeClr val="accent6"/>
                    </a:gs>
                  </a:gsLst>
                  <a:lin ang="5400000" scaled="1"/>
                </a:gradFill>
              </a:ln>
              <a:sp3d prstMaterial="metal">
                <a:bevelT w="1905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0" name="Freeform: Shape 133">
                <a:extLst>
                  <a:ext uri="{FF2B5EF4-FFF2-40B4-BE49-F238E27FC236}">
                    <a16:creationId xmlns:a16="http://schemas.microsoft.com/office/drawing/2014/main" id="{B68AC1C1-8495-1C70-CB3C-496E0286A7A5}"/>
                  </a:ext>
                </a:extLst>
              </p:cNvPr>
              <p:cNvSpPr/>
              <p:nvPr/>
            </p:nvSpPr>
            <p:spPr>
              <a:xfrm>
                <a:off x="3030026" y="1862133"/>
                <a:ext cx="1037492" cy="114300"/>
              </a:xfrm>
              <a:custGeom>
                <a:avLst/>
                <a:gdLst>
                  <a:gd name="connsiteX0" fmla="*/ 0 w 1037492"/>
                  <a:gd name="connsiteY0" fmla="*/ 0 h 114300"/>
                  <a:gd name="connsiteX1" fmla="*/ 250581 w 1037492"/>
                  <a:gd name="connsiteY1" fmla="*/ 4396 h 114300"/>
                  <a:gd name="connsiteX2" fmla="*/ 373673 w 1037492"/>
                  <a:gd name="connsiteY2" fmla="*/ 109903 h 114300"/>
                  <a:gd name="connsiteX3" fmla="*/ 1037492 w 1037492"/>
                  <a:gd name="connsiteY3" fmla="*/ 11430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7492" h="114300">
                    <a:moveTo>
                      <a:pt x="0" y="0"/>
                    </a:moveTo>
                    <a:lnTo>
                      <a:pt x="250581" y="4396"/>
                    </a:lnTo>
                    <a:lnTo>
                      <a:pt x="373673" y="109903"/>
                    </a:lnTo>
                    <a:lnTo>
                      <a:pt x="1037492" y="114300"/>
                    </a:lnTo>
                  </a:path>
                </a:pathLst>
              </a:custGeom>
              <a:noFill/>
              <a:ln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29000">
                      <a:schemeClr val="accent6"/>
                    </a:gs>
                    <a:gs pos="67000">
                      <a:schemeClr val="accent6">
                        <a:lumMod val="75000"/>
                      </a:schemeClr>
                    </a:gs>
                    <a:gs pos="100000">
                      <a:schemeClr val="accent6"/>
                    </a:gs>
                  </a:gsLst>
                  <a:lin ang="5400000" scaled="1"/>
                </a:gradFill>
              </a:ln>
              <a:sp3d prstMaterial="metal">
                <a:bevelT w="1905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1" name="Freeform: Shape 134">
                <a:extLst>
                  <a:ext uri="{FF2B5EF4-FFF2-40B4-BE49-F238E27FC236}">
                    <a16:creationId xmlns:a16="http://schemas.microsoft.com/office/drawing/2014/main" id="{40DB8BCB-368D-EE60-9772-CB3E6F268E54}"/>
                  </a:ext>
                </a:extLst>
              </p:cNvPr>
              <p:cNvSpPr/>
              <p:nvPr/>
            </p:nvSpPr>
            <p:spPr>
              <a:xfrm>
                <a:off x="3777372" y="908167"/>
                <a:ext cx="3222381" cy="131885"/>
              </a:xfrm>
              <a:custGeom>
                <a:avLst/>
                <a:gdLst>
                  <a:gd name="connsiteX0" fmla="*/ 0 w 3222381"/>
                  <a:gd name="connsiteY0" fmla="*/ 65943 h 131885"/>
                  <a:gd name="connsiteX1" fmla="*/ 2259623 w 3222381"/>
                  <a:gd name="connsiteY1" fmla="*/ 65943 h 131885"/>
                  <a:gd name="connsiteX2" fmla="*/ 2316773 w 3222381"/>
                  <a:gd name="connsiteY2" fmla="*/ 131885 h 131885"/>
                  <a:gd name="connsiteX3" fmla="*/ 2760785 w 3222381"/>
                  <a:gd name="connsiteY3" fmla="*/ 131885 h 131885"/>
                  <a:gd name="connsiteX4" fmla="*/ 2831123 w 3222381"/>
                  <a:gd name="connsiteY4" fmla="*/ 0 h 131885"/>
                  <a:gd name="connsiteX5" fmla="*/ 3222381 w 3222381"/>
                  <a:gd name="connsiteY5" fmla="*/ 0 h 131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22381" h="131885">
                    <a:moveTo>
                      <a:pt x="0" y="65943"/>
                    </a:moveTo>
                    <a:lnTo>
                      <a:pt x="2259623" y="65943"/>
                    </a:lnTo>
                    <a:lnTo>
                      <a:pt x="2316773" y="131885"/>
                    </a:lnTo>
                    <a:lnTo>
                      <a:pt x="2760785" y="131885"/>
                    </a:lnTo>
                    <a:lnTo>
                      <a:pt x="2831123" y="0"/>
                    </a:lnTo>
                    <a:lnTo>
                      <a:pt x="3222381" y="0"/>
                    </a:lnTo>
                  </a:path>
                </a:pathLst>
              </a:custGeom>
              <a:noFill/>
              <a:ln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29000">
                      <a:schemeClr val="accent6"/>
                    </a:gs>
                    <a:gs pos="67000">
                      <a:schemeClr val="accent6">
                        <a:lumMod val="75000"/>
                      </a:schemeClr>
                    </a:gs>
                    <a:gs pos="100000">
                      <a:schemeClr val="accent6"/>
                    </a:gs>
                  </a:gsLst>
                  <a:lin ang="5400000" scaled="1"/>
                </a:gradFill>
              </a:ln>
              <a:sp3d prstMaterial="metal">
                <a:bevelT w="1905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2" name="Freeform: Shape 135">
                <a:extLst>
                  <a:ext uri="{FF2B5EF4-FFF2-40B4-BE49-F238E27FC236}">
                    <a16:creationId xmlns:a16="http://schemas.microsoft.com/office/drawing/2014/main" id="{E8208D0B-5ED0-ED06-6DE0-4004024FA836}"/>
                  </a:ext>
                </a:extLst>
              </p:cNvPr>
              <p:cNvSpPr/>
              <p:nvPr/>
            </p:nvSpPr>
            <p:spPr>
              <a:xfrm>
                <a:off x="2920124" y="811452"/>
                <a:ext cx="3407018" cy="694592"/>
              </a:xfrm>
              <a:custGeom>
                <a:avLst/>
                <a:gdLst>
                  <a:gd name="connsiteX0" fmla="*/ 0 w 3420207"/>
                  <a:gd name="connsiteY0" fmla="*/ 685800 h 703384"/>
                  <a:gd name="connsiteX1" fmla="*/ 136281 w 3420207"/>
                  <a:gd name="connsiteY1" fmla="*/ 703384 h 703384"/>
                  <a:gd name="connsiteX2" fmla="*/ 549519 w 3420207"/>
                  <a:gd name="connsiteY2" fmla="*/ 0 h 703384"/>
                  <a:gd name="connsiteX3" fmla="*/ 3420207 w 3420207"/>
                  <a:gd name="connsiteY3" fmla="*/ 4396 h 703384"/>
                  <a:gd name="connsiteX0" fmla="*/ 0 w 3420207"/>
                  <a:gd name="connsiteY0" fmla="*/ 685800 h 690195"/>
                  <a:gd name="connsiteX1" fmla="*/ 136281 w 3420207"/>
                  <a:gd name="connsiteY1" fmla="*/ 690195 h 690195"/>
                  <a:gd name="connsiteX2" fmla="*/ 549519 w 3420207"/>
                  <a:gd name="connsiteY2" fmla="*/ 0 h 690195"/>
                  <a:gd name="connsiteX3" fmla="*/ 3420207 w 3420207"/>
                  <a:gd name="connsiteY3" fmla="*/ 4396 h 690195"/>
                  <a:gd name="connsiteX0" fmla="*/ 0 w 3402622"/>
                  <a:gd name="connsiteY0" fmla="*/ 703384 h 703384"/>
                  <a:gd name="connsiteX1" fmla="*/ 118696 w 3402622"/>
                  <a:gd name="connsiteY1" fmla="*/ 690195 h 703384"/>
                  <a:gd name="connsiteX2" fmla="*/ 531934 w 3402622"/>
                  <a:gd name="connsiteY2" fmla="*/ 0 h 703384"/>
                  <a:gd name="connsiteX3" fmla="*/ 3402622 w 3402622"/>
                  <a:gd name="connsiteY3" fmla="*/ 4396 h 703384"/>
                  <a:gd name="connsiteX0" fmla="*/ 0 w 3407018"/>
                  <a:gd name="connsiteY0" fmla="*/ 694592 h 694592"/>
                  <a:gd name="connsiteX1" fmla="*/ 123092 w 3407018"/>
                  <a:gd name="connsiteY1" fmla="*/ 690195 h 694592"/>
                  <a:gd name="connsiteX2" fmla="*/ 536330 w 3407018"/>
                  <a:gd name="connsiteY2" fmla="*/ 0 h 694592"/>
                  <a:gd name="connsiteX3" fmla="*/ 3407018 w 3407018"/>
                  <a:gd name="connsiteY3" fmla="*/ 4396 h 694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07018" h="694592">
                    <a:moveTo>
                      <a:pt x="0" y="694592"/>
                    </a:moveTo>
                    <a:lnTo>
                      <a:pt x="123092" y="690195"/>
                    </a:lnTo>
                    <a:lnTo>
                      <a:pt x="536330" y="0"/>
                    </a:lnTo>
                    <a:lnTo>
                      <a:pt x="3407018" y="4396"/>
                    </a:lnTo>
                  </a:path>
                </a:pathLst>
              </a:custGeom>
              <a:noFill/>
              <a:ln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29000">
                      <a:schemeClr val="accent6"/>
                    </a:gs>
                    <a:gs pos="67000">
                      <a:schemeClr val="accent6">
                        <a:lumMod val="75000"/>
                      </a:schemeClr>
                    </a:gs>
                    <a:gs pos="100000">
                      <a:schemeClr val="accent6"/>
                    </a:gs>
                  </a:gsLst>
                  <a:lin ang="5400000" scaled="1"/>
                </a:gradFill>
              </a:ln>
              <a:sp3d prstMaterial="metal">
                <a:bevelT w="1905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3" name="Freeform: Shape 136">
                <a:extLst>
                  <a:ext uri="{FF2B5EF4-FFF2-40B4-BE49-F238E27FC236}">
                    <a16:creationId xmlns:a16="http://schemas.microsoft.com/office/drawing/2014/main" id="{6BDBD1CF-9810-4270-E7C6-70D6B386962C}"/>
                  </a:ext>
                </a:extLst>
              </p:cNvPr>
              <p:cNvSpPr/>
              <p:nvPr/>
            </p:nvSpPr>
            <p:spPr>
              <a:xfrm>
                <a:off x="4318099" y="1018071"/>
                <a:ext cx="2963008" cy="1182565"/>
              </a:xfrm>
              <a:custGeom>
                <a:avLst/>
                <a:gdLst>
                  <a:gd name="connsiteX0" fmla="*/ 2382716 w 2963008"/>
                  <a:gd name="connsiteY0" fmla="*/ 0 h 1182565"/>
                  <a:gd name="connsiteX1" fmla="*/ 2642089 w 2963008"/>
                  <a:gd name="connsiteY1" fmla="*/ 0 h 1182565"/>
                  <a:gd name="connsiteX2" fmla="*/ 2963008 w 2963008"/>
                  <a:gd name="connsiteY2" fmla="*/ 545123 h 1182565"/>
                  <a:gd name="connsiteX3" fmla="*/ 2633296 w 2963008"/>
                  <a:gd name="connsiteY3" fmla="*/ 1090246 h 1182565"/>
                  <a:gd name="connsiteX4" fmla="*/ 79131 w 2963008"/>
                  <a:gd name="connsiteY4" fmla="*/ 1085850 h 1182565"/>
                  <a:gd name="connsiteX5" fmla="*/ 0 w 2963008"/>
                  <a:gd name="connsiteY5" fmla="*/ 1182565 h 1182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3008" h="1182565">
                    <a:moveTo>
                      <a:pt x="2382716" y="0"/>
                    </a:moveTo>
                    <a:lnTo>
                      <a:pt x="2642089" y="0"/>
                    </a:lnTo>
                    <a:lnTo>
                      <a:pt x="2963008" y="545123"/>
                    </a:lnTo>
                    <a:lnTo>
                      <a:pt x="2633296" y="1090246"/>
                    </a:lnTo>
                    <a:lnTo>
                      <a:pt x="79131" y="1085850"/>
                    </a:lnTo>
                    <a:lnTo>
                      <a:pt x="0" y="1182565"/>
                    </a:lnTo>
                  </a:path>
                </a:pathLst>
              </a:custGeom>
              <a:noFill/>
              <a:ln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29000">
                      <a:schemeClr val="accent6"/>
                    </a:gs>
                    <a:gs pos="67000">
                      <a:schemeClr val="accent6">
                        <a:lumMod val="75000"/>
                      </a:schemeClr>
                    </a:gs>
                    <a:gs pos="100000">
                      <a:schemeClr val="accent6"/>
                    </a:gs>
                  </a:gsLst>
                  <a:lin ang="5400000" scaled="1"/>
                </a:gradFill>
              </a:ln>
              <a:sp3d prstMaterial="metal">
                <a:bevelT w="1905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4" name="Freeform: Shape 137">
                <a:extLst>
                  <a:ext uri="{FF2B5EF4-FFF2-40B4-BE49-F238E27FC236}">
                    <a16:creationId xmlns:a16="http://schemas.microsoft.com/office/drawing/2014/main" id="{8383171A-2D60-08D4-B86A-6442DE39F720}"/>
                  </a:ext>
                </a:extLst>
              </p:cNvPr>
              <p:cNvSpPr/>
              <p:nvPr/>
            </p:nvSpPr>
            <p:spPr>
              <a:xfrm>
                <a:off x="3531188" y="1954452"/>
                <a:ext cx="2954215" cy="175846"/>
              </a:xfrm>
              <a:custGeom>
                <a:avLst/>
                <a:gdLst>
                  <a:gd name="connsiteX0" fmla="*/ 0 w 2954215"/>
                  <a:gd name="connsiteY0" fmla="*/ 167054 h 175846"/>
                  <a:gd name="connsiteX1" fmla="*/ 637442 w 2954215"/>
                  <a:gd name="connsiteY1" fmla="*/ 175846 h 175846"/>
                  <a:gd name="connsiteX2" fmla="*/ 786911 w 2954215"/>
                  <a:gd name="connsiteY2" fmla="*/ 0 h 175846"/>
                  <a:gd name="connsiteX3" fmla="*/ 2954215 w 2954215"/>
                  <a:gd name="connsiteY3" fmla="*/ 4396 h 175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54215" h="175846">
                    <a:moveTo>
                      <a:pt x="0" y="167054"/>
                    </a:moveTo>
                    <a:lnTo>
                      <a:pt x="637442" y="175846"/>
                    </a:lnTo>
                    <a:lnTo>
                      <a:pt x="786911" y="0"/>
                    </a:lnTo>
                    <a:lnTo>
                      <a:pt x="2954215" y="4396"/>
                    </a:lnTo>
                  </a:path>
                </a:pathLst>
              </a:custGeom>
              <a:noFill/>
              <a:ln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29000">
                      <a:schemeClr val="accent6"/>
                    </a:gs>
                    <a:gs pos="67000">
                      <a:schemeClr val="accent6">
                        <a:lumMod val="75000"/>
                      </a:schemeClr>
                    </a:gs>
                    <a:gs pos="100000">
                      <a:schemeClr val="accent6"/>
                    </a:gs>
                  </a:gsLst>
                  <a:lin ang="5400000" scaled="1"/>
                </a:gradFill>
              </a:ln>
              <a:sp3d prstMaterial="metal">
                <a:bevelT w="1905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FC4B4055-30E7-8731-1E1F-39866ECDF6E7}"/>
                  </a:ext>
                </a:extLst>
              </p:cNvPr>
              <p:cNvSpPr/>
              <p:nvPr/>
            </p:nvSpPr>
            <p:spPr>
              <a:xfrm>
                <a:off x="6327142" y="774876"/>
                <a:ext cx="73152" cy="7315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29000">
                      <a:schemeClr val="accent6"/>
                    </a:gs>
                    <a:gs pos="67000">
                      <a:schemeClr val="accent6">
                        <a:lumMod val="75000"/>
                      </a:schemeClr>
                    </a:gs>
                    <a:gs pos="100000">
                      <a:schemeClr val="accent6"/>
                    </a:gs>
                  </a:gsLst>
                  <a:lin ang="5400000" scaled="1"/>
                </a:gradFill>
              </a:ln>
              <a:sp3d prstMaterial="metal">
                <a:bevelT w="1905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C1A8286-F790-9006-749F-C9255A231DF9}"/>
                  </a:ext>
                </a:extLst>
              </p:cNvPr>
              <p:cNvSpPr/>
              <p:nvPr/>
            </p:nvSpPr>
            <p:spPr>
              <a:xfrm>
                <a:off x="3113040" y="1640590"/>
                <a:ext cx="73152" cy="7315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29000">
                      <a:schemeClr val="accent6"/>
                    </a:gs>
                    <a:gs pos="67000">
                      <a:schemeClr val="accent6">
                        <a:lumMod val="75000"/>
                      </a:schemeClr>
                    </a:gs>
                    <a:gs pos="100000">
                      <a:schemeClr val="accent6"/>
                    </a:gs>
                  </a:gsLst>
                  <a:lin ang="5400000" scaled="1"/>
                </a:gradFill>
              </a:ln>
              <a:sp3d prstMaterial="metal">
                <a:bevelT w="1905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ADACB30-4B63-4B6E-20BA-587A152BEF01}"/>
                  </a:ext>
                </a:extLst>
              </p:cNvPr>
              <p:cNvSpPr/>
              <p:nvPr/>
            </p:nvSpPr>
            <p:spPr>
              <a:xfrm>
                <a:off x="6494426" y="1917876"/>
                <a:ext cx="73152" cy="7315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29000">
                      <a:schemeClr val="accent6"/>
                    </a:gs>
                    <a:gs pos="67000">
                      <a:schemeClr val="accent6">
                        <a:lumMod val="75000"/>
                      </a:schemeClr>
                    </a:gs>
                    <a:gs pos="100000">
                      <a:schemeClr val="accent6"/>
                    </a:gs>
                  </a:gsLst>
                  <a:lin ang="5400000" scaled="1"/>
                </a:gradFill>
              </a:ln>
              <a:sp3d prstMaterial="metal">
                <a:bevelT w="1905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5F4B8E5-257A-179F-18B6-5DD74679E647}"/>
                  </a:ext>
                </a:extLst>
              </p:cNvPr>
              <p:cNvSpPr/>
              <p:nvPr/>
            </p:nvSpPr>
            <p:spPr>
              <a:xfrm>
                <a:off x="3444617" y="2087920"/>
                <a:ext cx="73152" cy="7315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29000">
                      <a:schemeClr val="accent6"/>
                    </a:gs>
                    <a:gs pos="67000">
                      <a:schemeClr val="accent6">
                        <a:lumMod val="75000"/>
                      </a:schemeClr>
                    </a:gs>
                    <a:gs pos="100000">
                      <a:schemeClr val="accent6"/>
                    </a:gs>
                  </a:gsLst>
                  <a:lin ang="5400000" scaled="1"/>
                </a:gradFill>
              </a:ln>
              <a:sp3d prstMaterial="metal">
                <a:bevelT w="1905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DC792440-01B2-E081-30E6-301C462D60EA}"/>
                  </a:ext>
                </a:extLst>
              </p:cNvPr>
              <p:cNvSpPr/>
              <p:nvPr/>
            </p:nvSpPr>
            <p:spPr>
              <a:xfrm>
                <a:off x="6999753" y="885307"/>
                <a:ext cx="45720" cy="4572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29000">
                      <a:schemeClr val="accent6"/>
                    </a:gs>
                    <a:gs pos="67000">
                      <a:schemeClr val="accent6">
                        <a:lumMod val="75000"/>
                      </a:schemeClr>
                    </a:gs>
                    <a:gs pos="100000">
                      <a:schemeClr val="accent6"/>
                    </a:gs>
                  </a:gsLst>
                  <a:lin ang="5400000" scaled="1"/>
                </a:gradFill>
              </a:ln>
              <a:sp3d prstMaterial="metal">
                <a:bevelT w="1905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537EDE8-DF40-1D93-E788-9E741BE23B05}"/>
                  </a:ext>
                </a:extLst>
              </p:cNvPr>
              <p:cNvSpPr/>
              <p:nvPr/>
            </p:nvSpPr>
            <p:spPr>
              <a:xfrm>
                <a:off x="2860338" y="1483184"/>
                <a:ext cx="45720" cy="4572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29000">
                      <a:schemeClr val="accent6"/>
                    </a:gs>
                    <a:gs pos="67000">
                      <a:schemeClr val="accent6">
                        <a:lumMod val="75000"/>
                      </a:schemeClr>
                    </a:gs>
                    <a:gs pos="100000">
                      <a:schemeClr val="accent6"/>
                    </a:gs>
                  </a:gsLst>
                  <a:lin ang="5400000" scaled="1"/>
                </a:gradFill>
              </a:ln>
              <a:sp3d prstMaterial="metal">
                <a:bevelT w="1905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4F66B99-8E85-7F8C-1270-B766416BFA1A}"/>
                  </a:ext>
                </a:extLst>
              </p:cNvPr>
              <p:cNvSpPr/>
              <p:nvPr/>
            </p:nvSpPr>
            <p:spPr>
              <a:xfrm>
                <a:off x="2971884" y="1834008"/>
                <a:ext cx="45720" cy="4572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29000">
                      <a:schemeClr val="accent6"/>
                    </a:gs>
                    <a:gs pos="67000">
                      <a:schemeClr val="accent6">
                        <a:lumMod val="75000"/>
                      </a:schemeClr>
                    </a:gs>
                    <a:gs pos="100000">
                      <a:schemeClr val="accent6"/>
                    </a:gs>
                  </a:gsLst>
                  <a:lin ang="5400000" scaled="1"/>
                </a:gradFill>
              </a:ln>
              <a:sp3d prstMaterial="metal">
                <a:bevelT w="1905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916187F-42BC-DDD8-D061-320617C62A3E}"/>
                  </a:ext>
                </a:extLst>
              </p:cNvPr>
              <p:cNvSpPr/>
              <p:nvPr/>
            </p:nvSpPr>
            <p:spPr>
              <a:xfrm>
                <a:off x="4060733" y="1947886"/>
                <a:ext cx="45720" cy="4572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29000">
                      <a:schemeClr val="accent6"/>
                    </a:gs>
                    <a:gs pos="67000">
                      <a:schemeClr val="accent6">
                        <a:lumMod val="75000"/>
                      </a:schemeClr>
                    </a:gs>
                    <a:gs pos="100000">
                      <a:schemeClr val="accent6"/>
                    </a:gs>
                  </a:gsLst>
                  <a:lin ang="5400000" scaled="1"/>
                </a:gradFill>
              </a:ln>
              <a:sp3d prstMaterial="metal">
                <a:bevelT w="1905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B51B498D-DA7C-369D-918C-1ED11530AEB1}"/>
                  </a:ext>
                </a:extLst>
              </p:cNvPr>
              <p:cNvSpPr/>
              <p:nvPr/>
            </p:nvSpPr>
            <p:spPr>
              <a:xfrm>
                <a:off x="6644807" y="994332"/>
                <a:ext cx="45720" cy="4572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29000">
                      <a:schemeClr val="accent6"/>
                    </a:gs>
                    <a:gs pos="67000">
                      <a:schemeClr val="accent6">
                        <a:lumMod val="75000"/>
                      </a:schemeClr>
                    </a:gs>
                    <a:gs pos="100000">
                      <a:schemeClr val="accent6"/>
                    </a:gs>
                  </a:gsLst>
                  <a:lin ang="5400000" scaled="1"/>
                </a:gradFill>
              </a:ln>
              <a:sp3d prstMaterial="metal">
                <a:bevelT w="1905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CD86B164-1BDD-202A-C83D-A1EC0AA3D8B0}"/>
                  </a:ext>
                </a:extLst>
              </p:cNvPr>
              <p:cNvSpPr/>
              <p:nvPr/>
            </p:nvSpPr>
            <p:spPr>
              <a:xfrm>
                <a:off x="3731652" y="950153"/>
                <a:ext cx="45720" cy="4572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29000">
                      <a:schemeClr val="accent6"/>
                    </a:gs>
                    <a:gs pos="67000">
                      <a:schemeClr val="accent6">
                        <a:lumMod val="75000"/>
                      </a:schemeClr>
                    </a:gs>
                    <a:gs pos="100000">
                      <a:schemeClr val="accent6"/>
                    </a:gs>
                  </a:gsLst>
                  <a:lin ang="5400000" scaled="1"/>
                </a:gradFill>
              </a:ln>
              <a:sp3d prstMaterial="metal">
                <a:bevelT w="1905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5B3A3FEE-E7DB-6D99-664A-6CED7B0F4ABC}"/>
                  </a:ext>
                </a:extLst>
              </p:cNvPr>
              <p:cNvSpPr/>
              <p:nvPr/>
            </p:nvSpPr>
            <p:spPr>
              <a:xfrm>
                <a:off x="4272379" y="2198410"/>
                <a:ext cx="45720" cy="4572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29000">
                      <a:schemeClr val="accent6"/>
                    </a:gs>
                    <a:gs pos="67000">
                      <a:schemeClr val="accent6">
                        <a:lumMod val="75000"/>
                      </a:schemeClr>
                    </a:gs>
                    <a:gs pos="100000">
                      <a:schemeClr val="accent6"/>
                    </a:gs>
                  </a:gsLst>
                  <a:lin ang="5400000" scaled="1"/>
                </a:gradFill>
              </a:ln>
              <a:sp3d prstMaterial="metal">
                <a:bevelT w="1905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48" name="TextBox 3">
              <a:extLst>
                <a:ext uri="{FF2B5EF4-FFF2-40B4-BE49-F238E27FC236}">
                  <a16:creationId xmlns:a16="http://schemas.microsoft.com/office/drawing/2014/main" id="{9454FD92-11C7-B9DD-ECDD-D018183CD6F7}"/>
                </a:ext>
              </a:extLst>
            </p:cNvPr>
            <p:cNvSpPr txBox="1"/>
            <p:nvPr/>
          </p:nvSpPr>
          <p:spPr>
            <a:xfrm>
              <a:off x="1733357" y="2159013"/>
              <a:ext cx="3663126" cy="234618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spcBef>
                  <a:spcPts val="640"/>
                </a:spcBef>
              </a:pPr>
              <a:r>
                <a:rPr lang="en-US" sz="2400" dirty="0">
                  <a:latin typeface="Calibri"/>
                  <a:ea typeface="Calibri" panose="020F0502020204030204" pitchFamily="34" charset="0"/>
                  <a:cs typeface="Calibri"/>
                </a:rPr>
                <a:t>Birbal didn't get flustered. He attentively looked at each person. Then he went up to one of them and greeted him politely. It turned out to be the real king!</a:t>
              </a:r>
              <a:endPara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913FC16-DEF9-DBEE-6539-F95955ED95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421228" y="1267287"/>
            <a:ext cx="5656281" cy="4235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A painting of a person in a long robe&#10;&#10;Description automatically generated">
            <a:extLst>
              <a:ext uri="{FF2B5EF4-FFF2-40B4-BE49-F238E27FC236}">
                <a16:creationId xmlns:a16="http://schemas.microsoft.com/office/drawing/2014/main" id="{65B9FCEA-A97F-02F7-0614-5E6DC686C9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18" t="38650" r="33775" b="12270"/>
          <a:stretch/>
        </p:blipFill>
        <p:spPr>
          <a:xfrm>
            <a:off x="9158528" y="2888906"/>
            <a:ext cx="751533" cy="190496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42BC450-7020-9C0F-45B1-97503EAAA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n-GB" sz="3200" b="1" dirty="0"/>
              <a:t>Birbal’s cleverness</a:t>
            </a:r>
          </a:p>
        </p:txBody>
      </p:sp>
    </p:spTree>
    <p:extLst>
      <p:ext uri="{BB962C8B-B14F-4D97-AF65-F5344CB8AC3E}">
        <p14:creationId xmlns:p14="http://schemas.microsoft.com/office/powerpoint/2010/main" val="58637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B950848-24B2-944A-91CB-5B39BFBEBBB9}"/>
              </a:ext>
            </a:extLst>
          </p:cNvPr>
          <p:cNvGrpSpPr/>
          <p:nvPr/>
        </p:nvGrpSpPr>
        <p:grpSpPr>
          <a:xfrm>
            <a:off x="3269688" y="1302321"/>
            <a:ext cx="5656281" cy="4235926"/>
            <a:chOff x="6330388" y="1251521"/>
            <a:chExt cx="5656281" cy="42359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913FC16-DEF9-DBEE-6539-F95955ED9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6330388" y="1251521"/>
              <a:ext cx="5656281" cy="42359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5" name="Picture 4" descr="A painting of a person in a long robe&#10;&#10;Description automatically generated">
              <a:extLst>
                <a:ext uri="{FF2B5EF4-FFF2-40B4-BE49-F238E27FC236}">
                  <a16:creationId xmlns:a16="http://schemas.microsoft.com/office/drawing/2014/main" id="{65B9FCEA-A97F-02F7-0614-5E6DC686C9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318" t="38650" r="33775" b="12270"/>
            <a:stretch/>
          </p:blipFill>
          <p:spPr>
            <a:xfrm>
              <a:off x="9158528" y="2888906"/>
              <a:ext cx="751533" cy="1904964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E42BC450-7020-9C0F-45B1-97503EAAA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n-GB" sz="3200" b="1" dirty="0"/>
              <a:t>Birbal’s cleverness and the King’s test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5AF1BE87-7136-8C40-9BDC-A2A8E2FF3A14}"/>
              </a:ext>
            </a:extLst>
          </p:cNvPr>
          <p:cNvSpPr/>
          <p:nvPr/>
        </p:nvSpPr>
        <p:spPr>
          <a:xfrm>
            <a:off x="163778" y="1104900"/>
            <a:ext cx="2997200" cy="1193800"/>
          </a:xfrm>
          <a:prstGeom prst="wedgeRoundRectCallout">
            <a:avLst>
              <a:gd name="adj1" fmla="val 116105"/>
              <a:gd name="adj2" fmla="val 15024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did you figure out I am the real king?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7F59F8FB-0175-6141-A4C7-B6022A9772CA}"/>
              </a:ext>
            </a:extLst>
          </p:cNvPr>
          <p:cNvSpPr/>
          <p:nvPr/>
        </p:nvSpPr>
        <p:spPr>
          <a:xfrm>
            <a:off x="9103357" y="914400"/>
            <a:ext cx="2997200" cy="3752193"/>
          </a:xfrm>
          <a:prstGeom prst="wedgeRoundRectCallout">
            <a:avLst>
              <a:gd name="adj1" fmla="val -130669"/>
              <a:gd name="adj2" fmla="val 1187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My lord, you had a special kind of confidence that none of the others had. They kept looking at you for approval. That's how I got my clue that you are the real king.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0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288CC75-2039-2541-3687-6F22BFDD6903}"/>
              </a:ext>
            </a:extLst>
          </p:cNvPr>
          <p:cNvGrpSpPr/>
          <p:nvPr/>
        </p:nvGrpSpPr>
        <p:grpSpPr>
          <a:xfrm>
            <a:off x="527584" y="1556851"/>
            <a:ext cx="6666449" cy="3616384"/>
            <a:chOff x="541206" y="3642390"/>
            <a:chExt cx="6604581" cy="1470005"/>
          </a:xfrm>
        </p:grpSpPr>
        <p:sp>
          <p:nvSpPr>
            <p:cNvPr id="4" name="TextBox 2">
              <a:extLst>
                <a:ext uri="{FF2B5EF4-FFF2-40B4-BE49-F238E27FC236}">
                  <a16:creationId xmlns:a16="http://schemas.microsoft.com/office/drawing/2014/main" id="{4707A598-F6E4-585C-8F44-90C54EECC88F}"/>
                </a:ext>
              </a:extLst>
            </p:cNvPr>
            <p:cNvSpPr txBox="1"/>
            <p:nvPr/>
          </p:nvSpPr>
          <p:spPr>
            <a:xfrm>
              <a:off x="2855147" y="3953303"/>
              <a:ext cx="3867739" cy="78817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2400" dirty="0">
                  <a:latin typeface="Calibri"/>
                  <a:ea typeface="Calibri"/>
                  <a:cs typeface="Calibri"/>
                </a:rPr>
                <a:t>The king was delighted and impressed and praised Birbal for his extraordinary perceptiveness and attention to subtle details.</a:t>
              </a:r>
              <a:endParaRPr lang="en-US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A8518BD-A00F-2BA5-9086-06AB8B9A1D48}"/>
                </a:ext>
              </a:extLst>
            </p:cNvPr>
            <p:cNvGrpSpPr/>
            <p:nvPr/>
          </p:nvGrpSpPr>
          <p:grpSpPr>
            <a:xfrm>
              <a:off x="541206" y="3642390"/>
              <a:ext cx="6604581" cy="1470005"/>
              <a:chOff x="541206" y="3642390"/>
              <a:chExt cx="6604581" cy="1470005"/>
            </a:xfrm>
          </p:grpSpPr>
          <p:sp>
            <p:nvSpPr>
              <p:cNvPr id="51" name="Freeform: Shape 83">
                <a:extLst>
                  <a:ext uri="{FF2B5EF4-FFF2-40B4-BE49-F238E27FC236}">
                    <a16:creationId xmlns:a16="http://schemas.microsoft.com/office/drawing/2014/main" id="{11F32CAF-D902-223C-641D-EDE045359115}"/>
                  </a:ext>
                </a:extLst>
              </p:cNvPr>
              <p:cNvSpPr/>
              <p:nvPr/>
            </p:nvSpPr>
            <p:spPr>
              <a:xfrm>
                <a:off x="541206" y="4562635"/>
                <a:ext cx="2006082" cy="279918"/>
              </a:xfrm>
              <a:custGeom>
                <a:avLst/>
                <a:gdLst>
                  <a:gd name="connsiteX0" fmla="*/ 0 w 2006082"/>
                  <a:gd name="connsiteY0" fmla="*/ 0 h 279918"/>
                  <a:gd name="connsiteX1" fmla="*/ 1819470 w 2006082"/>
                  <a:gd name="connsiteY1" fmla="*/ 0 h 279918"/>
                  <a:gd name="connsiteX2" fmla="*/ 2006082 w 2006082"/>
                  <a:gd name="connsiteY2" fmla="*/ 279918 h 27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06082" h="279918">
                    <a:moveTo>
                      <a:pt x="0" y="0"/>
                    </a:moveTo>
                    <a:lnTo>
                      <a:pt x="1819470" y="0"/>
                    </a:lnTo>
                    <a:lnTo>
                      <a:pt x="2006082" y="279918"/>
                    </a:lnTo>
                  </a:path>
                </a:pathLst>
              </a:cu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52" name="Freeform: Shape 84">
                <a:extLst>
                  <a:ext uri="{FF2B5EF4-FFF2-40B4-BE49-F238E27FC236}">
                    <a16:creationId xmlns:a16="http://schemas.microsoft.com/office/drawing/2014/main" id="{9FD05097-4D66-78E2-07E6-6534F32B07AC}"/>
                  </a:ext>
                </a:extLst>
              </p:cNvPr>
              <p:cNvSpPr/>
              <p:nvPr/>
            </p:nvSpPr>
            <p:spPr>
              <a:xfrm>
                <a:off x="2407329" y="3685557"/>
                <a:ext cx="3331028" cy="1203649"/>
              </a:xfrm>
              <a:custGeom>
                <a:avLst/>
                <a:gdLst>
                  <a:gd name="connsiteX0" fmla="*/ 933061 w 3331028"/>
                  <a:gd name="connsiteY0" fmla="*/ 1194319 h 1203649"/>
                  <a:gd name="connsiteX1" fmla="*/ 326571 w 3331028"/>
                  <a:gd name="connsiteY1" fmla="*/ 1203649 h 1203649"/>
                  <a:gd name="connsiteX2" fmla="*/ 0 w 3331028"/>
                  <a:gd name="connsiteY2" fmla="*/ 662474 h 1203649"/>
                  <a:gd name="connsiteX3" fmla="*/ 317241 w 3331028"/>
                  <a:gd name="connsiteY3" fmla="*/ 111968 h 1203649"/>
                  <a:gd name="connsiteX4" fmla="*/ 3247053 w 3331028"/>
                  <a:gd name="connsiteY4" fmla="*/ 102637 h 1203649"/>
                  <a:gd name="connsiteX5" fmla="*/ 3331028 w 3331028"/>
                  <a:gd name="connsiteY5" fmla="*/ 0 h 1203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31028" h="1203649">
                    <a:moveTo>
                      <a:pt x="933061" y="1194319"/>
                    </a:moveTo>
                    <a:lnTo>
                      <a:pt x="326571" y="1203649"/>
                    </a:lnTo>
                    <a:lnTo>
                      <a:pt x="0" y="662474"/>
                    </a:lnTo>
                    <a:lnTo>
                      <a:pt x="317241" y="111968"/>
                    </a:lnTo>
                    <a:lnTo>
                      <a:pt x="3247053" y="102637"/>
                    </a:lnTo>
                    <a:lnTo>
                      <a:pt x="3331028" y="0"/>
                    </a:lnTo>
                  </a:path>
                </a:pathLst>
              </a:cu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3" name="Freeform: Shape 85">
                <a:extLst>
                  <a:ext uri="{FF2B5EF4-FFF2-40B4-BE49-F238E27FC236}">
                    <a16:creationId xmlns:a16="http://schemas.microsoft.com/office/drawing/2014/main" id="{2B24843A-2757-456F-AABE-857759B9C3AD}"/>
                  </a:ext>
                </a:extLst>
              </p:cNvPr>
              <p:cNvSpPr/>
              <p:nvPr/>
            </p:nvSpPr>
            <p:spPr>
              <a:xfrm>
                <a:off x="3554994" y="3760202"/>
                <a:ext cx="2976465" cy="186612"/>
              </a:xfrm>
              <a:custGeom>
                <a:avLst/>
                <a:gdLst>
                  <a:gd name="connsiteX0" fmla="*/ 2976465 w 2976465"/>
                  <a:gd name="connsiteY0" fmla="*/ 0 h 186612"/>
                  <a:gd name="connsiteX1" fmla="*/ 2323323 w 2976465"/>
                  <a:gd name="connsiteY1" fmla="*/ 0 h 186612"/>
                  <a:gd name="connsiteX2" fmla="*/ 2174033 w 2976465"/>
                  <a:gd name="connsiteY2" fmla="*/ 186612 h 186612"/>
                  <a:gd name="connsiteX3" fmla="*/ 0 w 2976465"/>
                  <a:gd name="connsiteY3" fmla="*/ 186612 h 186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6465" h="186612">
                    <a:moveTo>
                      <a:pt x="2976465" y="0"/>
                    </a:moveTo>
                    <a:lnTo>
                      <a:pt x="2323323" y="0"/>
                    </a:lnTo>
                    <a:lnTo>
                      <a:pt x="2174033" y="186612"/>
                    </a:lnTo>
                    <a:lnTo>
                      <a:pt x="0" y="186612"/>
                    </a:lnTo>
                  </a:path>
                </a:pathLst>
              </a:cu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4" name="Freeform: Shape 86">
                <a:extLst>
                  <a:ext uri="{FF2B5EF4-FFF2-40B4-BE49-F238E27FC236}">
                    <a16:creationId xmlns:a16="http://schemas.microsoft.com/office/drawing/2014/main" id="{8DF03A67-6971-EFB4-E145-E806CA02171F}"/>
                  </a:ext>
                </a:extLst>
              </p:cNvPr>
              <p:cNvSpPr/>
              <p:nvPr/>
            </p:nvSpPr>
            <p:spPr>
              <a:xfrm>
                <a:off x="2668586" y="4870545"/>
                <a:ext cx="3610947" cy="121298"/>
              </a:xfrm>
              <a:custGeom>
                <a:avLst/>
                <a:gdLst>
                  <a:gd name="connsiteX0" fmla="*/ 0 w 3610947"/>
                  <a:gd name="connsiteY0" fmla="*/ 121298 h 121298"/>
                  <a:gd name="connsiteX1" fmla="*/ 755780 w 3610947"/>
                  <a:gd name="connsiteY1" fmla="*/ 121298 h 121298"/>
                  <a:gd name="connsiteX2" fmla="*/ 839755 w 3610947"/>
                  <a:gd name="connsiteY2" fmla="*/ 9331 h 121298"/>
                  <a:gd name="connsiteX3" fmla="*/ 1240971 w 3610947"/>
                  <a:gd name="connsiteY3" fmla="*/ 0 h 121298"/>
                  <a:gd name="connsiteX4" fmla="*/ 1352939 w 3610947"/>
                  <a:gd name="connsiteY4" fmla="*/ 46653 h 121298"/>
                  <a:gd name="connsiteX5" fmla="*/ 3610947 w 3610947"/>
                  <a:gd name="connsiteY5" fmla="*/ 55984 h 121298"/>
                  <a:gd name="connsiteX0" fmla="*/ 0 w 3610947"/>
                  <a:gd name="connsiteY0" fmla="*/ 121298 h 121298"/>
                  <a:gd name="connsiteX1" fmla="*/ 755780 w 3610947"/>
                  <a:gd name="connsiteY1" fmla="*/ 121298 h 121298"/>
                  <a:gd name="connsiteX2" fmla="*/ 839755 w 3610947"/>
                  <a:gd name="connsiteY2" fmla="*/ 9331 h 121298"/>
                  <a:gd name="connsiteX3" fmla="*/ 1240971 w 3610947"/>
                  <a:gd name="connsiteY3" fmla="*/ 0 h 121298"/>
                  <a:gd name="connsiteX4" fmla="*/ 1312117 w 3610947"/>
                  <a:gd name="connsiteY4" fmla="*/ 54817 h 121298"/>
                  <a:gd name="connsiteX5" fmla="*/ 3610947 w 3610947"/>
                  <a:gd name="connsiteY5" fmla="*/ 55984 h 12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0947" h="121298">
                    <a:moveTo>
                      <a:pt x="0" y="121298"/>
                    </a:moveTo>
                    <a:lnTo>
                      <a:pt x="755780" y="121298"/>
                    </a:lnTo>
                    <a:lnTo>
                      <a:pt x="839755" y="9331"/>
                    </a:lnTo>
                    <a:lnTo>
                      <a:pt x="1240971" y="0"/>
                    </a:lnTo>
                    <a:lnTo>
                      <a:pt x="1312117" y="54817"/>
                    </a:lnTo>
                    <a:lnTo>
                      <a:pt x="3610947" y="55984"/>
                    </a:lnTo>
                  </a:path>
                </a:pathLst>
              </a:cu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5" name="Freeform: Shape 87">
                <a:extLst>
                  <a:ext uri="{FF2B5EF4-FFF2-40B4-BE49-F238E27FC236}">
                    <a16:creationId xmlns:a16="http://schemas.microsoft.com/office/drawing/2014/main" id="{7401D09A-F822-12B8-580E-12776919E1E4}"/>
                  </a:ext>
                </a:extLst>
              </p:cNvPr>
              <p:cNvSpPr/>
              <p:nvPr/>
            </p:nvSpPr>
            <p:spPr>
              <a:xfrm>
                <a:off x="3732276" y="4716979"/>
                <a:ext cx="2267339" cy="116244"/>
              </a:xfrm>
              <a:custGeom>
                <a:avLst/>
                <a:gdLst>
                  <a:gd name="connsiteX0" fmla="*/ 0 w 2267339"/>
                  <a:gd name="connsiteY0" fmla="*/ 0 h 111968"/>
                  <a:gd name="connsiteX1" fmla="*/ 261257 w 2267339"/>
                  <a:gd name="connsiteY1" fmla="*/ 9331 h 111968"/>
                  <a:gd name="connsiteX2" fmla="*/ 382555 w 2267339"/>
                  <a:gd name="connsiteY2" fmla="*/ 111968 h 111968"/>
                  <a:gd name="connsiteX3" fmla="*/ 2267339 w 2267339"/>
                  <a:gd name="connsiteY3" fmla="*/ 111968 h 111968"/>
                  <a:gd name="connsiteX0" fmla="*/ 0 w 2267339"/>
                  <a:gd name="connsiteY0" fmla="*/ 4276 h 116244"/>
                  <a:gd name="connsiteX1" fmla="*/ 225878 w 2267339"/>
                  <a:gd name="connsiteY1" fmla="*/ 0 h 116244"/>
                  <a:gd name="connsiteX2" fmla="*/ 382555 w 2267339"/>
                  <a:gd name="connsiteY2" fmla="*/ 116244 h 116244"/>
                  <a:gd name="connsiteX3" fmla="*/ 2267339 w 2267339"/>
                  <a:gd name="connsiteY3" fmla="*/ 116244 h 116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339" h="116244">
                    <a:moveTo>
                      <a:pt x="0" y="4276"/>
                    </a:moveTo>
                    <a:lnTo>
                      <a:pt x="225878" y="0"/>
                    </a:lnTo>
                    <a:lnTo>
                      <a:pt x="382555" y="116244"/>
                    </a:lnTo>
                    <a:lnTo>
                      <a:pt x="2267339" y="116244"/>
                    </a:lnTo>
                  </a:path>
                </a:pathLst>
              </a:cu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6" name="Freeform: Shape 88">
                <a:extLst>
                  <a:ext uri="{FF2B5EF4-FFF2-40B4-BE49-F238E27FC236}">
                    <a16:creationId xmlns:a16="http://schemas.microsoft.com/office/drawing/2014/main" id="{41CDB9CE-73A8-6B96-2EFA-6E134F405126}"/>
                  </a:ext>
                </a:extLst>
              </p:cNvPr>
              <p:cNvSpPr/>
              <p:nvPr/>
            </p:nvSpPr>
            <p:spPr>
              <a:xfrm>
                <a:off x="5999615" y="3928153"/>
                <a:ext cx="914400" cy="363894"/>
              </a:xfrm>
              <a:custGeom>
                <a:avLst/>
                <a:gdLst>
                  <a:gd name="connsiteX0" fmla="*/ 0 w 914400"/>
                  <a:gd name="connsiteY0" fmla="*/ 0 h 363894"/>
                  <a:gd name="connsiteX1" fmla="*/ 298579 w 914400"/>
                  <a:gd name="connsiteY1" fmla="*/ 0 h 363894"/>
                  <a:gd name="connsiteX2" fmla="*/ 634481 w 914400"/>
                  <a:gd name="connsiteY2" fmla="*/ 354563 h 363894"/>
                  <a:gd name="connsiteX3" fmla="*/ 914400 w 914400"/>
                  <a:gd name="connsiteY3" fmla="*/ 363894 h 363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400" h="363894">
                    <a:moveTo>
                      <a:pt x="0" y="0"/>
                    </a:moveTo>
                    <a:lnTo>
                      <a:pt x="298579" y="0"/>
                    </a:lnTo>
                    <a:lnTo>
                      <a:pt x="634481" y="354563"/>
                    </a:lnTo>
                    <a:lnTo>
                      <a:pt x="914400" y="363894"/>
                    </a:lnTo>
                  </a:path>
                </a:pathLst>
              </a:cu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7" name="Freeform: Shape 89">
                <a:extLst>
                  <a:ext uri="{FF2B5EF4-FFF2-40B4-BE49-F238E27FC236}">
                    <a16:creationId xmlns:a16="http://schemas.microsoft.com/office/drawing/2014/main" id="{BF0E6687-FE82-EEE3-9B2B-C0D07EA38641}"/>
                  </a:ext>
                </a:extLst>
              </p:cNvPr>
              <p:cNvSpPr/>
              <p:nvPr/>
            </p:nvSpPr>
            <p:spPr>
              <a:xfrm>
                <a:off x="5896978" y="4440486"/>
                <a:ext cx="1175657" cy="626002"/>
              </a:xfrm>
              <a:custGeom>
                <a:avLst/>
                <a:gdLst>
                  <a:gd name="connsiteX0" fmla="*/ 0 w 1175657"/>
                  <a:gd name="connsiteY0" fmla="*/ 625151 h 625151"/>
                  <a:gd name="connsiteX1" fmla="*/ 541175 w 1175657"/>
                  <a:gd name="connsiteY1" fmla="*/ 625151 h 625151"/>
                  <a:gd name="connsiteX2" fmla="*/ 895739 w 1175657"/>
                  <a:gd name="connsiteY2" fmla="*/ 0 h 625151"/>
                  <a:gd name="connsiteX3" fmla="*/ 1175657 w 1175657"/>
                  <a:gd name="connsiteY3" fmla="*/ 27992 h 625151"/>
                  <a:gd name="connsiteX0" fmla="*/ 0 w 1175657"/>
                  <a:gd name="connsiteY0" fmla="*/ 633776 h 633776"/>
                  <a:gd name="connsiteX1" fmla="*/ 541175 w 1175657"/>
                  <a:gd name="connsiteY1" fmla="*/ 633776 h 633776"/>
                  <a:gd name="connsiteX2" fmla="*/ 895739 w 1175657"/>
                  <a:gd name="connsiteY2" fmla="*/ 8625 h 633776"/>
                  <a:gd name="connsiteX3" fmla="*/ 1175657 w 1175657"/>
                  <a:gd name="connsiteY3" fmla="*/ 2111 h 633776"/>
                  <a:gd name="connsiteX0" fmla="*/ 0 w 1175657"/>
                  <a:gd name="connsiteY0" fmla="*/ 626002 h 626002"/>
                  <a:gd name="connsiteX1" fmla="*/ 541175 w 1175657"/>
                  <a:gd name="connsiteY1" fmla="*/ 626002 h 626002"/>
                  <a:gd name="connsiteX2" fmla="*/ 895739 w 1175657"/>
                  <a:gd name="connsiteY2" fmla="*/ 851 h 626002"/>
                  <a:gd name="connsiteX3" fmla="*/ 1175657 w 1175657"/>
                  <a:gd name="connsiteY3" fmla="*/ 2963 h 626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5657" h="626002">
                    <a:moveTo>
                      <a:pt x="0" y="626002"/>
                    </a:moveTo>
                    <a:lnTo>
                      <a:pt x="541175" y="626002"/>
                    </a:lnTo>
                    <a:lnTo>
                      <a:pt x="895739" y="851"/>
                    </a:lnTo>
                    <a:cubicBezTo>
                      <a:pt x="989045" y="10182"/>
                      <a:pt x="1082351" y="-6368"/>
                      <a:pt x="1175657" y="2963"/>
                    </a:cubicBezTo>
                  </a:path>
                </a:pathLst>
              </a:cu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E484A16-5DDE-0869-4973-285FC763DAA2}"/>
                  </a:ext>
                </a:extLst>
              </p:cNvPr>
              <p:cNvSpPr/>
              <p:nvPr/>
            </p:nvSpPr>
            <p:spPr>
              <a:xfrm>
                <a:off x="2526505" y="4833223"/>
                <a:ext cx="73152" cy="7315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5A10C02-A581-7D96-950A-E85C80427932}"/>
                  </a:ext>
                </a:extLst>
              </p:cNvPr>
              <p:cNvSpPr/>
              <p:nvPr/>
            </p:nvSpPr>
            <p:spPr>
              <a:xfrm>
                <a:off x="5738357" y="3642390"/>
                <a:ext cx="45720" cy="4572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1CDAD30F-4397-243F-6332-ACDC724E8AD0}"/>
                  </a:ext>
                </a:extLst>
              </p:cNvPr>
              <p:cNvSpPr/>
              <p:nvPr/>
            </p:nvSpPr>
            <p:spPr>
              <a:xfrm>
                <a:off x="7072635" y="4403910"/>
                <a:ext cx="73152" cy="7315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024C0A8D-A735-3670-0BA3-F08EDA756C19}"/>
                  </a:ext>
                </a:extLst>
              </p:cNvPr>
              <p:cNvSpPr/>
              <p:nvPr/>
            </p:nvSpPr>
            <p:spPr>
              <a:xfrm>
                <a:off x="5828228" y="5039243"/>
                <a:ext cx="73152" cy="7315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B110EB20-59BA-A7CB-9C56-EA58990D9AA8}"/>
                  </a:ext>
                </a:extLst>
              </p:cNvPr>
              <p:cNvSpPr/>
              <p:nvPr/>
            </p:nvSpPr>
            <p:spPr>
              <a:xfrm>
                <a:off x="6914015" y="4261613"/>
                <a:ext cx="45720" cy="4572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7E21520E-768B-FE2C-AB6C-70B5DE136B36}"/>
                  </a:ext>
                </a:extLst>
              </p:cNvPr>
              <p:cNvSpPr/>
              <p:nvPr/>
            </p:nvSpPr>
            <p:spPr>
              <a:xfrm>
                <a:off x="6531459" y="3712317"/>
                <a:ext cx="73152" cy="7315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A54DA3C-D5BE-A126-46E5-6DE527655355}"/>
                  </a:ext>
                </a:extLst>
              </p:cNvPr>
              <p:cNvSpPr/>
              <p:nvPr/>
            </p:nvSpPr>
            <p:spPr>
              <a:xfrm>
                <a:off x="6000352" y="4801167"/>
                <a:ext cx="45720" cy="4572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CC0A77C1-7822-F3A2-CC01-20BC330821CD}"/>
                  </a:ext>
                </a:extLst>
              </p:cNvPr>
              <p:cNvSpPr/>
              <p:nvPr/>
            </p:nvSpPr>
            <p:spPr>
              <a:xfrm>
                <a:off x="6279533" y="4897426"/>
                <a:ext cx="45720" cy="4572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587BC44E-D38C-AACF-DB9B-7962B121A3DC}"/>
                  </a:ext>
                </a:extLst>
              </p:cNvPr>
              <p:cNvSpPr/>
              <p:nvPr/>
            </p:nvSpPr>
            <p:spPr>
              <a:xfrm>
                <a:off x="3506994" y="3926548"/>
                <a:ext cx="45720" cy="4572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FBFB0841-6746-6736-7B67-11BE55989C7C}"/>
                  </a:ext>
                </a:extLst>
              </p:cNvPr>
              <p:cNvSpPr/>
              <p:nvPr/>
            </p:nvSpPr>
            <p:spPr>
              <a:xfrm>
                <a:off x="3675041" y="4700961"/>
                <a:ext cx="45720" cy="4572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E3A2F8D-20B4-FBDF-4BF8-CA0CC770C3CF}"/>
                  </a:ext>
                </a:extLst>
              </p:cNvPr>
              <p:cNvSpPr/>
              <p:nvPr/>
            </p:nvSpPr>
            <p:spPr>
              <a:xfrm>
                <a:off x="3325975" y="4854916"/>
                <a:ext cx="45720" cy="4572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C5D4387B-F76D-B992-B701-D57DA16E4764}"/>
                  </a:ext>
                </a:extLst>
              </p:cNvPr>
              <p:cNvSpPr/>
              <p:nvPr/>
            </p:nvSpPr>
            <p:spPr>
              <a:xfrm>
                <a:off x="2616612" y="4968983"/>
                <a:ext cx="45720" cy="4572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00DD350E-5BC8-2B80-9F50-D25972AC5E3A}"/>
                  </a:ext>
                </a:extLst>
              </p:cNvPr>
              <p:cNvSpPr/>
              <p:nvPr/>
            </p:nvSpPr>
            <p:spPr>
              <a:xfrm>
                <a:off x="5953895" y="3910801"/>
                <a:ext cx="45720" cy="4572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1000">
                      <a:schemeClr val="accent2"/>
                    </a:gs>
                    <a:gs pos="83000">
                      <a:schemeClr val="accent2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64F273C-98E2-2468-D45C-A05C5CEA816C}"/>
              </a:ext>
            </a:extLst>
          </p:cNvPr>
          <p:cNvGrpSpPr/>
          <p:nvPr/>
        </p:nvGrpSpPr>
        <p:grpSpPr>
          <a:xfrm>
            <a:off x="7798178" y="1265948"/>
            <a:ext cx="3437859" cy="4326104"/>
            <a:chOff x="8137671" y="1968187"/>
            <a:chExt cx="1753786" cy="26549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D8D70C0-E263-CD80-47D4-7EE45BFC7F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28722" r="18720" b="2853"/>
            <a:stretch/>
          </p:blipFill>
          <p:spPr>
            <a:xfrm>
              <a:off x="8137671" y="1968187"/>
              <a:ext cx="1753786" cy="26549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7A5936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8" name="Picture 7" descr="A painting of a person in a long robe&#10;&#10;Description automatically generated">
              <a:extLst>
                <a:ext uri="{FF2B5EF4-FFF2-40B4-BE49-F238E27FC236}">
                  <a16:creationId xmlns:a16="http://schemas.microsoft.com/office/drawing/2014/main" id="{93EA71E7-0C9A-CAE7-4BE2-4400F01E33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2318" t="38650" r="33775" b="12270"/>
            <a:stretch/>
          </p:blipFill>
          <p:spPr>
            <a:xfrm>
              <a:off x="9220928" y="2750911"/>
              <a:ext cx="614362" cy="15560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CE70988E-F65D-8D4D-7956-25C18DE24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n-GB" sz="3200" b="1" dirty="0"/>
              <a:t>Delighted King</a:t>
            </a:r>
          </a:p>
          <a:p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63461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DD84CA8-FD2F-46FC-107E-943DE47A7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n-GB" sz="3200" b="1" dirty="0"/>
              <a:t>Attention to Detail</a:t>
            </a:r>
          </a:p>
          <a:p>
            <a:endParaRPr lang="en-GB" sz="3200" b="1" u="sng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673101-FCE0-997B-2522-98A1B9804FA0}"/>
              </a:ext>
            </a:extLst>
          </p:cNvPr>
          <p:cNvGrpSpPr/>
          <p:nvPr/>
        </p:nvGrpSpPr>
        <p:grpSpPr>
          <a:xfrm>
            <a:off x="324243" y="950975"/>
            <a:ext cx="10869263" cy="4928878"/>
            <a:chOff x="682114" y="4154681"/>
            <a:chExt cx="6246935" cy="1469254"/>
          </a:xfrm>
          <a:scene3d>
            <a:camera prst="orthographicFront"/>
            <a:lightRig rig="threePt" dir="t">
              <a:rot lat="0" lon="0" rev="6000000"/>
            </a:lightRig>
          </a:scene3d>
        </p:grpSpPr>
        <p:sp>
          <p:nvSpPr>
            <p:cNvPr id="9" name="Freeform: Shape 132">
              <a:extLst>
                <a:ext uri="{FF2B5EF4-FFF2-40B4-BE49-F238E27FC236}">
                  <a16:creationId xmlns:a16="http://schemas.microsoft.com/office/drawing/2014/main" id="{8EF3095B-ADE0-EA46-DF8A-4DEEF30AF5AC}"/>
                </a:ext>
              </a:extLst>
            </p:cNvPr>
            <p:cNvSpPr/>
            <p:nvPr/>
          </p:nvSpPr>
          <p:spPr>
            <a:xfrm>
              <a:off x="682114" y="4455026"/>
              <a:ext cx="2070589" cy="602273"/>
            </a:xfrm>
            <a:custGeom>
              <a:avLst/>
              <a:gdLst>
                <a:gd name="connsiteX0" fmla="*/ 0 w 2070589"/>
                <a:gd name="connsiteY0" fmla="*/ 0 h 602273"/>
                <a:gd name="connsiteX1" fmla="*/ 1380393 w 2070589"/>
                <a:gd name="connsiteY1" fmla="*/ 8792 h 602273"/>
                <a:gd name="connsiteX2" fmla="*/ 1710104 w 2070589"/>
                <a:gd name="connsiteY2" fmla="*/ 602273 h 602273"/>
                <a:gd name="connsiteX3" fmla="*/ 2070589 w 2070589"/>
                <a:gd name="connsiteY3" fmla="*/ 602273 h 602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0589" h="602273">
                  <a:moveTo>
                    <a:pt x="0" y="0"/>
                  </a:moveTo>
                  <a:lnTo>
                    <a:pt x="1380393" y="8792"/>
                  </a:lnTo>
                  <a:lnTo>
                    <a:pt x="1710104" y="602273"/>
                  </a:lnTo>
                  <a:lnTo>
                    <a:pt x="2070589" y="602273"/>
                  </a:lnTo>
                </a:path>
              </a:pathLst>
            </a:custGeom>
            <a:noFill/>
            <a:ln>
              <a:gradFill>
                <a:gsLst>
                  <a:gs pos="0">
                    <a:schemeClr val="accent6">
                      <a:lumMod val="50000"/>
                    </a:schemeClr>
                  </a:gs>
                  <a:gs pos="29000">
                    <a:schemeClr val="accent6"/>
                  </a:gs>
                  <a:gs pos="67000">
                    <a:schemeClr val="accent6">
                      <a:lumMod val="75000"/>
                    </a:schemeClr>
                  </a:gs>
                  <a:gs pos="100000">
                    <a:schemeClr val="accent6"/>
                  </a:gs>
                </a:gsLst>
                <a:lin ang="5400000" scaled="1"/>
              </a:gradFill>
            </a:ln>
            <a:sp3d prstMaterial="metal">
              <a:bevelT w="1905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Freeform: Shape 133">
              <a:extLst>
                <a:ext uri="{FF2B5EF4-FFF2-40B4-BE49-F238E27FC236}">
                  <a16:creationId xmlns:a16="http://schemas.microsoft.com/office/drawing/2014/main" id="{05228402-62E7-C9FE-A98F-77BB4A4CDEA3}"/>
                </a:ext>
              </a:extLst>
            </p:cNvPr>
            <p:cNvSpPr/>
            <p:nvPr/>
          </p:nvSpPr>
          <p:spPr>
            <a:xfrm>
              <a:off x="2677968" y="5241938"/>
              <a:ext cx="1037492" cy="114300"/>
            </a:xfrm>
            <a:custGeom>
              <a:avLst/>
              <a:gdLst>
                <a:gd name="connsiteX0" fmla="*/ 0 w 1037492"/>
                <a:gd name="connsiteY0" fmla="*/ 0 h 114300"/>
                <a:gd name="connsiteX1" fmla="*/ 250581 w 1037492"/>
                <a:gd name="connsiteY1" fmla="*/ 4396 h 114300"/>
                <a:gd name="connsiteX2" fmla="*/ 373673 w 1037492"/>
                <a:gd name="connsiteY2" fmla="*/ 109903 h 114300"/>
                <a:gd name="connsiteX3" fmla="*/ 1037492 w 1037492"/>
                <a:gd name="connsiteY3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492" h="114300">
                  <a:moveTo>
                    <a:pt x="0" y="0"/>
                  </a:moveTo>
                  <a:lnTo>
                    <a:pt x="250581" y="4396"/>
                  </a:lnTo>
                  <a:lnTo>
                    <a:pt x="373673" y="109903"/>
                  </a:lnTo>
                  <a:lnTo>
                    <a:pt x="1037492" y="114300"/>
                  </a:lnTo>
                </a:path>
              </a:pathLst>
            </a:custGeom>
            <a:noFill/>
            <a:ln>
              <a:gradFill>
                <a:gsLst>
                  <a:gs pos="0">
                    <a:schemeClr val="accent6">
                      <a:lumMod val="50000"/>
                    </a:schemeClr>
                  </a:gs>
                  <a:gs pos="29000">
                    <a:schemeClr val="accent6"/>
                  </a:gs>
                  <a:gs pos="67000">
                    <a:schemeClr val="accent6">
                      <a:lumMod val="75000"/>
                    </a:schemeClr>
                  </a:gs>
                  <a:gs pos="100000">
                    <a:schemeClr val="accent6"/>
                  </a:gs>
                </a:gsLst>
                <a:lin ang="5400000" scaled="1"/>
              </a:gradFill>
            </a:ln>
            <a:sp3d prstMaterial="metal">
              <a:bevelT w="1905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Freeform: Shape 134">
              <a:extLst>
                <a:ext uri="{FF2B5EF4-FFF2-40B4-BE49-F238E27FC236}">
                  <a16:creationId xmlns:a16="http://schemas.microsoft.com/office/drawing/2014/main" id="{845373E0-3E44-B626-F956-BFDE2B37BDEE}"/>
                </a:ext>
              </a:extLst>
            </p:cNvPr>
            <p:cNvSpPr/>
            <p:nvPr/>
          </p:nvSpPr>
          <p:spPr>
            <a:xfrm>
              <a:off x="3425314" y="4287972"/>
              <a:ext cx="3222381" cy="131885"/>
            </a:xfrm>
            <a:custGeom>
              <a:avLst/>
              <a:gdLst>
                <a:gd name="connsiteX0" fmla="*/ 0 w 3222381"/>
                <a:gd name="connsiteY0" fmla="*/ 65943 h 131885"/>
                <a:gd name="connsiteX1" fmla="*/ 2259623 w 3222381"/>
                <a:gd name="connsiteY1" fmla="*/ 65943 h 131885"/>
                <a:gd name="connsiteX2" fmla="*/ 2316773 w 3222381"/>
                <a:gd name="connsiteY2" fmla="*/ 131885 h 131885"/>
                <a:gd name="connsiteX3" fmla="*/ 2760785 w 3222381"/>
                <a:gd name="connsiteY3" fmla="*/ 131885 h 131885"/>
                <a:gd name="connsiteX4" fmla="*/ 2831123 w 3222381"/>
                <a:gd name="connsiteY4" fmla="*/ 0 h 131885"/>
                <a:gd name="connsiteX5" fmla="*/ 3222381 w 3222381"/>
                <a:gd name="connsiteY5" fmla="*/ 0 h 13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2381" h="131885">
                  <a:moveTo>
                    <a:pt x="0" y="65943"/>
                  </a:moveTo>
                  <a:lnTo>
                    <a:pt x="2259623" y="65943"/>
                  </a:lnTo>
                  <a:lnTo>
                    <a:pt x="2316773" y="131885"/>
                  </a:lnTo>
                  <a:lnTo>
                    <a:pt x="2760785" y="131885"/>
                  </a:lnTo>
                  <a:lnTo>
                    <a:pt x="2831123" y="0"/>
                  </a:lnTo>
                  <a:lnTo>
                    <a:pt x="3222381" y="0"/>
                  </a:lnTo>
                </a:path>
              </a:pathLst>
            </a:custGeom>
            <a:noFill/>
            <a:ln>
              <a:gradFill>
                <a:gsLst>
                  <a:gs pos="0">
                    <a:schemeClr val="accent6">
                      <a:lumMod val="50000"/>
                    </a:schemeClr>
                  </a:gs>
                  <a:gs pos="29000">
                    <a:schemeClr val="accent6"/>
                  </a:gs>
                  <a:gs pos="67000">
                    <a:schemeClr val="accent6">
                      <a:lumMod val="75000"/>
                    </a:schemeClr>
                  </a:gs>
                  <a:gs pos="100000">
                    <a:schemeClr val="accent6"/>
                  </a:gs>
                </a:gsLst>
                <a:lin ang="5400000" scaled="1"/>
              </a:gradFill>
            </a:ln>
            <a:sp3d prstMaterial="metal">
              <a:bevelT w="1905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Freeform: Shape 135">
              <a:extLst>
                <a:ext uri="{FF2B5EF4-FFF2-40B4-BE49-F238E27FC236}">
                  <a16:creationId xmlns:a16="http://schemas.microsoft.com/office/drawing/2014/main" id="{D78B1905-96EA-B10A-7EF9-DEC1D86F5784}"/>
                </a:ext>
              </a:extLst>
            </p:cNvPr>
            <p:cNvSpPr/>
            <p:nvPr/>
          </p:nvSpPr>
          <p:spPr>
            <a:xfrm>
              <a:off x="2568066" y="4191257"/>
              <a:ext cx="3407018" cy="694592"/>
            </a:xfrm>
            <a:custGeom>
              <a:avLst/>
              <a:gdLst>
                <a:gd name="connsiteX0" fmla="*/ 0 w 3420207"/>
                <a:gd name="connsiteY0" fmla="*/ 685800 h 703384"/>
                <a:gd name="connsiteX1" fmla="*/ 136281 w 3420207"/>
                <a:gd name="connsiteY1" fmla="*/ 703384 h 703384"/>
                <a:gd name="connsiteX2" fmla="*/ 549519 w 3420207"/>
                <a:gd name="connsiteY2" fmla="*/ 0 h 703384"/>
                <a:gd name="connsiteX3" fmla="*/ 3420207 w 3420207"/>
                <a:gd name="connsiteY3" fmla="*/ 4396 h 703384"/>
                <a:gd name="connsiteX0" fmla="*/ 0 w 3420207"/>
                <a:gd name="connsiteY0" fmla="*/ 685800 h 690195"/>
                <a:gd name="connsiteX1" fmla="*/ 136281 w 3420207"/>
                <a:gd name="connsiteY1" fmla="*/ 690195 h 690195"/>
                <a:gd name="connsiteX2" fmla="*/ 549519 w 3420207"/>
                <a:gd name="connsiteY2" fmla="*/ 0 h 690195"/>
                <a:gd name="connsiteX3" fmla="*/ 3420207 w 3420207"/>
                <a:gd name="connsiteY3" fmla="*/ 4396 h 690195"/>
                <a:gd name="connsiteX0" fmla="*/ 0 w 3402622"/>
                <a:gd name="connsiteY0" fmla="*/ 703384 h 703384"/>
                <a:gd name="connsiteX1" fmla="*/ 118696 w 3402622"/>
                <a:gd name="connsiteY1" fmla="*/ 690195 h 703384"/>
                <a:gd name="connsiteX2" fmla="*/ 531934 w 3402622"/>
                <a:gd name="connsiteY2" fmla="*/ 0 h 703384"/>
                <a:gd name="connsiteX3" fmla="*/ 3402622 w 3402622"/>
                <a:gd name="connsiteY3" fmla="*/ 4396 h 703384"/>
                <a:gd name="connsiteX0" fmla="*/ 0 w 3407018"/>
                <a:gd name="connsiteY0" fmla="*/ 694592 h 694592"/>
                <a:gd name="connsiteX1" fmla="*/ 123092 w 3407018"/>
                <a:gd name="connsiteY1" fmla="*/ 690195 h 694592"/>
                <a:gd name="connsiteX2" fmla="*/ 536330 w 3407018"/>
                <a:gd name="connsiteY2" fmla="*/ 0 h 694592"/>
                <a:gd name="connsiteX3" fmla="*/ 3407018 w 3407018"/>
                <a:gd name="connsiteY3" fmla="*/ 4396 h 69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7018" h="694592">
                  <a:moveTo>
                    <a:pt x="0" y="694592"/>
                  </a:moveTo>
                  <a:lnTo>
                    <a:pt x="123092" y="690195"/>
                  </a:lnTo>
                  <a:lnTo>
                    <a:pt x="536330" y="0"/>
                  </a:lnTo>
                  <a:lnTo>
                    <a:pt x="3407018" y="4396"/>
                  </a:lnTo>
                </a:path>
              </a:pathLst>
            </a:custGeom>
            <a:noFill/>
            <a:ln>
              <a:gradFill>
                <a:gsLst>
                  <a:gs pos="0">
                    <a:schemeClr val="accent6">
                      <a:lumMod val="50000"/>
                    </a:schemeClr>
                  </a:gs>
                  <a:gs pos="29000">
                    <a:schemeClr val="accent6"/>
                  </a:gs>
                  <a:gs pos="67000">
                    <a:schemeClr val="accent6">
                      <a:lumMod val="75000"/>
                    </a:schemeClr>
                  </a:gs>
                  <a:gs pos="100000">
                    <a:schemeClr val="accent6"/>
                  </a:gs>
                </a:gsLst>
                <a:lin ang="5400000" scaled="1"/>
              </a:gradFill>
            </a:ln>
            <a:sp3d prstMaterial="metal">
              <a:bevelT w="1905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Freeform: Shape 136">
              <a:extLst>
                <a:ext uri="{FF2B5EF4-FFF2-40B4-BE49-F238E27FC236}">
                  <a16:creationId xmlns:a16="http://schemas.microsoft.com/office/drawing/2014/main" id="{10874D78-509A-27A1-73A0-2360EB7559EC}"/>
                </a:ext>
              </a:extLst>
            </p:cNvPr>
            <p:cNvSpPr/>
            <p:nvPr/>
          </p:nvSpPr>
          <p:spPr>
            <a:xfrm>
              <a:off x="3966041" y="4397876"/>
              <a:ext cx="2963008" cy="1182565"/>
            </a:xfrm>
            <a:custGeom>
              <a:avLst/>
              <a:gdLst>
                <a:gd name="connsiteX0" fmla="*/ 2382716 w 2963008"/>
                <a:gd name="connsiteY0" fmla="*/ 0 h 1182565"/>
                <a:gd name="connsiteX1" fmla="*/ 2642089 w 2963008"/>
                <a:gd name="connsiteY1" fmla="*/ 0 h 1182565"/>
                <a:gd name="connsiteX2" fmla="*/ 2963008 w 2963008"/>
                <a:gd name="connsiteY2" fmla="*/ 545123 h 1182565"/>
                <a:gd name="connsiteX3" fmla="*/ 2633296 w 2963008"/>
                <a:gd name="connsiteY3" fmla="*/ 1090246 h 1182565"/>
                <a:gd name="connsiteX4" fmla="*/ 79131 w 2963008"/>
                <a:gd name="connsiteY4" fmla="*/ 1085850 h 1182565"/>
                <a:gd name="connsiteX5" fmla="*/ 0 w 2963008"/>
                <a:gd name="connsiteY5" fmla="*/ 1182565 h 118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3008" h="1182565">
                  <a:moveTo>
                    <a:pt x="2382716" y="0"/>
                  </a:moveTo>
                  <a:lnTo>
                    <a:pt x="2642089" y="0"/>
                  </a:lnTo>
                  <a:lnTo>
                    <a:pt x="2963008" y="545123"/>
                  </a:lnTo>
                  <a:lnTo>
                    <a:pt x="2633296" y="1090246"/>
                  </a:lnTo>
                  <a:lnTo>
                    <a:pt x="79131" y="1085850"/>
                  </a:lnTo>
                  <a:lnTo>
                    <a:pt x="0" y="1182565"/>
                  </a:lnTo>
                </a:path>
              </a:pathLst>
            </a:custGeom>
            <a:noFill/>
            <a:ln>
              <a:gradFill>
                <a:gsLst>
                  <a:gs pos="0">
                    <a:schemeClr val="accent6">
                      <a:lumMod val="50000"/>
                    </a:schemeClr>
                  </a:gs>
                  <a:gs pos="29000">
                    <a:schemeClr val="accent6"/>
                  </a:gs>
                  <a:gs pos="67000">
                    <a:schemeClr val="accent6">
                      <a:lumMod val="75000"/>
                    </a:schemeClr>
                  </a:gs>
                  <a:gs pos="100000">
                    <a:schemeClr val="accent6"/>
                  </a:gs>
                </a:gsLst>
                <a:lin ang="5400000" scaled="1"/>
              </a:gradFill>
            </a:ln>
            <a:sp3d prstMaterial="metal">
              <a:bevelT w="1905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Freeform: Shape 137">
              <a:extLst>
                <a:ext uri="{FF2B5EF4-FFF2-40B4-BE49-F238E27FC236}">
                  <a16:creationId xmlns:a16="http://schemas.microsoft.com/office/drawing/2014/main" id="{DE7D1532-4521-AC02-8D7E-632CCB6EFE5A}"/>
                </a:ext>
              </a:extLst>
            </p:cNvPr>
            <p:cNvSpPr/>
            <p:nvPr/>
          </p:nvSpPr>
          <p:spPr>
            <a:xfrm>
              <a:off x="3179130" y="5334257"/>
              <a:ext cx="2954215" cy="175846"/>
            </a:xfrm>
            <a:custGeom>
              <a:avLst/>
              <a:gdLst>
                <a:gd name="connsiteX0" fmla="*/ 0 w 2954215"/>
                <a:gd name="connsiteY0" fmla="*/ 167054 h 175846"/>
                <a:gd name="connsiteX1" fmla="*/ 637442 w 2954215"/>
                <a:gd name="connsiteY1" fmla="*/ 175846 h 175846"/>
                <a:gd name="connsiteX2" fmla="*/ 786911 w 2954215"/>
                <a:gd name="connsiteY2" fmla="*/ 0 h 175846"/>
                <a:gd name="connsiteX3" fmla="*/ 2954215 w 2954215"/>
                <a:gd name="connsiteY3" fmla="*/ 4396 h 17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4215" h="175846">
                  <a:moveTo>
                    <a:pt x="0" y="167054"/>
                  </a:moveTo>
                  <a:lnTo>
                    <a:pt x="637442" y="175846"/>
                  </a:lnTo>
                  <a:lnTo>
                    <a:pt x="786911" y="0"/>
                  </a:lnTo>
                  <a:lnTo>
                    <a:pt x="2954215" y="4396"/>
                  </a:lnTo>
                </a:path>
              </a:pathLst>
            </a:custGeom>
            <a:noFill/>
            <a:ln>
              <a:gradFill>
                <a:gsLst>
                  <a:gs pos="0">
                    <a:schemeClr val="accent6">
                      <a:lumMod val="50000"/>
                    </a:schemeClr>
                  </a:gs>
                  <a:gs pos="29000">
                    <a:schemeClr val="accent6"/>
                  </a:gs>
                  <a:gs pos="67000">
                    <a:schemeClr val="accent6">
                      <a:lumMod val="75000"/>
                    </a:schemeClr>
                  </a:gs>
                  <a:gs pos="100000">
                    <a:schemeClr val="accent6"/>
                  </a:gs>
                </a:gsLst>
                <a:lin ang="5400000" scaled="1"/>
              </a:gradFill>
            </a:ln>
            <a:sp3d prstMaterial="metal">
              <a:bevelT w="1905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BE0B90C-32BC-3CB0-722C-E577605289DA}"/>
                </a:ext>
              </a:extLst>
            </p:cNvPr>
            <p:cNvSpPr/>
            <p:nvPr/>
          </p:nvSpPr>
          <p:spPr>
            <a:xfrm>
              <a:off x="5975084" y="4154681"/>
              <a:ext cx="73152" cy="73152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6">
                      <a:lumMod val="50000"/>
                    </a:schemeClr>
                  </a:gs>
                  <a:gs pos="29000">
                    <a:schemeClr val="accent6"/>
                  </a:gs>
                  <a:gs pos="67000">
                    <a:schemeClr val="accent6">
                      <a:lumMod val="75000"/>
                    </a:schemeClr>
                  </a:gs>
                  <a:gs pos="100000">
                    <a:schemeClr val="accent6"/>
                  </a:gs>
                </a:gsLst>
                <a:lin ang="5400000" scaled="1"/>
              </a:gradFill>
            </a:ln>
            <a:sp3d prstMaterial="metal">
              <a:bevelT w="1905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3AAB446-9CB3-F288-6E8C-AFF18602E6DD}"/>
                </a:ext>
              </a:extLst>
            </p:cNvPr>
            <p:cNvSpPr/>
            <p:nvPr/>
          </p:nvSpPr>
          <p:spPr>
            <a:xfrm>
              <a:off x="2760982" y="5020395"/>
              <a:ext cx="73152" cy="73152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6">
                      <a:lumMod val="50000"/>
                    </a:schemeClr>
                  </a:gs>
                  <a:gs pos="29000">
                    <a:schemeClr val="accent6"/>
                  </a:gs>
                  <a:gs pos="67000">
                    <a:schemeClr val="accent6">
                      <a:lumMod val="75000"/>
                    </a:schemeClr>
                  </a:gs>
                  <a:gs pos="100000">
                    <a:schemeClr val="accent6"/>
                  </a:gs>
                </a:gsLst>
                <a:lin ang="5400000" scaled="1"/>
              </a:gradFill>
            </a:ln>
            <a:sp3d prstMaterial="metal">
              <a:bevelT w="1905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464A64F-9BB5-27D3-6837-F4C5C4D7112A}"/>
                </a:ext>
              </a:extLst>
            </p:cNvPr>
            <p:cNvSpPr/>
            <p:nvPr/>
          </p:nvSpPr>
          <p:spPr>
            <a:xfrm>
              <a:off x="6142368" y="5297681"/>
              <a:ext cx="73152" cy="73152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6">
                      <a:lumMod val="50000"/>
                    </a:schemeClr>
                  </a:gs>
                  <a:gs pos="29000">
                    <a:schemeClr val="accent6"/>
                  </a:gs>
                  <a:gs pos="67000">
                    <a:schemeClr val="accent6">
                      <a:lumMod val="75000"/>
                    </a:schemeClr>
                  </a:gs>
                  <a:gs pos="100000">
                    <a:schemeClr val="accent6"/>
                  </a:gs>
                </a:gsLst>
                <a:lin ang="5400000" scaled="1"/>
              </a:gradFill>
            </a:ln>
            <a:sp3d prstMaterial="metal">
              <a:bevelT w="1905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13025A3-A160-FA16-0474-D90E7D8332DF}"/>
                </a:ext>
              </a:extLst>
            </p:cNvPr>
            <p:cNvSpPr/>
            <p:nvPr/>
          </p:nvSpPr>
          <p:spPr>
            <a:xfrm>
              <a:off x="3092559" y="5467725"/>
              <a:ext cx="73152" cy="73152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6">
                      <a:lumMod val="50000"/>
                    </a:schemeClr>
                  </a:gs>
                  <a:gs pos="29000">
                    <a:schemeClr val="accent6"/>
                  </a:gs>
                  <a:gs pos="67000">
                    <a:schemeClr val="accent6">
                      <a:lumMod val="75000"/>
                    </a:schemeClr>
                  </a:gs>
                  <a:gs pos="100000">
                    <a:schemeClr val="accent6"/>
                  </a:gs>
                </a:gsLst>
                <a:lin ang="5400000" scaled="1"/>
              </a:gradFill>
            </a:ln>
            <a:sp3d prstMaterial="metal">
              <a:bevelT w="1905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36DD2B7-B786-9C20-3CE3-F0E16036F138}"/>
                </a:ext>
              </a:extLst>
            </p:cNvPr>
            <p:cNvSpPr/>
            <p:nvPr/>
          </p:nvSpPr>
          <p:spPr>
            <a:xfrm>
              <a:off x="6647695" y="4265112"/>
              <a:ext cx="45720" cy="45720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6">
                      <a:lumMod val="50000"/>
                    </a:schemeClr>
                  </a:gs>
                  <a:gs pos="29000">
                    <a:schemeClr val="accent6"/>
                  </a:gs>
                  <a:gs pos="67000">
                    <a:schemeClr val="accent6">
                      <a:lumMod val="75000"/>
                    </a:schemeClr>
                  </a:gs>
                  <a:gs pos="100000">
                    <a:schemeClr val="accent6"/>
                  </a:gs>
                </a:gsLst>
                <a:lin ang="5400000" scaled="1"/>
              </a:gradFill>
            </a:ln>
            <a:sp3d prstMaterial="metal">
              <a:bevelT w="1905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89DA41E-75D4-26C2-DE65-1A0B8498761D}"/>
                </a:ext>
              </a:extLst>
            </p:cNvPr>
            <p:cNvSpPr/>
            <p:nvPr/>
          </p:nvSpPr>
          <p:spPr>
            <a:xfrm>
              <a:off x="2508280" y="4862989"/>
              <a:ext cx="45720" cy="45720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6">
                      <a:lumMod val="50000"/>
                    </a:schemeClr>
                  </a:gs>
                  <a:gs pos="29000">
                    <a:schemeClr val="accent6"/>
                  </a:gs>
                  <a:gs pos="67000">
                    <a:schemeClr val="accent6">
                      <a:lumMod val="75000"/>
                    </a:schemeClr>
                  </a:gs>
                  <a:gs pos="100000">
                    <a:schemeClr val="accent6"/>
                  </a:gs>
                </a:gsLst>
                <a:lin ang="5400000" scaled="1"/>
              </a:gradFill>
            </a:ln>
            <a:sp3d prstMaterial="metal">
              <a:bevelT w="1905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A1048E1-760D-6BCD-79B3-5D74B010924E}"/>
                </a:ext>
              </a:extLst>
            </p:cNvPr>
            <p:cNvSpPr/>
            <p:nvPr/>
          </p:nvSpPr>
          <p:spPr>
            <a:xfrm>
              <a:off x="2619826" y="5213813"/>
              <a:ext cx="45720" cy="45720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6">
                      <a:lumMod val="50000"/>
                    </a:schemeClr>
                  </a:gs>
                  <a:gs pos="29000">
                    <a:schemeClr val="accent6"/>
                  </a:gs>
                  <a:gs pos="67000">
                    <a:schemeClr val="accent6">
                      <a:lumMod val="75000"/>
                    </a:schemeClr>
                  </a:gs>
                  <a:gs pos="100000">
                    <a:schemeClr val="accent6"/>
                  </a:gs>
                </a:gsLst>
                <a:lin ang="5400000" scaled="1"/>
              </a:gradFill>
            </a:ln>
            <a:sp3d prstMaterial="metal">
              <a:bevelT w="1905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7A9FAF4-6843-D96D-C8E7-0A8FDEB36C2B}"/>
                </a:ext>
              </a:extLst>
            </p:cNvPr>
            <p:cNvSpPr/>
            <p:nvPr/>
          </p:nvSpPr>
          <p:spPr>
            <a:xfrm>
              <a:off x="3708675" y="5327691"/>
              <a:ext cx="45720" cy="45720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6">
                      <a:lumMod val="50000"/>
                    </a:schemeClr>
                  </a:gs>
                  <a:gs pos="29000">
                    <a:schemeClr val="accent6"/>
                  </a:gs>
                  <a:gs pos="67000">
                    <a:schemeClr val="accent6">
                      <a:lumMod val="75000"/>
                    </a:schemeClr>
                  </a:gs>
                  <a:gs pos="100000">
                    <a:schemeClr val="accent6"/>
                  </a:gs>
                </a:gsLst>
                <a:lin ang="5400000" scaled="1"/>
              </a:gradFill>
            </a:ln>
            <a:sp3d prstMaterial="metal">
              <a:bevelT w="1905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046C043-7323-8A95-07C5-AB2AA1A8FB01}"/>
                </a:ext>
              </a:extLst>
            </p:cNvPr>
            <p:cNvSpPr/>
            <p:nvPr/>
          </p:nvSpPr>
          <p:spPr>
            <a:xfrm>
              <a:off x="6292749" y="4374137"/>
              <a:ext cx="45720" cy="45720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6">
                      <a:lumMod val="50000"/>
                    </a:schemeClr>
                  </a:gs>
                  <a:gs pos="29000">
                    <a:schemeClr val="accent6"/>
                  </a:gs>
                  <a:gs pos="67000">
                    <a:schemeClr val="accent6">
                      <a:lumMod val="75000"/>
                    </a:schemeClr>
                  </a:gs>
                  <a:gs pos="100000">
                    <a:schemeClr val="accent6"/>
                  </a:gs>
                </a:gsLst>
                <a:lin ang="5400000" scaled="1"/>
              </a:gradFill>
            </a:ln>
            <a:sp3d prstMaterial="metal">
              <a:bevelT w="1905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06CF71F-4519-AD64-6CDB-B04FCAC973B2}"/>
                </a:ext>
              </a:extLst>
            </p:cNvPr>
            <p:cNvSpPr/>
            <p:nvPr/>
          </p:nvSpPr>
          <p:spPr>
            <a:xfrm>
              <a:off x="3379594" y="4329958"/>
              <a:ext cx="45720" cy="45720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6">
                      <a:lumMod val="50000"/>
                    </a:schemeClr>
                  </a:gs>
                  <a:gs pos="29000">
                    <a:schemeClr val="accent6"/>
                  </a:gs>
                  <a:gs pos="67000">
                    <a:schemeClr val="accent6">
                      <a:lumMod val="75000"/>
                    </a:schemeClr>
                  </a:gs>
                  <a:gs pos="100000">
                    <a:schemeClr val="accent6"/>
                  </a:gs>
                </a:gsLst>
                <a:lin ang="5400000" scaled="1"/>
              </a:gradFill>
            </a:ln>
            <a:sp3d prstMaterial="metal">
              <a:bevelT w="1905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10D64A8-01FB-C1F2-0909-57935EEE9517}"/>
                </a:ext>
              </a:extLst>
            </p:cNvPr>
            <p:cNvSpPr/>
            <p:nvPr/>
          </p:nvSpPr>
          <p:spPr>
            <a:xfrm>
              <a:off x="3920321" y="5578215"/>
              <a:ext cx="45720" cy="45720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6">
                      <a:lumMod val="50000"/>
                    </a:schemeClr>
                  </a:gs>
                  <a:gs pos="29000">
                    <a:schemeClr val="accent6"/>
                  </a:gs>
                  <a:gs pos="67000">
                    <a:schemeClr val="accent6">
                      <a:lumMod val="75000"/>
                    </a:schemeClr>
                  </a:gs>
                  <a:gs pos="100000">
                    <a:schemeClr val="accent6"/>
                  </a:gs>
                </a:gsLst>
                <a:lin ang="5400000" scaled="1"/>
              </a:gradFill>
            </a:ln>
            <a:sp3d prstMaterial="metal">
              <a:bevelT w="1905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8" name="TextBox 3">
            <a:extLst>
              <a:ext uri="{FF2B5EF4-FFF2-40B4-BE49-F238E27FC236}">
                <a16:creationId xmlns:a16="http://schemas.microsoft.com/office/drawing/2014/main" id="{563DD412-31C8-5A88-320B-EBC3B1302C2B}"/>
              </a:ext>
            </a:extLst>
          </p:cNvPr>
          <p:cNvSpPr txBox="1"/>
          <p:nvPr/>
        </p:nvSpPr>
        <p:spPr>
          <a:xfrm>
            <a:off x="4407520" y="3285806"/>
            <a:ext cx="6372651" cy="1569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It's a useful skill that can help in many situations, just like it did for Birbal! The difference between something good and something great is 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attention to detail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en-IN" sz="2400" dirty="0">
              <a:latin typeface="Calibri"/>
              <a:ea typeface="Calibri"/>
              <a:cs typeface="Calibri"/>
            </a:endParaRP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CF725CAD-84EC-4B46-B38B-C1AC6B081F52}"/>
              </a:ext>
            </a:extLst>
          </p:cNvPr>
          <p:cNvSpPr txBox="1"/>
          <p:nvPr/>
        </p:nvSpPr>
        <p:spPr>
          <a:xfrm>
            <a:off x="4407520" y="1899665"/>
            <a:ext cx="6372651" cy="12003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/>
                <a:ea typeface="Calibri"/>
                <a:cs typeface="Calibri"/>
              </a:rPr>
              <a:t>In this story,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Birbal's cleverness in figuring out the real king shows how important it is to pay close attention to details. </a:t>
            </a:r>
          </a:p>
        </p:txBody>
      </p:sp>
    </p:spTree>
    <p:extLst>
      <p:ext uri="{BB962C8B-B14F-4D97-AF65-F5344CB8AC3E}">
        <p14:creationId xmlns:p14="http://schemas.microsoft.com/office/powerpoint/2010/main" val="106914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D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538</Words>
  <Application>Microsoft Office PowerPoint</Application>
  <PresentationFormat>Widescreen</PresentationFormat>
  <Paragraphs>52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Poppins</vt:lpstr>
      <vt:lpstr>DD</vt:lpstr>
      <vt:lpstr>Attention Triumphs</vt:lpstr>
      <vt:lpstr>Concept-Value Connection </vt:lpstr>
      <vt:lpstr>Birbal’s cleverness and the King’s test </vt:lpstr>
      <vt:lpstr>PowerPoint Presentation</vt:lpstr>
      <vt:lpstr>Birbal enters </vt:lpstr>
      <vt:lpstr>Birbal’s cleverness</vt:lpstr>
      <vt:lpstr>Birbal’s cleverness and the King’s test</vt:lpstr>
      <vt:lpstr>Delighted King </vt:lpstr>
      <vt:lpstr>Attention to Detail </vt:lpstr>
      <vt:lpstr>Points to ponder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sssvv</dc:creator>
  <cp:lastModifiedBy>Ruby Huria</cp:lastModifiedBy>
  <cp:revision>549</cp:revision>
  <dcterms:created xsi:type="dcterms:W3CDTF">2020-08-28T09:38:22Z</dcterms:created>
  <dcterms:modified xsi:type="dcterms:W3CDTF">2024-02-11T13:40:56Z</dcterms:modified>
</cp:coreProperties>
</file>