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5.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6.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7.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8.xml" ContentType="application/vnd.openxmlformats-officedocument.theme+xml"/>
  <Override PartName="/ppt/slideLayouts/slideLayout1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1"/>
    <p:sldMasterId id="2147483735" r:id="rId2"/>
    <p:sldMasterId id="2147483724" r:id="rId3"/>
    <p:sldMasterId id="2147483703" r:id="rId4"/>
    <p:sldMasterId id="2147483706" r:id="rId5"/>
    <p:sldMasterId id="2147483709" r:id="rId6"/>
    <p:sldMasterId id="2147483712" r:id="rId7"/>
    <p:sldMasterId id="2147483715" r:id="rId8"/>
    <p:sldMasterId id="2147483718" r:id="rId9"/>
  </p:sldMasterIdLst>
  <p:notesMasterIdLst>
    <p:notesMasterId r:id="rId23"/>
  </p:notesMasterIdLst>
  <p:handoutMasterIdLst>
    <p:handoutMasterId r:id="rId24"/>
  </p:handoutMasterIdLst>
  <p:sldIdLst>
    <p:sldId id="299" r:id="rId10"/>
    <p:sldId id="303" r:id="rId11"/>
    <p:sldId id="304" r:id="rId12"/>
    <p:sldId id="301" r:id="rId13"/>
    <p:sldId id="305" r:id="rId14"/>
    <p:sldId id="302" r:id="rId15"/>
    <p:sldId id="307" r:id="rId16"/>
    <p:sldId id="306" r:id="rId17"/>
    <p:sldId id="309" r:id="rId18"/>
    <p:sldId id="308" r:id="rId19"/>
    <p:sldId id="300" r:id="rId20"/>
    <p:sldId id="312" r:id="rId21"/>
    <p:sldId id="28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LP_Title" id="{6B626AA4-BA5D-4D32-93EF-DBBC2F782403}">
          <p14:sldIdLst>
            <p14:sldId id="299"/>
          </p14:sldIdLst>
        </p14:section>
        <p14:section name="IQ" id="{2DCB904F-FD08-4947-941C-FEA6DB02F0FA}">
          <p14:sldIdLst>
            <p14:sldId id="303"/>
          </p14:sldIdLst>
        </p14:section>
        <p14:section name="MS" id="{D5999F0B-1B72-4169-897F-04B7AC628456}">
          <p14:sldIdLst>
            <p14:sldId id="304"/>
            <p14:sldId id="301"/>
            <p14:sldId id="305"/>
            <p14:sldId id="302"/>
            <p14:sldId id="307"/>
            <p14:sldId id="306"/>
            <p14:sldId id="309"/>
            <p14:sldId id="308"/>
          </p14:sldIdLst>
        </p14:section>
        <p14:section name="DD" id="{893503E9-36A2-4F67-A3A4-F47D7BEA5CD0}">
          <p14:sldIdLst>
            <p14:sldId id="300"/>
            <p14:sldId id="312"/>
          </p14:sldIdLst>
        </p14:section>
        <p14:section name="Attribution" id="{2BD668D8-2D90-4CBF-86B2-CFB5A75F1EE3}">
          <p14:sldIdLst>
            <p14:sldId id="28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D31"/>
    <a:srgbClr val="5B9BD5"/>
    <a:srgbClr val="FFC60D"/>
    <a:srgbClr val="8A6900"/>
    <a:srgbClr val="E2AC00"/>
    <a:srgbClr val="CC9B00"/>
    <a:srgbClr val="B08600"/>
    <a:srgbClr val="70AD47"/>
    <a:srgbClr val="FFC000"/>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739" autoAdjust="0"/>
    <p:restoredTop sz="95194" autoAdjust="0"/>
  </p:normalViewPr>
  <p:slideViewPr>
    <p:cSldViewPr snapToGrid="0" showGuides="1">
      <p:cViewPr varScale="1">
        <p:scale>
          <a:sx n="62" d="100"/>
          <a:sy n="62" d="100"/>
        </p:scale>
        <p:origin x="456" y="4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71" d="100"/>
          <a:sy n="71" d="100"/>
        </p:scale>
        <p:origin x="2966" y="2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2.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78311AD-E730-4716-23B5-5DF43751439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a:extLst>
              <a:ext uri="{FF2B5EF4-FFF2-40B4-BE49-F238E27FC236}">
                <a16:creationId xmlns:a16="http://schemas.microsoft.com/office/drawing/2014/main" id="{ECBD2727-782E-D253-FC19-48FB82C38B1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22DA7F-E0F8-4D1F-B605-A30715B2DF51}" type="datetimeFigureOut">
              <a:rPr lang="en-IN" smtClean="0"/>
              <a:t>16-03-2024</a:t>
            </a:fld>
            <a:endParaRPr lang="en-IN"/>
          </a:p>
        </p:txBody>
      </p:sp>
      <p:sp>
        <p:nvSpPr>
          <p:cNvPr id="4" name="Footer Placeholder 3">
            <a:extLst>
              <a:ext uri="{FF2B5EF4-FFF2-40B4-BE49-F238E27FC236}">
                <a16:creationId xmlns:a16="http://schemas.microsoft.com/office/drawing/2014/main" id="{05369FD7-7C6B-A60F-24F6-693E673EBDA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5" name="Slide Number Placeholder 4">
            <a:extLst>
              <a:ext uri="{FF2B5EF4-FFF2-40B4-BE49-F238E27FC236}">
                <a16:creationId xmlns:a16="http://schemas.microsoft.com/office/drawing/2014/main" id="{4CB877C3-E570-6DF6-E545-C5B3FEF7F5B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08EB71C-4582-455B-82D6-8BB031D342F3}" type="slidenum">
              <a:rPr lang="en-IN" smtClean="0"/>
              <a:t>‹#›</a:t>
            </a:fld>
            <a:endParaRPr lang="en-IN"/>
          </a:p>
        </p:txBody>
      </p:sp>
    </p:spTree>
    <p:extLst>
      <p:ext uri="{BB962C8B-B14F-4D97-AF65-F5344CB8AC3E}">
        <p14:creationId xmlns:p14="http://schemas.microsoft.com/office/powerpoint/2010/main" val="22453112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1783AA-05B1-4BE7-A299-7BB48A5CCE87}" type="datetimeFigureOut">
              <a:rPr lang="en-US" smtClean="0"/>
              <a:t>3/16/2024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rtl="0">
              <a:spcBef>
                <a:spcPts val="0"/>
              </a:spcBef>
              <a:spcAft>
                <a:spcPts val="0"/>
              </a:spcAft>
            </a:pPr>
            <a:r>
              <a:rPr lang="en-US" sz="1200" b="1" i="0" u="none" strike="noStrike" dirty="0">
                <a:solidFill>
                  <a:srgbClr val="000000"/>
                </a:solidFill>
                <a:effectLst/>
                <a:latin typeface="Calibri" panose="020F0502020204030204" pitchFamily="34" charset="0"/>
              </a:rPr>
              <a:t>Notes for Teacher</a:t>
            </a:r>
            <a:r>
              <a:rPr lang="en-US" sz="1200" b="0" i="0" u="none" strike="noStrike" dirty="0">
                <a:solidFill>
                  <a:srgbClr val="000000"/>
                </a:solidFill>
                <a:effectLst/>
                <a:latin typeface="Calibri" panose="020F0502020204030204" pitchFamily="34" charset="0"/>
              </a:rPr>
              <a:t> - &lt; Information for further reference or explanation &gt;</a:t>
            </a:r>
            <a:endParaRPr lang="en-US" b="0" dirty="0">
              <a:effectLst/>
            </a:endParaRPr>
          </a:p>
          <a:p>
            <a:pPr rtl="0">
              <a:spcBef>
                <a:spcPts val="0"/>
              </a:spcBef>
              <a:spcAft>
                <a:spcPts val="0"/>
              </a:spcAft>
            </a:pPr>
            <a:br>
              <a:rPr lang="en-US" sz="1200" b="0" i="0" u="none" strike="noStrike" dirty="0">
                <a:solidFill>
                  <a:srgbClr val="000000"/>
                </a:solidFill>
                <a:effectLst/>
                <a:latin typeface="Calibri" panose="020F0502020204030204" pitchFamily="34" charset="0"/>
              </a:rPr>
            </a:br>
            <a:r>
              <a:rPr lang="en-US" sz="1200" b="1" i="0" u="none" strike="noStrike" dirty="0">
                <a:solidFill>
                  <a:srgbClr val="000000"/>
                </a:solidFill>
                <a:effectLst/>
                <a:latin typeface="Calibri" panose="020F0502020204030204" pitchFamily="34" charset="0"/>
              </a:rPr>
              <a:t>Suggestions: </a:t>
            </a:r>
            <a:r>
              <a:rPr lang="en-US" sz="1200" b="0" i="0" u="none" strike="noStrike" dirty="0">
                <a:solidFill>
                  <a:srgbClr val="000000"/>
                </a:solidFill>
                <a:effectLst/>
                <a:latin typeface="Calibri" panose="020F0502020204030204" pitchFamily="34" charset="0"/>
              </a:rPr>
              <a:t>&lt;Ideas/ Images/ Animations / Others – To make better representation of the content &gt;</a:t>
            </a:r>
            <a:br>
              <a:rPr lang="en-US" sz="1200" b="0" i="0" u="none" strike="noStrike" dirty="0">
                <a:solidFill>
                  <a:srgbClr val="000000"/>
                </a:solidFill>
                <a:effectLst/>
                <a:latin typeface="Calibri" panose="020F0502020204030204" pitchFamily="34" charset="0"/>
              </a:rPr>
            </a:br>
            <a:br>
              <a:rPr lang="en-US" sz="1200" b="0" i="0" u="none" strike="noStrike" dirty="0">
                <a:solidFill>
                  <a:srgbClr val="000000"/>
                </a:solidFill>
                <a:effectLst/>
                <a:latin typeface="Calibri" panose="020F0502020204030204" pitchFamily="34" charset="0"/>
              </a:rPr>
            </a:br>
            <a:endParaRPr lang="en-US" b="0" dirty="0">
              <a:effectLst/>
            </a:endParaRPr>
          </a:p>
          <a:p>
            <a:r>
              <a:rPr lang="en-US" sz="1200" b="1" i="0" u="none" strike="noStrike" dirty="0">
                <a:solidFill>
                  <a:srgbClr val="000000"/>
                </a:solidFill>
                <a:effectLst/>
                <a:latin typeface="Calibri" panose="020F0502020204030204" pitchFamily="34" charset="0"/>
              </a:rPr>
              <a:t>Source of Multimedia used in this slide - </a:t>
            </a:r>
            <a:r>
              <a:rPr lang="en-US" sz="1200" b="0" i="0" u="none" strike="noStrike" dirty="0">
                <a:solidFill>
                  <a:srgbClr val="000000"/>
                </a:solidFill>
                <a:effectLst/>
                <a:latin typeface="Calibri" panose="020F0502020204030204" pitchFamily="34" charset="0"/>
              </a:rPr>
              <a:t> &lt;Please provide source URL where we find the image and the license agreement&gt; </a:t>
            </a:r>
            <a:endParaRPr lang="en-US" dirty="0"/>
          </a:p>
          <a:p>
            <a:pPr rtl="0">
              <a:spcBef>
                <a:spcPts val="0"/>
              </a:spcBef>
              <a:spcAft>
                <a:spcPts val="0"/>
              </a:spcAft>
            </a:pP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482B13-599C-4672-8AC8-930C8AAFB213}" type="slidenum">
              <a:rPr lang="en-US" smtClean="0"/>
              <a:t>‹#›</a:t>
            </a:fld>
            <a:endParaRPr lang="en-US"/>
          </a:p>
        </p:txBody>
      </p:sp>
    </p:spTree>
    <p:extLst>
      <p:ext uri="{BB962C8B-B14F-4D97-AF65-F5344CB8AC3E}">
        <p14:creationId xmlns:p14="http://schemas.microsoft.com/office/powerpoint/2010/main" val="602276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669E52-A280-DAEC-CCC5-81EA1B9DFE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B792EE-5152-860D-7226-7FF85482E1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0947CC-1224-7CCE-1863-6BAACE257D84}"/>
              </a:ext>
            </a:extLst>
          </p:cNvPr>
          <p:cNvSpPr>
            <a:spLocks noGrp="1"/>
          </p:cNvSpPr>
          <p:nvPr>
            <p:ph type="body" idx="1"/>
          </p:nvPr>
        </p:nvSpPr>
        <p:spPr/>
        <p:txBody>
          <a:bodyPr/>
          <a:lstStyle/>
          <a:p>
            <a:pPr rtl="0">
              <a:spcBef>
                <a:spcPts val="0"/>
              </a:spcBef>
              <a:spcAft>
                <a:spcPts val="0"/>
              </a:spcAft>
            </a:pPr>
            <a:r>
              <a:rPr lang="en-US" sz="1200" b="1" i="0" u="none" strike="noStrike" dirty="0">
                <a:solidFill>
                  <a:srgbClr val="000000"/>
                </a:solidFill>
                <a:effectLst/>
                <a:latin typeface="Calibri" panose="020F0502020204030204" pitchFamily="34" charset="0"/>
              </a:rPr>
              <a:t>Notes for Teacher</a:t>
            </a:r>
            <a:r>
              <a:rPr lang="en-US" sz="1200" b="0" i="0" u="none" strike="noStrike" dirty="0">
                <a:solidFill>
                  <a:srgbClr val="000000"/>
                </a:solidFill>
                <a:effectLst/>
                <a:latin typeface="Calibri" panose="020F0502020204030204" pitchFamily="34" charset="0"/>
              </a:rPr>
              <a:t> – </a:t>
            </a:r>
            <a:r>
              <a:rPr lang="en-IN" dirty="0"/>
              <a:t>Read the above motivational poem with appropriate voice modulation.</a:t>
            </a:r>
            <a:endParaRPr lang="en-US" dirty="0"/>
          </a:p>
          <a:p>
            <a:pPr rtl="0">
              <a:spcBef>
                <a:spcPts val="0"/>
              </a:spcBef>
              <a:spcAft>
                <a:spcPts val="0"/>
              </a:spcAft>
            </a:pPr>
            <a:endParaRPr lang="en-US" sz="1200" b="0" i="0" u="none" strike="noStrike" dirty="0">
              <a:solidFill>
                <a:srgbClr val="000000"/>
              </a:solidFill>
              <a:effectLst/>
              <a:latin typeface="Calibri" panose="020F0502020204030204" pitchFamily="34" charset="0"/>
            </a:endParaRPr>
          </a:p>
          <a:p>
            <a:pPr rtl="0">
              <a:spcBef>
                <a:spcPts val="0"/>
              </a:spcBef>
              <a:spcAft>
                <a:spcPts val="0"/>
              </a:spcAft>
            </a:pPr>
            <a:r>
              <a:rPr lang="en-IN" dirty="0"/>
              <a:t>After reading the motivational poem, ask some questions. Start with direct questions. For example:</a:t>
            </a:r>
          </a:p>
          <a:p>
            <a:pPr marL="171450" indent="-171450" rtl="0">
              <a:spcBef>
                <a:spcPts val="0"/>
              </a:spcBef>
              <a:spcAft>
                <a:spcPts val="0"/>
              </a:spcAft>
              <a:buFont typeface="Arial" panose="020B0604020202020204" pitchFamily="34" charset="0"/>
              <a:buChar char="•"/>
            </a:pPr>
            <a:r>
              <a:rPr lang="en-IN" dirty="0"/>
              <a:t>What should the player have done better?</a:t>
            </a:r>
          </a:p>
          <a:p>
            <a:pPr marL="171450" indent="-171450" rtl="0">
              <a:spcBef>
                <a:spcPts val="0"/>
              </a:spcBef>
              <a:spcAft>
                <a:spcPts val="0"/>
              </a:spcAft>
              <a:buFont typeface="Arial" panose="020B0604020202020204" pitchFamily="34" charset="0"/>
              <a:buChar char="•"/>
            </a:pPr>
            <a:r>
              <a:rPr lang="en-IN" dirty="0"/>
              <a:t>What would that have resulted in?</a:t>
            </a:r>
          </a:p>
          <a:p>
            <a:pPr marL="171450" indent="-171450" rtl="0">
              <a:spcBef>
                <a:spcPts val="0"/>
              </a:spcBef>
              <a:spcAft>
                <a:spcPts val="0"/>
              </a:spcAft>
              <a:buFont typeface="Arial" panose="020B0604020202020204" pitchFamily="34" charset="0"/>
              <a:buChar char="•"/>
            </a:pPr>
            <a:r>
              <a:rPr lang="en-IN" dirty="0"/>
              <a:t>What will they do next time?</a:t>
            </a:r>
          </a:p>
          <a:p>
            <a:pPr marL="171450" indent="-171450" rtl="0">
              <a:spcBef>
                <a:spcPts val="0"/>
              </a:spcBef>
              <a:spcAft>
                <a:spcPts val="0"/>
              </a:spcAft>
              <a:buFont typeface="Arial" panose="020B0604020202020204" pitchFamily="34" charset="0"/>
              <a:buChar char="•"/>
            </a:pPr>
            <a:r>
              <a:rPr lang="en-IN" dirty="0"/>
              <a:t>What do they believe they can do?</a:t>
            </a:r>
          </a:p>
          <a:p>
            <a:pPr marL="0" indent="0" rtl="0">
              <a:spcBef>
                <a:spcPts val="0"/>
              </a:spcBef>
              <a:spcAft>
                <a:spcPts val="0"/>
              </a:spcAft>
              <a:buFont typeface="Arial" panose="020B0604020202020204" pitchFamily="34" charset="0"/>
              <a:buNone/>
            </a:pPr>
            <a:endParaRPr lang="en-IN" dirty="0"/>
          </a:p>
          <a:p>
            <a:pPr marL="0" indent="0" rtl="0">
              <a:spcBef>
                <a:spcPts val="0"/>
              </a:spcBef>
              <a:spcAft>
                <a:spcPts val="0"/>
              </a:spcAft>
              <a:buFont typeface="Arial" panose="020B0604020202020204" pitchFamily="34" charset="0"/>
              <a:buNone/>
            </a:pPr>
            <a:r>
              <a:rPr lang="en-IN" dirty="0"/>
              <a:t>Generate a discussion: Ask the students what verbs are used to express the mood of the players? What do they believe in? </a:t>
            </a:r>
          </a:p>
          <a:p>
            <a:pPr marL="0" indent="0" rtl="0">
              <a:spcBef>
                <a:spcPts val="0"/>
              </a:spcBef>
              <a:spcAft>
                <a:spcPts val="0"/>
              </a:spcAft>
              <a:buFont typeface="Arial" panose="020B0604020202020204" pitchFamily="34" charset="0"/>
              <a:buNone/>
            </a:pPr>
            <a:endParaRPr lang="en-IN" dirty="0"/>
          </a:p>
          <a:p>
            <a:r>
              <a:rPr lang="en-IN" dirty="0"/>
              <a:t>Direct the discussion to the topic for the day - modal verbs.</a:t>
            </a:r>
            <a:endParaRPr lang="en-US" dirty="0"/>
          </a:p>
          <a:p>
            <a:pPr rtl="0">
              <a:spcBef>
                <a:spcPts val="0"/>
              </a:spcBef>
              <a:spcAft>
                <a:spcPts val="0"/>
              </a:spcAft>
            </a:pPr>
            <a:br>
              <a:rPr lang="en-US" sz="1200" b="0" i="0" u="none" strike="noStrike" dirty="0">
                <a:solidFill>
                  <a:srgbClr val="000000"/>
                </a:solidFill>
                <a:effectLst/>
                <a:latin typeface="Calibri" panose="020F0502020204030204" pitchFamily="34" charset="0"/>
              </a:rPr>
            </a:br>
            <a:r>
              <a:rPr lang="en-US" sz="1200" b="1" i="0" u="none" strike="noStrike" dirty="0">
                <a:solidFill>
                  <a:srgbClr val="000000"/>
                </a:solidFill>
                <a:effectLst/>
                <a:latin typeface="Calibri" panose="020F0502020204030204" pitchFamily="34" charset="0"/>
              </a:rPr>
              <a:t>Suggestions: </a:t>
            </a:r>
            <a:r>
              <a:rPr lang="en-US" sz="1200" b="0" i="0" u="none" strike="noStrike" dirty="0">
                <a:solidFill>
                  <a:srgbClr val="000000"/>
                </a:solidFill>
                <a:effectLst/>
                <a:latin typeface="Calibri" panose="020F0502020204030204" pitchFamily="34" charset="0"/>
              </a:rPr>
              <a:t>Not applicable</a:t>
            </a:r>
            <a:br>
              <a:rPr lang="en-US" sz="1200" b="0" i="0" u="none" strike="noStrike" dirty="0">
                <a:solidFill>
                  <a:srgbClr val="000000"/>
                </a:solidFill>
                <a:effectLst/>
                <a:latin typeface="Calibri" panose="020F0502020204030204" pitchFamily="34" charset="0"/>
              </a:rPr>
            </a:br>
            <a:endParaRPr lang="en-US"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dirty="0">
                <a:solidFill>
                  <a:srgbClr val="000000"/>
                </a:solidFill>
                <a:effectLst/>
                <a:latin typeface="Calibri" panose="020F0502020204030204" pitchFamily="34" charset="0"/>
              </a:rPr>
              <a:t>Source of Multimedia used in this slide - </a:t>
            </a:r>
            <a:r>
              <a:rPr lang="en-US" sz="1800" dirty="0">
                <a:effectLst/>
                <a:latin typeface="Calibri" panose="020F0502020204030204" pitchFamily="34" charset="0"/>
                <a:ea typeface="Calibri" panose="020F0502020204030204" pitchFamily="34" charset="0"/>
                <a:cs typeface="Times New Roman" panose="02020603050405020304" pitchFamily="18" charset="0"/>
              </a:rPr>
              <a:t>https://openclipart.org/detail/343450/cricketer-colour-remix </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IN" dirty="0"/>
          </a:p>
        </p:txBody>
      </p:sp>
      <p:sp>
        <p:nvSpPr>
          <p:cNvPr id="4" name="Slide Number Placeholder 3">
            <a:extLst>
              <a:ext uri="{FF2B5EF4-FFF2-40B4-BE49-F238E27FC236}">
                <a16:creationId xmlns:a16="http://schemas.microsoft.com/office/drawing/2014/main" id="{64CA85E7-3FEA-4ACD-EE24-58E59E32C98C}"/>
              </a:ext>
            </a:extLst>
          </p:cNvPr>
          <p:cNvSpPr>
            <a:spLocks noGrp="1"/>
          </p:cNvSpPr>
          <p:nvPr>
            <p:ph type="sldNum" sz="quarter" idx="5"/>
          </p:nvPr>
        </p:nvSpPr>
        <p:spPr/>
        <p:txBody>
          <a:bodyPr/>
          <a:lstStyle/>
          <a:p>
            <a:fld id="{78482B13-599C-4672-8AC8-930C8AAFB213}" type="slidenum">
              <a:rPr lang="en-US" smtClean="0"/>
              <a:t>2</a:t>
            </a:fld>
            <a:endParaRPr lang="en-US"/>
          </a:p>
        </p:txBody>
      </p:sp>
    </p:spTree>
    <p:extLst>
      <p:ext uri="{BB962C8B-B14F-4D97-AF65-F5344CB8AC3E}">
        <p14:creationId xmlns:p14="http://schemas.microsoft.com/office/powerpoint/2010/main" val="893327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200" b="1" i="0" u="none" strike="noStrike" dirty="0">
                <a:solidFill>
                  <a:srgbClr val="000000"/>
                </a:solidFill>
                <a:effectLst/>
                <a:latin typeface="Calibri" panose="020F0502020204030204" pitchFamily="34" charset="0"/>
              </a:rPr>
              <a:t>Notes for Teacher</a:t>
            </a:r>
            <a:r>
              <a:rPr lang="en-US" sz="1200" b="0" i="0" u="none" strike="noStrike" dirty="0">
                <a:solidFill>
                  <a:srgbClr val="000000"/>
                </a:solidFill>
                <a:effectLst/>
                <a:latin typeface="Calibri" panose="020F0502020204030204" pitchFamily="34" charset="0"/>
              </a:rPr>
              <a:t> - </a:t>
            </a:r>
            <a:r>
              <a:rPr lang="en-IN" dirty="0"/>
              <a:t>Show the signs / symbols that are often seen in daily life. For example, traffic rules, signs related to health and hygiene, etc. Sentences ((using modal verbs) will be displayed on what they indicate. Students can match the signs with their corresponding meanings.</a:t>
            </a:r>
            <a:endParaRPr lang="en-IN" sz="1800" dirty="0">
              <a:effectLst/>
              <a:latin typeface="Calibri" panose="020F0502020204030204" pitchFamily="34" charset="0"/>
              <a:ea typeface="Calibri" panose="020F0502020204030204" pitchFamily="34" charset="0"/>
            </a:endParaRPr>
          </a:p>
          <a:p>
            <a:pPr rtl="0">
              <a:spcBef>
                <a:spcPts val="0"/>
              </a:spcBef>
              <a:spcAft>
                <a:spcPts val="0"/>
              </a:spcAft>
            </a:pPr>
            <a:br>
              <a:rPr lang="en-US" sz="1200" b="0" i="0" u="none" strike="noStrike" dirty="0">
                <a:solidFill>
                  <a:srgbClr val="000000"/>
                </a:solidFill>
                <a:effectLst/>
                <a:latin typeface="Calibri" panose="020F0502020204030204" pitchFamily="34" charset="0"/>
              </a:rPr>
            </a:br>
            <a:r>
              <a:rPr lang="en-US" sz="1200" b="1" i="0" u="none" strike="noStrike" dirty="0">
                <a:solidFill>
                  <a:srgbClr val="000000"/>
                </a:solidFill>
                <a:effectLst/>
                <a:latin typeface="Calibri" panose="020F0502020204030204" pitchFamily="34" charset="0"/>
              </a:rPr>
              <a:t>Suggestions: </a:t>
            </a:r>
            <a:r>
              <a:rPr lang="en-US" sz="1200" b="0" i="0" u="none" strike="noStrike" dirty="0">
                <a:solidFill>
                  <a:srgbClr val="000000"/>
                </a:solidFill>
                <a:effectLst/>
                <a:latin typeface="Calibri" panose="020F0502020204030204" pitchFamily="34" charset="0"/>
              </a:rPr>
              <a:t>&lt;Ideas/ Images/ Animations / Others – To make better representation of the content &gt;</a:t>
            </a:r>
            <a:br>
              <a:rPr lang="en-US" sz="1200" b="0" i="0" u="none" strike="noStrike" dirty="0">
                <a:solidFill>
                  <a:srgbClr val="000000"/>
                </a:solidFill>
                <a:effectLst/>
                <a:latin typeface="Calibri" panose="020F0502020204030204" pitchFamily="34" charset="0"/>
              </a:rPr>
            </a:br>
            <a:endParaRPr lang="en-US" b="0" dirty="0">
              <a:effectLst/>
            </a:endParaRPr>
          </a:p>
          <a:p>
            <a:r>
              <a:rPr lang="en-US" sz="1200" b="1" i="0" u="none" strike="noStrike" dirty="0">
                <a:solidFill>
                  <a:srgbClr val="000000"/>
                </a:solidFill>
                <a:effectLst/>
                <a:latin typeface="Calibri" panose="020F0502020204030204" pitchFamily="34" charset="0"/>
              </a:rPr>
              <a:t>Source of Multimedia used in this slide - </a:t>
            </a:r>
            <a:endParaRPr lang="en-US" sz="1200" b="0" i="0" u="none" strike="noStrike" dirty="0">
              <a:solidFill>
                <a:srgbClr val="000000"/>
              </a:solidFill>
              <a:effectLst/>
              <a:latin typeface="Calibri" panose="020F0502020204030204" pitchFamily="34" charset="0"/>
            </a:endParaRPr>
          </a:p>
          <a:p>
            <a:pPr>
              <a:lnSpc>
                <a:spcPct val="107000"/>
              </a:lnSpc>
              <a:spcAft>
                <a:spcPts val="800"/>
              </a:spcAft>
            </a:pPr>
            <a:r>
              <a:rPr lang="en-US" dirty="0"/>
              <a:t>Zebra crossing - https://pxhere.com/en/photo/1366651 </a:t>
            </a:r>
            <a:endParaRPr lang="en-IN" dirty="0"/>
          </a:p>
          <a:p>
            <a:pPr>
              <a:lnSpc>
                <a:spcPct val="107000"/>
              </a:lnSpc>
              <a:spcAft>
                <a:spcPts val="800"/>
              </a:spcAft>
            </a:pPr>
            <a:r>
              <a:rPr lang="en-US" dirty="0"/>
              <a:t>Washing hands - https://www.pexels.com/photo/cooking-hands-handwashing-health-545013/ </a:t>
            </a:r>
            <a:endParaRPr lang="en-IN" dirty="0"/>
          </a:p>
          <a:p>
            <a:pPr>
              <a:lnSpc>
                <a:spcPct val="107000"/>
              </a:lnSpc>
              <a:spcAft>
                <a:spcPts val="800"/>
              </a:spcAft>
            </a:pPr>
            <a:r>
              <a:rPr lang="en-US" dirty="0"/>
              <a:t>Wet and Dry bins - https://www.flickr.com/photos/gauravonomics/16079057092 </a:t>
            </a:r>
            <a:endParaRPr lang="en-IN" dirty="0"/>
          </a:p>
          <a:p>
            <a:pPr>
              <a:lnSpc>
                <a:spcPct val="107000"/>
              </a:lnSpc>
              <a:spcAft>
                <a:spcPts val="800"/>
              </a:spcAft>
            </a:pPr>
            <a:r>
              <a:rPr lang="en-US" dirty="0"/>
              <a:t>Silence please - https://www.flickr.com/photos/94688236@N08/9021558258 </a:t>
            </a:r>
            <a:endParaRPr lang="en-I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 https://www.pexels.com/photo/thank-you-signage-2072165/ </a:t>
            </a:r>
            <a:endParaRPr lang="en-IN" dirty="0"/>
          </a:p>
          <a:p>
            <a:endParaRPr lang="en-IN" dirty="0"/>
          </a:p>
        </p:txBody>
      </p:sp>
      <p:sp>
        <p:nvSpPr>
          <p:cNvPr id="4" name="Slide Number Placeholder 3"/>
          <p:cNvSpPr>
            <a:spLocks noGrp="1"/>
          </p:cNvSpPr>
          <p:nvPr>
            <p:ph type="sldNum" sz="quarter" idx="5"/>
          </p:nvPr>
        </p:nvSpPr>
        <p:spPr/>
        <p:txBody>
          <a:bodyPr/>
          <a:lstStyle/>
          <a:p>
            <a:fld id="{78482B13-599C-4672-8AC8-930C8AAFB213}" type="slidenum">
              <a:rPr lang="en-US" smtClean="0"/>
              <a:t>11</a:t>
            </a:fld>
            <a:endParaRPr lang="en-US"/>
          </a:p>
        </p:txBody>
      </p:sp>
    </p:spTree>
    <p:extLst>
      <p:ext uri="{BB962C8B-B14F-4D97-AF65-F5344CB8AC3E}">
        <p14:creationId xmlns:p14="http://schemas.microsoft.com/office/powerpoint/2010/main" val="4035737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6A79B0-23AC-30DC-EEDD-4E39F4D2DC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77AED0-0043-4306-A395-B444D95DE9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9382E7-6DB8-D5FC-DA52-54786F0226E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dirty="0">
                <a:solidFill>
                  <a:srgbClr val="000000"/>
                </a:solidFill>
                <a:effectLst/>
                <a:latin typeface="Calibri" panose="020F0502020204030204" pitchFamily="34" charset="0"/>
              </a:rPr>
              <a:t>Notes for Teacher</a:t>
            </a:r>
            <a:r>
              <a:rPr lang="en-US" sz="1200" b="0" i="0" u="none" strike="noStrike" dirty="0">
                <a:solidFill>
                  <a:srgbClr val="000000"/>
                </a:solidFill>
                <a:effectLst/>
                <a:latin typeface="Calibri" panose="020F0502020204030204" pitchFamily="34" charset="0"/>
              </a:rPr>
              <a:t> - </a:t>
            </a:r>
            <a:r>
              <a:rPr lang="en-IN" dirty="0"/>
              <a:t>Show the signs / symbols that are often seen in daily life. For example, traffic rules, signs related to health and hygiene, etc. Sentences ((using modal verbs) will be displayed on what they indicate. Students can match the signs with their corresponding meanings.</a:t>
            </a:r>
            <a:endParaRPr lang="en-IN" sz="1800" dirty="0">
              <a:effectLst/>
              <a:latin typeface="Calibri" panose="020F0502020204030204" pitchFamily="34" charset="0"/>
              <a:ea typeface="Calibri" panose="020F0502020204030204" pitchFamily="34" charset="0"/>
            </a:endParaRPr>
          </a:p>
          <a:p>
            <a:pPr rtl="0">
              <a:spcBef>
                <a:spcPts val="0"/>
              </a:spcBef>
              <a:spcAft>
                <a:spcPts val="0"/>
              </a:spcAft>
            </a:pPr>
            <a:br>
              <a:rPr lang="en-US" sz="1200" b="0" i="0" u="none" strike="noStrike" dirty="0">
                <a:solidFill>
                  <a:srgbClr val="000000"/>
                </a:solidFill>
                <a:effectLst/>
                <a:latin typeface="Calibri" panose="020F0502020204030204" pitchFamily="34" charset="0"/>
              </a:rPr>
            </a:br>
            <a:r>
              <a:rPr lang="en-US" sz="1200" b="1" i="0" u="none" strike="noStrike" dirty="0">
                <a:solidFill>
                  <a:srgbClr val="000000"/>
                </a:solidFill>
                <a:effectLst/>
                <a:latin typeface="Calibri" panose="020F0502020204030204" pitchFamily="34" charset="0"/>
              </a:rPr>
              <a:t>Suggestions: </a:t>
            </a:r>
            <a:r>
              <a:rPr lang="en-US" sz="1200" b="0" i="0" u="none" strike="noStrike" dirty="0">
                <a:solidFill>
                  <a:srgbClr val="000000"/>
                </a:solidFill>
                <a:effectLst/>
                <a:latin typeface="Calibri" panose="020F0502020204030204" pitchFamily="34" charset="0"/>
              </a:rPr>
              <a:t>&lt;Ideas/ Images/ Animations / Others – To make better representation of the content &gt;</a:t>
            </a:r>
            <a:br>
              <a:rPr lang="en-US" sz="1200" b="0" i="0" u="none" strike="noStrike" dirty="0">
                <a:solidFill>
                  <a:srgbClr val="000000"/>
                </a:solidFill>
                <a:effectLst/>
                <a:latin typeface="Calibri" panose="020F0502020204030204" pitchFamily="34" charset="0"/>
              </a:rPr>
            </a:br>
            <a:endParaRPr lang="en-US" b="0" dirty="0">
              <a:effectLst/>
            </a:endParaRPr>
          </a:p>
          <a:p>
            <a:r>
              <a:rPr lang="en-US" sz="1200" b="1" i="0" u="none" strike="noStrike" dirty="0">
                <a:solidFill>
                  <a:srgbClr val="000000"/>
                </a:solidFill>
                <a:effectLst/>
                <a:latin typeface="Calibri" panose="020F0502020204030204" pitchFamily="34" charset="0"/>
              </a:rPr>
              <a:t>Source of Multimedia used in this slide - </a:t>
            </a:r>
            <a:endParaRPr lang="en-US" sz="1200" b="0" i="0" u="none" strike="noStrike" dirty="0">
              <a:solidFill>
                <a:srgbClr val="000000"/>
              </a:solidFill>
              <a:effectLst/>
              <a:latin typeface="Calibri" panose="020F0502020204030204" pitchFamily="34"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Old man crossing - https://www.flickr.com/photos/joyoflife/100717997 </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Tap - https://commons.wikimedia.org/wiki/File:Dropping_faucet.jpg </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No parking - https://www.pexels.com/photo/a-no-parking-sign-8309523/ </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No entry - https://www.peakpx.com/599297/white-and-red-no-entry-signage </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Coughing - https://www.publicdomainpictures.net/en/view-image.php?image=492623&amp;picture=cough-and-influenza </a:t>
            </a:r>
            <a:endParaRPr lang="en-IN"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8750751A-0AD5-014A-F528-8AADEF547795}"/>
              </a:ext>
            </a:extLst>
          </p:cNvPr>
          <p:cNvSpPr>
            <a:spLocks noGrp="1"/>
          </p:cNvSpPr>
          <p:nvPr>
            <p:ph type="sldNum" sz="quarter" idx="5"/>
          </p:nvPr>
        </p:nvSpPr>
        <p:spPr/>
        <p:txBody>
          <a:bodyPr/>
          <a:lstStyle/>
          <a:p>
            <a:fld id="{78482B13-599C-4672-8AC8-930C8AAFB213}" type="slidenum">
              <a:rPr lang="en-US" smtClean="0"/>
              <a:t>12</a:t>
            </a:fld>
            <a:endParaRPr lang="en-US"/>
          </a:p>
        </p:txBody>
      </p:sp>
    </p:spTree>
    <p:extLst>
      <p:ext uri="{BB962C8B-B14F-4D97-AF65-F5344CB8AC3E}">
        <p14:creationId xmlns:p14="http://schemas.microsoft.com/office/powerpoint/2010/main" val="770025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EFF56-5A40-45FE-739A-868CC6F7FE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C86AF0-ACE1-800B-2CBF-5BD7E26153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3E4878-F480-5424-0F10-E454D452EEEF}"/>
              </a:ext>
            </a:extLst>
          </p:cNvPr>
          <p:cNvSpPr>
            <a:spLocks noGrp="1"/>
          </p:cNvSpPr>
          <p:nvPr>
            <p:ph type="body" idx="1"/>
          </p:nvPr>
        </p:nvSpPr>
        <p:spPr/>
        <p:txBody>
          <a:bodyPr/>
          <a:lstStyle/>
          <a:p>
            <a:pPr rtl="0">
              <a:spcBef>
                <a:spcPts val="0"/>
              </a:spcBef>
              <a:spcAft>
                <a:spcPts val="0"/>
              </a:spcAft>
            </a:pPr>
            <a:r>
              <a:rPr lang="en-US" sz="1200" b="1" i="0" u="none" strike="noStrike" dirty="0">
                <a:solidFill>
                  <a:srgbClr val="000000"/>
                </a:solidFill>
                <a:effectLst/>
                <a:latin typeface="Calibri" panose="020F0502020204030204" pitchFamily="34" charset="0"/>
              </a:rPr>
              <a:t>Notes for Teacher</a:t>
            </a:r>
            <a:r>
              <a:rPr lang="en-US" sz="1200" b="0" i="0" u="none" strike="noStrike" dirty="0">
                <a:solidFill>
                  <a:srgbClr val="000000"/>
                </a:solidFill>
                <a:effectLst/>
                <a:latin typeface="Calibri" panose="020F0502020204030204" pitchFamily="34" charset="0"/>
              </a:rPr>
              <a:t> - &lt; Information for further reference or explanation &gt;</a:t>
            </a:r>
            <a:endParaRPr lang="en-US" b="0" dirty="0">
              <a:effectLst/>
            </a:endParaRPr>
          </a:p>
          <a:p>
            <a:pPr rtl="0">
              <a:spcBef>
                <a:spcPts val="0"/>
              </a:spcBef>
              <a:spcAft>
                <a:spcPts val="0"/>
              </a:spcAft>
            </a:pPr>
            <a:br>
              <a:rPr lang="en-US" sz="1200" b="0" i="0" u="none" strike="noStrike" dirty="0">
                <a:solidFill>
                  <a:srgbClr val="000000"/>
                </a:solidFill>
                <a:effectLst/>
                <a:latin typeface="Calibri" panose="020F0502020204030204" pitchFamily="34" charset="0"/>
              </a:rPr>
            </a:br>
            <a:r>
              <a:rPr lang="en-US" sz="1200" b="1" i="0" u="none" strike="noStrike" dirty="0">
                <a:solidFill>
                  <a:srgbClr val="000000"/>
                </a:solidFill>
                <a:effectLst/>
                <a:latin typeface="Calibri" panose="020F0502020204030204" pitchFamily="34" charset="0"/>
              </a:rPr>
              <a:t>Suggestions: </a:t>
            </a:r>
            <a:r>
              <a:rPr lang="en-US" sz="1200" b="0" i="0" u="none" strike="noStrike" dirty="0">
                <a:solidFill>
                  <a:srgbClr val="000000"/>
                </a:solidFill>
                <a:effectLst/>
                <a:latin typeface="Calibri" panose="020F0502020204030204" pitchFamily="34" charset="0"/>
              </a:rPr>
              <a:t>&lt;Ideas/ Images/ Animations / Others – To make better representation of the content &gt;</a:t>
            </a:r>
            <a:br>
              <a:rPr lang="en-US" sz="1200" b="0" i="0" u="none" strike="noStrike" dirty="0">
                <a:solidFill>
                  <a:srgbClr val="000000"/>
                </a:solidFill>
                <a:effectLst/>
                <a:latin typeface="Calibri" panose="020F0502020204030204" pitchFamily="34" charset="0"/>
              </a:rPr>
            </a:br>
            <a:endParaRPr lang="en-US" b="0" dirty="0">
              <a:effectLst/>
            </a:endParaRPr>
          </a:p>
          <a:p>
            <a:r>
              <a:rPr lang="en-US" sz="1200" b="1" i="0" u="none" strike="noStrike" dirty="0">
                <a:solidFill>
                  <a:srgbClr val="000000"/>
                </a:solidFill>
                <a:effectLst/>
                <a:latin typeface="Calibri" panose="020F0502020204030204" pitchFamily="34" charset="0"/>
              </a:rPr>
              <a:t>Source of Multimedia used in this slide - </a:t>
            </a:r>
            <a:r>
              <a:rPr lang="en-US" sz="1200" b="0" i="0" u="none" strike="noStrike" dirty="0">
                <a:solidFill>
                  <a:srgbClr val="000000"/>
                </a:solidFill>
                <a:effectLst/>
                <a:latin typeface="Calibri" panose="020F0502020204030204" pitchFamily="34" charset="0"/>
              </a:rPr>
              <a:t> &lt;Please provide source URL where we find the image and the license agreement&gt; </a:t>
            </a:r>
            <a:endParaRPr lang="en-US" dirty="0"/>
          </a:p>
          <a:p>
            <a:endParaRPr lang="en-IN" dirty="0"/>
          </a:p>
        </p:txBody>
      </p:sp>
      <p:sp>
        <p:nvSpPr>
          <p:cNvPr id="4" name="Slide Number Placeholder 3">
            <a:extLst>
              <a:ext uri="{FF2B5EF4-FFF2-40B4-BE49-F238E27FC236}">
                <a16:creationId xmlns:a16="http://schemas.microsoft.com/office/drawing/2014/main" id="{B1487A79-19EA-926F-311A-1B026280B9DF}"/>
              </a:ext>
            </a:extLst>
          </p:cNvPr>
          <p:cNvSpPr>
            <a:spLocks noGrp="1"/>
          </p:cNvSpPr>
          <p:nvPr>
            <p:ph type="sldNum" sz="quarter" idx="5"/>
          </p:nvPr>
        </p:nvSpPr>
        <p:spPr/>
        <p:txBody>
          <a:bodyPr/>
          <a:lstStyle/>
          <a:p>
            <a:fld id="{78482B13-599C-4672-8AC8-930C8AAFB213}" type="slidenum">
              <a:rPr lang="en-US" smtClean="0"/>
              <a:t>3</a:t>
            </a:fld>
            <a:endParaRPr lang="en-US"/>
          </a:p>
        </p:txBody>
      </p:sp>
    </p:spTree>
    <p:extLst>
      <p:ext uri="{BB962C8B-B14F-4D97-AF65-F5344CB8AC3E}">
        <p14:creationId xmlns:p14="http://schemas.microsoft.com/office/powerpoint/2010/main" val="1179075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200" b="1" i="0" u="none" strike="noStrike" dirty="0">
                <a:solidFill>
                  <a:srgbClr val="000000"/>
                </a:solidFill>
                <a:effectLst/>
                <a:latin typeface="Calibri" panose="020F0502020204030204" pitchFamily="34" charset="0"/>
              </a:rPr>
              <a:t>Notes for Teacher</a:t>
            </a:r>
            <a:r>
              <a:rPr lang="en-US" sz="1200" b="0" i="0" u="none" strike="noStrike" dirty="0">
                <a:solidFill>
                  <a:srgbClr val="000000"/>
                </a:solidFill>
                <a:effectLst/>
                <a:latin typeface="Calibri" panose="020F0502020204030204" pitchFamily="34" charset="0"/>
              </a:rPr>
              <a:t> - &lt; Information for further reference or explanation &gt;</a:t>
            </a:r>
            <a:endParaRPr lang="en-US" b="0" dirty="0">
              <a:effectLst/>
            </a:endParaRPr>
          </a:p>
          <a:p>
            <a:pPr rtl="0">
              <a:spcBef>
                <a:spcPts val="0"/>
              </a:spcBef>
              <a:spcAft>
                <a:spcPts val="0"/>
              </a:spcAft>
            </a:pPr>
            <a:br>
              <a:rPr lang="en-US" sz="1200" b="0" i="0" u="none" strike="noStrike" dirty="0">
                <a:solidFill>
                  <a:srgbClr val="000000"/>
                </a:solidFill>
                <a:effectLst/>
                <a:latin typeface="Calibri" panose="020F0502020204030204" pitchFamily="34" charset="0"/>
              </a:rPr>
            </a:br>
            <a:r>
              <a:rPr lang="en-US" sz="1200" b="1" i="0" u="none" strike="noStrike" dirty="0">
                <a:solidFill>
                  <a:srgbClr val="000000"/>
                </a:solidFill>
                <a:effectLst/>
                <a:latin typeface="Calibri" panose="020F0502020204030204" pitchFamily="34" charset="0"/>
              </a:rPr>
              <a:t>Suggestions: </a:t>
            </a:r>
            <a:r>
              <a:rPr lang="en-US" sz="1200" b="0" i="0" u="none" strike="noStrike" dirty="0">
                <a:solidFill>
                  <a:srgbClr val="000000"/>
                </a:solidFill>
                <a:effectLst/>
                <a:latin typeface="Calibri" panose="020F0502020204030204" pitchFamily="34" charset="0"/>
              </a:rPr>
              <a:t>&lt;Ideas/ Images/ Animations / Others – To make better representation of the content &gt;</a:t>
            </a:r>
            <a:br>
              <a:rPr lang="en-US" sz="1200" b="0" i="0" u="none" strike="noStrike" dirty="0">
                <a:solidFill>
                  <a:srgbClr val="000000"/>
                </a:solidFill>
                <a:effectLst/>
                <a:latin typeface="Calibri" panose="020F0502020204030204" pitchFamily="34" charset="0"/>
              </a:rPr>
            </a:br>
            <a:endParaRPr lang="en-US" b="0" dirty="0">
              <a:effectLst/>
            </a:endParaRPr>
          </a:p>
          <a:p>
            <a:r>
              <a:rPr lang="en-US" sz="1200" b="1" i="0" u="none" strike="noStrike" dirty="0">
                <a:solidFill>
                  <a:srgbClr val="000000"/>
                </a:solidFill>
                <a:effectLst/>
                <a:latin typeface="Calibri" panose="020F0502020204030204" pitchFamily="34" charset="0"/>
              </a:rPr>
              <a:t>Source of Multimedia used in this slide - </a:t>
            </a:r>
            <a:r>
              <a:rPr lang="en-US" sz="1200" b="0" i="0" u="none" strike="noStrike" dirty="0">
                <a:solidFill>
                  <a:srgbClr val="000000"/>
                </a:solidFill>
                <a:effectLst/>
                <a:latin typeface="Calibri" panose="020F0502020204030204" pitchFamily="34" charset="0"/>
              </a:rPr>
              <a:t>PPT icons</a:t>
            </a:r>
            <a:endParaRPr lang="en-US" dirty="0"/>
          </a:p>
          <a:p>
            <a:endParaRPr lang="en-IN" dirty="0"/>
          </a:p>
        </p:txBody>
      </p:sp>
      <p:sp>
        <p:nvSpPr>
          <p:cNvPr id="4" name="Slide Number Placeholder 3"/>
          <p:cNvSpPr>
            <a:spLocks noGrp="1"/>
          </p:cNvSpPr>
          <p:nvPr>
            <p:ph type="sldNum" sz="quarter" idx="5"/>
          </p:nvPr>
        </p:nvSpPr>
        <p:spPr/>
        <p:txBody>
          <a:bodyPr/>
          <a:lstStyle/>
          <a:p>
            <a:fld id="{78482B13-599C-4672-8AC8-930C8AAFB213}" type="slidenum">
              <a:rPr lang="en-US" smtClean="0"/>
              <a:t>4</a:t>
            </a:fld>
            <a:endParaRPr lang="en-US"/>
          </a:p>
        </p:txBody>
      </p:sp>
    </p:spTree>
    <p:extLst>
      <p:ext uri="{BB962C8B-B14F-4D97-AF65-F5344CB8AC3E}">
        <p14:creationId xmlns:p14="http://schemas.microsoft.com/office/powerpoint/2010/main" val="4405035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144F9-C06A-5979-3BF8-1A7BD657D7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E16E95-367E-CD74-D179-9F90C67EE2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A81AF0-006B-55AA-DB62-DBB3D309363F}"/>
              </a:ext>
            </a:extLst>
          </p:cNvPr>
          <p:cNvSpPr>
            <a:spLocks noGrp="1"/>
          </p:cNvSpPr>
          <p:nvPr>
            <p:ph type="body" idx="1"/>
          </p:nvPr>
        </p:nvSpPr>
        <p:spPr/>
        <p:txBody>
          <a:bodyPr/>
          <a:lstStyle/>
          <a:p>
            <a:pPr rtl="0">
              <a:spcBef>
                <a:spcPts val="0"/>
              </a:spcBef>
              <a:spcAft>
                <a:spcPts val="0"/>
              </a:spcAft>
            </a:pPr>
            <a:r>
              <a:rPr lang="en-US" sz="1200" b="1" i="0" u="none" strike="noStrike" dirty="0">
                <a:solidFill>
                  <a:srgbClr val="000000"/>
                </a:solidFill>
                <a:effectLst/>
                <a:latin typeface="Calibri" panose="020F0502020204030204" pitchFamily="34" charset="0"/>
              </a:rPr>
              <a:t>Notes for Teacher</a:t>
            </a:r>
            <a:r>
              <a:rPr lang="en-US" sz="1200" b="0" i="0" u="none" strike="noStrike" dirty="0">
                <a:solidFill>
                  <a:srgbClr val="000000"/>
                </a:solidFill>
                <a:effectLst/>
                <a:latin typeface="Calibri" panose="020F0502020204030204" pitchFamily="34" charset="0"/>
              </a:rPr>
              <a:t> – </a:t>
            </a:r>
            <a:r>
              <a:rPr lang="en-IN" dirty="0"/>
              <a:t>The difference can be explained using the following hints:</a:t>
            </a:r>
          </a:p>
          <a:p>
            <a:pPr marL="171450" indent="-171450" rtl="0">
              <a:spcBef>
                <a:spcPts val="0"/>
              </a:spcBef>
              <a:spcAft>
                <a:spcPts val="0"/>
              </a:spcAft>
              <a:buFont typeface="Arial" panose="020B0604020202020204" pitchFamily="34" charset="0"/>
              <a:buChar char="•"/>
            </a:pPr>
            <a:r>
              <a:rPr lang="en-IN" b="1" dirty="0"/>
              <a:t>May rain </a:t>
            </a:r>
            <a:r>
              <a:rPr lang="en-IN" dirty="0"/>
              <a:t>indicates a possibility of rain.</a:t>
            </a:r>
          </a:p>
          <a:p>
            <a:pPr marL="171450" indent="-171450" rtl="0">
              <a:spcBef>
                <a:spcPts val="0"/>
              </a:spcBef>
              <a:spcAft>
                <a:spcPts val="0"/>
              </a:spcAft>
              <a:buFont typeface="Arial" panose="020B0604020202020204" pitchFamily="34" charset="0"/>
              <a:buChar char="•"/>
            </a:pPr>
            <a:r>
              <a:rPr lang="en-IN" b="1" dirty="0"/>
              <a:t>Might rain </a:t>
            </a:r>
            <a:r>
              <a:rPr lang="en-IN" dirty="0"/>
              <a:t>indicates a remote possibility of rain.</a:t>
            </a:r>
          </a:p>
          <a:p>
            <a:pPr marL="171450" indent="-171450" rtl="0">
              <a:spcBef>
                <a:spcPts val="0"/>
              </a:spcBef>
              <a:spcAft>
                <a:spcPts val="0"/>
              </a:spcAft>
              <a:buFont typeface="Arial" panose="020B0604020202020204" pitchFamily="34" charset="0"/>
              <a:buChar char="•"/>
            </a:pPr>
            <a:r>
              <a:rPr lang="en-IN" b="1" dirty="0"/>
              <a:t>Should rain </a:t>
            </a:r>
            <a:r>
              <a:rPr lang="en-IN" dirty="0"/>
              <a:t>shows cause / effect – Since the clouds are dark it should rain.</a:t>
            </a:r>
          </a:p>
          <a:p>
            <a:pPr marL="171450" indent="-171450" rtl="0">
              <a:spcBef>
                <a:spcPts val="0"/>
              </a:spcBef>
              <a:spcAft>
                <a:spcPts val="0"/>
              </a:spcAft>
              <a:buFont typeface="Arial" panose="020B0604020202020204" pitchFamily="34" charset="0"/>
              <a:buChar char="•"/>
            </a:pPr>
            <a:r>
              <a:rPr lang="en-IN" b="1" dirty="0"/>
              <a:t>Must rain </a:t>
            </a:r>
            <a:r>
              <a:rPr lang="en-IN" dirty="0"/>
              <a:t>indicates compulsion.</a:t>
            </a:r>
          </a:p>
          <a:p>
            <a:pPr marL="171450" indent="-171450" rtl="0">
              <a:spcBef>
                <a:spcPts val="0"/>
              </a:spcBef>
              <a:spcAft>
                <a:spcPts val="0"/>
              </a:spcAft>
              <a:buFont typeface="Arial" panose="020B0604020202020204" pitchFamily="34" charset="0"/>
              <a:buChar char="•"/>
            </a:pPr>
            <a:endParaRPr lang="en-IN" dirty="0"/>
          </a:p>
          <a:p>
            <a:pPr marL="0" indent="0" rtl="0">
              <a:spcBef>
                <a:spcPts val="0"/>
              </a:spcBef>
              <a:spcAft>
                <a:spcPts val="0"/>
              </a:spcAft>
              <a:buFont typeface="Arial" panose="020B0604020202020204" pitchFamily="34" charset="0"/>
              <a:buNone/>
            </a:pPr>
            <a:r>
              <a:rPr lang="en-IN" dirty="0"/>
              <a:t>The teacher can then tell the students that they’ll be learning some new modal verbs,</a:t>
            </a:r>
          </a:p>
          <a:p>
            <a:pPr rtl="0">
              <a:spcBef>
                <a:spcPts val="0"/>
              </a:spcBef>
              <a:spcAft>
                <a:spcPts val="0"/>
              </a:spcAft>
            </a:pPr>
            <a:br>
              <a:rPr lang="en-US" sz="1200" b="0" i="0" u="none" strike="noStrike" dirty="0">
                <a:solidFill>
                  <a:srgbClr val="000000"/>
                </a:solidFill>
                <a:effectLst/>
                <a:latin typeface="Calibri" panose="020F0502020204030204" pitchFamily="34" charset="0"/>
              </a:rPr>
            </a:br>
            <a:r>
              <a:rPr lang="en-US" sz="1200" b="1" i="0" u="none" strike="noStrike" dirty="0">
                <a:solidFill>
                  <a:srgbClr val="000000"/>
                </a:solidFill>
                <a:effectLst/>
                <a:latin typeface="Calibri" panose="020F0502020204030204" pitchFamily="34" charset="0"/>
              </a:rPr>
              <a:t>Suggestions: </a:t>
            </a:r>
            <a:r>
              <a:rPr lang="en-US" sz="1200" b="0" i="0" u="none" strike="noStrike" dirty="0">
                <a:solidFill>
                  <a:srgbClr val="000000"/>
                </a:solidFill>
                <a:effectLst/>
                <a:latin typeface="Calibri" panose="020F0502020204030204" pitchFamily="34" charset="0"/>
              </a:rPr>
              <a:t>&lt;Ideas/ Images/ Animations / Others – To make better representation of the content &gt;</a:t>
            </a:r>
            <a:br>
              <a:rPr lang="en-US" sz="1200" b="0" i="0" u="none" strike="noStrike" dirty="0">
                <a:solidFill>
                  <a:srgbClr val="000000"/>
                </a:solidFill>
                <a:effectLst/>
                <a:latin typeface="Calibri" panose="020F0502020204030204" pitchFamily="34" charset="0"/>
              </a:rPr>
            </a:br>
            <a:endParaRPr lang="en-US" b="0" dirty="0">
              <a:effectLst/>
            </a:endParaRPr>
          </a:p>
          <a:p>
            <a:r>
              <a:rPr lang="en-US" sz="1200" b="1" i="0" u="none" strike="noStrike" dirty="0">
                <a:solidFill>
                  <a:srgbClr val="000000"/>
                </a:solidFill>
                <a:effectLst/>
                <a:latin typeface="Calibri" panose="020F0502020204030204" pitchFamily="34" charset="0"/>
              </a:rPr>
              <a:t>Source of Multimedia used in this slide - </a:t>
            </a:r>
            <a:r>
              <a:rPr lang="en-US" sz="1200" b="0" i="0" u="none" strike="noStrike" dirty="0">
                <a:solidFill>
                  <a:srgbClr val="000000"/>
                </a:solidFill>
                <a:effectLst/>
                <a:latin typeface="Calibri" panose="020F0502020204030204" pitchFamily="34" charset="0"/>
              </a:rPr>
              <a:t>PPT icons </a:t>
            </a:r>
            <a:endParaRPr lang="en-US" dirty="0"/>
          </a:p>
          <a:p>
            <a:endParaRPr lang="en-IN" dirty="0"/>
          </a:p>
        </p:txBody>
      </p:sp>
      <p:sp>
        <p:nvSpPr>
          <p:cNvPr id="4" name="Slide Number Placeholder 3">
            <a:extLst>
              <a:ext uri="{FF2B5EF4-FFF2-40B4-BE49-F238E27FC236}">
                <a16:creationId xmlns:a16="http://schemas.microsoft.com/office/drawing/2014/main" id="{70CEDE0F-3D9D-36A3-0AFE-012BE9C19113}"/>
              </a:ext>
            </a:extLst>
          </p:cNvPr>
          <p:cNvSpPr>
            <a:spLocks noGrp="1"/>
          </p:cNvSpPr>
          <p:nvPr>
            <p:ph type="sldNum" sz="quarter" idx="5"/>
          </p:nvPr>
        </p:nvSpPr>
        <p:spPr/>
        <p:txBody>
          <a:bodyPr/>
          <a:lstStyle/>
          <a:p>
            <a:fld id="{78482B13-599C-4672-8AC8-930C8AAFB213}" type="slidenum">
              <a:rPr lang="en-US" smtClean="0"/>
              <a:t>5</a:t>
            </a:fld>
            <a:endParaRPr lang="en-US"/>
          </a:p>
        </p:txBody>
      </p:sp>
    </p:spTree>
    <p:extLst>
      <p:ext uri="{BB962C8B-B14F-4D97-AF65-F5344CB8AC3E}">
        <p14:creationId xmlns:p14="http://schemas.microsoft.com/office/powerpoint/2010/main" val="3069665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200" b="1" i="0" u="none" strike="noStrike" dirty="0">
                <a:solidFill>
                  <a:srgbClr val="000000"/>
                </a:solidFill>
                <a:effectLst/>
                <a:latin typeface="Calibri" panose="020F0502020204030204" pitchFamily="34" charset="0"/>
              </a:rPr>
              <a:t>Notes for Teacher</a:t>
            </a:r>
            <a:r>
              <a:rPr lang="en-US" sz="1200" b="0" i="0" u="none" strike="noStrike" dirty="0">
                <a:solidFill>
                  <a:srgbClr val="000000"/>
                </a:solidFill>
                <a:effectLst/>
                <a:latin typeface="Calibri" panose="020F0502020204030204" pitchFamily="34" charset="0"/>
              </a:rPr>
              <a:t> - &lt; Information for further reference or explanation &gt;</a:t>
            </a:r>
            <a:endParaRPr lang="en-US" b="0" dirty="0">
              <a:effectLst/>
            </a:endParaRPr>
          </a:p>
          <a:p>
            <a:pPr rtl="0">
              <a:spcBef>
                <a:spcPts val="0"/>
              </a:spcBef>
              <a:spcAft>
                <a:spcPts val="0"/>
              </a:spcAft>
            </a:pPr>
            <a:br>
              <a:rPr lang="en-US" sz="1200" b="0" i="0" u="none" strike="noStrike" dirty="0">
                <a:solidFill>
                  <a:srgbClr val="000000"/>
                </a:solidFill>
                <a:effectLst/>
                <a:latin typeface="Calibri" panose="020F0502020204030204" pitchFamily="34" charset="0"/>
              </a:rPr>
            </a:br>
            <a:r>
              <a:rPr lang="en-US" sz="1200" b="1" i="0" u="none" strike="noStrike" dirty="0">
                <a:solidFill>
                  <a:srgbClr val="000000"/>
                </a:solidFill>
                <a:effectLst/>
                <a:latin typeface="Calibri" panose="020F0502020204030204" pitchFamily="34" charset="0"/>
              </a:rPr>
              <a:t>Suggestions: </a:t>
            </a:r>
            <a:r>
              <a:rPr lang="en-US" sz="1200" b="0" i="0" u="none" strike="noStrike" dirty="0">
                <a:solidFill>
                  <a:srgbClr val="000000"/>
                </a:solidFill>
                <a:effectLst/>
                <a:latin typeface="Calibri" panose="020F0502020204030204" pitchFamily="34" charset="0"/>
              </a:rPr>
              <a:t>&lt;Ideas/ Images/ Animations / Others – To make better representation of the content &gt;</a:t>
            </a:r>
            <a:br>
              <a:rPr lang="en-US" sz="1200" b="0" i="0" u="none" strike="noStrike" dirty="0">
                <a:solidFill>
                  <a:srgbClr val="000000"/>
                </a:solidFill>
                <a:effectLst/>
                <a:latin typeface="Calibri" panose="020F0502020204030204" pitchFamily="34" charset="0"/>
              </a:rPr>
            </a:br>
            <a:endParaRPr lang="en-US" b="0" dirty="0">
              <a:effectLst/>
            </a:endParaRPr>
          </a:p>
          <a:p>
            <a:r>
              <a:rPr lang="en-US" sz="1200" b="1" i="0" u="none" strike="noStrike" dirty="0">
                <a:solidFill>
                  <a:srgbClr val="000000"/>
                </a:solidFill>
                <a:effectLst/>
                <a:latin typeface="Calibri" panose="020F0502020204030204" pitchFamily="34" charset="0"/>
              </a:rPr>
              <a:t>Source of Multimedia used in this slide - </a:t>
            </a:r>
            <a:r>
              <a:rPr lang="en-US" sz="1200" b="0" i="0" u="none" strike="noStrike" dirty="0">
                <a:solidFill>
                  <a:srgbClr val="000000"/>
                </a:solidFill>
                <a:effectLst/>
                <a:latin typeface="Calibri" panose="020F0502020204030204" pitchFamily="34" charset="0"/>
              </a:rPr>
              <a:t> &lt;Please provide source URL where we find the image and the license agreement&gt; </a:t>
            </a:r>
            <a:endParaRPr lang="en-US" dirty="0"/>
          </a:p>
          <a:p>
            <a:endParaRPr lang="en-IN" dirty="0"/>
          </a:p>
        </p:txBody>
      </p:sp>
      <p:sp>
        <p:nvSpPr>
          <p:cNvPr id="4" name="Slide Number Placeholder 3"/>
          <p:cNvSpPr>
            <a:spLocks noGrp="1"/>
          </p:cNvSpPr>
          <p:nvPr>
            <p:ph type="sldNum" sz="quarter" idx="5"/>
          </p:nvPr>
        </p:nvSpPr>
        <p:spPr/>
        <p:txBody>
          <a:bodyPr/>
          <a:lstStyle/>
          <a:p>
            <a:fld id="{78482B13-599C-4672-8AC8-930C8AAFB213}" type="slidenum">
              <a:rPr lang="en-US" smtClean="0"/>
              <a:t>6</a:t>
            </a:fld>
            <a:endParaRPr lang="en-US"/>
          </a:p>
        </p:txBody>
      </p:sp>
    </p:spTree>
    <p:extLst>
      <p:ext uri="{BB962C8B-B14F-4D97-AF65-F5344CB8AC3E}">
        <p14:creationId xmlns:p14="http://schemas.microsoft.com/office/powerpoint/2010/main" val="1868164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92092-B4F5-59CF-2615-DE74576074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4E61C5-1D46-EBB8-D9DA-AA3419036F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888C61-5BEF-38DC-06A9-13201A1BFA30}"/>
              </a:ext>
            </a:extLst>
          </p:cNvPr>
          <p:cNvSpPr>
            <a:spLocks noGrp="1"/>
          </p:cNvSpPr>
          <p:nvPr>
            <p:ph type="body" idx="1"/>
          </p:nvPr>
        </p:nvSpPr>
        <p:spPr/>
        <p:txBody>
          <a:bodyPr/>
          <a:lstStyle/>
          <a:p>
            <a:pPr rtl="0">
              <a:spcBef>
                <a:spcPts val="0"/>
              </a:spcBef>
              <a:spcAft>
                <a:spcPts val="0"/>
              </a:spcAft>
            </a:pPr>
            <a:r>
              <a:rPr lang="en-US" sz="1200" b="1" i="0" u="none" strike="noStrike" dirty="0">
                <a:solidFill>
                  <a:srgbClr val="000000"/>
                </a:solidFill>
                <a:effectLst/>
                <a:latin typeface="Calibri" panose="020F0502020204030204" pitchFamily="34" charset="0"/>
              </a:rPr>
              <a:t>Notes for Teacher</a:t>
            </a:r>
            <a:r>
              <a:rPr lang="en-US" sz="1200" b="0" i="0" u="none" strike="noStrike" dirty="0">
                <a:solidFill>
                  <a:srgbClr val="000000"/>
                </a:solidFill>
                <a:effectLst/>
                <a:latin typeface="Calibri" panose="020F0502020204030204" pitchFamily="34" charset="0"/>
              </a:rPr>
              <a:t> - &lt; Information for further reference or explanation &gt;</a:t>
            </a:r>
            <a:endParaRPr lang="en-US" b="0" dirty="0">
              <a:effectLst/>
            </a:endParaRPr>
          </a:p>
          <a:p>
            <a:pPr rtl="0">
              <a:spcBef>
                <a:spcPts val="0"/>
              </a:spcBef>
              <a:spcAft>
                <a:spcPts val="0"/>
              </a:spcAft>
            </a:pPr>
            <a:br>
              <a:rPr lang="en-US" sz="1200" b="0" i="0" u="none" strike="noStrike" dirty="0">
                <a:solidFill>
                  <a:srgbClr val="000000"/>
                </a:solidFill>
                <a:effectLst/>
                <a:latin typeface="Calibri" panose="020F0502020204030204" pitchFamily="34" charset="0"/>
              </a:rPr>
            </a:br>
            <a:r>
              <a:rPr lang="en-US" sz="1200" b="1" i="0" u="none" strike="noStrike" dirty="0">
                <a:solidFill>
                  <a:srgbClr val="000000"/>
                </a:solidFill>
                <a:effectLst/>
                <a:latin typeface="Calibri" panose="020F0502020204030204" pitchFamily="34" charset="0"/>
              </a:rPr>
              <a:t>Suggestions: </a:t>
            </a:r>
            <a:r>
              <a:rPr lang="en-US" sz="1200" b="0" i="0" u="none" strike="noStrike" dirty="0">
                <a:solidFill>
                  <a:srgbClr val="000000"/>
                </a:solidFill>
                <a:effectLst/>
                <a:latin typeface="Calibri" panose="020F0502020204030204" pitchFamily="34" charset="0"/>
              </a:rPr>
              <a:t>&lt;Ideas/ Images/ Animations / Others – To make better representation of the content &gt;</a:t>
            </a:r>
            <a:br>
              <a:rPr lang="en-US" sz="1200" b="0" i="0" u="none" strike="noStrike" dirty="0">
                <a:solidFill>
                  <a:srgbClr val="000000"/>
                </a:solidFill>
                <a:effectLst/>
                <a:latin typeface="Calibri" panose="020F0502020204030204" pitchFamily="34" charset="0"/>
              </a:rPr>
            </a:br>
            <a:endParaRPr lang="en-US" b="0" dirty="0">
              <a:effectLst/>
            </a:endParaRPr>
          </a:p>
          <a:p>
            <a:r>
              <a:rPr lang="en-US" sz="1200" b="1" i="0" u="none" strike="noStrike" dirty="0">
                <a:solidFill>
                  <a:srgbClr val="000000"/>
                </a:solidFill>
                <a:effectLst/>
                <a:latin typeface="Calibri" panose="020F0502020204030204" pitchFamily="34" charset="0"/>
              </a:rPr>
              <a:t>Source of Multimedia used in this slide - </a:t>
            </a:r>
            <a:r>
              <a:rPr lang="en-US" sz="1200" b="0" i="0" u="none" strike="noStrike" dirty="0">
                <a:solidFill>
                  <a:srgbClr val="000000"/>
                </a:solidFill>
                <a:effectLst/>
                <a:latin typeface="Calibri" panose="020F0502020204030204" pitchFamily="34" charset="0"/>
              </a:rPr>
              <a:t> &lt;Please provide source URL where we find the image and the license agreement&gt; </a:t>
            </a:r>
            <a:endParaRPr lang="en-US" dirty="0"/>
          </a:p>
          <a:p>
            <a:endParaRPr lang="en-IN" dirty="0"/>
          </a:p>
        </p:txBody>
      </p:sp>
      <p:sp>
        <p:nvSpPr>
          <p:cNvPr id="4" name="Slide Number Placeholder 3">
            <a:extLst>
              <a:ext uri="{FF2B5EF4-FFF2-40B4-BE49-F238E27FC236}">
                <a16:creationId xmlns:a16="http://schemas.microsoft.com/office/drawing/2014/main" id="{16CD17FC-7089-C183-088D-165DD6BEC335}"/>
              </a:ext>
            </a:extLst>
          </p:cNvPr>
          <p:cNvSpPr>
            <a:spLocks noGrp="1"/>
          </p:cNvSpPr>
          <p:nvPr>
            <p:ph type="sldNum" sz="quarter" idx="5"/>
          </p:nvPr>
        </p:nvSpPr>
        <p:spPr/>
        <p:txBody>
          <a:bodyPr/>
          <a:lstStyle/>
          <a:p>
            <a:fld id="{78482B13-599C-4672-8AC8-930C8AAFB213}" type="slidenum">
              <a:rPr lang="en-US" smtClean="0"/>
              <a:t>7</a:t>
            </a:fld>
            <a:endParaRPr lang="en-US"/>
          </a:p>
        </p:txBody>
      </p:sp>
    </p:spTree>
    <p:extLst>
      <p:ext uri="{BB962C8B-B14F-4D97-AF65-F5344CB8AC3E}">
        <p14:creationId xmlns:p14="http://schemas.microsoft.com/office/powerpoint/2010/main" val="3006699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BE9A56-8E01-27C3-9F65-8DD8556F2B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924772-6E49-22AE-55B1-AE4EE82A5A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F76820-1558-FC58-4FE1-102ED1BD55EA}"/>
              </a:ext>
            </a:extLst>
          </p:cNvPr>
          <p:cNvSpPr>
            <a:spLocks noGrp="1"/>
          </p:cNvSpPr>
          <p:nvPr>
            <p:ph type="body" idx="1"/>
          </p:nvPr>
        </p:nvSpPr>
        <p:spPr/>
        <p:txBody>
          <a:bodyPr/>
          <a:lstStyle/>
          <a:p>
            <a:pPr rtl="0">
              <a:spcBef>
                <a:spcPts val="0"/>
              </a:spcBef>
              <a:spcAft>
                <a:spcPts val="0"/>
              </a:spcAft>
            </a:pPr>
            <a:r>
              <a:rPr lang="en-US" sz="1200" b="1" i="0" u="none" strike="noStrike" dirty="0">
                <a:solidFill>
                  <a:srgbClr val="000000"/>
                </a:solidFill>
                <a:effectLst/>
                <a:latin typeface="Calibri" panose="020F0502020204030204" pitchFamily="34" charset="0"/>
              </a:rPr>
              <a:t>Notes for Teacher</a:t>
            </a:r>
            <a:r>
              <a:rPr lang="en-US" sz="1200" b="0" i="0" u="none" strike="noStrike" dirty="0">
                <a:solidFill>
                  <a:srgbClr val="000000"/>
                </a:solidFill>
                <a:effectLst/>
                <a:latin typeface="Calibri" panose="020F0502020204030204" pitchFamily="34" charset="0"/>
              </a:rPr>
              <a:t> - &lt; Information for further reference or explanation &gt;</a:t>
            </a:r>
            <a:endParaRPr lang="en-US" b="0" dirty="0">
              <a:effectLst/>
            </a:endParaRPr>
          </a:p>
          <a:p>
            <a:pPr rtl="0">
              <a:spcBef>
                <a:spcPts val="0"/>
              </a:spcBef>
              <a:spcAft>
                <a:spcPts val="0"/>
              </a:spcAft>
            </a:pPr>
            <a:br>
              <a:rPr lang="en-US" sz="1200" b="0" i="0" u="none" strike="noStrike" dirty="0">
                <a:solidFill>
                  <a:srgbClr val="000000"/>
                </a:solidFill>
                <a:effectLst/>
                <a:latin typeface="Calibri" panose="020F0502020204030204" pitchFamily="34" charset="0"/>
              </a:rPr>
            </a:br>
            <a:r>
              <a:rPr lang="en-US" sz="1200" b="1" i="0" u="none" strike="noStrike" dirty="0">
                <a:solidFill>
                  <a:srgbClr val="000000"/>
                </a:solidFill>
                <a:effectLst/>
                <a:latin typeface="Calibri" panose="020F0502020204030204" pitchFamily="34" charset="0"/>
              </a:rPr>
              <a:t>Suggestions: </a:t>
            </a:r>
            <a:r>
              <a:rPr lang="en-US" sz="1200" b="0" i="0" u="none" strike="noStrike" dirty="0">
                <a:solidFill>
                  <a:srgbClr val="000000"/>
                </a:solidFill>
                <a:effectLst/>
                <a:latin typeface="Calibri" panose="020F0502020204030204" pitchFamily="34" charset="0"/>
              </a:rPr>
              <a:t>&lt;Ideas/ Images/ Animations / Others – To make better representation of the content &gt;</a:t>
            </a:r>
            <a:br>
              <a:rPr lang="en-US" sz="1200" b="0" i="0" u="none" strike="noStrike" dirty="0">
                <a:solidFill>
                  <a:srgbClr val="000000"/>
                </a:solidFill>
                <a:effectLst/>
                <a:latin typeface="Calibri" panose="020F0502020204030204" pitchFamily="34" charset="0"/>
              </a:rPr>
            </a:br>
            <a:endParaRPr lang="en-US" b="0" dirty="0">
              <a:effectLst/>
            </a:endParaRPr>
          </a:p>
          <a:p>
            <a:r>
              <a:rPr lang="en-US" sz="1200" b="1" i="0" u="none" strike="noStrike" dirty="0">
                <a:solidFill>
                  <a:srgbClr val="000000"/>
                </a:solidFill>
                <a:effectLst/>
                <a:latin typeface="Calibri" panose="020F0502020204030204" pitchFamily="34" charset="0"/>
              </a:rPr>
              <a:t>Source of Multimedia used in this slide - </a:t>
            </a:r>
            <a:r>
              <a:rPr lang="en-US" sz="1200" b="0" i="0" u="none" strike="noStrike" dirty="0">
                <a:solidFill>
                  <a:srgbClr val="000000"/>
                </a:solidFill>
                <a:effectLst/>
                <a:latin typeface="Calibri" panose="020F0502020204030204" pitchFamily="34" charset="0"/>
              </a:rPr>
              <a:t> &lt;Please provide source URL where we find the image and the license agreement&gt; </a:t>
            </a:r>
            <a:endParaRPr lang="en-US" dirty="0"/>
          </a:p>
          <a:p>
            <a:endParaRPr lang="en-IN" dirty="0"/>
          </a:p>
        </p:txBody>
      </p:sp>
      <p:sp>
        <p:nvSpPr>
          <p:cNvPr id="4" name="Slide Number Placeholder 3">
            <a:extLst>
              <a:ext uri="{FF2B5EF4-FFF2-40B4-BE49-F238E27FC236}">
                <a16:creationId xmlns:a16="http://schemas.microsoft.com/office/drawing/2014/main" id="{D1A8FA1C-EABE-650A-DF43-508AA2F5405F}"/>
              </a:ext>
            </a:extLst>
          </p:cNvPr>
          <p:cNvSpPr>
            <a:spLocks noGrp="1"/>
          </p:cNvSpPr>
          <p:nvPr>
            <p:ph type="sldNum" sz="quarter" idx="5"/>
          </p:nvPr>
        </p:nvSpPr>
        <p:spPr/>
        <p:txBody>
          <a:bodyPr/>
          <a:lstStyle/>
          <a:p>
            <a:fld id="{78482B13-599C-4672-8AC8-930C8AAFB213}" type="slidenum">
              <a:rPr lang="en-US" smtClean="0"/>
              <a:t>8</a:t>
            </a:fld>
            <a:endParaRPr lang="en-US"/>
          </a:p>
        </p:txBody>
      </p:sp>
    </p:spTree>
    <p:extLst>
      <p:ext uri="{BB962C8B-B14F-4D97-AF65-F5344CB8AC3E}">
        <p14:creationId xmlns:p14="http://schemas.microsoft.com/office/powerpoint/2010/main" val="3931060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915112-7B30-B3A0-135C-0707BED06B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F1D2E5-82CF-46AE-A2E1-1B5E7B05C9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04F579-3089-50D6-D32D-870F7BEE1B8B}"/>
              </a:ext>
            </a:extLst>
          </p:cNvPr>
          <p:cNvSpPr>
            <a:spLocks noGrp="1"/>
          </p:cNvSpPr>
          <p:nvPr>
            <p:ph type="body" idx="1"/>
          </p:nvPr>
        </p:nvSpPr>
        <p:spPr/>
        <p:txBody>
          <a:bodyPr/>
          <a:lstStyle/>
          <a:p>
            <a:pPr rtl="0">
              <a:spcBef>
                <a:spcPts val="0"/>
              </a:spcBef>
              <a:spcAft>
                <a:spcPts val="0"/>
              </a:spcAft>
            </a:pPr>
            <a:r>
              <a:rPr lang="en-US" sz="1200" b="1" i="0" u="none" strike="noStrike" dirty="0">
                <a:solidFill>
                  <a:srgbClr val="000000"/>
                </a:solidFill>
                <a:effectLst/>
                <a:latin typeface="Calibri" panose="020F0502020204030204" pitchFamily="34" charset="0"/>
              </a:rPr>
              <a:t>Notes for Teacher</a:t>
            </a:r>
            <a:r>
              <a:rPr lang="en-US" sz="1200" b="0" i="0" u="none" strike="noStrike" dirty="0">
                <a:solidFill>
                  <a:srgbClr val="000000"/>
                </a:solidFill>
                <a:effectLst/>
                <a:latin typeface="Calibri" panose="020F0502020204030204" pitchFamily="34" charset="0"/>
              </a:rPr>
              <a:t> - &lt; Information for further reference or explanation &gt;</a:t>
            </a:r>
            <a:endParaRPr lang="en-US" b="0" dirty="0">
              <a:effectLst/>
            </a:endParaRPr>
          </a:p>
          <a:p>
            <a:pPr rtl="0">
              <a:spcBef>
                <a:spcPts val="0"/>
              </a:spcBef>
              <a:spcAft>
                <a:spcPts val="0"/>
              </a:spcAft>
            </a:pPr>
            <a:br>
              <a:rPr lang="en-US" sz="1200" b="0" i="0" u="none" strike="noStrike" dirty="0">
                <a:solidFill>
                  <a:srgbClr val="000000"/>
                </a:solidFill>
                <a:effectLst/>
                <a:latin typeface="Calibri" panose="020F0502020204030204" pitchFamily="34" charset="0"/>
              </a:rPr>
            </a:br>
            <a:r>
              <a:rPr lang="en-US" sz="1200" b="1" i="0" u="none" strike="noStrike" dirty="0">
                <a:solidFill>
                  <a:srgbClr val="000000"/>
                </a:solidFill>
                <a:effectLst/>
                <a:latin typeface="Calibri" panose="020F0502020204030204" pitchFamily="34" charset="0"/>
              </a:rPr>
              <a:t>Suggestions: </a:t>
            </a:r>
            <a:r>
              <a:rPr lang="en-US" sz="1200" b="0" i="0" u="none" strike="noStrike" dirty="0">
                <a:solidFill>
                  <a:srgbClr val="000000"/>
                </a:solidFill>
                <a:effectLst/>
                <a:latin typeface="Calibri" panose="020F0502020204030204" pitchFamily="34" charset="0"/>
              </a:rPr>
              <a:t>&lt;Ideas/ Images/ Animations / Others – To make better representation of the content &gt;</a:t>
            </a:r>
            <a:br>
              <a:rPr lang="en-US" sz="1200" b="0" i="0" u="none" strike="noStrike" dirty="0">
                <a:solidFill>
                  <a:srgbClr val="000000"/>
                </a:solidFill>
                <a:effectLst/>
                <a:latin typeface="Calibri" panose="020F0502020204030204" pitchFamily="34" charset="0"/>
              </a:rPr>
            </a:br>
            <a:endParaRPr lang="en-US" b="0" dirty="0">
              <a:effectLst/>
            </a:endParaRPr>
          </a:p>
          <a:p>
            <a:r>
              <a:rPr lang="en-US" sz="1200" b="1" i="0" u="none" strike="noStrike" dirty="0">
                <a:solidFill>
                  <a:srgbClr val="000000"/>
                </a:solidFill>
                <a:effectLst/>
                <a:latin typeface="Calibri" panose="020F0502020204030204" pitchFamily="34" charset="0"/>
              </a:rPr>
              <a:t>Source of Multimedia used in this slide - </a:t>
            </a:r>
            <a:r>
              <a:rPr lang="en-US" sz="1200" b="0" i="0" u="none" strike="noStrike" dirty="0">
                <a:solidFill>
                  <a:srgbClr val="000000"/>
                </a:solidFill>
                <a:effectLst/>
                <a:latin typeface="Calibri" panose="020F0502020204030204" pitchFamily="34" charset="0"/>
              </a:rPr>
              <a:t> &lt;Please provide source URL where we find the image and the license agreement&gt; </a:t>
            </a:r>
            <a:endParaRPr lang="en-US" dirty="0"/>
          </a:p>
          <a:p>
            <a:endParaRPr lang="en-IN" dirty="0"/>
          </a:p>
        </p:txBody>
      </p:sp>
      <p:sp>
        <p:nvSpPr>
          <p:cNvPr id="4" name="Slide Number Placeholder 3">
            <a:extLst>
              <a:ext uri="{FF2B5EF4-FFF2-40B4-BE49-F238E27FC236}">
                <a16:creationId xmlns:a16="http://schemas.microsoft.com/office/drawing/2014/main" id="{8FEAA306-1372-EF67-A390-949EF846B601}"/>
              </a:ext>
            </a:extLst>
          </p:cNvPr>
          <p:cNvSpPr>
            <a:spLocks noGrp="1"/>
          </p:cNvSpPr>
          <p:nvPr>
            <p:ph type="sldNum" sz="quarter" idx="5"/>
          </p:nvPr>
        </p:nvSpPr>
        <p:spPr/>
        <p:txBody>
          <a:bodyPr/>
          <a:lstStyle/>
          <a:p>
            <a:fld id="{78482B13-599C-4672-8AC8-930C8AAFB213}" type="slidenum">
              <a:rPr lang="en-US" smtClean="0"/>
              <a:t>9</a:t>
            </a:fld>
            <a:endParaRPr lang="en-US"/>
          </a:p>
        </p:txBody>
      </p:sp>
    </p:spTree>
    <p:extLst>
      <p:ext uri="{BB962C8B-B14F-4D97-AF65-F5344CB8AC3E}">
        <p14:creationId xmlns:p14="http://schemas.microsoft.com/office/powerpoint/2010/main" val="32817237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4822B-F1B8-A92E-9D7E-1165345D09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5A4C0F-5554-8E75-4D83-D6B63481A3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8C250B-F9E7-0A12-0A2F-AA11160D473C}"/>
              </a:ext>
            </a:extLst>
          </p:cNvPr>
          <p:cNvSpPr>
            <a:spLocks noGrp="1"/>
          </p:cNvSpPr>
          <p:nvPr>
            <p:ph type="body" idx="1"/>
          </p:nvPr>
        </p:nvSpPr>
        <p:spPr/>
        <p:txBody>
          <a:bodyPr/>
          <a:lstStyle/>
          <a:p>
            <a:pPr rtl="0">
              <a:spcBef>
                <a:spcPts val="0"/>
              </a:spcBef>
              <a:spcAft>
                <a:spcPts val="0"/>
              </a:spcAft>
            </a:pPr>
            <a:r>
              <a:rPr lang="en-US" sz="1200" b="1" i="0" u="none" strike="noStrike" dirty="0">
                <a:solidFill>
                  <a:srgbClr val="000000"/>
                </a:solidFill>
                <a:effectLst/>
                <a:latin typeface="Calibri" panose="020F0502020204030204" pitchFamily="34" charset="0"/>
              </a:rPr>
              <a:t>Notes for Teacher</a:t>
            </a:r>
            <a:r>
              <a:rPr lang="en-US" sz="1200" b="0" i="0" u="none" strike="noStrike" dirty="0">
                <a:solidFill>
                  <a:srgbClr val="000000"/>
                </a:solidFill>
                <a:effectLst/>
                <a:latin typeface="Calibri" panose="020F0502020204030204" pitchFamily="34" charset="0"/>
              </a:rPr>
              <a:t> - &lt; Information for further reference or explanation &gt;</a:t>
            </a:r>
            <a:endParaRPr lang="en-US" b="0" dirty="0">
              <a:effectLst/>
            </a:endParaRPr>
          </a:p>
          <a:p>
            <a:pPr rtl="0">
              <a:spcBef>
                <a:spcPts val="0"/>
              </a:spcBef>
              <a:spcAft>
                <a:spcPts val="0"/>
              </a:spcAft>
            </a:pPr>
            <a:br>
              <a:rPr lang="en-US" sz="1200" b="0" i="0" u="none" strike="noStrike" dirty="0">
                <a:solidFill>
                  <a:srgbClr val="000000"/>
                </a:solidFill>
                <a:effectLst/>
                <a:latin typeface="Calibri" panose="020F0502020204030204" pitchFamily="34" charset="0"/>
              </a:rPr>
            </a:br>
            <a:r>
              <a:rPr lang="en-US" sz="1200" b="1" i="0" u="none" strike="noStrike" dirty="0">
                <a:solidFill>
                  <a:srgbClr val="000000"/>
                </a:solidFill>
                <a:effectLst/>
                <a:latin typeface="Calibri" panose="020F0502020204030204" pitchFamily="34" charset="0"/>
              </a:rPr>
              <a:t>Suggestions: </a:t>
            </a:r>
            <a:r>
              <a:rPr lang="en-US" sz="1200" b="0" i="0" u="none" strike="noStrike" dirty="0">
                <a:solidFill>
                  <a:srgbClr val="000000"/>
                </a:solidFill>
                <a:effectLst/>
                <a:latin typeface="Calibri" panose="020F0502020204030204" pitchFamily="34" charset="0"/>
              </a:rPr>
              <a:t>&lt;Ideas/ Images/ Animations / Others – To make better representation of the content &gt;</a:t>
            </a:r>
            <a:br>
              <a:rPr lang="en-US" sz="1200" b="0" i="0" u="none" strike="noStrike" dirty="0">
                <a:solidFill>
                  <a:srgbClr val="000000"/>
                </a:solidFill>
                <a:effectLst/>
                <a:latin typeface="Calibri" panose="020F0502020204030204" pitchFamily="34" charset="0"/>
              </a:rPr>
            </a:br>
            <a:endParaRPr lang="en-US" b="0" dirty="0">
              <a:effectLst/>
            </a:endParaRPr>
          </a:p>
          <a:p>
            <a:r>
              <a:rPr lang="en-US" sz="1200" b="1" i="0" u="none" strike="noStrike" dirty="0">
                <a:solidFill>
                  <a:srgbClr val="000000"/>
                </a:solidFill>
                <a:effectLst/>
                <a:latin typeface="Calibri" panose="020F0502020204030204" pitchFamily="34" charset="0"/>
              </a:rPr>
              <a:t>Source of Multimedia used in this slide - </a:t>
            </a:r>
            <a:r>
              <a:rPr lang="en-US" sz="1200" b="0" i="0" u="none" strike="noStrike" dirty="0">
                <a:solidFill>
                  <a:srgbClr val="000000"/>
                </a:solidFill>
                <a:effectLst/>
                <a:latin typeface="Calibri" panose="020F0502020204030204" pitchFamily="34" charset="0"/>
              </a:rPr>
              <a:t> &lt;Please provide source URL where we find the image and the license agreement&gt; </a:t>
            </a:r>
            <a:endParaRPr lang="en-US" dirty="0"/>
          </a:p>
          <a:p>
            <a:endParaRPr lang="en-IN" dirty="0"/>
          </a:p>
        </p:txBody>
      </p:sp>
      <p:sp>
        <p:nvSpPr>
          <p:cNvPr id="4" name="Slide Number Placeholder 3">
            <a:extLst>
              <a:ext uri="{FF2B5EF4-FFF2-40B4-BE49-F238E27FC236}">
                <a16:creationId xmlns:a16="http://schemas.microsoft.com/office/drawing/2014/main" id="{45CFEDB3-D2F4-1C5E-DF82-FC90A2E10854}"/>
              </a:ext>
            </a:extLst>
          </p:cNvPr>
          <p:cNvSpPr>
            <a:spLocks noGrp="1"/>
          </p:cNvSpPr>
          <p:nvPr>
            <p:ph type="sldNum" sz="quarter" idx="5"/>
          </p:nvPr>
        </p:nvSpPr>
        <p:spPr/>
        <p:txBody>
          <a:bodyPr/>
          <a:lstStyle/>
          <a:p>
            <a:fld id="{78482B13-599C-4672-8AC8-930C8AAFB213}" type="slidenum">
              <a:rPr lang="en-US" smtClean="0"/>
              <a:t>10</a:t>
            </a:fld>
            <a:endParaRPr lang="en-US"/>
          </a:p>
        </p:txBody>
      </p:sp>
    </p:spTree>
    <p:extLst>
      <p:ext uri="{BB962C8B-B14F-4D97-AF65-F5344CB8AC3E}">
        <p14:creationId xmlns:p14="http://schemas.microsoft.com/office/powerpoint/2010/main" val="1011528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preserve="1" userDrawn="1">
  <p:cSld name="MLP_Title">
    <p:spTree>
      <p:nvGrpSpPr>
        <p:cNvPr id="1" name="Shape 24"/>
        <p:cNvGrpSpPr/>
        <p:nvPr/>
      </p:nvGrpSpPr>
      <p:grpSpPr>
        <a:xfrm>
          <a:off x="0" y="0"/>
          <a:ext cx="0" cy="0"/>
          <a:chOff x="0" y="0"/>
          <a:chExt cx="0" cy="0"/>
        </a:xfrm>
      </p:grpSpPr>
      <p:sp>
        <p:nvSpPr>
          <p:cNvPr id="7" name="Google Shape;12;p5">
            <a:extLst>
              <a:ext uri="{FF2B5EF4-FFF2-40B4-BE49-F238E27FC236}">
                <a16:creationId xmlns:a16="http://schemas.microsoft.com/office/drawing/2014/main" id="{F838FF9A-5317-A8A8-44A0-21C74893ABFA}"/>
              </a:ext>
            </a:extLst>
          </p:cNvPr>
          <p:cNvSpPr txBox="1">
            <a:spLocks noGrp="1"/>
          </p:cNvSpPr>
          <p:nvPr>
            <p:ph type="ctrTitle"/>
          </p:nvPr>
        </p:nvSpPr>
        <p:spPr>
          <a:xfrm>
            <a:off x="914400" y="899867"/>
            <a:ext cx="10363200" cy="1752601"/>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5400"/>
              <a:buFont typeface="Calibri"/>
              <a:buNone/>
              <a:defRPr sz="5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 name="Google Shape;13;p5">
            <a:extLst>
              <a:ext uri="{FF2B5EF4-FFF2-40B4-BE49-F238E27FC236}">
                <a16:creationId xmlns:a16="http://schemas.microsoft.com/office/drawing/2014/main" id="{0125A18B-0AF0-49DE-7DB6-CAA88406DBDB}"/>
              </a:ext>
            </a:extLst>
          </p:cNvPr>
          <p:cNvSpPr txBox="1">
            <a:spLocks noGrp="1"/>
          </p:cNvSpPr>
          <p:nvPr>
            <p:ph type="subTitle" idx="1"/>
          </p:nvPr>
        </p:nvSpPr>
        <p:spPr>
          <a:xfrm>
            <a:off x="1828800" y="3009899"/>
            <a:ext cx="8534400" cy="1752600"/>
          </a:xfrm>
          <a:prstGeom prst="rect">
            <a:avLst/>
          </a:prstGeom>
          <a:noFill/>
          <a:ln>
            <a:noFill/>
          </a:ln>
        </p:spPr>
        <p:txBody>
          <a:bodyPr spcFirstLastPara="1" wrap="square" lIns="91425" tIns="45700" rIns="91425" bIns="45700" anchor="ctr" anchorCtr="0">
            <a:noAutofit/>
          </a:bodyPr>
          <a:lstStyle>
            <a:lvl1pPr marR="0" lvl="0" algn="ctr"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9" name="Google Shape;14;p5">
            <a:extLst>
              <a:ext uri="{FF2B5EF4-FFF2-40B4-BE49-F238E27FC236}">
                <a16:creationId xmlns:a16="http://schemas.microsoft.com/office/drawing/2014/main" id="{DD041DD2-3BF3-2439-CC4A-12CDBD3665BE}"/>
              </a:ext>
            </a:extLst>
          </p:cNvPr>
          <p:cNvSpPr/>
          <p:nvPr userDrawn="1"/>
        </p:nvSpPr>
        <p:spPr>
          <a:xfrm>
            <a:off x="7635686" y="6434511"/>
            <a:ext cx="4467257" cy="412602"/>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8482B"/>
              </a:buClr>
              <a:buSzPts val="1400"/>
              <a:buFont typeface="Calibri"/>
              <a:buNone/>
            </a:pPr>
            <a:r>
              <a:rPr lang="en-IN" sz="1400" b="1" i="0" u="none" strike="noStrike" cap="none" dirty="0">
                <a:solidFill>
                  <a:srgbClr val="08482B"/>
                </a:solidFill>
                <a:latin typeface="Calibri"/>
                <a:ea typeface="Calibri"/>
                <a:cs typeface="Calibri"/>
                <a:sym typeface="Calibri"/>
              </a:rPr>
              <a:t>Integral Education</a:t>
            </a:r>
            <a:r>
              <a:rPr lang="en-IN" sz="1400" b="0" i="0" u="none" strike="noStrike" cap="none" dirty="0">
                <a:solidFill>
                  <a:srgbClr val="08482B"/>
                </a:solidFill>
                <a:latin typeface="Calibri"/>
                <a:ea typeface="Calibri"/>
                <a:cs typeface="Calibri"/>
                <a:sym typeface="Calibri"/>
              </a:rPr>
              <a:t> </a:t>
            </a:r>
            <a:r>
              <a:rPr lang="en-IN" sz="1400" b="1" i="0" u="none" strike="noStrike" cap="none" dirty="0">
                <a:solidFill>
                  <a:srgbClr val="002060"/>
                </a:solidFill>
                <a:latin typeface="Calibri"/>
                <a:ea typeface="Calibri"/>
                <a:cs typeface="Calibri"/>
                <a:sym typeface="Calibri"/>
              </a:rPr>
              <a:t>FOR  </a:t>
            </a:r>
            <a:r>
              <a:rPr lang="en-IN" sz="1400" b="1" i="0" u="none" strike="noStrike" cap="none" dirty="0">
                <a:solidFill>
                  <a:srgbClr val="C00000"/>
                </a:solidFill>
                <a:latin typeface="Calibri"/>
                <a:ea typeface="Calibri"/>
                <a:cs typeface="Calibri"/>
                <a:sym typeface="Calibri"/>
              </a:rPr>
              <a:t>ALL, </a:t>
            </a:r>
            <a:r>
              <a:rPr lang="en-IN" sz="1400" b="1" i="0" u="none" strike="noStrike" cap="none" dirty="0">
                <a:solidFill>
                  <a:srgbClr val="002060"/>
                </a:solidFill>
                <a:latin typeface="Calibri"/>
                <a:ea typeface="Calibri"/>
                <a:cs typeface="Calibri"/>
                <a:sym typeface="Calibri"/>
              </a:rPr>
              <a:t>BY</a:t>
            </a:r>
            <a:r>
              <a:rPr lang="en-IN" sz="1400" b="1" i="0" u="none" strike="noStrike" cap="none" dirty="0">
                <a:solidFill>
                  <a:srgbClr val="C00000"/>
                </a:solidFill>
                <a:latin typeface="Calibri"/>
                <a:ea typeface="Calibri"/>
                <a:cs typeface="Calibri"/>
                <a:sym typeface="Calibri"/>
              </a:rPr>
              <a:t> ALL</a:t>
            </a:r>
            <a:endParaRPr sz="18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44988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S_Body">
    <p:spTree>
      <p:nvGrpSpPr>
        <p:cNvPr id="1" name=""/>
        <p:cNvGrpSpPr/>
        <p:nvPr/>
      </p:nvGrpSpPr>
      <p:grpSpPr>
        <a:xfrm>
          <a:off x="0" y="0"/>
          <a:ext cx="0" cy="0"/>
          <a:chOff x="0" y="0"/>
          <a:chExt cx="0" cy="0"/>
        </a:xfrm>
      </p:grpSpPr>
      <p:sp>
        <p:nvSpPr>
          <p:cNvPr id="3" name="Google Shape;20;p6">
            <a:extLst>
              <a:ext uri="{FF2B5EF4-FFF2-40B4-BE49-F238E27FC236}">
                <a16:creationId xmlns:a16="http://schemas.microsoft.com/office/drawing/2014/main" id="{4936243D-45B8-8953-F1D3-2AEA3FDF4F94}"/>
              </a:ext>
            </a:extLst>
          </p:cNvPr>
          <p:cNvSpPr txBox="1">
            <a:spLocks noGrp="1"/>
          </p:cNvSpPr>
          <p:nvPr>
            <p:ph type="title"/>
          </p:nvPr>
        </p:nvSpPr>
        <p:spPr>
          <a:xfrm>
            <a:off x="1466856" y="71414"/>
            <a:ext cx="9296427" cy="654032"/>
          </a:xfrm>
          <a:prstGeom prst="rect">
            <a:avLst/>
          </a:prstGeom>
          <a:noFill/>
          <a:ln>
            <a:noFill/>
          </a:ln>
        </p:spPr>
        <p:txBody>
          <a:bodyPr spcFirstLastPara="1" wrap="square" lIns="91425" tIns="45700" rIns="91425" bIns="45700" anchor="t" anchorCtr="0">
            <a:normAutofit/>
          </a:bodyPr>
          <a:lstStyle>
            <a:lvl1pPr marR="0" lvl="0" algn="ctr" rtl="0">
              <a:spcBef>
                <a:spcPts val="0"/>
              </a:spcBef>
              <a:spcAft>
                <a:spcPts val="0"/>
              </a:spcAft>
              <a:buClr>
                <a:schemeClr val="dk1"/>
              </a:buClr>
              <a:buSzPts val="3600"/>
              <a:buFont typeface="Calibri"/>
              <a:buNone/>
              <a:defRPr sz="36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 name="Google Shape;21;p6">
            <a:extLst>
              <a:ext uri="{FF2B5EF4-FFF2-40B4-BE49-F238E27FC236}">
                <a16:creationId xmlns:a16="http://schemas.microsoft.com/office/drawing/2014/main" id="{232CA2A7-5BCF-3C5F-7BED-BC5BB6A6DEA2}"/>
              </a:ext>
            </a:extLst>
          </p:cNvPr>
          <p:cNvSpPr txBox="1">
            <a:spLocks noGrp="1"/>
          </p:cNvSpPr>
          <p:nvPr>
            <p:ph type="body" idx="1"/>
          </p:nvPr>
        </p:nvSpPr>
        <p:spPr>
          <a:xfrm>
            <a:off x="857251" y="1214438"/>
            <a:ext cx="10668000" cy="478631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921377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A_Title">
    <p:spTree>
      <p:nvGrpSpPr>
        <p:cNvPr id="1" name=""/>
        <p:cNvGrpSpPr/>
        <p:nvPr/>
      </p:nvGrpSpPr>
      <p:grpSpPr>
        <a:xfrm>
          <a:off x="0" y="0"/>
          <a:ext cx="0" cy="0"/>
          <a:chOff x="0" y="0"/>
          <a:chExt cx="0" cy="0"/>
        </a:xfrm>
      </p:grpSpPr>
      <p:sp>
        <p:nvSpPr>
          <p:cNvPr id="7" name="Google Shape;12;p5">
            <a:extLst>
              <a:ext uri="{FF2B5EF4-FFF2-40B4-BE49-F238E27FC236}">
                <a16:creationId xmlns:a16="http://schemas.microsoft.com/office/drawing/2014/main" id="{99CF8B0C-4A74-913A-B6FC-05EA9519D490}"/>
              </a:ext>
            </a:extLst>
          </p:cNvPr>
          <p:cNvSpPr txBox="1">
            <a:spLocks noGrp="1"/>
          </p:cNvSpPr>
          <p:nvPr>
            <p:ph type="ctrTitle"/>
          </p:nvPr>
        </p:nvSpPr>
        <p:spPr>
          <a:xfrm>
            <a:off x="914400" y="899867"/>
            <a:ext cx="10363200" cy="1752601"/>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5400"/>
              <a:buFont typeface="Calibri"/>
              <a:buNone/>
              <a:defRPr sz="5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 name="Google Shape;13;p5">
            <a:extLst>
              <a:ext uri="{FF2B5EF4-FFF2-40B4-BE49-F238E27FC236}">
                <a16:creationId xmlns:a16="http://schemas.microsoft.com/office/drawing/2014/main" id="{64181679-5E11-EBCD-5296-95E1CFF8917F}"/>
              </a:ext>
            </a:extLst>
          </p:cNvPr>
          <p:cNvSpPr txBox="1">
            <a:spLocks noGrp="1"/>
          </p:cNvSpPr>
          <p:nvPr>
            <p:ph type="subTitle" idx="1"/>
          </p:nvPr>
        </p:nvSpPr>
        <p:spPr>
          <a:xfrm>
            <a:off x="1828800" y="3009899"/>
            <a:ext cx="8534400" cy="1752600"/>
          </a:xfrm>
          <a:prstGeom prst="rect">
            <a:avLst/>
          </a:prstGeom>
          <a:noFill/>
          <a:ln>
            <a:noFill/>
          </a:ln>
        </p:spPr>
        <p:txBody>
          <a:bodyPr spcFirstLastPara="1" wrap="square" lIns="91425" tIns="45700" rIns="91425" bIns="45700" anchor="ctr" anchorCtr="0">
            <a:noAutofit/>
          </a:bodyPr>
          <a:lstStyle>
            <a:lvl1pPr marR="0" lvl="0" algn="ctr"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0" name="Google Shape;14;p5">
            <a:extLst>
              <a:ext uri="{FF2B5EF4-FFF2-40B4-BE49-F238E27FC236}">
                <a16:creationId xmlns:a16="http://schemas.microsoft.com/office/drawing/2014/main" id="{63B6DCE1-0525-0936-38E6-1CAA35393FD2}"/>
              </a:ext>
            </a:extLst>
          </p:cNvPr>
          <p:cNvSpPr/>
          <p:nvPr userDrawn="1"/>
        </p:nvSpPr>
        <p:spPr>
          <a:xfrm>
            <a:off x="7635686" y="6434511"/>
            <a:ext cx="4467257" cy="412602"/>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8482B"/>
              </a:buClr>
              <a:buSzPts val="1400"/>
              <a:buFont typeface="Calibri"/>
              <a:buNone/>
            </a:pPr>
            <a:r>
              <a:rPr lang="en-IN" sz="1400" b="1" i="0" u="none" strike="noStrike" cap="none" dirty="0">
                <a:solidFill>
                  <a:srgbClr val="08482B"/>
                </a:solidFill>
                <a:latin typeface="Calibri"/>
                <a:ea typeface="Calibri"/>
                <a:cs typeface="Calibri"/>
                <a:sym typeface="Calibri"/>
              </a:rPr>
              <a:t>Integral Education</a:t>
            </a:r>
            <a:r>
              <a:rPr lang="en-IN" sz="1400" b="0" i="0" u="none" strike="noStrike" cap="none" dirty="0">
                <a:solidFill>
                  <a:srgbClr val="08482B"/>
                </a:solidFill>
                <a:latin typeface="Calibri"/>
                <a:ea typeface="Calibri"/>
                <a:cs typeface="Calibri"/>
                <a:sym typeface="Calibri"/>
              </a:rPr>
              <a:t> </a:t>
            </a:r>
            <a:r>
              <a:rPr lang="en-IN" sz="1400" b="1" i="0" u="none" strike="noStrike" cap="none" dirty="0">
                <a:solidFill>
                  <a:srgbClr val="002060"/>
                </a:solidFill>
                <a:latin typeface="Calibri"/>
                <a:ea typeface="Calibri"/>
                <a:cs typeface="Calibri"/>
                <a:sym typeface="Calibri"/>
              </a:rPr>
              <a:t>FOR  </a:t>
            </a:r>
            <a:r>
              <a:rPr lang="en-IN" sz="1400" b="1" i="0" u="none" strike="noStrike" cap="none" dirty="0">
                <a:solidFill>
                  <a:srgbClr val="C00000"/>
                </a:solidFill>
                <a:latin typeface="Calibri"/>
                <a:ea typeface="Calibri"/>
                <a:cs typeface="Calibri"/>
                <a:sym typeface="Calibri"/>
              </a:rPr>
              <a:t>ALL, </a:t>
            </a:r>
            <a:r>
              <a:rPr lang="en-IN" sz="1400" b="1" i="0" u="none" strike="noStrike" cap="none" dirty="0">
                <a:solidFill>
                  <a:srgbClr val="002060"/>
                </a:solidFill>
                <a:latin typeface="Calibri"/>
                <a:ea typeface="Calibri"/>
                <a:cs typeface="Calibri"/>
                <a:sym typeface="Calibri"/>
              </a:rPr>
              <a:t>BY</a:t>
            </a:r>
            <a:r>
              <a:rPr lang="en-IN" sz="1400" b="1" i="0" u="none" strike="noStrike" cap="none" dirty="0">
                <a:solidFill>
                  <a:srgbClr val="C00000"/>
                </a:solidFill>
                <a:latin typeface="Calibri"/>
                <a:ea typeface="Calibri"/>
                <a:cs typeface="Calibri"/>
                <a:sym typeface="Calibri"/>
              </a:rPr>
              <a:t> ALL</a:t>
            </a:r>
            <a:endParaRPr sz="1800" b="0" i="0" u="none" strike="noStrike" cap="none" dirty="0">
              <a:solidFill>
                <a:schemeClr val="dk1"/>
              </a:solidFill>
              <a:latin typeface="Calibri"/>
              <a:ea typeface="Calibri"/>
              <a:cs typeface="Calibri"/>
              <a:sym typeface="Calibri"/>
            </a:endParaRPr>
          </a:p>
        </p:txBody>
      </p:sp>
      <p:pic>
        <p:nvPicPr>
          <p:cNvPr id="2" name="Google Shape;17;p5" descr="A picture containing text, clock&#10;&#10;Description automatically generated">
            <a:extLst>
              <a:ext uri="{FF2B5EF4-FFF2-40B4-BE49-F238E27FC236}">
                <a16:creationId xmlns:a16="http://schemas.microsoft.com/office/drawing/2014/main" id="{3942DA6F-1009-0A0C-9D10-73CB9AEEF68C}"/>
              </a:ext>
            </a:extLst>
          </p:cNvPr>
          <p:cNvPicPr preferRelativeResize="0"/>
          <p:nvPr userDrawn="1"/>
        </p:nvPicPr>
        <p:blipFill rotWithShape="1">
          <a:blip r:embed="rId2">
            <a:alphaModFix/>
          </a:blip>
          <a:srcRect/>
          <a:stretch/>
        </p:blipFill>
        <p:spPr>
          <a:xfrm>
            <a:off x="205167" y="96174"/>
            <a:ext cx="678726" cy="720000"/>
          </a:xfrm>
          <a:prstGeom prst="rect">
            <a:avLst/>
          </a:prstGeom>
          <a:noFill/>
          <a:ln>
            <a:noFill/>
          </a:ln>
        </p:spPr>
      </p:pic>
    </p:spTree>
    <p:extLst>
      <p:ext uri="{BB962C8B-B14F-4D97-AF65-F5344CB8AC3E}">
        <p14:creationId xmlns:p14="http://schemas.microsoft.com/office/powerpoint/2010/main" val="28382636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A_Body">
    <p:spTree>
      <p:nvGrpSpPr>
        <p:cNvPr id="1" name=""/>
        <p:cNvGrpSpPr/>
        <p:nvPr/>
      </p:nvGrpSpPr>
      <p:grpSpPr>
        <a:xfrm>
          <a:off x="0" y="0"/>
          <a:ext cx="0" cy="0"/>
          <a:chOff x="0" y="0"/>
          <a:chExt cx="0" cy="0"/>
        </a:xfrm>
      </p:grpSpPr>
      <p:sp>
        <p:nvSpPr>
          <p:cNvPr id="3" name="Google Shape;20;p6">
            <a:extLst>
              <a:ext uri="{FF2B5EF4-FFF2-40B4-BE49-F238E27FC236}">
                <a16:creationId xmlns:a16="http://schemas.microsoft.com/office/drawing/2014/main" id="{4936243D-45B8-8953-F1D3-2AEA3FDF4F94}"/>
              </a:ext>
            </a:extLst>
          </p:cNvPr>
          <p:cNvSpPr txBox="1">
            <a:spLocks noGrp="1"/>
          </p:cNvSpPr>
          <p:nvPr>
            <p:ph type="title"/>
          </p:nvPr>
        </p:nvSpPr>
        <p:spPr>
          <a:xfrm>
            <a:off x="1466856" y="71414"/>
            <a:ext cx="9296427" cy="654032"/>
          </a:xfrm>
          <a:prstGeom prst="rect">
            <a:avLst/>
          </a:prstGeom>
          <a:noFill/>
          <a:ln>
            <a:noFill/>
          </a:ln>
        </p:spPr>
        <p:txBody>
          <a:bodyPr spcFirstLastPara="1" wrap="square" lIns="91425" tIns="45700" rIns="91425" bIns="45700" anchor="t" anchorCtr="0">
            <a:normAutofit/>
          </a:bodyPr>
          <a:lstStyle>
            <a:lvl1pPr marR="0" lvl="0" algn="ctr" rtl="0">
              <a:spcBef>
                <a:spcPts val="0"/>
              </a:spcBef>
              <a:spcAft>
                <a:spcPts val="0"/>
              </a:spcAft>
              <a:buClr>
                <a:schemeClr val="dk1"/>
              </a:buClr>
              <a:buSzPts val="3600"/>
              <a:buFont typeface="Calibri"/>
              <a:buNone/>
              <a:defRPr sz="36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 name="Google Shape;21;p6">
            <a:extLst>
              <a:ext uri="{FF2B5EF4-FFF2-40B4-BE49-F238E27FC236}">
                <a16:creationId xmlns:a16="http://schemas.microsoft.com/office/drawing/2014/main" id="{232CA2A7-5BCF-3C5F-7BED-BC5BB6A6DEA2}"/>
              </a:ext>
            </a:extLst>
          </p:cNvPr>
          <p:cNvSpPr txBox="1">
            <a:spLocks noGrp="1"/>
          </p:cNvSpPr>
          <p:nvPr>
            <p:ph type="body" idx="1"/>
          </p:nvPr>
        </p:nvSpPr>
        <p:spPr>
          <a:xfrm>
            <a:off x="857251" y="1214438"/>
            <a:ext cx="10668000" cy="478631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432082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A_Title">
    <p:spTree>
      <p:nvGrpSpPr>
        <p:cNvPr id="1" name=""/>
        <p:cNvGrpSpPr/>
        <p:nvPr/>
      </p:nvGrpSpPr>
      <p:grpSpPr>
        <a:xfrm>
          <a:off x="0" y="0"/>
          <a:ext cx="0" cy="0"/>
          <a:chOff x="0" y="0"/>
          <a:chExt cx="0" cy="0"/>
        </a:xfrm>
      </p:grpSpPr>
      <p:sp>
        <p:nvSpPr>
          <p:cNvPr id="7" name="Google Shape;12;p5">
            <a:extLst>
              <a:ext uri="{FF2B5EF4-FFF2-40B4-BE49-F238E27FC236}">
                <a16:creationId xmlns:a16="http://schemas.microsoft.com/office/drawing/2014/main" id="{99CF8B0C-4A74-913A-B6FC-05EA9519D490}"/>
              </a:ext>
            </a:extLst>
          </p:cNvPr>
          <p:cNvSpPr txBox="1">
            <a:spLocks noGrp="1"/>
          </p:cNvSpPr>
          <p:nvPr>
            <p:ph type="ctrTitle"/>
          </p:nvPr>
        </p:nvSpPr>
        <p:spPr>
          <a:xfrm>
            <a:off x="914400" y="899867"/>
            <a:ext cx="10363200" cy="1752601"/>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5400"/>
              <a:buFont typeface="Calibri"/>
              <a:buNone/>
              <a:defRPr sz="5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8" name="Google Shape;13;p5">
            <a:extLst>
              <a:ext uri="{FF2B5EF4-FFF2-40B4-BE49-F238E27FC236}">
                <a16:creationId xmlns:a16="http://schemas.microsoft.com/office/drawing/2014/main" id="{64181679-5E11-EBCD-5296-95E1CFF8917F}"/>
              </a:ext>
            </a:extLst>
          </p:cNvPr>
          <p:cNvSpPr txBox="1">
            <a:spLocks noGrp="1"/>
          </p:cNvSpPr>
          <p:nvPr>
            <p:ph type="subTitle" idx="1"/>
          </p:nvPr>
        </p:nvSpPr>
        <p:spPr>
          <a:xfrm>
            <a:off x="1828800" y="3009899"/>
            <a:ext cx="8534400" cy="1752600"/>
          </a:xfrm>
          <a:prstGeom prst="rect">
            <a:avLst/>
          </a:prstGeom>
          <a:noFill/>
          <a:ln>
            <a:noFill/>
          </a:ln>
        </p:spPr>
        <p:txBody>
          <a:bodyPr spcFirstLastPara="1" wrap="square" lIns="91425" tIns="45700" rIns="91425" bIns="45700" anchor="ctr" anchorCtr="0">
            <a:noAutofit/>
          </a:bodyPr>
          <a:lstStyle>
            <a:lvl1pPr marR="0" lvl="0" algn="ctr"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0" name="Google Shape;14;p5">
            <a:extLst>
              <a:ext uri="{FF2B5EF4-FFF2-40B4-BE49-F238E27FC236}">
                <a16:creationId xmlns:a16="http://schemas.microsoft.com/office/drawing/2014/main" id="{63B6DCE1-0525-0936-38E6-1CAA35393FD2}"/>
              </a:ext>
            </a:extLst>
          </p:cNvPr>
          <p:cNvSpPr/>
          <p:nvPr userDrawn="1"/>
        </p:nvSpPr>
        <p:spPr>
          <a:xfrm>
            <a:off x="7635686" y="6434511"/>
            <a:ext cx="4467257" cy="412602"/>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8482B"/>
              </a:buClr>
              <a:buSzPts val="1400"/>
              <a:buFont typeface="Calibri"/>
              <a:buNone/>
            </a:pPr>
            <a:r>
              <a:rPr lang="en-IN" sz="1400" b="1" i="0" u="none" strike="noStrike" cap="none" dirty="0">
                <a:solidFill>
                  <a:srgbClr val="08482B"/>
                </a:solidFill>
                <a:latin typeface="Calibri"/>
                <a:ea typeface="Calibri"/>
                <a:cs typeface="Calibri"/>
                <a:sym typeface="Calibri"/>
              </a:rPr>
              <a:t>Integral Education</a:t>
            </a:r>
            <a:r>
              <a:rPr lang="en-IN" sz="1400" b="0" i="0" u="none" strike="noStrike" cap="none" dirty="0">
                <a:solidFill>
                  <a:srgbClr val="08482B"/>
                </a:solidFill>
                <a:latin typeface="Calibri"/>
                <a:ea typeface="Calibri"/>
                <a:cs typeface="Calibri"/>
                <a:sym typeface="Calibri"/>
              </a:rPr>
              <a:t> </a:t>
            </a:r>
            <a:r>
              <a:rPr lang="en-IN" sz="1400" b="1" i="0" u="none" strike="noStrike" cap="none" dirty="0">
                <a:solidFill>
                  <a:srgbClr val="002060"/>
                </a:solidFill>
                <a:latin typeface="Calibri"/>
                <a:ea typeface="Calibri"/>
                <a:cs typeface="Calibri"/>
                <a:sym typeface="Calibri"/>
              </a:rPr>
              <a:t>FOR  </a:t>
            </a:r>
            <a:r>
              <a:rPr lang="en-IN" sz="1400" b="1" i="0" u="none" strike="noStrike" cap="none" dirty="0">
                <a:solidFill>
                  <a:srgbClr val="C00000"/>
                </a:solidFill>
                <a:latin typeface="Calibri"/>
                <a:ea typeface="Calibri"/>
                <a:cs typeface="Calibri"/>
                <a:sym typeface="Calibri"/>
              </a:rPr>
              <a:t>ALL, </a:t>
            </a:r>
            <a:r>
              <a:rPr lang="en-IN" sz="1400" b="1" i="0" u="none" strike="noStrike" cap="none" dirty="0">
                <a:solidFill>
                  <a:srgbClr val="002060"/>
                </a:solidFill>
                <a:latin typeface="Calibri"/>
                <a:ea typeface="Calibri"/>
                <a:cs typeface="Calibri"/>
                <a:sym typeface="Calibri"/>
              </a:rPr>
              <a:t>BY</a:t>
            </a:r>
            <a:r>
              <a:rPr lang="en-IN" sz="1400" b="1" i="0" u="none" strike="noStrike" cap="none" dirty="0">
                <a:solidFill>
                  <a:srgbClr val="C00000"/>
                </a:solidFill>
                <a:latin typeface="Calibri"/>
                <a:ea typeface="Calibri"/>
                <a:cs typeface="Calibri"/>
                <a:sym typeface="Calibri"/>
              </a:rPr>
              <a:t> ALL</a:t>
            </a:r>
            <a:endParaRPr sz="1800" b="0" i="0" u="none" strike="noStrike" cap="none" dirty="0">
              <a:solidFill>
                <a:schemeClr val="dk1"/>
              </a:solidFill>
              <a:latin typeface="Calibri"/>
              <a:ea typeface="Calibri"/>
              <a:cs typeface="Calibri"/>
              <a:sym typeface="Calibri"/>
            </a:endParaRPr>
          </a:p>
        </p:txBody>
      </p:sp>
      <p:pic>
        <p:nvPicPr>
          <p:cNvPr id="2" name="Google Shape;17;p5" descr="A picture containing text, clock&#10;&#10;Description automatically generated">
            <a:extLst>
              <a:ext uri="{FF2B5EF4-FFF2-40B4-BE49-F238E27FC236}">
                <a16:creationId xmlns:a16="http://schemas.microsoft.com/office/drawing/2014/main" id="{B39C5CB5-97D2-3625-D9D7-0932D04ECE2B}"/>
              </a:ext>
            </a:extLst>
          </p:cNvPr>
          <p:cNvPicPr preferRelativeResize="0"/>
          <p:nvPr userDrawn="1"/>
        </p:nvPicPr>
        <p:blipFill rotWithShape="1">
          <a:blip r:embed="rId2">
            <a:alphaModFix/>
          </a:blip>
          <a:srcRect/>
          <a:stretch/>
        </p:blipFill>
        <p:spPr>
          <a:xfrm>
            <a:off x="205167" y="96174"/>
            <a:ext cx="678726" cy="720000"/>
          </a:xfrm>
          <a:prstGeom prst="rect">
            <a:avLst/>
          </a:prstGeom>
          <a:noFill/>
          <a:ln>
            <a:noFill/>
          </a:ln>
        </p:spPr>
      </p:pic>
    </p:spTree>
    <p:extLst>
      <p:ext uri="{BB962C8B-B14F-4D97-AF65-F5344CB8AC3E}">
        <p14:creationId xmlns:p14="http://schemas.microsoft.com/office/powerpoint/2010/main" val="15544283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A_Body">
    <p:spTree>
      <p:nvGrpSpPr>
        <p:cNvPr id="1" name=""/>
        <p:cNvGrpSpPr/>
        <p:nvPr/>
      </p:nvGrpSpPr>
      <p:grpSpPr>
        <a:xfrm>
          <a:off x="0" y="0"/>
          <a:ext cx="0" cy="0"/>
          <a:chOff x="0" y="0"/>
          <a:chExt cx="0" cy="0"/>
        </a:xfrm>
      </p:grpSpPr>
      <p:sp>
        <p:nvSpPr>
          <p:cNvPr id="3" name="Google Shape;20;p6">
            <a:extLst>
              <a:ext uri="{FF2B5EF4-FFF2-40B4-BE49-F238E27FC236}">
                <a16:creationId xmlns:a16="http://schemas.microsoft.com/office/drawing/2014/main" id="{4936243D-45B8-8953-F1D3-2AEA3FDF4F94}"/>
              </a:ext>
            </a:extLst>
          </p:cNvPr>
          <p:cNvSpPr txBox="1">
            <a:spLocks noGrp="1"/>
          </p:cNvSpPr>
          <p:nvPr>
            <p:ph type="title"/>
          </p:nvPr>
        </p:nvSpPr>
        <p:spPr>
          <a:xfrm>
            <a:off x="1466856" y="71414"/>
            <a:ext cx="9296427" cy="654032"/>
          </a:xfrm>
          <a:prstGeom prst="rect">
            <a:avLst/>
          </a:prstGeom>
          <a:noFill/>
          <a:ln>
            <a:noFill/>
          </a:ln>
        </p:spPr>
        <p:txBody>
          <a:bodyPr spcFirstLastPara="1" wrap="square" lIns="91425" tIns="45700" rIns="91425" bIns="45700" anchor="t" anchorCtr="0">
            <a:normAutofit/>
          </a:bodyPr>
          <a:lstStyle>
            <a:lvl1pPr marR="0" lvl="0" algn="ctr" rtl="0">
              <a:spcBef>
                <a:spcPts val="0"/>
              </a:spcBef>
              <a:spcAft>
                <a:spcPts val="0"/>
              </a:spcAft>
              <a:buClr>
                <a:schemeClr val="dk1"/>
              </a:buClr>
              <a:buSzPts val="3600"/>
              <a:buFont typeface="Calibri"/>
              <a:buNone/>
              <a:defRPr sz="36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 name="Google Shape;21;p6">
            <a:extLst>
              <a:ext uri="{FF2B5EF4-FFF2-40B4-BE49-F238E27FC236}">
                <a16:creationId xmlns:a16="http://schemas.microsoft.com/office/drawing/2014/main" id="{232CA2A7-5BCF-3C5F-7BED-BC5BB6A6DEA2}"/>
              </a:ext>
            </a:extLst>
          </p:cNvPr>
          <p:cNvSpPr txBox="1">
            <a:spLocks noGrp="1"/>
          </p:cNvSpPr>
          <p:nvPr>
            <p:ph type="body" idx="1"/>
          </p:nvPr>
        </p:nvSpPr>
        <p:spPr>
          <a:xfrm>
            <a:off x="857251" y="1214438"/>
            <a:ext cx="10668000" cy="478631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706709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C_Title">
    <p:spTree>
      <p:nvGrpSpPr>
        <p:cNvPr id="1" name=""/>
        <p:cNvGrpSpPr/>
        <p:nvPr/>
      </p:nvGrpSpPr>
      <p:grpSpPr>
        <a:xfrm>
          <a:off x="0" y="0"/>
          <a:ext cx="0" cy="0"/>
          <a:chOff x="0" y="0"/>
          <a:chExt cx="0" cy="0"/>
        </a:xfrm>
      </p:grpSpPr>
      <p:sp>
        <p:nvSpPr>
          <p:cNvPr id="7" name="Google Shape;12;p5">
            <a:extLst>
              <a:ext uri="{FF2B5EF4-FFF2-40B4-BE49-F238E27FC236}">
                <a16:creationId xmlns:a16="http://schemas.microsoft.com/office/drawing/2014/main" id="{99CF8B0C-4A74-913A-B6FC-05EA9519D490}"/>
              </a:ext>
            </a:extLst>
          </p:cNvPr>
          <p:cNvSpPr txBox="1">
            <a:spLocks noGrp="1"/>
          </p:cNvSpPr>
          <p:nvPr>
            <p:ph type="ctrTitle"/>
          </p:nvPr>
        </p:nvSpPr>
        <p:spPr>
          <a:xfrm>
            <a:off x="914400" y="899867"/>
            <a:ext cx="10363200" cy="1752601"/>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5400"/>
              <a:buFont typeface="Calibri"/>
              <a:buNone/>
              <a:defRPr sz="5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 name="Google Shape;13;p5">
            <a:extLst>
              <a:ext uri="{FF2B5EF4-FFF2-40B4-BE49-F238E27FC236}">
                <a16:creationId xmlns:a16="http://schemas.microsoft.com/office/drawing/2014/main" id="{64181679-5E11-EBCD-5296-95E1CFF8917F}"/>
              </a:ext>
            </a:extLst>
          </p:cNvPr>
          <p:cNvSpPr txBox="1">
            <a:spLocks noGrp="1"/>
          </p:cNvSpPr>
          <p:nvPr>
            <p:ph type="subTitle" idx="1"/>
          </p:nvPr>
        </p:nvSpPr>
        <p:spPr>
          <a:xfrm>
            <a:off x="1828800" y="3009899"/>
            <a:ext cx="8534400" cy="1752600"/>
          </a:xfrm>
          <a:prstGeom prst="rect">
            <a:avLst/>
          </a:prstGeom>
          <a:noFill/>
          <a:ln>
            <a:noFill/>
          </a:ln>
        </p:spPr>
        <p:txBody>
          <a:bodyPr spcFirstLastPara="1" wrap="square" lIns="91425" tIns="45700" rIns="91425" bIns="45700" anchor="ctr" anchorCtr="0">
            <a:noAutofit/>
          </a:bodyPr>
          <a:lstStyle>
            <a:lvl1pPr marR="0" lvl="0" algn="ctr"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0" name="Google Shape;14;p5">
            <a:extLst>
              <a:ext uri="{FF2B5EF4-FFF2-40B4-BE49-F238E27FC236}">
                <a16:creationId xmlns:a16="http://schemas.microsoft.com/office/drawing/2014/main" id="{63B6DCE1-0525-0936-38E6-1CAA35393FD2}"/>
              </a:ext>
            </a:extLst>
          </p:cNvPr>
          <p:cNvSpPr/>
          <p:nvPr userDrawn="1"/>
        </p:nvSpPr>
        <p:spPr>
          <a:xfrm>
            <a:off x="7635686" y="6434511"/>
            <a:ext cx="4467257" cy="412602"/>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8482B"/>
              </a:buClr>
              <a:buSzPts val="1400"/>
              <a:buFont typeface="Calibri"/>
              <a:buNone/>
            </a:pPr>
            <a:r>
              <a:rPr lang="en-IN" sz="1400" b="1" i="0" u="none" strike="noStrike" cap="none" dirty="0">
                <a:solidFill>
                  <a:srgbClr val="08482B"/>
                </a:solidFill>
                <a:latin typeface="Calibri"/>
                <a:ea typeface="Calibri"/>
                <a:cs typeface="Calibri"/>
                <a:sym typeface="Calibri"/>
              </a:rPr>
              <a:t>Integral Education</a:t>
            </a:r>
            <a:r>
              <a:rPr lang="en-IN" sz="1400" b="0" i="0" u="none" strike="noStrike" cap="none" dirty="0">
                <a:solidFill>
                  <a:srgbClr val="08482B"/>
                </a:solidFill>
                <a:latin typeface="Calibri"/>
                <a:ea typeface="Calibri"/>
                <a:cs typeface="Calibri"/>
                <a:sym typeface="Calibri"/>
              </a:rPr>
              <a:t> </a:t>
            </a:r>
            <a:r>
              <a:rPr lang="en-IN" sz="1400" b="1" i="0" u="none" strike="noStrike" cap="none" dirty="0">
                <a:solidFill>
                  <a:srgbClr val="002060"/>
                </a:solidFill>
                <a:latin typeface="Calibri"/>
                <a:ea typeface="Calibri"/>
                <a:cs typeface="Calibri"/>
                <a:sym typeface="Calibri"/>
              </a:rPr>
              <a:t>FOR  </a:t>
            </a:r>
            <a:r>
              <a:rPr lang="en-IN" sz="1400" b="1" i="0" u="none" strike="noStrike" cap="none" dirty="0">
                <a:solidFill>
                  <a:srgbClr val="C00000"/>
                </a:solidFill>
                <a:latin typeface="Calibri"/>
                <a:ea typeface="Calibri"/>
                <a:cs typeface="Calibri"/>
                <a:sym typeface="Calibri"/>
              </a:rPr>
              <a:t>ALL, </a:t>
            </a:r>
            <a:r>
              <a:rPr lang="en-IN" sz="1400" b="1" i="0" u="none" strike="noStrike" cap="none" dirty="0">
                <a:solidFill>
                  <a:srgbClr val="002060"/>
                </a:solidFill>
                <a:latin typeface="Calibri"/>
                <a:ea typeface="Calibri"/>
                <a:cs typeface="Calibri"/>
                <a:sym typeface="Calibri"/>
              </a:rPr>
              <a:t>BY</a:t>
            </a:r>
            <a:r>
              <a:rPr lang="en-IN" sz="1400" b="1" i="0" u="none" strike="noStrike" cap="none" dirty="0">
                <a:solidFill>
                  <a:srgbClr val="C00000"/>
                </a:solidFill>
                <a:latin typeface="Calibri"/>
                <a:ea typeface="Calibri"/>
                <a:cs typeface="Calibri"/>
                <a:sym typeface="Calibri"/>
              </a:rPr>
              <a:t> ALL</a:t>
            </a:r>
            <a:endParaRPr sz="1800" b="0" i="0" u="none" strike="noStrike" cap="none" dirty="0">
              <a:solidFill>
                <a:schemeClr val="dk1"/>
              </a:solidFill>
              <a:latin typeface="Calibri"/>
              <a:ea typeface="Calibri"/>
              <a:cs typeface="Calibri"/>
              <a:sym typeface="Calibri"/>
            </a:endParaRPr>
          </a:p>
        </p:txBody>
      </p:sp>
      <p:pic>
        <p:nvPicPr>
          <p:cNvPr id="2" name="Google Shape;17;p5" descr="A picture containing text, clock&#10;&#10;Description automatically generated">
            <a:extLst>
              <a:ext uri="{FF2B5EF4-FFF2-40B4-BE49-F238E27FC236}">
                <a16:creationId xmlns:a16="http://schemas.microsoft.com/office/drawing/2014/main" id="{37A325DB-D4BD-0B2B-9853-B4DC89BB1FCF}"/>
              </a:ext>
            </a:extLst>
          </p:cNvPr>
          <p:cNvPicPr preferRelativeResize="0"/>
          <p:nvPr userDrawn="1"/>
        </p:nvPicPr>
        <p:blipFill rotWithShape="1">
          <a:blip r:embed="rId2">
            <a:alphaModFix/>
          </a:blip>
          <a:srcRect/>
          <a:stretch/>
        </p:blipFill>
        <p:spPr>
          <a:xfrm>
            <a:off x="205167" y="96174"/>
            <a:ext cx="678726" cy="720000"/>
          </a:xfrm>
          <a:prstGeom prst="rect">
            <a:avLst/>
          </a:prstGeom>
          <a:noFill/>
          <a:ln>
            <a:noFill/>
          </a:ln>
        </p:spPr>
      </p:pic>
    </p:spTree>
    <p:extLst>
      <p:ext uri="{BB962C8B-B14F-4D97-AF65-F5344CB8AC3E}">
        <p14:creationId xmlns:p14="http://schemas.microsoft.com/office/powerpoint/2010/main" val="14294292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C_Body">
    <p:spTree>
      <p:nvGrpSpPr>
        <p:cNvPr id="1" name=""/>
        <p:cNvGrpSpPr/>
        <p:nvPr/>
      </p:nvGrpSpPr>
      <p:grpSpPr>
        <a:xfrm>
          <a:off x="0" y="0"/>
          <a:ext cx="0" cy="0"/>
          <a:chOff x="0" y="0"/>
          <a:chExt cx="0" cy="0"/>
        </a:xfrm>
      </p:grpSpPr>
      <p:sp>
        <p:nvSpPr>
          <p:cNvPr id="3" name="Google Shape;20;p6">
            <a:extLst>
              <a:ext uri="{FF2B5EF4-FFF2-40B4-BE49-F238E27FC236}">
                <a16:creationId xmlns:a16="http://schemas.microsoft.com/office/drawing/2014/main" id="{4936243D-45B8-8953-F1D3-2AEA3FDF4F94}"/>
              </a:ext>
            </a:extLst>
          </p:cNvPr>
          <p:cNvSpPr txBox="1">
            <a:spLocks noGrp="1"/>
          </p:cNvSpPr>
          <p:nvPr>
            <p:ph type="title"/>
          </p:nvPr>
        </p:nvSpPr>
        <p:spPr>
          <a:xfrm>
            <a:off x="1466856" y="71414"/>
            <a:ext cx="9296427" cy="654032"/>
          </a:xfrm>
          <a:prstGeom prst="rect">
            <a:avLst/>
          </a:prstGeom>
          <a:noFill/>
          <a:ln>
            <a:noFill/>
          </a:ln>
        </p:spPr>
        <p:txBody>
          <a:bodyPr spcFirstLastPara="1" wrap="square" lIns="91425" tIns="45700" rIns="91425" bIns="45700" anchor="t" anchorCtr="0">
            <a:normAutofit/>
          </a:bodyPr>
          <a:lstStyle>
            <a:lvl1pPr marR="0" lvl="0" algn="ctr" rtl="0">
              <a:spcBef>
                <a:spcPts val="0"/>
              </a:spcBef>
              <a:spcAft>
                <a:spcPts val="0"/>
              </a:spcAft>
              <a:buClr>
                <a:schemeClr val="dk1"/>
              </a:buClr>
              <a:buSzPts val="3600"/>
              <a:buFont typeface="Calibri"/>
              <a:buNone/>
              <a:defRPr sz="36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 name="Google Shape;21;p6">
            <a:extLst>
              <a:ext uri="{FF2B5EF4-FFF2-40B4-BE49-F238E27FC236}">
                <a16:creationId xmlns:a16="http://schemas.microsoft.com/office/drawing/2014/main" id="{232CA2A7-5BCF-3C5F-7BED-BC5BB6A6DEA2}"/>
              </a:ext>
            </a:extLst>
          </p:cNvPr>
          <p:cNvSpPr txBox="1">
            <a:spLocks noGrp="1"/>
          </p:cNvSpPr>
          <p:nvPr>
            <p:ph type="body" idx="1"/>
          </p:nvPr>
        </p:nvSpPr>
        <p:spPr>
          <a:xfrm>
            <a:off x="857251" y="1214438"/>
            <a:ext cx="10668000" cy="478631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3518849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ttribution_Body">
    <p:spTree>
      <p:nvGrpSpPr>
        <p:cNvPr id="1" name=""/>
        <p:cNvGrpSpPr/>
        <p:nvPr/>
      </p:nvGrpSpPr>
      <p:grpSpPr>
        <a:xfrm>
          <a:off x="0" y="0"/>
          <a:ext cx="0" cy="0"/>
          <a:chOff x="0" y="0"/>
          <a:chExt cx="0" cy="0"/>
        </a:xfrm>
      </p:grpSpPr>
      <p:sp>
        <p:nvSpPr>
          <p:cNvPr id="3" name="Google Shape;20;p6">
            <a:extLst>
              <a:ext uri="{FF2B5EF4-FFF2-40B4-BE49-F238E27FC236}">
                <a16:creationId xmlns:a16="http://schemas.microsoft.com/office/drawing/2014/main" id="{4936243D-45B8-8953-F1D3-2AEA3FDF4F94}"/>
              </a:ext>
            </a:extLst>
          </p:cNvPr>
          <p:cNvSpPr txBox="1">
            <a:spLocks noGrp="1"/>
          </p:cNvSpPr>
          <p:nvPr>
            <p:ph type="title"/>
          </p:nvPr>
        </p:nvSpPr>
        <p:spPr>
          <a:xfrm>
            <a:off x="1466856" y="71414"/>
            <a:ext cx="9296427" cy="654032"/>
          </a:xfrm>
          <a:prstGeom prst="rect">
            <a:avLst/>
          </a:prstGeom>
          <a:noFill/>
          <a:ln>
            <a:noFill/>
          </a:ln>
        </p:spPr>
        <p:txBody>
          <a:bodyPr spcFirstLastPara="1" wrap="square" lIns="91425" tIns="45700" rIns="91425" bIns="45700" anchor="t" anchorCtr="0">
            <a:normAutofit/>
          </a:bodyPr>
          <a:lstStyle>
            <a:lvl1pPr marR="0" lvl="0" algn="ctr" rtl="0">
              <a:spcBef>
                <a:spcPts val="0"/>
              </a:spcBef>
              <a:spcAft>
                <a:spcPts val="0"/>
              </a:spcAft>
              <a:buClr>
                <a:schemeClr val="dk1"/>
              </a:buClr>
              <a:buSzPts val="3600"/>
              <a:buFont typeface="Calibri"/>
              <a:buNone/>
              <a:defRPr sz="36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 name="Google Shape;21;p6">
            <a:extLst>
              <a:ext uri="{FF2B5EF4-FFF2-40B4-BE49-F238E27FC236}">
                <a16:creationId xmlns:a16="http://schemas.microsoft.com/office/drawing/2014/main" id="{232CA2A7-5BCF-3C5F-7BED-BC5BB6A6DEA2}"/>
              </a:ext>
            </a:extLst>
          </p:cNvPr>
          <p:cNvSpPr txBox="1">
            <a:spLocks noGrp="1"/>
          </p:cNvSpPr>
          <p:nvPr>
            <p:ph type="body" idx="1"/>
          </p:nvPr>
        </p:nvSpPr>
        <p:spPr>
          <a:xfrm>
            <a:off x="857251" y="1214438"/>
            <a:ext cx="10668000" cy="478631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316226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preserve="1" userDrawn="1">
  <p:cSld name="MLP_Body">
    <p:spTree>
      <p:nvGrpSpPr>
        <p:cNvPr id="1" name="Shape 24"/>
        <p:cNvGrpSpPr/>
        <p:nvPr/>
      </p:nvGrpSpPr>
      <p:grpSpPr>
        <a:xfrm>
          <a:off x="0" y="0"/>
          <a:ext cx="0" cy="0"/>
          <a:chOff x="0" y="0"/>
          <a:chExt cx="0" cy="0"/>
        </a:xfrm>
      </p:grpSpPr>
      <p:sp>
        <p:nvSpPr>
          <p:cNvPr id="5" name="Google Shape;20;p6">
            <a:extLst>
              <a:ext uri="{FF2B5EF4-FFF2-40B4-BE49-F238E27FC236}">
                <a16:creationId xmlns:a16="http://schemas.microsoft.com/office/drawing/2014/main" id="{B713672C-4C83-3792-9E6D-296113CBF092}"/>
              </a:ext>
            </a:extLst>
          </p:cNvPr>
          <p:cNvSpPr txBox="1">
            <a:spLocks noGrp="1"/>
          </p:cNvSpPr>
          <p:nvPr>
            <p:ph type="title"/>
          </p:nvPr>
        </p:nvSpPr>
        <p:spPr>
          <a:xfrm>
            <a:off x="1466856" y="71414"/>
            <a:ext cx="9296427" cy="654032"/>
          </a:xfrm>
          <a:prstGeom prst="rect">
            <a:avLst/>
          </a:prstGeom>
          <a:noFill/>
          <a:ln>
            <a:noFill/>
          </a:ln>
        </p:spPr>
        <p:txBody>
          <a:bodyPr spcFirstLastPara="1" wrap="square" lIns="91425" tIns="45700" rIns="91425" bIns="45700" anchor="t" anchorCtr="0">
            <a:normAutofit/>
          </a:bodyPr>
          <a:lstStyle>
            <a:lvl1pPr marR="0" lvl="0" algn="ctr" rtl="0">
              <a:spcBef>
                <a:spcPts val="0"/>
              </a:spcBef>
              <a:spcAft>
                <a:spcPts val="0"/>
              </a:spcAft>
              <a:buClr>
                <a:schemeClr val="dk1"/>
              </a:buClr>
              <a:buSzPts val="3600"/>
              <a:buFont typeface="Calibri"/>
              <a:buNone/>
              <a:defRPr sz="36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 name="Google Shape;21;p6">
            <a:extLst>
              <a:ext uri="{FF2B5EF4-FFF2-40B4-BE49-F238E27FC236}">
                <a16:creationId xmlns:a16="http://schemas.microsoft.com/office/drawing/2014/main" id="{6D2E89A9-5021-D80F-8801-28AFC04CE8DB}"/>
              </a:ext>
            </a:extLst>
          </p:cNvPr>
          <p:cNvSpPr txBox="1">
            <a:spLocks noGrp="1"/>
          </p:cNvSpPr>
          <p:nvPr>
            <p:ph type="body" idx="1"/>
          </p:nvPr>
        </p:nvSpPr>
        <p:spPr>
          <a:xfrm>
            <a:off x="857251" y="1214438"/>
            <a:ext cx="10668000" cy="478631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1389892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preserve="1" userDrawn="1">
  <p:cSld name="DD_Title">
    <p:spTree>
      <p:nvGrpSpPr>
        <p:cNvPr id="1" name="Shape 24"/>
        <p:cNvGrpSpPr/>
        <p:nvPr/>
      </p:nvGrpSpPr>
      <p:grpSpPr>
        <a:xfrm>
          <a:off x="0" y="0"/>
          <a:ext cx="0" cy="0"/>
          <a:chOff x="0" y="0"/>
          <a:chExt cx="0" cy="0"/>
        </a:xfrm>
      </p:grpSpPr>
      <p:sp>
        <p:nvSpPr>
          <p:cNvPr id="7" name="Google Shape;12;p5">
            <a:extLst>
              <a:ext uri="{FF2B5EF4-FFF2-40B4-BE49-F238E27FC236}">
                <a16:creationId xmlns:a16="http://schemas.microsoft.com/office/drawing/2014/main" id="{F838FF9A-5317-A8A8-44A0-21C74893ABFA}"/>
              </a:ext>
            </a:extLst>
          </p:cNvPr>
          <p:cNvSpPr txBox="1">
            <a:spLocks noGrp="1"/>
          </p:cNvSpPr>
          <p:nvPr>
            <p:ph type="ctrTitle"/>
          </p:nvPr>
        </p:nvSpPr>
        <p:spPr>
          <a:xfrm>
            <a:off x="914400" y="899867"/>
            <a:ext cx="10363200" cy="1752601"/>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5400"/>
              <a:buFont typeface="Calibri"/>
              <a:buNone/>
              <a:defRPr sz="5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 name="Google Shape;13;p5">
            <a:extLst>
              <a:ext uri="{FF2B5EF4-FFF2-40B4-BE49-F238E27FC236}">
                <a16:creationId xmlns:a16="http://schemas.microsoft.com/office/drawing/2014/main" id="{0125A18B-0AF0-49DE-7DB6-CAA88406DBDB}"/>
              </a:ext>
            </a:extLst>
          </p:cNvPr>
          <p:cNvSpPr txBox="1">
            <a:spLocks noGrp="1"/>
          </p:cNvSpPr>
          <p:nvPr>
            <p:ph type="subTitle" idx="1"/>
          </p:nvPr>
        </p:nvSpPr>
        <p:spPr>
          <a:xfrm>
            <a:off x="1828800" y="3009899"/>
            <a:ext cx="8534400" cy="1752600"/>
          </a:xfrm>
          <a:prstGeom prst="rect">
            <a:avLst/>
          </a:prstGeom>
          <a:noFill/>
          <a:ln>
            <a:noFill/>
          </a:ln>
        </p:spPr>
        <p:txBody>
          <a:bodyPr spcFirstLastPara="1" wrap="square" lIns="91425" tIns="45700" rIns="91425" bIns="45700" anchor="ctr" anchorCtr="0">
            <a:noAutofit/>
          </a:bodyPr>
          <a:lstStyle>
            <a:lvl1pPr marR="0" lvl="0" algn="ctr"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9" name="Google Shape;14;p5">
            <a:extLst>
              <a:ext uri="{FF2B5EF4-FFF2-40B4-BE49-F238E27FC236}">
                <a16:creationId xmlns:a16="http://schemas.microsoft.com/office/drawing/2014/main" id="{DD041DD2-3BF3-2439-CC4A-12CDBD3665BE}"/>
              </a:ext>
            </a:extLst>
          </p:cNvPr>
          <p:cNvSpPr/>
          <p:nvPr userDrawn="1"/>
        </p:nvSpPr>
        <p:spPr>
          <a:xfrm>
            <a:off x="7635686" y="6434511"/>
            <a:ext cx="4467257" cy="412602"/>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8482B"/>
              </a:buClr>
              <a:buSzPts val="1400"/>
              <a:buFont typeface="Calibri"/>
              <a:buNone/>
            </a:pPr>
            <a:r>
              <a:rPr lang="en-IN" sz="1400" b="1" i="0" u="none" strike="noStrike" cap="none" dirty="0">
                <a:solidFill>
                  <a:srgbClr val="08482B"/>
                </a:solidFill>
                <a:latin typeface="Calibri"/>
                <a:ea typeface="Calibri"/>
                <a:cs typeface="Calibri"/>
                <a:sym typeface="Calibri"/>
              </a:rPr>
              <a:t>Integral Education</a:t>
            </a:r>
            <a:r>
              <a:rPr lang="en-IN" sz="1400" b="0" i="0" u="none" strike="noStrike" cap="none" dirty="0">
                <a:solidFill>
                  <a:srgbClr val="08482B"/>
                </a:solidFill>
                <a:latin typeface="Calibri"/>
                <a:ea typeface="Calibri"/>
                <a:cs typeface="Calibri"/>
                <a:sym typeface="Calibri"/>
              </a:rPr>
              <a:t> </a:t>
            </a:r>
            <a:r>
              <a:rPr lang="en-IN" sz="1400" b="1" i="0" u="none" strike="noStrike" cap="none" dirty="0">
                <a:solidFill>
                  <a:srgbClr val="002060"/>
                </a:solidFill>
                <a:latin typeface="Calibri"/>
                <a:ea typeface="Calibri"/>
                <a:cs typeface="Calibri"/>
                <a:sym typeface="Calibri"/>
              </a:rPr>
              <a:t>FOR  </a:t>
            </a:r>
            <a:r>
              <a:rPr lang="en-IN" sz="1400" b="1" i="0" u="none" strike="noStrike" cap="none" dirty="0">
                <a:solidFill>
                  <a:srgbClr val="C00000"/>
                </a:solidFill>
                <a:latin typeface="Calibri"/>
                <a:ea typeface="Calibri"/>
                <a:cs typeface="Calibri"/>
                <a:sym typeface="Calibri"/>
              </a:rPr>
              <a:t>ALL, </a:t>
            </a:r>
            <a:r>
              <a:rPr lang="en-IN" sz="1400" b="1" i="0" u="none" strike="noStrike" cap="none" dirty="0">
                <a:solidFill>
                  <a:srgbClr val="002060"/>
                </a:solidFill>
                <a:latin typeface="Calibri"/>
                <a:ea typeface="Calibri"/>
                <a:cs typeface="Calibri"/>
                <a:sym typeface="Calibri"/>
              </a:rPr>
              <a:t>BY</a:t>
            </a:r>
            <a:r>
              <a:rPr lang="en-IN" sz="1400" b="1" i="0" u="none" strike="noStrike" cap="none" dirty="0">
                <a:solidFill>
                  <a:srgbClr val="C00000"/>
                </a:solidFill>
                <a:latin typeface="Calibri"/>
                <a:ea typeface="Calibri"/>
                <a:cs typeface="Calibri"/>
                <a:sym typeface="Calibri"/>
              </a:rPr>
              <a:t> ALL</a:t>
            </a:r>
            <a:endParaRPr sz="1800" b="0" i="0" u="none" strike="noStrike" cap="none" dirty="0">
              <a:solidFill>
                <a:schemeClr val="dk1"/>
              </a:solidFill>
              <a:latin typeface="Calibri"/>
              <a:ea typeface="Calibri"/>
              <a:cs typeface="Calibri"/>
              <a:sym typeface="Calibri"/>
            </a:endParaRPr>
          </a:p>
        </p:txBody>
      </p:sp>
      <p:pic>
        <p:nvPicPr>
          <p:cNvPr id="2" name="Google Shape;17;p5" descr="A picture containing text, clock&#10;&#10;Description automatically generated">
            <a:extLst>
              <a:ext uri="{FF2B5EF4-FFF2-40B4-BE49-F238E27FC236}">
                <a16:creationId xmlns:a16="http://schemas.microsoft.com/office/drawing/2014/main" id="{8F98EBD0-DC26-AD24-936D-1C833447C6F1}"/>
              </a:ext>
            </a:extLst>
          </p:cNvPr>
          <p:cNvPicPr preferRelativeResize="0"/>
          <p:nvPr userDrawn="1"/>
        </p:nvPicPr>
        <p:blipFill rotWithShape="1">
          <a:blip r:embed="rId2">
            <a:alphaModFix/>
          </a:blip>
          <a:srcRect/>
          <a:stretch/>
        </p:blipFill>
        <p:spPr>
          <a:xfrm>
            <a:off x="205167" y="96174"/>
            <a:ext cx="678726" cy="720000"/>
          </a:xfrm>
          <a:prstGeom prst="rect">
            <a:avLst/>
          </a:prstGeom>
          <a:noFill/>
          <a:ln>
            <a:noFill/>
          </a:ln>
        </p:spPr>
      </p:pic>
    </p:spTree>
    <p:extLst>
      <p:ext uri="{BB962C8B-B14F-4D97-AF65-F5344CB8AC3E}">
        <p14:creationId xmlns:p14="http://schemas.microsoft.com/office/powerpoint/2010/main" val="2082324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preserve="1" userDrawn="1">
  <p:cSld name="DD_Body">
    <p:spTree>
      <p:nvGrpSpPr>
        <p:cNvPr id="1" name="Shape 24"/>
        <p:cNvGrpSpPr/>
        <p:nvPr/>
      </p:nvGrpSpPr>
      <p:grpSpPr>
        <a:xfrm>
          <a:off x="0" y="0"/>
          <a:ext cx="0" cy="0"/>
          <a:chOff x="0" y="0"/>
          <a:chExt cx="0" cy="0"/>
        </a:xfrm>
      </p:grpSpPr>
      <p:sp>
        <p:nvSpPr>
          <p:cNvPr id="5" name="Google Shape;20;p6">
            <a:extLst>
              <a:ext uri="{FF2B5EF4-FFF2-40B4-BE49-F238E27FC236}">
                <a16:creationId xmlns:a16="http://schemas.microsoft.com/office/drawing/2014/main" id="{B713672C-4C83-3792-9E6D-296113CBF092}"/>
              </a:ext>
            </a:extLst>
          </p:cNvPr>
          <p:cNvSpPr txBox="1">
            <a:spLocks noGrp="1"/>
          </p:cNvSpPr>
          <p:nvPr>
            <p:ph type="title"/>
          </p:nvPr>
        </p:nvSpPr>
        <p:spPr>
          <a:xfrm>
            <a:off x="1466856" y="71414"/>
            <a:ext cx="9296427" cy="654032"/>
          </a:xfrm>
          <a:prstGeom prst="rect">
            <a:avLst/>
          </a:prstGeom>
          <a:noFill/>
          <a:ln>
            <a:noFill/>
          </a:ln>
        </p:spPr>
        <p:txBody>
          <a:bodyPr spcFirstLastPara="1" wrap="square" lIns="91425" tIns="45700" rIns="91425" bIns="45700" anchor="t" anchorCtr="0">
            <a:normAutofit/>
          </a:bodyPr>
          <a:lstStyle>
            <a:lvl1pPr marR="0" lvl="0" algn="ctr" rtl="0">
              <a:spcBef>
                <a:spcPts val="0"/>
              </a:spcBef>
              <a:spcAft>
                <a:spcPts val="0"/>
              </a:spcAft>
              <a:buClr>
                <a:schemeClr val="dk1"/>
              </a:buClr>
              <a:buSzPts val="3600"/>
              <a:buFont typeface="Calibri"/>
              <a:buNone/>
              <a:defRPr sz="36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 name="Google Shape;21;p6">
            <a:extLst>
              <a:ext uri="{FF2B5EF4-FFF2-40B4-BE49-F238E27FC236}">
                <a16:creationId xmlns:a16="http://schemas.microsoft.com/office/drawing/2014/main" id="{6D2E89A9-5021-D80F-8801-28AFC04CE8DB}"/>
              </a:ext>
            </a:extLst>
          </p:cNvPr>
          <p:cNvSpPr txBox="1">
            <a:spLocks noGrp="1"/>
          </p:cNvSpPr>
          <p:nvPr>
            <p:ph type="body" idx="1"/>
          </p:nvPr>
        </p:nvSpPr>
        <p:spPr>
          <a:xfrm>
            <a:off x="857251" y="1214438"/>
            <a:ext cx="10668000" cy="478631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4" name="TextBox 53">
            <a:extLst>
              <a:ext uri="{FF2B5EF4-FFF2-40B4-BE49-F238E27FC236}">
                <a16:creationId xmlns:a16="http://schemas.microsoft.com/office/drawing/2014/main" id="{FB9FE6E2-A720-2FBE-AD65-E7C194FCC7B8}"/>
              </a:ext>
            </a:extLst>
          </p:cNvPr>
          <p:cNvSpPr txBox="1"/>
          <p:nvPr userDrawn="1"/>
        </p:nvSpPr>
        <p:spPr>
          <a:xfrm>
            <a:off x="270932" y="6545591"/>
            <a:ext cx="6096000" cy="261610"/>
          </a:xfrm>
          <a:prstGeom prst="rect">
            <a:avLst/>
          </a:prstGeom>
          <a:noFill/>
        </p:spPr>
        <p:txBody>
          <a:bodyPr wrap="square">
            <a:spAutoFit/>
          </a:bodyPr>
          <a:lstStyle/>
          <a:p>
            <a:r>
              <a:rPr lang="sv-SE" sz="1100" b="0" i="0" dirty="0">
                <a:solidFill>
                  <a:srgbClr val="351C75"/>
                </a:solidFill>
                <a:effectLst/>
                <a:latin typeface="Trebuchet MS" panose="020B0603020202020204" pitchFamily="34" charset="0"/>
              </a:rPr>
              <a:t>© </a:t>
            </a:r>
            <a:r>
              <a:rPr lang="sv-SE" sz="1100" b="0" i="0" dirty="0">
                <a:solidFill>
                  <a:srgbClr val="351C75"/>
                </a:solidFill>
                <a:effectLst/>
              </a:rPr>
              <a:t>Sri Sathya Sai Central Trust, 2024</a:t>
            </a:r>
            <a:endParaRPr lang="en-IN" sz="1100" dirty="0"/>
          </a:p>
        </p:txBody>
      </p:sp>
    </p:spTree>
    <p:extLst>
      <p:ext uri="{BB962C8B-B14F-4D97-AF65-F5344CB8AC3E}">
        <p14:creationId xmlns:p14="http://schemas.microsoft.com/office/powerpoint/2010/main" val="7860609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A_Title">
    <p:spTree>
      <p:nvGrpSpPr>
        <p:cNvPr id="1" name=""/>
        <p:cNvGrpSpPr/>
        <p:nvPr/>
      </p:nvGrpSpPr>
      <p:grpSpPr>
        <a:xfrm>
          <a:off x="0" y="0"/>
          <a:ext cx="0" cy="0"/>
          <a:chOff x="0" y="0"/>
          <a:chExt cx="0" cy="0"/>
        </a:xfrm>
      </p:grpSpPr>
      <p:sp>
        <p:nvSpPr>
          <p:cNvPr id="7" name="Google Shape;12;p5">
            <a:extLst>
              <a:ext uri="{FF2B5EF4-FFF2-40B4-BE49-F238E27FC236}">
                <a16:creationId xmlns:a16="http://schemas.microsoft.com/office/drawing/2014/main" id="{99CF8B0C-4A74-913A-B6FC-05EA9519D490}"/>
              </a:ext>
            </a:extLst>
          </p:cNvPr>
          <p:cNvSpPr txBox="1">
            <a:spLocks noGrp="1"/>
          </p:cNvSpPr>
          <p:nvPr>
            <p:ph type="ctrTitle"/>
          </p:nvPr>
        </p:nvSpPr>
        <p:spPr>
          <a:xfrm>
            <a:off x="914400" y="899867"/>
            <a:ext cx="10363200" cy="1752601"/>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5400"/>
              <a:buFont typeface="Calibri"/>
              <a:buNone/>
              <a:defRPr sz="5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 name="Google Shape;13;p5">
            <a:extLst>
              <a:ext uri="{FF2B5EF4-FFF2-40B4-BE49-F238E27FC236}">
                <a16:creationId xmlns:a16="http://schemas.microsoft.com/office/drawing/2014/main" id="{64181679-5E11-EBCD-5296-95E1CFF8917F}"/>
              </a:ext>
            </a:extLst>
          </p:cNvPr>
          <p:cNvSpPr txBox="1">
            <a:spLocks noGrp="1"/>
          </p:cNvSpPr>
          <p:nvPr>
            <p:ph type="subTitle" idx="1"/>
          </p:nvPr>
        </p:nvSpPr>
        <p:spPr>
          <a:xfrm>
            <a:off x="1828800" y="3009899"/>
            <a:ext cx="8534400" cy="1752600"/>
          </a:xfrm>
          <a:prstGeom prst="rect">
            <a:avLst/>
          </a:prstGeom>
          <a:noFill/>
          <a:ln>
            <a:noFill/>
          </a:ln>
        </p:spPr>
        <p:txBody>
          <a:bodyPr spcFirstLastPara="1" wrap="square" lIns="91425" tIns="45700" rIns="91425" bIns="45700" anchor="ctr" anchorCtr="0">
            <a:noAutofit/>
          </a:bodyPr>
          <a:lstStyle>
            <a:lvl1pPr marR="0" lvl="0" algn="ctr"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0" name="Google Shape;14;p5">
            <a:extLst>
              <a:ext uri="{FF2B5EF4-FFF2-40B4-BE49-F238E27FC236}">
                <a16:creationId xmlns:a16="http://schemas.microsoft.com/office/drawing/2014/main" id="{63B6DCE1-0525-0936-38E6-1CAA35393FD2}"/>
              </a:ext>
            </a:extLst>
          </p:cNvPr>
          <p:cNvSpPr/>
          <p:nvPr userDrawn="1"/>
        </p:nvSpPr>
        <p:spPr>
          <a:xfrm>
            <a:off x="7635686" y="6434511"/>
            <a:ext cx="4467257" cy="412602"/>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8482B"/>
              </a:buClr>
              <a:buSzPts val="1400"/>
              <a:buFont typeface="Calibri"/>
              <a:buNone/>
            </a:pPr>
            <a:r>
              <a:rPr lang="en-IN" sz="1400" b="1" i="0" u="none" strike="noStrike" cap="none" dirty="0">
                <a:solidFill>
                  <a:srgbClr val="08482B"/>
                </a:solidFill>
                <a:latin typeface="Calibri"/>
                <a:ea typeface="Calibri"/>
                <a:cs typeface="Calibri"/>
                <a:sym typeface="Calibri"/>
              </a:rPr>
              <a:t>Integral Education</a:t>
            </a:r>
            <a:r>
              <a:rPr lang="en-IN" sz="1400" b="0" i="0" u="none" strike="noStrike" cap="none" dirty="0">
                <a:solidFill>
                  <a:srgbClr val="08482B"/>
                </a:solidFill>
                <a:latin typeface="Calibri"/>
                <a:ea typeface="Calibri"/>
                <a:cs typeface="Calibri"/>
                <a:sym typeface="Calibri"/>
              </a:rPr>
              <a:t> </a:t>
            </a:r>
            <a:r>
              <a:rPr lang="en-IN" sz="1400" b="1" i="0" u="none" strike="noStrike" cap="none" dirty="0">
                <a:solidFill>
                  <a:srgbClr val="002060"/>
                </a:solidFill>
                <a:latin typeface="Calibri"/>
                <a:ea typeface="Calibri"/>
                <a:cs typeface="Calibri"/>
                <a:sym typeface="Calibri"/>
              </a:rPr>
              <a:t>FOR  </a:t>
            </a:r>
            <a:r>
              <a:rPr lang="en-IN" sz="1400" b="1" i="0" u="none" strike="noStrike" cap="none" dirty="0">
                <a:solidFill>
                  <a:srgbClr val="C00000"/>
                </a:solidFill>
                <a:latin typeface="Calibri"/>
                <a:ea typeface="Calibri"/>
                <a:cs typeface="Calibri"/>
                <a:sym typeface="Calibri"/>
              </a:rPr>
              <a:t>ALL, </a:t>
            </a:r>
            <a:r>
              <a:rPr lang="en-IN" sz="1400" b="1" i="0" u="none" strike="noStrike" cap="none" dirty="0">
                <a:solidFill>
                  <a:srgbClr val="002060"/>
                </a:solidFill>
                <a:latin typeface="Calibri"/>
                <a:ea typeface="Calibri"/>
                <a:cs typeface="Calibri"/>
                <a:sym typeface="Calibri"/>
              </a:rPr>
              <a:t>BY</a:t>
            </a:r>
            <a:r>
              <a:rPr lang="en-IN" sz="1400" b="1" i="0" u="none" strike="noStrike" cap="none" dirty="0">
                <a:solidFill>
                  <a:srgbClr val="C00000"/>
                </a:solidFill>
                <a:latin typeface="Calibri"/>
                <a:ea typeface="Calibri"/>
                <a:cs typeface="Calibri"/>
                <a:sym typeface="Calibri"/>
              </a:rPr>
              <a:t> ALL</a:t>
            </a:r>
            <a:endParaRPr sz="1800" b="0" i="0" u="none" strike="noStrike" cap="none" dirty="0">
              <a:solidFill>
                <a:schemeClr val="dk1"/>
              </a:solidFill>
              <a:latin typeface="Calibri"/>
              <a:ea typeface="Calibri"/>
              <a:cs typeface="Calibri"/>
              <a:sym typeface="Calibri"/>
            </a:endParaRPr>
          </a:p>
        </p:txBody>
      </p:sp>
      <p:pic>
        <p:nvPicPr>
          <p:cNvPr id="2" name="Google Shape;17;p5" descr="A picture containing text, clock&#10;&#10;Description automatically generated">
            <a:extLst>
              <a:ext uri="{FF2B5EF4-FFF2-40B4-BE49-F238E27FC236}">
                <a16:creationId xmlns:a16="http://schemas.microsoft.com/office/drawing/2014/main" id="{6BA5ACE6-4AD1-2DD7-CADB-8963E57DFC20}"/>
              </a:ext>
            </a:extLst>
          </p:cNvPr>
          <p:cNvPicPr preferRelativeResize="0"/>
          <p:nvPr userDrawn="1"/>
        </p:nvPicPr>
        <p:blipFill rotWithShape="1">
          <a:blip r:embed="rId2">
            <a:alphaModFix/>
          </a:blip>
          <a:srcRect/>
          <a:stretch/>
        </p:blipFill>
        <p:spPr>
          <a:xfrm>
            <a:off x="205167" y="96174"/>
            <a:ext cx="678726" cy="720000"/>
          </a:xfrm>
          <a:prstGeom prst="rect">
            <a:avLst/>
          </a:prstGeom>
          <a:noFill/>
          <a:ln>
            <a:noFill/>
          </a:ln>
        </p:spPr>
      </p:pic>
    </p:spTree>
    <p:extLst>
      <p:ext uri="{BB962C8B-B14F-4D97-AF65-F5344CB8AC3E}">
        <p14:creationId xmlns:p14="http://schemas.microsoft.com/office/powerpoint/2010/main" val="2992667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A_Body">
    <p:spTree>
      <p:nvGrpSpPr>
        <p:cNvPr id="1" name=""/>
        <p:cNvGrpSpPr/>
        <p:nvPr/>
      </p:nvGrpSpPr>
      <p:grpSpPr>
        <a:xfrm>
          <a:off x="0" y="0"/>
          <a:ext cx="0" cy="0"/>
          <a:chOff x="0" y="0"/>
          <a:chExt cx="0" cy="0"/>
        </a:xfrm>
      </p:grpSpPr>
      <p:sp>
        <p:nvSpPr>
          <p:cNvPr id="3" name="Google Shape;20;p6">
            <a:extLst>
              <a:ext uri="{FF2B5EF4-FFF2-40B4-BE49-F238E27FC236}">
                <a16:creationId xmlns:a16="http://schemas.microsoft.com/office/drawing/2014/main" id="{4936243D-45B8-8953-F1D3-2AEA3FDF4F94}"/>
              </a:ext>
            </a:extLst>
          </p:cNvPr>
          <p:cNvSpPr txBox="1">
            <a:spLocks noGrp="1"/>
          </p:cNvSpPr>
          <p:nvPr>
            <p:ph type="title"/>
          </p:nvPr>
        </p:nvSpPr>
        <p:spPr>
          <a:xfrm>
            <a:off x="1466856" y="71414"/>
            <a:ext cx="9296427" cy="654032"/>
          </a:xfrm>
          <a:prstGeom prst="rect">
            <a:avLst/>
          </a:prstGeom>
          <a:noFill/>
          <a:ln>
            <a:noFill/>
          </a:ln>
        </p:spPr>
        <p:txBody>
          <a:bodyPr spcFirstLastPara="1" wrap="square" lIns="91425" tIns="45700" rIns="91425" bIns="45700" anchor="t" anchorCtr="0">
            <a:normAutofit/>
          </a:bodyPr>
          <a:lstStyle>
            <a:lvl1pPr marR="0" lvl="0" algn="ctr" rtl="0">
              <a:spcBef>
                <a:spcPts val="0"/>
              </a:spcBef>
              <a:spcAft>
                <a:spcPts val="0"/>
              </a:spcAft>
              <a:buClr>
                <a:schemeClr val="dk1"/>
              </a:buClr>
              <a:buSzPts val="3600"/>
              <a:buFont typeface="Calibri"/>
              <a:buNone/>
              <a:defRPr sz="36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 name="Google Shape;21;p6">
            <a:extLst>
              <a:ext uri="{FF2B5EF4-FFF2-40B4-BE49-F238E27FC236}">
                <a16:creationId xmlns:a16="http://schemas.microsoft.com/office/drawing/2014/main" id="{232CA2A7-5BCF-3C5F-7BED-BC5BB6A6DEA2}"/>
              </a:ext>
            </a:extLst>
          </p:cNvPr>
          <p:cNvSpPr txBox="1">
            <a:spLocks noGrp="1"/>
          </p:cNvSpPr>
          <p:nvPr>
            <p:ph type="body" idx="1"/>
          </p:nvPr>
        </p:nvSpPr>
        <p:spPr>
          <a:xfrm>
            <a:off x="857251" y="1214438"/>
            <a:ext cx="10668000" cy="478631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208842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Q_Title">
    <p:spTree>
      <p:nvGrpSpPr>
        <p:cNvPr id="1" name=""/>
        <p:cNvGrpSpPr/>
        <p:nvPr/>
      </p:nvGrpSpPr>
      <p:grpSpPr>
        <a:xfrm>
          <a:off x="0" y="0"/>
          <a:ext cx="0" cy="0"/>
          <a:chOff x="0" y="0"/>
          <a:chExt cx="0" cy="0"/>
        </a:xfrm>
      </p:grpSpPr>
      <p:sp>
        <p:nvSpPr>
          <p:cNvPr id="7" name="Google Shape;12;p5">
            <a:extLst>
              <a:ext uri="{FF2B5EF4-FFF2-40B4-BE49-F238E27FC236}">
                <a16:creationId xmlns:a16="http://schemas.microsoft.com/office/drawing/2014/main" id="{99CF8B0C-4A74-913A-B6FC-05EA9519D490}"/>
              </a:ext>
            </a:extLst>
          </p:cNvPr>
          <p:cNvSpPr txBox="1">
            <a:spLocks noGrp="1"/>
          </p:cNvSpPr>
          <p:nvPr>
            <p:ph type="ctrTitle"/>
          </p:nvPr>
        </p:nvSpPr>
        <p:spPr>
          <a:xfrm>
            <a:off x="914400" y="899867"/>
            <a:ext cx="10363200" cy="1752601"/>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5400"/>
              <a:buFont typeface="Calibri"/>
              <a:buNone/>
              <a:defRPr sz="5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 name="Google Shape;13;p5">
            <a:extLst>
              <a:ext uri="{FF2B5EF4-FFF2-40B4-BE49-F238E27FC236}">
                <a16:creationId xmlns:a16="http://schemas.microsoft.com/office/drawing/2014/main" id="{64181679-5E11-EBCD-5296-95E1CFF8917F}"/>
              </a:ext>
            </a:extLst>
          </p:cNvPr>
          <p:cNvSpPr txBox="1">
            <a:spLocks noGrp="1"/>
          </p:cNvSpPr>
          <p:nvPr>
            <p:ph type="subTitle" idx="1"/>
          </p:nvPr>
        </p:nvSpPr>
        <p:spPr>
          <a:xfrm>
            <a:off x="1828800" y="3009899"/>
            <a:ext cx="8534400" cy="1752600"/>
          </a:xfrm>
          <a:prstGeom prst="rect">
            <a:avLst/>
          </a:prstGeom>
          <a:noFill/>
          <a:ln>
            <a:noFill/>
          </a:ln>
        </p:spPr>
        <p:txBody>
          <a:bodyPr spcFirstLastPara="1" wrap="square" lIns="91425" tIns="45700" rIns="91425" bIns="45700" anchor="ctr" anchorCtr="0">
            <a:noAutofit/>
          </a:bodyPr>
          <a:lstStyle>
            <a:lvl1pPr marR="0" lvl="0" algn="ctr"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0" name="Google Shape;14;p5">
            <a:extLst>
              <a:ext uri="{FF2B5EF4-FFF2-40B4-BE49-F238E27FC236}">
                <a16:creationId xmlns:a16="http://schemas.microsoft.com/office/drawing/2014/main" id="{63B6DCE1-0525-0936-38E6-1CAA35393FD2}"/>
              </a:ext>
            </a:extLst>
          </p:cNvPr>
          <p:cNvSpPr/>
          <p:nvPr userDrawn="1"/>
        </p:nvSpPr>
        <p:spPr>
          <a:xfrm>
            <a:off x="7635686" y="6434511"/>
            <a:ext cx="4467257" cy="412602"/>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8482B"/>
              </a:buClr>
              <a:buSzPts val="1400"/>
              <a:buFont typeface="Calibri"/>
              <a:buNone/>
            </a:pPr>
            <a:r>
              <a:rPr lang="en-IN" sz="1400" b="1" i="0" u="none" strike="noStrike" cap="none" dirty="0">
                <a:solidFill>
                  <a:srgbClr val="08482B"/>
                </a:solidFill>
                <a:latin typeface="Calibri"/>
                <a:ea typeface="Calibri"/>
                <a:cs typeface="Calibri"/>
                <a:sym typeface="Calibri"/>
              </a:rPr>
              <a:t>Integral Education</a:t>
            </a:r>
            <a:r>
              <a:rPr lang="en-IN" sz="1400" b="0" i="0" u="none" strike="noStrike" cap="none" dirty="0">
                <a:solidFill>
                  <a:srgbClr val="08482B"/>
                </a:solidFill>
                <a:latin typeface="Calibri"/>
                <a:ea typeface="Calibri"/>
                <a:cs typeface="Calibri"/>
                <a:sym typeface="Calibri"/>
              </a:rPr>
              <a:t> </a:t>
            </a:r>
            <a:r>
              <a:rPr lang="en-IN" sz="1400" b="1" i="0" u="none" strike="noStrike" cap="none" dirty="0">
                <a:solidFill>
                  <a:srgbClr val="002060"/>
                </a:solidFill>
                <a:latin typeface="Calibri"/>
                <a:ea typeface="Calibri"/>
                <a:cs typeface="Calibri"/>
                <a:sym typeface="Calibri"/>
              </a:rPr>
              <a:t>FOR  </a:t>
            </a:r>
            <a:r>
              <a:rPr lang="en-IN" sz="1400" b="1" i="0" u="none" strike="noStrike" cap="none" dirty="0">
                <a:solidFill>
                  <a:srgbClr val="C00000"/>
                </a:solidFill>
                <a:latin typeface="Calibri"/>
                <a:ea typeface="Calibri"/>
                <a:cs typeface="Calibri"/>
                <a:sym typeface="Calibri"/>
              </a:rPr>
              <a:t>ALL, </a:t>
            </a:r>
            <a:r>
              <a:rPr lang="en-IN" sz="1400" b="1" i="0" u="none" strike="noStrike" cap="none" dirty="0">
                <a:solidFill>
                  <a:srgbClr val="002060"/>
                </a:solidFill>
                <a:latin typeface="Calibri"/>
                <a:ea typeface="Calibri"/>
                <a:cs typeface="Calibri"/>
                <a:sym typeface="Calibri"/>
              </a:rPr>
              <a:t>BY</a:t>
            </a:r>
            <a:r>
              <a:rPr lang="en-IN" sz="1400" b="1" i="0" u="none" strike="noStrike" cap="none" dirty="0">
                <a:solidFill>
                  <a:srgbClr val="C00000"/>
                </a:solidFill>
                <a:latin typeface="Calibri"/>
                <a:ea typeface="Calibri"/>
                <a:cs typeface="Calibri"/>
                <a:sym typeface="Calibri"/>
              </a:rPr>
              <a:t> ALL</a:t>
            </a:r>
            <a:endParaRPr sz="1800" b="0" i="0" u="none" strike="noStrike" cap="none" dirty="0">
              <a:solidFill>
                <a:schemeClr val="dk1"/>
              </a:solidFill>
              <a:latin typeface="Calibri"/>
              <a:ea typeface="Calibri"/>
              <a:cs typeface="Calibri"/>
              <a:sym typeface="Calibri"/>
            </a:endParaRPr>
          </a:p>
        </p:txBody>
      </p:sp>
      <p:pic>
        <p:nvPicPr>
          <p:cNvPr id="2" name="Google Shape;17;p5" descr="A picture containing text, clock&#10;&#10;Description automatically generated">
            <a:extLst>
              <a:ext uri="{FF2B5EF4-FFF2-40B4-BE49-F238E27FC236}">
                <a16:creationId xmlns:a16="http://schemas.microsoft.com/office/drawing/2014/main" id="{5E00D278-0C8F-D404-27E9-631D25648F8B}"/>
              </a:ext>
            </a:extLst>
          </p:cNvPr>
          <p:cNvPicPr preferRelativeResize="0"/>
          <p:nvPr userDrawn="1"/>
        </p:nvPicPr>
        <p:blipFill rotWithShape="1">
          <a:blip r:embed="rId2">
            <a:alphaModFix/>
          </a:blip>
          <a:srcRect/>
          <a:stretch/>
        </p:blipFill>
        <p:spPr>
          <a:xfrm>
            <a:off x="205167" y="96174"/>
            <a:ext cx="678726" cy="720000"/>
          </a:xfrm>
          <a:prstGeom prst="rect">
            <a:avLst/>
          </a:prstGeom>
          <a:noFill/>
          <a:ln>
            <a:noFill/>
          </a:ln>
        </p:spPr>
      </p:pic>
    </p:spTree>
    <p:extLst>
      <p:ext uri="{BB962C8B-B14F-4D97-AF65-F5344CB8AC3E}">
        <p14:creationId xmlns:p14="http://schemas.microsoft.com/office/powerpoint/2010/main" val="2753788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Q_Body">
    <p:spTree>
      <p:nvGrpSpPr>
        <p:cNvPr id="1" name=""/>
        <p:cNvGrpSpPr/>
        <p:nvPr/>
      </p:nvGrpSpPr>
      <p:grpSpPr>
        <a:xfrm>
          <a:off x="0" y="0"/>
          <a:ext cx="0" cy="0"/>
          <a:chOff x="0" y="0"/>
          <a:chExt cx="0" cy="0"/>
        </a:xfrm>
      </p:grpSpPr>
      <p:sp>
        <p:nvSpPr>
          <p:cNvPr id="3" name="Google Shape;20;p6">
            <a:extLst>
              <a:ext uri="{FF2B5EF4-FFF2-40B4-BE49-F238E27FC236}">
                <a16:creationId xmlns:a16="http://schemas.microsoft.com/office/drawing/2014/main" id="{4936243D-45B8-8953-F1D3-2AEA3FDF4F94}"/>
              </a:ext>
            </a:extLst>
          </p:cNvPr>
          <p:cNvSpPr txBox="1">
            <a:spLocks noGrp="1"/>
          </p:cNvSpPr>
          <p:nvPr>
            <p:ph type="title"/>
          </p:nvPr>
        </p:nvSpPr>
        <p:spPr>
          <a:xfrm>
            <a:off x="1466856" y="71414"/>
            <a:ext cx="9296427" cy="654032"/>
          </a:xfrm>
          <a:prstGeom prst="rect">
            <a:avLst/>
          </a:prstGeom>
          <a:noFill/>
          <a:ln>
            <a:noFill/>
          </a:ln>
        </p:spPr>
        <p:txBody>
          <a:bodyPr spcFirstLastPara="1" wrap="square" lIns="91425" tIns="45700" rIns="91425" bIns="45700" anchor="t" anchorCtr="0">
            <a:normAutofit/>
          </a:bodyPr>
          <a:lstStyle>
            <a:lvl1pPr marR="0" lvl="0" algn="ctr" rtl="0">
              <a:spcBef>
                <a:spcPts val="0"/>
              </a:spcBef>
              <a:spcAft>
                <a:spcPts val="0"/>
              </a:spcAft>
              <a:buClr>
                <a:schemeClr val="dk1"/>
              </a:buClr>
              <a:buSzPts val="3600"/>
              <a:buFont typeface="Calibri"/>
              <a:buNone/>
              <a:defRPr sz="36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 name="Google Shape;21;p6">
            <a:extLst>
              <a:ext uri="{FF2B5EF4-FFF2-40B4-BE49-F238E27FC236}">
                <a16:creationId xmlns:a16="http://schemas.microsoft.com/office/drawing/2014/main" id="{232CA2A7-5BCF-3C5F-7BED-BC5BB6A6DEA2}"/>
              </a:ext>
            </a:extLst>
          </p:cNvPr>
          <p:cNvSpPr txBox="1">
            <a:spLocks noGrp="1"/>
          </p:cNvSpPr>
          <p:nvPr>
            <p:ph type="body" idx="1"/>
          </p:nvPr>
        </p:nvSpPr>
        <p:spPr>
          <a:xfrm>
            <a:off x="857251" y="1214438"/>
            <a:ext cx="10668000" cy="478631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184990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S_Title">
    <p:spTree>
      <p:nvGrpSpPr>
        <p:cNvPr id="1" name=""/>
        <p:cNvGrpSpPr/>
        <p:nvPr/>
      </p:nvGrpSpPr>
      <p:grpSpPr>
        <a:xfrm>
          <a:off x="0" y="0"/>
          <a:ext cx="0" cy="0"/>
          <a:chOff x="0" y="0"/>
          <a:chExt cx="0" cy="0"/>
        </a:xfrm>
      </p:grpSpPr>
      <p:sp>
        <p:nvSpPr>
          <p:cNvPr id="7" name="Google Shape;12;p5">
            <a:extLst>
              <a:ext uri="{FF2B5EF4-FFF2-40B4-BE49-F238E27FC236}">
                <a16:creationId xmlns:a16="http://schemas.microsoft.com/office/drawing/2014/main" id="{99CF8B0C-4A74-913A-B6FC-05EA9519D490}"/>
              </a:ext>
            </a:extLst>
          </p:cNvPr>
          <p:cNvSpPr txBox="1">
            <a:spLocks noGrp="1"/>
          </p:cNvSpPr>
          <p:nvPr>
            <p:ph type="ctrTitle"/>
          </p:nvPr>
        </p:nvSpPr>
        <p:spPr>
          <a:xfrm>
            <a:off x="914400" y="899867"/>
            <a:ext cx="10363200" cy="1752601"/>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5400"/>
              <a:buFont typeface="Calibri"/>
              <a:buNone/>
              <a:defRPr sz="5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 name="Google Shape;13;p5">
            <a:extLst>
              <a:ext uri="{FF2B5EF4-FFF2-40B4-BE49-F238E27FC236}">
                <a16:creationId xmlns:a16="http://schemas.microsoft.com/office/drawing/2014/main" id="{64181679-5E11-EBCD-5296-95E1CFF8917F}"/>
              </a:ext>
            </a:extLst>
          </p:cNvPr>
          <p:cNvSpPr txBox="1">
            <a:spLocks noGrp="1"/>
          </p:cNvSpPr>
          <p:nvPr>
            <p:ph type="subTitle" idx="1"/>
          </p:nvPr>
        </p:nvSpPr>
        <p:spPr>
          <a:xfrm>
            <a:off x="1828800" y="3009899"/>
            <a:ext cx="8534400" cy="1752600"/>
          </a:xfrm>
          <a:prstGeom prst="rect">
            <a:avLst/>
          </a:prstGeom>
          <a:noFill/>
          <a:ln>
            <a:noFill/>
          </a:ln>
        </p:spPr>
        <p:txBody>
          <a:bodyPr spcFirstLastPara="1" wrap="square" lIns="91425" tIns="45700" rIns="91425" bIns="45700" anchor="ctr" anchorCtr="0">
            <a:noAutofit/>
          </a:bodyPr>
          <a:lstStyle>
            <a:lvl1pPr marR="0" lvl="0" algn="ctr"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0" name="Google Shape;14;p5">
            <a:extLst>
              <a:ext uri="{FF2B5EF4-FFF2-40B4-BE49-F238E27FC236}">
                <a16:creationId xmlns:a16="http://schemas.microsoft.com/office/drawing/2014/main" id="{63B6DCE1-0525-0936-38E6-1CAA35393FD2}"/>
              </a:ext>
            </a:extLst>
          </p:cNvPr>
          <p:cNvSpPr/>
          <p:nvPr userDrawn="1"/>
        </p:nvSpPr>
        <p:spPr>
          <a:xfrm>
            <a:off x="7635686" y="6434511"/>
            <a:ext cx="4467257" cy="412602"/>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8482B"/>
              </a:buClr>
              <a:buSzPts val="1400"/>
              <a:buFont typeface="Calibri"/>
              <a:buNone/>
            </a:pPr>
            <a:r>
              <a:rPr lang="en-IN" sz="1400" b="1" i="0" u="none" strike="noStrike" cap="none" dirty="0">
                <a:solidFill>
                  <a:srgbClr val="08482B"/>
                </a:solidFill>
                <a:latin typeface="Calibri"/>
                <a:ea typeface="Calibri"/>
                <a:cs typeface="Calibri"/>
                <a:sym typeface="Calibri"/>
              </a:rPr>
              <a:t>Integral Education</a:t>
            </a:r>
            <a:r>
              <a:rPr lang="en-IN" sz="1400" b="0" i="0" u="none" strike="noStrike" cap="none" dirty="0">
                <a:solidFill>
                  <a:srgbClr val="08482B"/>
                </a:solidFill>
                <a:latin typeface="Calibri"/>
                <a:ea typeface="Calibri"/>
                <a:cs typeface="Calibri"/>
                <a:sym typeface="Calibri"/>
              </a:rPr>
              <a:t> </a:t>
            </a:r>
            <a:r>
              <a:rPr lang="en-IN" sz="1400" b="1" i="0" u="none" strike="noStrike" cap="none" dirty="0">
                <a:solidFill>
                  <a:srgbClr val="002060"/>
                </a:solidFill>
                <a:latin typeface="Calibri"/>
                <a:ea typeface="Calibri"/>
                <a:cs typeface="Calibri"/>
                <a:sym typeface="Calibri"/>
              </a:rPr>
              <a:t>FOR  </a:t>
            </a:r>
            <a:r>
              <a:rPr lang="en-IN" sz="1400" b="1" i="0" u="none" strike="noStrike" cap="none" dirty="0">
                <a:solidFill>
                  <a:srgbClr val="C00000"/>
                </a:solidFill>
                <a:latin typeface="Calibri"/>
                <a:ea typeface="Calibri"/>
                <a:cs typeface="Calibri"/>
                <a:sym typeface="Calibri"/>
              </a:rPr>
              <a:t>ALL, </a:t>
            </a:r>
            <a:r>
              <a:rPr lang="en-IN" sz="1400" b="1" i="0" u="none" strike="noStrike" cap="none" dirty="0">
                <a:solidFill>
                  <a:srgbClr val="002060"/>
                </a:solidFill>
                <a:latin typeface="Calibri"/>
                <a:ea typeface="Calibri"/>
                <a:cs typeface="Calibri"/>
                <a:sym typeface="Calibri"/>
              </a:rPr>
              <a:t>BY</a:t>
            </a:r>
            <a:r>
              <a:rPr lang="en-IN" sz="1400" b="1" i="0" u="none" strike="noStrike" cap="none" dirty="0">
                <a:solidFill>
                  <a:srgbClr val="C00000"/>
                </a:solidFill>
                <a:latin typeface="Calibri"/>
                <a:ea typeface="Calibri"/>
                <a:cs typeface="Calibri"/>
                <a:sym typeface="Calibri"/>
              </a:rPr>
              <a:t> ALL</a:t>
            </a:r>
            <a:endParaRPr sz="1800" b="0" i="0" u="none" strike="noStrike" cap="none" dirty="0">
              <a:solidFill>
                <a:schemeClr val="dk1"/>
              </a:solidFill>
              <a:latin typeface="Calibri"/>
              <a:ea typeface="Calibri"/>
              <a:cs typeface="Calibri"/>
              <a:sym typeface="Calibri"/>
            </a:endParaRPr>
          </a:p>
        </p:txBody>
      </p:sp>
      <p:pic>
        <p:nvPicPr>
          <p:cNvPr id="2" name="Google Shape;17;p5" descr="A picture containing text, clock&#10;&#10;Description automatically generated">
            <a:extLst>
              <a:ext uri="{FF2B5EF4-FFF2-40B4-BE49-F238E27FC236}">
                <a16:creationId xmlns:a16="http://schemas.microsoft.com/office/drawing/2014/main" id="{0C49CE3E-0B72-054F-9D7D-549C48E57256}"/>
              </a:ext>
            </a:extLst>
          </p:cNvPr>
          <p:cNvPicPr preferRelativeResize="0"/>
          <p:nvPr userDrawn="1"/>
        </p:nvPicPr>
        <p:blipFill rotWithShape="1">
          <a:blip r:embed="rId2">
            <a:alphaModFix/>
          </a:blip>
          <a:srcRect/>
          <a:stretch/>
        </p:blipFill>
        <p:spPr>
          <a:xfrm>
            <a:off x="205167" y="96174"/>
            <a:ext cx="678726" cy="720000"/>
          </a:xfrm>
          <a:prstGeom prst="rect">
            <a:avLst/>
          </a:prstGeom>
          <a:noFill/>
          <a:ln>
            <a:noFill/>
          </a:ln>
        </p:spPr>
      </p:pic>
    </p:spTree>
    <p:extLst>
      <p:ext uri="{BB962C8B-B14F-4D97-AF65-F5344CB8AC3E}">
        <p14:creationId xmlns:p14="http://schemas.microsoft.com/office/powerpoint/2010/main" val="177705761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image" Target="../media/image6.png"/><Relationship Id="rId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image" Target="../media/image7.png"/><Relationship Id="rId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image" Target="../media/image9.png"/><Relationship Id="rId4"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9.xml"/><Relationship Id="rId1" Type="http://schemas.openxmlformats.org/officeDocument/2006/relationships/slideLayout" Target="../slideLayouts/slideLayout17.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Google Shape;18;p5" descr="Calendar&#10;&#10;Description automatically generated with low confidence">
            <a:extLst>
              <a:ext uri="{FF2B5EF4-FFF2-40B4-BE49-F238E27FC236}">
                <a16:creationId xmlns:a16="http://schemas.microsoft.com/office/drawing/2014/main" id="{207662C1-9F18-A42F-B26D-C1B830A5FD3A}"/>
              </a:ext>
            </a:extLst>
          </p:cNvPr>
          <p:cNvPicPr preferRelativeResize="0"/>
          <p:nvPr userDrawn="1"/>
        </p:nvPicPr>
        <p:blipFill rotWithShape="1">
          <a:blip r:embed="rId4">
            <a:alphaModFix/>
          </a:blip>
          <a:srcRect/>
          <a:stretch/>
        </p:blipFill>
        <p:spPr>
          <a:xfrm>
            <a:off x="11305651" y="96174"/>
            <a:ext cx="738701" cy="720000"/>
          </a:xfrm>
          <a:prstGeom prst="rect">
            <a:avLst/>
          </a:prstGeom>
          <a:noFill/>
          <a:ln>
            <a:noFill/>
          </a:ln>
        </p:spPr>
      </p:pic>
      <p:pic>
        <p:nvPicPr>
          <p:cNvPr id="2" name="Google Shape;17;p5" descr="A picture containing text, clock&#10;&#10;Description automatically generated">
            <a:extLst>
              <a:ext uri="{FF2B5EF4-FFF2-40B4-BE49-F238E27FC236}">
                <a16:creationId xmlns:a16="http://schemas.microsoft.com/office/drawing/2014/main" id="{7176D82F-BDCF-8590-8A54-BE30B7F84F1A}"/>
              </a:ext>
            </a:extLst>
          </p:cNvPr>
          <p:cNvPicPr preferRelativeResize="0"/>
          <p:nvPr userDrawn="1"/>
        </p:nvPicPr>
        <p:blipFill rotWithShape="1">
          <a:blip r:embed="rId5">
            <a:alphaModFix/>
          </a:blip>
          <a:srcRect/>
          <a:stretch/>
        </p:blipFill>
        <p:spPr>
          <a:xfrm>
            <a:off x="205167" y="96174"/>
            <a:ext cx="678726" cy="720000"/>
          </a:xfrm>
          <a:prstGeom prst="rect">
            <a:avLst/>
          </a:prstGeom>
          <a:noFill/>
          <a:ln>
            <a:noFill/>
          </a:ln>
        </p:spPr>
      </p:pic>
      <p:sp>
        <p:nvSpPr>
          <p:cNvPr id="4" name="Google Shape;14;p5">
            <a:extLst>
              <a:ext uri="{FF2B5EF4-FFF2-40B4-BE49-F238E27FC236}">
                <a16:creationId xmlns:a16="http://schemas.microsoft.com/office/drawing/2014/main" id="{B94700B9-0533-85C1-CD73-124C9E0E369C}"/>
              </a:ext>
            </a:extLst>
          </p:cNvPr>
          <p:cNvSpPr/>
          <p:nvPr userDrawn="1"/>
        </p:nvSpPr>
        <p:spPr>
          <a:xfrm>
            <a:off x="7635686" y="6434511"/>
            <a:ext cx="4467257" cy="412602"/>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8482B"/>
              </a:buClr>
              <a:buSzPts val="1400"/>
              <a:buFont typeface="Calibri"/>
              <a:buNone/>
            </a:pPr>
            <a:r>
              <a:rPr lang="en-IN" sz="1400" b="1" i="0" u="none" strike="noStrike" cap="none" dirty="0">
                <a:solidFill>
                  <a:srgbClr val="08482B"/>
                </a:solidFill>
                <a:latin typeface="Calibri"/>
                <a:ea typeface="Calibri"/>
                <a:cs typeface="Calibri"/>
                <a:sym typeface="Calibri"/>
              </a:rPr>
              <a:t>Integral Education</a:t>
            </a:r>
            <a:r>
              <a:rPr lang="en-IN" sz="1400" b="0" i="0" u="none" strike="noStrike" cap="none" dirty="0">
                <a:solidFill>
                  <a:srgbClr val="08482B"/>
                </a:solidFill>
                <a:latin typeface="Calibri"/>
                <a:ea typeface="Calibri"/>
                <a:cs typeface="Calibri"/>
                <a:sym typeface="Calibri"/>
              </a:rPr>
              <a:t> </a:t>
            </a:r>
            <a:r>
              <a:rPr lang="en-IN" sz="1400" b="1" i="0" u="none" strike="noStrike" cap="none" dirty="0">
                <a:solidFill>
                  <a:srgbClr val="002060"/>
                </a:solidFill>
                <a:latin typeface="Calibri"/>
                <a:ea typeface="Calibri"/>
                <a:cs typeface="Calibri"/>
                <a:sym typeface="Calibri"/>
              </a:rPr>
              <a:t>FOR  </a:t>
            </a:r>
            <a:r>
              <a:rPr lang="en-IN" sz="1400" b="1" i="0" u="none" strike="noStrike" cap="none" dirty="0">
                <a:solidFill>
                  <a:srgbClr val="C00000"/>
                </a:solidFill>
                <a:latin typeface="Calibri"/>
                <a:ea typeface="Calibri"/>
                <a:cs typeface="Calibri"/>
                <a:sym typeface="Calibri"/>
              </a:rPr>
              <a:t>ALL, </a:t>
            </a:r>
            <a:r>
              <a:rPr lang="en-IN" sz="1400" b="1" i="0" u="none" strike="noStrike" cap="none" dirty="0">
                <a:solidFill>
                  <a:srgbClr val="002060"/>
                </a:solidFill>
                <a:latin typeface="Calibri"/>
                <a:ea typeface="Calibri"/>
                <a:cs typeface="Calibri"/>
                <a:sym typeface="Calibri"/>
              </a:rPr>
              <a:t>BY</a:t>
            </a:r>
            <a:r>
              <a:rPr lang="en-IN" sz="1400" b="1" i="0" u="none" strike="noStrike" cap="none" dirty="0">
                <a:solidFill>
                  <a:srgbClr val="C00000"/>
                </a:solidFill>
                <a:latin typeface="Calibri"/>
                <a:ea typeface="Calibri"/>
                <a:cs typeface="Calibri"/>
                <a:sym typeface="Calibri"/>
              </a:rPr>
              <a:t> ALL</a:t>
            </a:r>
            <a:endParaRPr sz="1800" b="0" i="0" u="none" strike="noStrike" cap="none" dirty="0">
              <a:solidFill>
                <a:schemeClr val="dk1"/>
              </a:solidFill>
              <a:latin typeface="Calibri"/>
              <a:ea typeface="Calibri"/>
              <a:cs typeface="Calibri"/>
              <a:sym typeface="Calibri"/>
            </a:endParaRPr>
          </a:p>
        </p:txBody>
      </p:sp>
      <p:sp>
        <p:nvSpPr>
          <p:cNvPr id="10" name="TextBox 9">
            <a:extLst>
              <a:ext uri="{FF2B5EF4-FFF2-40B4-BE49-F238E27FC236}">
                <a16:creationId xmlns:a16="http://schemas.microsoft.com/office/drawing/2014/main" id="{8BE7346C-88C1-0508-A157-EBA37E4CD613}"/>
              </a:ext>
            </a:extLst>
          </p:cNvPr>
          <p:cNvSpPr txBox="1"/>
          <p:nvPr userDrawn="1"/>
        </p:nvSpPr>
        <p:spPr>
          <a:xfrm>
            <a:off x="270932" y="6545591"/>
            <a:ext cx="6096000" cy="261610"/>
          </a:xfrm>
          <a:prstGeom prst="rect">
            <a:avLst/>
          </a:prstGeom>
          <a:noFill/>
        </p:spPr>
        <p:txBody>
          <a:bodyPr wrap="square">
            <a:spAutoFit/>
          </a:bodyPr>
          <a:lstStyle/>
          <a:p>
            <a:r>
              <a:rPr lang="sv-SE" sz="1100" b="0" i="0" dirty="0">
                <a:solidFill>
                  <a:srgbClr val="351C75"/>
                </a:solidFill>
                <a:effectLst/>
                <a:latin typeface="Trebuchet MS" panose="020B0603020202020204" pitchFamily="34" charset="0"/>
              </a:rPr>
              <a:t>© </a:t>
            </a:r>
            <a:r>
              <a:rPr lang="sv-SE" sz="1100" b="0" i="0" dirty="0">
                <a:solidFill>
                  <a:srgbClr val="351C75"/>
                </a:solidFill>
                <a:effectLst/>
              </a:rPr>
              <a:t>Sri Sathya Sai Central Trust, 2024</a:t>
            </a:r>
            <a:endParaRPr lang="en-IN" sz="1100" dirty="0"/>
          </a:p>
        </p:txBody>
      </p:sp>
      <p:sp>
        <p:nvSpPr>
          <p:cNvPr id="3" name="TextBox 2">
            <a:extLst>
              <a:ext uri="{FF2B5EF4-FFF2-40B4-BE49-F238E27FC236}">
                <a16:creationId xmlns:a16="http://schemas.microsoft.com/office/drawing/2014/main" id="{AAABE294-93C2-9ECD-6589-5CC0A17EAE53}"/>
              </a:ext>
            </a:extLst>
          </p:cNvPr>
          <p:cNvSpPr txBox="1"/>
          <p:nvPr userDrawn="1"/>
        </p:nvSpPr>
        <p:spPr>
          <a:xfrm>
            <a:off x="1105858" y="4941795"/>
            <a:ext cx="9980284" cy="1492716"/>
          </a:xfrm>
          <a:prstGeom prst="rect">
            <a:avLst/>
          </a:prstGeom>
          <a:noFill/>
          <a:ln>
            <a:solidFill>
              <a:schemeClr val="tx1">
                <a:lumMod val="50000"/>
                <a:lumOff val="50000"/>
              </a:schemeClr>
            </a:solidFill>
          </a:ln>
        </p:spPr>
        <p:txBody>
          <a:bodyPr wrap="square">
            <a:spAutoFit/>
          </a:bodyPr>
          <a:lstStyle/>
          <a:p>
            <a:pPr marL="0" indent="0" algn="ctr">
              <a:buFont typeface="+mj-lt"/>
              <a:buNone/>
            </a:pPr>
            <a:r>
              <a:rPr lang="en-IN" sz="1400" b="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Disclaimer</a:t>
            </a:r>
          </a:p>
          <a:p>
            <a:pPr marL="228600" indent="-228600">
              <a:buClr>
                <a:schemeClr val="tx1">
                  <a:lumMod val="50000"/>
                  <a:lumOff val="50000"/>
                </a:schemeClr>
              </a:buClr>
              <a:buFont typeface="+mj-lt"/>
              <a:buAutoNum type="arabicPeriod"/>
            </a:pPr>
            <a:r>
              <a:rPr lang="en-IN" sz="1100" b="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Strictly not for Commercial use.</a:t>
            </a:r>
          </a:p>
          <a:p>
            <a:pPr marL="228600" indent="-228600">
              <a:buClr>
                <a:schemeClr val="tx1">
                  <a:lumMod val="50000"/>
                  <a:lumOff val="50000"/>
                </a:schemeClr>
              </a:buClr>
              <a:buFont typeface="+mj-lt"/>
              <a:buAutoNum type="arabicPeriod"/>
            </a:pPr>
            <a:r>
              <a:rPr lang="en-IN" sz="1100" b="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Provided on as is basis with no warranties of any kind.</a:t>
            </a:r>
          </a:p>
          <a:p>
            <a:pPr marL="228600" indent="-228600">
              <a:buClr>
                <a:schemeClr val="tx1">
                  <a:lumMod val="50000"/>
                  <a:lumOff val="50000"/>
                </a:schemeClr>
              </a:buClr>
              <a:buFont typeface="+mj-lt"/>
              <a:buAutoNum type="arabicPeriod"/>
            </a:pPr>
            <a:r>
              <a:rPr lang="en-IN" sz="1100" b="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Content that falls in Public Domain or common Knowledge facts can be used freely.</a:t>
            </a:r>
          </a:p>
          <a:p>
            <a:pPr marL="228600" indent="-228600">
              <a:buClr>
                <a:schemeClr val="tx1">
                  <a:lumMod val="50000"/>
                  <a:lumOff val="50000"/>
                </a:schemeClr>
              </a:buClr>
              <a:buFont typeface="+mj-lt"/>
              <a:buAutoNum type="arabicPeriod"/>
            </a:pPr>
            <a:r>
              <a:rPr lang="en-IN" sz="1100" b="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Some of the contents are owned by the Third parties and are used in compliance with their licensing conditions. Any one infringing the Copyright of such Third parties will be doing so at their own risks and costs.</a:t>
            </a:r>
          </a:p>
          <a:p>
            <a:pPr marL="228600" indent="-228600">
              <a:buClr>
                <a:schemeClr val="tx1">
                  <a:lumMod val="50000"/>
                  <a:lumOff val="50000"/>
                </a:schemeClr>
              </a:buClr>
              <a:buFont typeface="+mj-lt"/>
              <a:buAutoNum type="arabicPeriod"/>
            </a:pPr>
            <a:r>
              <a:rPr lang="en-IN" sz="1100" b="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Content can be downloaded and used for Personal, educational and informational purposes only. Any attempt to remove, alter, circumvent or distort the data that is accessed Is Illegal and strictly prohibited.</a:t>
            </a:r>
          </a:p>
        </p:txBody>
      </p:sp>
    </p:spTree>
    <p:extLst>
      <p:ext uri="{BB962C8B-B14F-4D97-AF65-F5344CB8AC3E}">
        <p14:creationId xmlns:p14="http://schemas.microsoft.com/office/powerpoint/2010/main" val="2367888809"/>
      </p:ext>
    </p:extLst>
  </p:cSld>
  <p:clrMap bg1="lt1" tx1="dk1" bg2="lt2" tx2="dk2" accent1="accent1" accent2="accent2" accent3="accent3" accent4="accent4" accent5="accent5" accent6="accent6" hlink="hlink" folHlink="folHlink"/>
  <p:sldLayoutIdLst>
    <p:sldLayoutId id="2147483733" r:id="rId1"/>
    <p:sldLayoutId id="214748373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Google Shape;18;p5" descr="Calendar&#10;&#10;Description automatically generated with low confidence">
            <a:extLst>
              <a:ext uri="{FF2B5EF4-FFF2-40B4-BE49-F238E27FC236}">
                <a16:creationId xmlns:a16="http://schemas.microsoft.com/office/drawing/2014/main" id="{207662C1-9F18-A42F-B26D-C1B830A5FD3A}"/>
              </a:ext>
            </a:extLst>
          </p:cNvPr>
          <p:cNvPicPr preferRelativeResize="0"/>
          <p:nvPr userDrawn="1"/>
        </p:nvPicPr>
        <p:blipFill rotWithShape="1">
          <a:blip r:embed="rId4">
            <a:alphaModFix/>
          </a:blip>
          <a:srcRect/>
          <a:stretch/>
        </p:blipFill>
        <p:spPr>
          <a:xfrm>
            <a:off x="11305651" y="96174"/>
            <a:ext cx="738701" cy="720000"/>
          </a:xfrm>
          <a:prstGeom prst="rect">
            <a:avLst/>
          </a:prstGeom>
          <a:noFill/>
          <a:ln>
            <a:noFill/>
          </a:ln>
        </p:spPr>
      </p:pic>
      <p:pic>
        <p:nvPicPr>
          <p:cNvPr id="3" name="Google Shape;17;p5" descr="Graphical user interface&#10;&#10;Description automatically generated">
            <a:extLst>
              <a:ext uri="{FF2B5EF4-FFF2-40B4-BE49-F238E27FC236}">
                <a16:creationId xmlns:a16="http://schemas.microsoft.com/office/drawing/2014/main" id="{1D61F54E-4AE9-4CD1-F2F2-41087B4B9CBE}"/>
              </a:ext>
            </a:extLst>
          </p:cNvPr>
          <p:cNvPicPr preferRelativeResize="0"/>
          <p:nvPr userDrawn="1"/>
        </p:nvPicPr>
        <p:blipFill rotWithShape="1">
          <a:blip r:embed="rId5">
            <a:alphaModFix/>
          </a:blip>
          <a:srcRect/>
          <a:stretch/>
        </p:blipFill>
        <p:spPr>
          <a:xfrm>
            <a:off x="11323857" y="6093376"/>
            <a:ext cx="720000" cy="720000"/>
          </a:xfrm>
          <a:prstGeom prst="rect">
            <a:avLst/>
          </a:prstGeom>
          <a:noFill/>
          <a:ln>
            <a:noFill/>
          </a:ln>
        </p:spPr>
      </p:pic>
    </p:spTree>
    <p:extLst>
      <p:ext uri="{BB962C8B-B14F-4D97-AF65-F5344CB8AC3E}">
        <p14:creationId xmlns:p14="http://schemas.microsoft.com/office/powerpoint/2010/main" val="3453082325"/>
      </p:ext>
    </p:extLst>
  </p:cSld>
  <p:clrMap bg1="lt1" tx1="dk1" bg2="lt2" tx2="dk2" accent1="accent1" accent2="accent2" accent3="accent3" accent4="accent4" accent5="accent5" accent6="accent6" hlink="hlink" folHlink="folHlink"/>
  <p:sldLayoutIdLst>
    <p:sldLayoutId id="2147483736" r:id="rId1"/>
    <p:sldLayoutId id="214748373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Google Shape;18;p5" descr="Calendar&#10;&#10;Description automatically generated with low confidence">
            <a:extLst>
              <a:ext uri="{FF2B5EF4-FFF2-40B4-BE49-F238E27FC236}">
                <a16:creationId xmlns:a16="http://schemas.microsoft.com/office/drawing/2014/main" id="{207662C1-9F18-A42F-B26D-C1B830A5FD3A}"/>
              </a:ext>
            </a:extLst>
          </p:cNvPr>
          <p:cNvPicPr preferRelativeResize="0"/>
          <p:nvPr userDrawn="1"/>
        </p:nvPicPr>
        <p:blipFill rotWithShape="1">
          <a:blip r:embed="rId4">
            <a:alphaModFix/>
          </a:blip>
          <a:srcRect/>
          <a:stretch/>
        </p:blipFill>
        <p:spPr>
          <a:xfrm>
            <a:off x="11305651" y="96174"/>
            <a:ext cx="738701" cy="720000"/>
          </a:xfrm>
          <a:prstGeom prst="rect">
            <a:avLst/>
          </a:prstGeom>
          <a:noFill/>
          <a:ln>
            <a:noFill/>
          </a:ln>
        </p:spPr>
      </p:pic>
      <p:pic>
        <p:nvPicPr>
          <p:cNvPr id="2" name="Google Shape;15;p5" descr="A close - up of a flame&#10;&#10;Description automatically generated with medium confidence">
            <a:extLst>
              <a:ext uri="{FF2B5EF4-FFF2-40B4-BE49-F238E27FC236}">
                <a16:creationId xmlns:a16="http://schemas.microsoft.com/office/drawing/2014/main" id="{5293D979-2412-AE92-409B-03BBA11F1FC0}"/>
              </a:ext>
            </a:extLst>
          </p:cNvPr>
          <p:cNvPicPr preferRelativeResize="0"/>
          <p:nvPr userDrawn="1"/>
        </p:nvPicPr>
        <p:blipFill rotWithShape="1">
          <a:blip r:embed="rId5">
            <a:alphaModFix/>
          </a:blip>
          <a:srcRect/>
          <a:stretch/>
        </p:blipFill>
        <p:spPr>
          <a:xfrm>
            <a:off x="11277600" y="6034851"/>
            <a:ext cx="715200" cy="720000"/>
          </a:xfrm>
          <a:prstGeom prst="rect">
            <a:avLst/>
          </a:prstGeom>
          <a:noFill/>
          <a:ln>
            <a:noFill/>
          </a:ln>
        </p:spPr>
      </p:pic>
      <p:sp>
        <p:nvSpPr>
          <p:cNvPr id="3" name="TextBox 2">
            <a:extLst>
              <a:ext uri="{FF2B5EF4-FFF2-40B4-BE49-F238E27FC236}">
                <a16:creationId xmlns:a16="http://schemas.microsoft.com/office/drawing/2014/main" id="{741C7B5F-DBD3-F8C6-95CF-35067300FFE3}"/>
              </a:ext>
            </a:extLst>
          </p:cNvPr>
          <p:cNvSpPr txBox="1"/>
          <p:nvPr userDrawn="1"/>
        </p:nvSpPr>
        <p:spPr>
          <a:xfrm>
            <a:off x="270932" y="6545591"/>
            <a:ext cx="6096000" cy="261610"/>
          </a:xfrm>
          <a:prstGeom prst="rect">
            <a:avLst/>
          </a:prstGeom>
          <a:noFill/>
        </p:spPr>
        <p:txBody>
          <a:bodyPr wrap="square">
            <a:spAutoFit/>
          </a:bodyPr>
          <a:lstStyle/>
          <a:p>
            <a:r>
              <a:rPr lang="sv-SE" sz="1100" b="0" i="0" dirty="0">
                <a:solidFill>
                  <a:srgbClr val="351C75"/>
                </a:solidFill>
                <a:effectLst/>
                <a:latin typeface="Trebuchet MS" panose="020B0603020202020204" pitchFamily="34" charset="0"/>
              </a:rPr>
              <a:t>© </a:t>
            </a:r>
            <a:r>
              <a:rPr lang="sv-SE" sz="1100" b="0" i="0" dirty="0">
                <a:solidFill>
                  <a:srgbClr val="351C75"/>
                </a:solidFill>
                <a:effectLst/>
              </a:rPr>
              <a:t>Sri Sathya Sai Central Trust, 2024</a:t>
            </a:r>
            <a:endParaRPr lang="en-IN" sz="1100" dirty="0"/>
          </a:p>
        </p:txBody>
      </p:sp>
    </p:spTree>
    <p:extLst>
      <p:ext uri="{BB962C8B-B14F-4D97-AF65-F5344CB8AC3E}">
        <p14:creationId xmlns:p14="http://schemas.microsoft.com/office/powerpoint/2010/main" val="3464551454"/>
      </p:ext>
    </p:extLst>
  </p:cSld>
  <p:clrMap bg1="lt1" tx1="dk1" bg2="lt2" tx2="dk2" accent1="accent1" accent2="accent2" accent3="accent3" accent4="accent4" accent5="accent5" accent6="accent6" hlink="hlink" folHlink="folHlink"/>
  <p:sldLayoutIdLst>
    <p:sldLayoutId id="2147483725" r:id="rId1"/>
    <p:sldLayoutId id="214748372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Google Shape;18;p5" descr="Calendar&#10;&#10;Description automatically generated with low confidence">
            <a:extLst>
              <a:ext uri="{FF2B5EF4-FFF2-40B4-BE49-F238E27FC236}">
                <a16:creationId xmlns:a16="http://schemas.microsoft.com/office/drawing/2014/main" id="{207662C1-9F18-A42F-B26D-C1B830A5FD3A}"/>
              </a:ext>
            </a:extLst>
          </p:cNvPr>
          <p:cNvPicPr preferRelativeResize="0"/>
          <p:nvPr userDrawn="1"/>
        </p:nvPicPr>
        <p:blipFill rotWithShape="1">
          <a:blip r:embed="rId4">
            <a:alphaModFix/>
          </a:blip>
          <a:srcRect/>
          <a:stretch/>
        </p:blipFill>
        <p:spPr>
          <a:xfrm>
            <a:off x="11305651" y="96174"/>
            <a:ext cx="738701" cy="720000"/>
          </a:xfrm>
          <a:prstGeom prst="rect">
            <a:avLst/>
          </a:prstGeom>
          <a:noFill/>
          <a:ln>
            <a:noFill/>
          </a:ln>
        </p:spPr>
      </p:pic>
      <p:pic>
        <p:nvPicPr>
          <p:cNvPr id="3" name="Google Shape;17;p5" descr="A picture containing text, clipart&#10;&#10;Description automatically generated">
            <a:extLst>
              <a:ext uri="{FF2B5EF4-FFF2-40B4-BE49-F238E27FC236}">
                <a16:creationId xmlns:a16="http://schemas.microsoft.com/office/drawing/2014/main" id="{7288CD64-CD81-7080-A480-BDFE1C40D14F}"/>
              </a:ext>
            </a:extLst>
          </p:cNvPr>
          <p:cNvPicPr preferRelativeResize="0"/>
          <p:nvPr userDrawn="1"/>
        </p:nvPicPr>
        <p:blipFill rotWithShape="1">
          <a:blip r:embed="rId5">
            <a:alphaModFix/>
          </a:blip>
          <a:srcRect/>
          <a:stretch/>
        </p:blipFill>
        <p:spPr>
          <a:xfrm>
            <a:off x="11286950" y="6062852"/>
            <a:ext cx="720000" cy="720000"/>
          </a:xfrm>
          <a:prstGeom prst="rect">
            <a:avLst/>
          </a:prstGeom>
          <a:noFill/>
          <a:ln>
            <a:noFill/>
          </a:ln>
        </p:spPr>
      </p:pic>
      <p:sp>
        <p:nvSpPr>
          <p:cNvPr id="2" name="TextBox 1">
            <a:extLst>
              <a:ext uri="{FF2B5EF4-FFF2-40B4-BE49-F238E27FC236}">
                <a16:creationId xmlns:a16="http://schemas.microsoft.com/office/drawing/2014/main" id="{B9B60080-2389-A602-4BD6-E450090E9D6F}"/>
              </a:ext>
            </a:extLst>
          </p:cNvPr>
          <p:cNvSpPr txBox="1"/>
          <p:nvPr userDrawn="1"/>
        </p:nvSpPr>
        <p:spPr>
          <a:xfrm>
            <a:off x="270932" y="6545591"/>
            <a:ext cx="6096000" cy="261610"/>
          </a:xfrm>
          <a:prstGeom prst="rect">
            <a:avLst/>
          </a:prstGeom>
          <a:noFill/>
        </p:spPr>
        <p:txBody>
          <a:bodyPr wrap="square">
            <a:spAutoFit/>
          </a:bodyPr>
          <a:lstStyle/>
          <a:p>
            <a:r>
              <a:rPr lang="sv-SE" sz="1100" b="0" i="0" dirty="0">
                <a:solidFill>
                  <a:srgbClr val="351C75"/>
                </a:solidFill>
                <a:effectLst/>
                <a:latin typeface="Trebuchet MS" panose="020B0603020202020204" pitchFamily="34" charset="0"/>
              </a:rPr>
              <a:t>© </a:t>
            </a:r>
            <a:r>
              <a:rPr lang="sv-SE" sz="1100" b="0" i="0" dirty="0">
                <a:solidFill>
                  <a:srgbClr val="351C75"/>
                </a:solidFill>
                <a:effectLst/>
              </a:rPr>
              <a:t>Sri Sathya Sai Central Trust, 2024</a:t>
            </a:r>
            <a:endParaRPr lang="en-IN" sz="1100" dirty="0"/>
          </a:p>
        </p:txBody>
      </p:sp>
    </p:spTree>
    <p:extLst>
      <p:ext uri="{BB962C8B-B14F-4D97-AF65-F5344CB8AC3E}">
        <p14:creationId xmlns:p14="http://schemas.microsoft.com/office/powerpoint/2010/main" val="3448555468"/>
      </p:ext>
    </p:extLst>
  </p:cSld>
  <p:clrMap bg1="lt1" tx1="dk1" bg2="lt2" tx2="dk2" accent1="accent1" accent2="accent2" accent3="accent3" accent4="accent4" accent5="accent5" accent6="accent6" hlink="hlink" folHlink="folHlink"/>
  <p:sldLayoutIdLst>
    <p:sldLayoutId id="2147483704" r:id="rId1"/>
    <p:sldLayoutId id="214748370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Google Shape;18;p5" descr="Calendar&#10;&#10;Description automatically generated with low confidence">
            <a:extLst>
              <a:ext uri="{FF2B5EF4-FFF2-40B4-BE49-F238E27FC236}">
                <a16:creationId xmlns:a16="http://schemas.microsoft.com/office/drawing/2014/main" id="{207662C1-9F18-A42F-B26D-C1B830A5FD3A}"/>
              </a:ext>
            </a:extLst>
          </p:cNvPr>
          <p:cNvPicPr preferRelativeResize="0"/>
          <p:nvPr userDrawn="1"/>
        </p:nvPicPr>
        <p:blipFill rotWithShape="1">
          <a:blip r:embed="rId4">
            <a:alphaModFix/>
          </a:blip>
          <a:srcRect/>
          <a:stretch/>
        </p:blipFill>
        <p:spPr>
          <a:xfrm>
            <a:off x="11305651" y="96174"/>
            <a:ext cx="738701" cy="720000"/>
          </a:xfrm>
          <a:prstGeom prst="rect">
            <a:avLst/>
          </a:prstGeom>
          <a:noFill/>
          <a:ln>
            <a:noFill/>
          </a:ln>
        </p:spPr>
      </p:pic>
      <p:pic>
        <p:nvPicPr>
          <p:cNvPr id="2" name="Google Shape;16;p5" descr="A picture containing text, light&#10;&#10;Description automatically generated">
            <a:extLst>
              <a:ext uri="{FF2B5EF4-FFF2-40B4-BE49-F238E27FC236}">
                <a16:creationId xmlns:a16="http://schemas.microsoft.com/office/drawing/2014/main" id="{0D92CFA4-240F-397C-B597-6E0ECD97798C}"/>
              </a:ext>
            </a:extLst>
          </p:cNvPr>
          <p:cNvPicPr preferRelativeResize="0"/>
          <p:nvPr userDrawn="1"/>
        </p:nvPicPr>
        <p:blipFill rotWithShape="1">
          <a:blip r:embed="rId5">
            <a:alphaModFix/>
          </a:blip>
          <a:srcRect/>
          <a:stretch/>
        </p:blipFill>
        <p:spPr>
          <a:xfrm>
            <a:off x="11311473" y="6064332"/>
            <a:ext cx="720000" cy="720000"/>
          </a:xfrm>
          <a:prstGeom prst="rect">
            <a:avLst/>
          </a:prstGeom>
          <a:noFill/>
          <a:ln>
            <a:noFill/>
          </a:ln>
        </p:spPr>
      </p:pic>
      <p:sp>
        <p:nvSpPr>
          <p:cNvPr id="3" name="TextBox 2">
            <a:extLst>
              <a:ext uri="{FF2B5EF4-FFF2-40B4-BE49-F238E27FC236}">
                <a16:creationId xmlns:a16="http://schemas.microsoft.com/office/drawing/2014/main" id="{87A7E013-0BBA-C3C5-BA80-A160E00AEB74}"/>
              </a:ext>
            </a:extLst>
          </p:cNvPr>
          <p:cNvSpPr txBox="1"/>
          <p:nvPr userDrawn="1"/>
        </p:nvSpPr>
        <p:spPr>
          <a:xfrm>
            <a:off x="270932" y="6545591"/>
            <a:ext cx="6096000" cy="261610"/>
          </a:xfrm>
          <a:prstGeom prst="rect">
            <a:avLst/>
          </a:prstGeom>
          <a:noFill/>
        </p:spPr>
        <p:txBody>
          <a:bodyPr wrap="square">
            <a:spAutoFit/>
          </a:bodyPr>
          <a:lstStyle/>
          <a:p>
            <a:r>
              <a:rPr lang="sv-SE" sz="1100" b="0" i="0" dirty="0">
                <a:solidFill>
                  <a:srgbClr val="351C75"/>
                </a:solidFill>
                <a:effectLst/>
                <a:latin typeface="Trebuchet MS" panose="020B0603020202020204" pitchFamily="34" charset="0"/>
              </a:rPr>
              <a:t>© </a:t>
            </a:r>
            <a:r>
              <a:rPr lang="sv-SE" sz="1100" b="0" i="0" dirty="0">
                <a:solidFill>
                  <a:srgbClr val="351C75"/>
                </a:solidFill>
                <a:effectLst/>
              </a:rPr>
              <a:t>Sri Sathya Sai Central Trust, 2024</a:t>
            </a:r>
            <a:endParaRPr lang="en-IN" sz="1100" dirty="0"/>
          </a:p>
        </p:txBody>
      </p:sp>
    </p:spTree>
    <p:extLst>
      <p:ext uri="{BB962C8B-B14F-4D97-AF65-F5344CB8AC3E}">
        <p14:creationId xmlns:p14="http://schemas.microsoft.com/office/powerpoint/2010/main" val="2332550184"/>
      </p:ext>
    </p:extLst>
  </p:cSld>
  <p:clrMap bg1="lt1" tx1="dk1" bg2="lt2" tx2="dk2" accent1="accent1" accent2="accent2" accent3="accent3" accent4="accent4" accent5="accent5" accent6="accent6" hlink="hlink" folHlink="folHlink"/>
  <p:sldLayoutIdLst>
    <p:sldLayoutId id="2147483707" r:id="rId1"/>
    <p:sldLayoutId id="214748370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Google Shape;18;p5" descr="Calendar&#10;&#10;Description automatically generated with low confidence">
            <a:extLst>
              <a:ext uri="{FF2B5EF4-FFF2-40B4-BE49-F238E27FC236}">
                <a16:creationId xmlns:a16="http://schemas.microsoft.com/office/drawing/2014/main" id="{207662C1-9F18-A42F-B26D-C1B830A5FD3A}"/>
              </a:ext>
            </a:extLst>
          </p:cNvPr>
          <p:cNvPicPr preferRelativeResize="0"/>
          <p:nvPr userDrawn="1"/>
        </p:nvPicPr>
        <p:blipFill rotWithShape="1">
          <a:blip r:embed="rId4">
            <a:alphaModFix/>
          </a:blip>
          <a:srcRect/>
          <a:stretch/>
        </p:blipFill>
        <p:spPr>
          <a:xfrm>
            <a:off x="11305651" y="96174"/>
            <a:ext cx="738701" cy="720000"/>
          </a:xfrm>
          <a:prstGeom prst="rect">
            <a:avLst/>
          </a:prstGeom>
          <a:noFill/>
          <a:ln>
            <a:noFill/>
          </a:ln>
        </p:spPr>
      </p:pic>
      <p:pic>
        <p:nvPicPr>
          <p:cNvPr id="3" name="Google Shape;16;p5" descr="Graphical user interface, application&#10;&#10;Description automatically generated">
            <a:extLst>
              <a:ext uri="{FF2B5EF4-FFF2-40B4-BE49-F238E27FC236}">
                <a16:creationId xmlns:a16="http://schemas.microsoft.com/office/drawing/2014/main" id="{1AC5C26C-CE82-BBD8-9C15-5894883E5D5E}"/>
              </a:ext>
            </a:extLst>
          </p:cNvPr>
          <p:cNvPicPr preferRelativeResize="0"/>
          <p:nvPr userDrawn="1"/>
        </p:nvPicPr>
        <p:blipFill rotWithShape="1">
          <a:blip r:embed="rId5">
            <a:alphaModFix/>
          </a:blip>
          <a:srcRect/>
          <a:stretch/>
        </p:blipFill>
        <p:spPr>
          <a:xfrm>
            <a:off x="11331299" y="6042792"/>
            <a:ext cx="720000" cy="720000"/>
          </a:xfrm>
          <a:prstGeom prst="rect">
            <a:avLst/>
          </a:prstGeom>
          <a:noFill/>
          <a:ln>
            <a:noFill/>
          </a:ln>
        </p:spPr>
      </p:pic>
      <p:sp>
        <p:nvSpPr>
          <p:cNvPr id="2" name="TextBox 1">
            <a:extLst>
              <a:ext uri="{FF2B5EF4-FFF2-40B4-BE49-F238E27FC236}">
                <a16:creationId xmlns:a16="http://schemas.microsoft.com/office/drawing/2014/main" id="{4C0F0EC6-0888-4DC7-F32E-C5E1B27E3C4C}"/>
              </a:ext>
            </a:extLst>
          </p:cNvPr>
          <p:cNvSpPr txBox="1"/>
          <p:nvPr userDrawn="1"/>
        </p:nvSpPr>
        <p:spPr>
          <a:xfrm>
            <a:off x="270932" y="6545591"/>
            <a:ext cx="6096000" cy="261610"/>
          </a:xfrm>
          <a:prstGeom prst="rect">
            <a:avLst/>
          </a:prstGeom>
          <a:noFill/>
        </p:spPr>
        <p:txBody>
          <a:bodyPr wrap="square">
            <a:spAutoFit/>
          </a:bodyPr>
          <a:lstStyle/>
          <a:p>
            <a:r>
              <a:rPr lang="sv-SE" sz="1100" b="0" i="0" dirty="0">
                <a:solidFill>
                  <a:srgbClr val="351C75"/>
                </a:solidFill>
                <a:effectLst/>
                <a:latin typeface="Trebuchet MS" panose="020B0603020202020204" pitchFamily="34" charset="0"/>
              </a:rPr>
              <a:t>© </a:t>
            </a:r>
            <a:r>
              <a:rPr lang="sv-SE" sz="1100" b="0" i="0" dirty="0">
                <a:solidFill>
                  <a:srgbClr val="351C75"/>
                </a:solidFill>
                <a:effectLst/>
              </a:rPr>
              <a:t>Sri Sathya Sai Central Trust, 2024</a:t>
            </a:r>
            <a:endParaRPr lang="en-IN" sz="1100" dirty="0"/>
          </a:p>
        </p:txBody>
      </p:sp>
    </p:spTree>
    <p:extLst>
      <p:ext uri="{BB962C8B-B14F-4D97-AF65-F5344CB8AC3E}">
        <p14:creationId xmlns:p14="http://schemas.microsoft.com/office/powerpoint/2010/main" val="2205739734"/>
      </p:ext>
    </p:extLst>
  </p:cSld>
  <p:clrMap bg1="lt1" tx1="dk1" bg2="lt2" tx2="dk2" accent1="accent1" accent2="accent2" accent3="accent3" accent4="accent4" accent5="accent5" accent6="accent6" hlink="hlink" folHlink="folHlink"/>
  <p:sldLayoutIdLst>
    <p:sldLayoutId id="2147483710" r:id="rId1"/>
    <p:sldLayoutId id="214748371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Google Shape;18;p5" descr="Calendar&#10;&#10;Description automatically generated with low confidence">
            <a:extLst>
              <a:ext uri="{FF2B5EF4-FFF2-40B4-BE49-F238E27FC236}">
                <a16:creationId xmlns:a16="http://schemas.microsoft.com/office/drawing/2014/main" id="{207662C1-9F18-A42F-B26D-C1B830A5FD3A}"/>
              </a:ext>
            </a:extLst>
          </p:cNvPr>
          <p:cNvPicPr preferRelativeResize="0"/>
          <p:nvPr userDrawn="1"/>
        </p:nvPicPr>
        <p:blipFill rotWithShape="1">
          <a:blip r:embed="rId4">
            <a:alphaModFix/>
          </a:blip>
          <a:srcRect/>
          <a:stretch/>
        </p:blipFill>
        <p:spPr>
          <a:xfrm>
            <a:off x="11305651" y="96174"/>
            <a:ext cx="738701" cy="720000"/>
          </a:xfrm>
          <a:prstGeom prst="rect">
            <a:avLst/>
          </a:prstGeom>
          <a:noFill/>
          <a:ln>
            <a:noFill/>
          </a:ln>
        </p:spPr>
      </p:pic>
      <p:pic>
        <p:nvPicPr>
          <p:cNvPr id="4" name="Google Shape;16;p5" descr="A picture containing text, lamp&#10;&#10;Description automatically generated">
            <a:extLst>
              <a:ext uri="{FF2B5EF4-FFF2-40B4-BE49-F238E27FC236}">
                <a16:creationId xmlns:a16="http://schemas.microsoft.com/office/drawing/2014/main" id="{4B23A585-8A62-72F1-10F0-99922BFF517A}"/>
              </a:ext>
            </a:extLst>
          </p:cNvPr>
          <p:cNvPicPr preferRelativeResize="0"/>
          <p:nvPr userDrawn="1"/>
        </p:nvPicPr>
        <p:blipFill rotWithShape="1">
          <a:blip r:embed="rId5">
            <a:alphaModFix/>
          </a:blip>
          <a:srcRect/>
          <a:stretch/>
        </p:blipFill>
        <p:spPr>
          <a:xfrm>
            <a:off x="11382943" y="6042792"/>
            <a:ext cx="720000" cy="720000"/>
          </a:xfrm>
          <a:prstGeom prst="rect">
            <a:avLst/>
          </a:prstGeom>
          <a:noFill/>
          <a:ln>
            <a:noFill/>
          </a:ln>
        </p:spPr>
      </p:pic>
      <p:sp>
        <p:nvSpPr>
          <p:cNvPr id="2" name="TextBox 1">
            <a:extLst>
              <a:ext uri="{FF2B5EF4-FFF2-40B4-BE49-F238E27FC236}">
                <a16:creationId xmlns:a16="http://schemas.microsoft.com/office/drawing/2014/main" id="{05776E95-84FD-E5CD-B5AF-10D5687D702F}"/>
              </a:ext>
            </a:extLst>
          </p:cNvPr>
          <p:cNvSpPr txBox="1"/>
          <p:nvPr userDrawn="1"/>
        </p:nvSpPr>
        <p:spPr>
          <a:xfrm>
            <a:off x="270932" y="6545591"/>
            <a:ext cx="6096000" cy="261610"/>
          </a:xfrm>
          <a:prstGeom prst="rect">
            <a:avLst/>
          </a:prstGeom>
          <a:noFill/>
        </p:spPr>
        <p:txBody>
          <a:bodyPr wrap="square">
            <a:spAutoFit/>
          </a:bodyPr>
          <a:lstStyle/>
          <a:p>
            <a:r>
              <a:rPr lang="sv-SE" sz="1100" b="0" i="0" dirty="0">
                <a:solidFill>
                  <a:srgbClr val="351C75"/>
                </a:solidFill>
                <a:effectLst/>
                <a:latin typeface="Trebuchet MS" panose="020B0603020202020204" pitchFamily="34" charset="0"/>
              </a:rPr>
              <a:t>© </a:t>
            </a:r>
            <a:r>
              <a:rPr lang="sv-SE" sz="1100" b="0" i="0" dirty="0">
                <a:solidFill>
                  <a:srgbClr val="351C75"/>
                </a:solidFill>
                <a:effectLst/>
              </a:rPr>
              <a:t>Sri Sathya Sai Central Trust, 2024</a:t>
            </a:r>
            <a:endParaRPr lang="en-IN" sz="1100" dirty="0"/>
          </a:p>
        </p:txBody>
      </p:sp>
    </p:spTree>
    <p:extLst>
      <p:ext uri="{BB962C8B-B14F-4D97-AF65-F5344CB8AC3E}">
        <p14:creationId xmlns:p14="http://schemas.microsoft.com/office/powerpoint/2010/main" val="1882822011"/>
      </p:ext>
    </p:extLst>
  </p:cSld>
  <p:clrMap bg1="lt1" tx1="dk1" bg2="lt2" tx2="dk2" accent1="accent1" accent2="accent2" accent3="accent3" accent4="accent4" accent5="accent5" accent6="accent6" hlink="hlink" folHlink="folHlink"/>
  <p:sldLayoutIdLst>
    <p:sldLayoutId id="2147483713" r:id="rId1"/>
    <p:sldLayoutId id="214748371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Google Shape;18;p5" descr="Calendar&#10;&#10;Description automatically generated with low confidence">
            <a:extLst>
              <a:ext uri="{FF2B5EF4-FFF2-40B4-BE49-F238E27FC236}">
                <a16:creationId xmlns:a16="http://schemas.microsoft.com/office/drawing/2014/main" id="{207662C1-9F18-A42F-B26D-C1B830A5FD3A}"/>
              </a:ext>
            </a:extLst>
          </p:cNvPr>
          <p:cNvPicPr preferRelativeResize="0"/>
          <p:nvPr userDrawn="1"/>
        </p:nvPicPr>
        <p:blipFill rotWithShape="1">
          <a:blip r:embed="rId4">
            <a:alphaModFix/>
          </a:blip>
          <a:srcRect/>
          <a:stretch/>
        </p:blipFill>
        <p:spPr>
          <a:xfrm>
            <a:off x="11305651" y="96174"/>
            <a:ext cx="738701" cy="720000"/>
          </a:xfrm>
          <a:prstGeom prst="rect">
            <a:avLst/>
          </a:prstGeom>
          <a:noFill/>
          <a:ln>
            <a:noFill/>
          </a:ln>
        </p:spPr>
      </p:pic>
      <p:pic>
        <p:nvPicPr>
          <p:cNvPr id="2" name="Google Shape;16;p5" descr="A picture containing text, night sky&#10;&#10;Description automatically generated">
            <a:extLst>
              <a:ext uri="{FF2B5EF4-FFF2-40B4-BE49-F238E27FC236}">
                <a16:creationId xmlns:a16="http://schemas.microsoft.com/office/drawing/2014/main" id="{C243C0DB-A816-CD8F-EDEF-40B4425DD2DB}"/>
              </a:ext>
            </a:extLst>
          </p:cNvPr>
          <p:cNvPicPr preferRelativeResize="0"/>
          <p:nvPr userDrawn="1"/>
        </p:nvPicPr>
        <p:blipFill rotWithShape="1">
          <a:blip r:embed="rId5">
            <a:alphaModFix/>
          </a:blip>
          <a:srcRect/>
          <a:stretch/>
        </p:blipFill>
        <p:spPr>
          <a:xfrm>
            <a:off x="11331546" y="6042792"/>
            <a:ext cx="720000" cy="720000"/>
          </a:xfrm>
          <a:prstGeom prst="rect">
            <a:avLst/>
          </a:prstGeom>
          <a:noFill/>
          <a:ln>
            <a:noFill/>
          </a:ln>
        </p:spPr>
      </p:pic>
      <p:sp>
        <p:nvSpPr>
          <p:cNvPr id="3" name="TextBox 2">
            <a:extLst>
              <a:ext uri="{FF2B5EF4-FFF2-40B4-BE49-F238E27FC236}">
                <a16:creationId xmlns:a16="http://schemas.microsoft.com/office/drawing/2014/main" id="{A644130A-E875-EF44-8C64-1D4F7FF642CD}"/>
              </a:ext>
            </a:extLst>
          </p:cNvPr>
          <p:cNvSpPr txBox="1"/>
          <p:nvPr userDrawn="1"/>
        </p:nvSpPr>
        <p:spPr>
          <a:xfrm>
            <a:off x="270932" y="6545591"/>
            <a:ext cx="6096000" cy="261610"/>
          </a:xfrm>
          <a:prstGeom prst="rect">
            <a:avLst/>
          </a:prstGeom>
          <a:noFill/>
        </p:spPr>
        <p:txBody>
          <a:bodyPr wrap="square">
            <a:spAutoFit/>
          </a:bodyPr>
          <a:lstStyle/>
          <a:p>
            <a:r>
              <a:rPr lang="sv-SE" sz="1100" b="0" i="0" dirty="0">
                <a:solidFill>
                  <a:srgbClr val="351C75"/>
                </a:solidFill>
                <a:effectLst/>
                <a:latin typeface="Trebuchet MS" panose="020B0603020202020204" pitchFamily="34" charset="0"/>
              </a:rPr>
              <a:t>© </a:t>
            </a:r>
            <a:r>
              <a:rPr lang="sv-SE" sz="1100" b="0" i="0" dirty="0">
                <a:solidFill>
                  <a:srgbClr val="351C75"/>
                </a:solidFill>
                <a:effectLst/>
              </a:rPr>
              <a:t>Sri Sathya Sai Central Trust, 2024</a:t>
            </a:r>
            <a:endParaRPr lang="en-IN" sz="1100" dirty="0"/>
          </a:p>
        </p:txBody>
      </p:sp>
    </p:spTree>
    <p:extLst>
      <p:ext uri="{BB962C8B-B14F-4D97-AF65-F5344CB8AC3E}">
        <p14:creationId xmlns:p14="http://schemas.microsoft.com/office/powerpoint/2010/main" val="2697882079"/>
      </p:ext>
    </p:extLst>
  </p:cSld>
  <p:clrMap bg1="lt1" tx1="dk1" bg2="lt2" tx2="dk2" accent1="accent1" accent2="accent2" accent3="accent3" accent4="accent4" accent5="accent5" accent6="accent6" hlink="hlink" folHlink="folHlink"/>
  <p:sldLayoutIdLst>
    <p:sldLayoutId id="2147483716" r:id="rId1"/>
    <p:sldLayoutId id="214748371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Google Shape;18;p5" descr="Calendar&#10;&#10;Description automatically generated with low confidence">
            <a:extLst>
              <a:ext uri="{FF2B5EF4-FFF2-40B4-BE49-F238E27FC236}">
                <a16:creationId xmlns:a16="http://schemas.microsoft.com/office/drawing/2014/main" id="{207662C1-9F18-A42F-B26D-C1B830A5FD3A}"/>
              </a:ext>
            </a:extLst>
          </p:cNvPr>
          <p:cNvPicPr preferRelativeResize="0"/>
          <p:nvPr userDrawn="1"/>
        </p:nvPicPr>
        <p:blipFill rotWithShape="1">
          <a:blip r:embed="rId3">
            <a:alphaModFix/>
          </a:blip>
          <a:srcRect/>
          <a:stretch/>
        </p:blipFill>
        <p:spPr>
          <a:xfrm>
            <a:off x="11305651" y="96174"/>
            <a:ext cx="738701" cy="720000"/>
          </a:xfrm>
          <a:prstGeom prst="rect">
            <a:avLst/>
          </a:prstGeom>
          <a:noFill/>
          <a:ln>
            <a:noFill/>
          </a:ln>
        </p:spPr>
      </p:pic>
      <p:pic>
        <p:nvPicPr>
          <p:cNvPr id="9" name="Google Shape;17;p5" descr="A picture containing text, clock&#10;&#10;Description automatically generated">
            <a:extLst>
              <a:ext uri="{FF2B5EF4-FFF2-40B4-BE49-F238E27FC236}">
                <a16:creationId xmlns:a16="http://schemas.microsoft.com/office/drawing/2014/main" id="{35DB7C42-773F-04FD-AB55-8B866F38414E}"/>
              </a:ext>
            </a:extLst>
          </p:cNvPr>
          <p:cNvPicPr preferRelativeResize="0"/>
          <p:nvPr userDrawn="1"/>
        </p:nvPicPr>
        <p:blipFill rotWithShape="1">
          <a:blip r:embed="rId4">
            <a:alphaModFix/>
          </a:blip>
          <a:srcRect/>
          <a:stretch/>
        </p:blipFill>
        <p:spPr>
          <a:xfrm>
            <a:off x="205167" y="96174"/>
            <a:ext cx="678726" cy="720000"/>
          </a:xfrm>
          <a:prstGeom prst="rect">
            <a:avLst/>
          </a:prstGeom>
          <a:noFill/>
          <a:ln>
            <a:noFill/>
          </a:ln>
        </p:spPr>
      </p:pic>
      <p:sp>
        <p:nvSpPr>
          <p:cNvPr id="3" name="Google Shape;14;p5">
            <a:extLst>
              <a:ext uri="{FF2B5EF4-FFF2-40B4-BE49-F238E27FC236}">
                <a16:creationId xmlns:a16="http://schemas.microsoft.com/office/drawing/2014/main" id="{F64C43DD-E8EF-524F-6A80-6D90AFDF0572}"/>
              </a:ext>
            </a:extLst>
          </p:cNvPr>
          <p:cNvSpPr/>
          <p:nvPr userDrawn="1"/>
        </p:nvSpPr>
        <p:spPr>
          <a:xfrm>
            <a:off x="7635686" y="6434511"/>
            <a:ext cx="4467257" cy="412602"/>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8482B"/>
              </a:buClr>
              <a:buSzPts val="1400"/>
              <a:buFont typeface="Calibri"/>
              <a:buNone/>
            </a:pPr>
            <a:r>
              <a:rPr lang="en-IN" sz="1400" b="1" i="0" u="none" strike="noStrike" cap="none" dirty="0">
                <a:solidFill>
                  <a:srgbClr val="08482B"/>
                </a:solidFill>
                <a:latin typeface="Calibri"/>
                <a:ea typeface="Calibri"/>
                <a:cs typeface="Calibri"/>
                <a:sym typeface="Calibri"/>
              </a:rPr>
              <a:t>Integral Education</a:t>
            </a:r>
            <a:r>
              <a:rPr lang="en-IN" sz="1400" b="0" i="0" u="none" strike="noStrike" cap="none" dirty="0">
                <a:solidFill>
                  <a:srgbClr val="08482B"/>
                </a:solidFill>
                <a:latin typeface="Calibri"/>
                <a:ea typeface="Calibri"/>
                <a:cs typeface="Calibri"/>
                <a:sym typeface="Calibri"/>
              </a:rPr>
              <a:t> </a:t>
            </a:r>
            <a:r>
              <a:rPr lang="en-IN" sz="1400" b="1" i="0" u="none" strike="noStrike" cap="none" dirty="0">
                <a:solidFill>
                  <a:srgbClr val="002060"/>
                </a:solidFill>
                <a:latin typeface="Calibri"/>
                <a:ea typeface="Calibri"/>
                <a:cs typeface="Calibri"/>
                <a:sym typeface="Calibri"/>
              </a:rPr>
              <a:t>FOR  </a:t>
            </a:r>
            <a:r>
              <a:rPr lang="en-IN" sz="1400" b="1" i="0" u="none" strike="noStrike" cap="none" dirty="0">
                <a:solidFill>
                  <a:srgbClr val="C00000"/>
                </a:solidFill>
                <a:latin typeface="Calibri"/>
                <a:ea typeface="Calibri"/>
                <a:cs typeface="Calibri"/>
                <a:sym typeface="Calibri"/>
              </a:rPr>
              <a:t>ALL, </a:t>
            </a:r>
            <a:r>
              <a:rPr lang="en-IN" sz="1400" b="1" i="0" u="none" strike="noStrike" cap="none" dirty="0">
                <a:solidFill>
                  <a:srgbClr val="002060"/>
                </a:solidFill>
                <a:latin typeface="Calibri"/>
                <a:ea typeface="Calibri"/>
                <a:cs typeface="Calibri"/>
                <a:sym typeface="Calibri"/>
              </a:rPr>
              <a:t>BY</a:t>
            </a:r>
            <a:r>
              <a:rPr lang="en-IN" sz="1400" b="1" i="0" u="none" strike="noStrike" cap="none" dirty="0">
                <a:solidFill>
                  <a:srgbClr val="C00000"/>
                </a:solidFill>
                <a:latin typeface="Calibri"/>
                <a:ea typeface="Calibri"/>
                <a:cs typeface="Calibri"/>
                <a:sym typeface="Calibri"/>
              </a:rPr>
              <a:t> ALL</a:t>
            </a:r>
            <a:endParaRPr sz="1800" b="0" i="0" u="none" strike="noStrike" cap="none" dirty="0">
              <a:solidFill>
                <a:schemeClr val="dk1"/>
              </a:solidFill>
              <a:latin typeface="Calibri"/>
              <a:ea typeface="Calibri"/>
              <a:cs typeface="Calibri"/>
              <a:sym typeface="Calibri"/>
            </a:endParaRPr>
          </a:p>
        </p:txBody>
      </p:sp>
      <p:sp>
        <p:nvSpPr>
          <p:cNvPr id="2" name="TextBox 1">
            <a:extLst>
              <a:ext uri="{FF2B5EF4-FFF2-40B4-BE49-F238E27FC236}">
                <a16:creationId xmlns:a16="http://schemas.microsoft.com/office/drawing/2014/main" id="{8B83CF13-13D3-5223-40A5-4DF982954617}"/>
              </a:ext>
            </a:extLst>
          </p:cNvPr>
          <p:cNvSpPr txBox="1"/>
          <p:nvPr userDrawn="1"/>
        </p:nvSpPr>
        <p:spPr>
          <a:xfrm>
            <a:off x="270932" y="6545591"/>
            <a:ext cx="6096000" cy="261610"/>
          </a:xfrm>
          <a:prstGeom prst="rect">
            <a:avLst/>
          </a:prstGeom>
          <a:noFill/>
        </p:spPr>
        <p:txBody>
          <a:bodyPr wrap="square">
            <a:spAutoFit/>
          </a:bodyPr>
          <a:lstStyle/>
          <a:p>
            <a:r>
              <a:rPr lang="sv-SE" sz="1100" b="0" i="0" dirty="0">
                <a:solidFill>
                  <a:srgbClr val="351C75"/>
                </a:solidFill>
                <a:effectLst/>
                <a:latin typeface="Trebuchet MS" panose="020B0603020202020204" pitchFamily="34" charset="0"/>
              </a:rPr>
              <a:t>© </a:t>
            </a:r>
            <a:r>
              <a:rPr lang="sv-SE" sz="1100" b="0" i="0" dirty="0">
                <a:solidFill>
                  <a:srgbClr val="351C75"/>
                </a:solidFill>
                <a:effectLst/>
              </a:rPr>
              <a:t>Sri Sathya Sai Central Trust, 2024</a:t>
            </a:r>
            <a:endParaRPr lang="en-IN" sz="1100" dirty="0"/>
          </a:p>
        </p:txBody>
      </p:sp>
    </p:spTree>
    <p:extLst>
      <p:ext uri="{BB962C8B-B14F-4D97-AF65-F5344CB8AC3E}">
        <p14:creationId xmlns:p14="http://schemas.microsoft.com/office/powerpoint/2010/main" val="3852436786"/>
      </p:ext>
    </p:extLst>
  </p:cSld>
  <p:clrMap bg1="lt1" tx1="dk1" bg2="lt2" tx2="dk2" accent1="accent1" accent2="accent2" accent3="accent3" accent4="accent4" accent5="accent5" accent6="accent6" hlink="hlink" folHlink="folHlink"/>
  <p:sldLayoutIdLst>
    <p:sldLayoutId id="214748372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26.pn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27.svg"/></Relationships>
</file>

<file path=ppt/slides/_rels/slide11.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eg"/></Relationships>
</file>

<file path=ppt/slides/_rels/slide12.xml.rels><?xml version="1.0" encoding="UTF-8" standalone="yes"?>
<Relationships xmlns="http://schemas.openxmlformats.org/package/2006/relationships"><Relationship Id="rId3" Type="http://schemas.openxmlformats.org/officeDocument/2006/relationships/image" Target="../media/image51.jpg"/><Relationship Id="rId7" Type="http://schemas.openxmlformats.org/officeDocument/2006/relationships/image" Target="../media/image55.jp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54.jpg"/><Relationship Id="rId5" Type="http://schemas.openxmlformats.org/officeDocument/2006/relationships/image" Target="../media/image53.jpg"/><Relationship Id="rId4" Type="http://schemas.openxmlformats.org/officeDocument/2006/relationships/image" Target="../media/image52.jpg"/></Relationships>
</file>

<file path=ppt/slides/_rels/slide13.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46.jpeg"/><Relationship Id="rId7" Type="http://schemas.openxmlformats.org/officeDocument/2006/relationships/image" Target="../media/image50.jpg"/><Relationship Id="rId12" Type="http://schemas.openxmlformats.org/officeDocument/2006/relationships/image" Target="../media/image55.jpg"/><Relationship Id="rId2" Type="http://schemas.openxmlformats.org/officeDocument/2006/relationships/image" Target="../media/image10.png"/><Relationship Id="rId1" Type="http://schemas.openxmlformats.org/officeDocument/2006/relationships/slideLayout" Target="../slideLayouts/slideLayout17.xml"/><Relationship Id="rId6" Type="http://schemas.openxmlformats.org/officeDocument/2006/relationships/image" Target="../media/image49.jpg"/><Relationship Id="rId11" Type="http://schemas.openxmlformats.org/officeDocument/2006/relationships/image" Target="../media/image54.jpg"/><Relationship Id="rId5" Type="http://schemas.openxmlformats.org/officeDocument/2006/relationships/image" Target="../media/image48.jpg"/><Relationship Id="rId10" Type="http://schemas.openxmlformats.org/officeDocument/2006/relationships/image" Target="../media/image53.jpg"/><Relationship Id="rId4" Type="http://schemas.openxmlformats.org/officeDocument/2006/relationships/image" Target="../media/image47.jpeg"/><Relationship Id="rId9" Type="http://schemas.openxmlformats.org/officeDocument/2006/relationships/image" Target="../media/image52.jp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1.png"/><Relationship Id="rId7" Type="http://schemas.openxmlformats.org/officeDocument/2006/relationships/image" Target="../media/image23.sv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8.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9.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BAFC2-F7A4-CBC2-3E8E-B5A25ADB7FF1}"/>
              </a:ext>
            </a:extLst>
          </p:cNvPr>
          <p:cNvSpPr>
            <a:spLocks noGrp="1"/>
          </p:cNvSpPr>
          <p:nvPr>
            <p:ph type="ctrTitle"/>
          </p:nvPr>
        </p:nvSpPr>
        <p:spPr>
          <a:xfrm>
            <a:off x="2369574" y="1489695"/>
            <a:ext cx="7452852" cy="2403772"/>
          </a:xfrm>
        </p:spPr>
        <p:style>
          <a:lnRef idx="1">
            <a:schemeClr val="accent4"/>
          </a:lnRef>
          <a:fillRef idx="2">
            <a:schemeClr val="accent4"/>
          </a:fillRef>
          <a:effectRef idx="1">
            <a:schemeClr val="accent4"/>
          </a:effectRef>
          <a:fontRef idx="minor">
            <a:schemeClr val="dk1"/>
          </a:fontRef>
        </p:style>
        <p:txBody>
          <a:bodyPr/>
          <a:lstStyle/>
          <a:p>
            <a:r>
              <a:rPr lang="en-US" dirty="0"/>
              <a:t>Modal Verbs</a:t>
            </a:r>
            <a:endParaRPr lang="en-IN" dirty="0"/>
          </a:p>
        </p:txBody>
      </p:sp>
    </p:spTree>
    <p:extLst>
      <p:ext uri="{BB962C8B-B14F-4D97-AF65-F5344CB8AC3E}">
        <p14:creationId xmlns:p14="http://schemas.microsoft.com/office/powerpoint/2010/main" val="17358583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2F3772-E59B-D5E1-2FA4-DC41E11486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67E93D-8ADF-E794-97C4-830D6F16BF44}"/>
              </a:ext>
            </a:extLst>
          </p:cNvPr>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nchor="ctr" anchorCtr="0"/>
          <a:lstStyle/>
          <a:p>
            <a:r>
              <a:rPr lang="en-US" dirty="0"/>
              <a:t>5. Might &amp; Ought to</a:t>
            </a:r>
            <a:endParaRPr lang="en-IN" dirty="0"/>
          </a:p>
        </p:txBody>
      </p:sp>
      <p:grpSp>
        <p:nvGrpSpPr>
          <p:cNvPr id="3" name="Group 2">
            <a:extLst>
              <a:ext uri="{FF2B5EF4-FFF2-40B4-BE49-F238E27FC236}">
                <a16:creationId xmlns:a16="http://schemas.microsoft.com/office/drawing/2014/main" id="{97A38695-F336-B377-6063-C7C12B8851F1}"/>
              </a:ext>
            </a:extLst>
          </p:cNvPr>
          <p:cNvGrpSpPr/>
          <p:nvPr/>
        </p:nvGrpSpPr>
        <p:grpSpPr>
          <a:xfrm>
            <a:off x="2647805" y="1052736"/>
            <a:ext cx="6896391" cy="1661011"/>
            <a:chOff x="890146" y="1073904"/>
            <a:chExt cx="6896391" cy="1661011"/>
          </a:xfrm>
        </p:grpSpPr>
        <p:sp>
          <p:nvSpPr>
            <p:cNvPr id="4" name="Parallelogram 3">
              <a:extLst>
                <a:ext uri="{FF2B5EF4-FFF2-40B4-BE49-F238E27FC236}">
                  <a16:creationId xmlns:a16="http://schemas.microsoft.com/office/drawing/2014/main" id="{0F2D4B82-2D89-4B16-A192-062BFA8328A9}"/>
                </a:ext>
              </a:extLst>
            </p:cNvPr>
            <p:cNvSpPr/>
            <p:nvPr/>
          </p:nvSpPr>
          <p:spPr>
            <a:xfrm>
              <a:off x="3515458" y="2378425"/>
              <a:ext cx="528051" cy="288572"/>
            </a:xfrm>
            <a:prstGeom prst="parallelogram">
              <a:avLst>
                <a:gd name="adj" fmla="val 68104"/>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Parallelogram 4">
              <a:extLst>
                <a:ext uri="{FF2B5EF4-FFF2-40B4-BE49-F238E27FC236}">
                  <a16:creationId xmlns:a16="http://schemas.microsoft.com/office/drawing/2014/main" id="{0CC672BC-AFA9-9CEF-1364-C492D68E8D3D}"/>
                </a:ext>
              </a:extLst>
            </p:cNvPr>
            <p:cNvSpPr/>
            <p:nvPr/>
          </p:nvSpPr>
          <p:spPr>
            <a:xfrm>
              <a:off x="3213714" y="2378426"/>
              <a:ext cx="528051" cy="288572"/>
            </a:xfrm>
            <a:prstGeom prst="parallelogram">
              <a:avLst>
                <a:gd name="adj" fmla="val 68104"/>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Parallelogram 5">
              <a:extLst>
                <a:ext uri="{FF2B5EF4-FFF2-40B4-BE49-F238E27FC236}">
                  <a16:creationId xmlns:a16="http://schemas.microsoft.com/office/drawing/2014/main" id="{C094607A-CCD4-AB8F-4F28-C3F6218FDE3C}"/>
                </a:ext>
              </a:extLst>
            </p:cNvPr>
            <p:cNvSpPr/>
            <p:nvPr/>
          </p:nvSpPr>
          <p:spPr>
            <a:xfrm>
              <a:off x="2911971" y="2378427"/>
              <a:ext cx="528051" cy="288572"/>
            </a:xfrm>
            <a:prstGeom prst="parallelogram">
              <a:avLst>
                <a:gd name="adj" fmla="val 68104"/>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Parallelogram 6">
              <a:extLst>
                <a:ext uri="{FF2B5EF4-FFF2-40B4-BE49-F238E27FC236}">
                  <a16:creationId xmlns:a16="http://schemas.microsoft.com/office/drawing/2014/main" id="{505B7730-C9AF-8642-00ED-9260CEBBFCDC}"/>
                </a:ext>
              </a:extLst>
            </p:cNvPr>
            <p:cNvSpPr/>
            <p:nvPr/>
          </p:nvSpPr>
          <p:spPr>
            <a:xfrm>
              <a:off x="2610227" y="2378428"/>
              <a:ext cx="528051" cy="288572"/>
            </a:xfrm>
            <a:prstGeom prst="parallelogram">
              <a:avLst>
                <a:gd name="adj" fmla="val 68104"/>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Parallelogram 7">
              <a:extLst>
                <a:ext uri="{FF2B5EF4-FFF2-40B4-BE49-F238E27FC236}">
                  <a16:creationId xmlns:a16="http://schemas.microsoft.com/office/drawing/2014/main" id="{FE758FFA-F557-51CE-CE7F-DAD1BBF87646}"/>
                </a:ext>
              </a:extLst>
            </p:cNvPr>
            <p:cNvSpPr/>
            <p:nvPr/>
          </p:nvSpPr>
          <p:spPr>
            <a:xfrm>
              <a:off x="2308484" y="2378428"/>
              <a:ext cx="528051" cy="288572"/>
            </a:xfrm>
            <a:prstGeom prst="parallelogram">
              <a:avLst>
                <a:gd name="adj" fmla="val 68104"/>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Parallelogram 8">
              <a:extLst>
                <a:ext uri="{FF2B5EF4-FFF2-40B4-BE49-F238E27FC236}">
                  <a16:creationId xmlns:a16="http://schemas.microsoft.com/office/drawing/2014/main" id="{CEB5D571-6349-419C-FC1E-40DA4A6F26E4}"/>
                </a:ext>
              </a:extLst>
            </p:cNvPr>
            <p:cNvSpPr/>
            <p:nvPr/>
          </p:nvSpPr>
          <p:spPr>
            <a:xfrm flipH="1">
              <a:off x="3480747" y="1143000"/>
              <a:ext cx="528051" cy="288572"/>
            </a:xfrm>
            <a:prstGeom prst="parallelogram">
              <a:avLst>
                <a:gd name="adj" fmla="val 68104"/>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Parallelogram 9">
              <a:extLst>
                <a:ext uri="{FF2B5EF4-FFF2-40B4-BE49-F238E27FC236}">
                  <a16:creationId xmlns:a16="http://schemas.microsoft.com/office/drawing/2014/main" id="{EBFD93A2-15F4-3251-1EBE-DA4F2391132F}"/>
                </a:ext>
              </a:extLst>
            </p:cNvPr>
            <p:cNvSpPr/>
            <p:nvPr/>
          </p:nvSpPr>
          <p:spPr>
            <a:xfrm flipH="1">
              <a:off x="3179004" y="1143001"/>
              <a:ext cx="528051" cy="288572"/>
            </a:xfrm>
            <a:prstGeom prst="parallelogram">
              <a:avLst>
                <a:gd name="adj" fmla="val 68104"/>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Parallelogram 10">
              <a:extLst>
                <a:ext uri="{FF2B5EF4-FFF2-40B4-BE49-F238E27FC236}">
                  <a16:creationId xmlns:a16="http://schemas.microsoft.com/office/drawing/2014/main" id="{84710E9B-F2CC-CDD3-B78C-3A680CC646D9}"/>
                </a:ext>
              </a:extLst>
            </p:cNvPr>
            <p:cNvSpPr/>
            <p:nvPr/>
          </p:nvSpPr>
          <p:spPr>
            <a:xfrm flipH="1">
              <a:off x="2877260" y="1143002"/>
              <a:ext cx="528051" cy="288572"/>
            </a:xfrm>
            <a:prstGeom prst="parallelogram">
              <a:avLst>
                <a:gd name="adj" fmla="val 68104"/>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Parallelogram 11">
              <a:extLst>
                <a:ext uri="{FF2B5EF4-FFF2-40B4-BE49-F238E27FC236}">
                  <a16:creationId xmlns:a16="http://schemas.microsoft.com/office/drawing/2014/main" id="{FBE6AB48-B0F2-6875-7AE8-8C21CF58F4F8}"/>
                </a:ext>
              </a:extLst>
            </p:cNvPr>
            <p:cNvSpPr/>
            <p:nvPr/>
          </p:nvSpPr>
          <p:spPr>
            <a:xfrm flipH="1">
              <a:off x="2575517" y="1143003"/>
              <a:ext cx="528051" cy="288572"/>
            </a:xfrm>
            <a:prstGeom prst="parallelogram">
              <a:avLst>
                <a:gd name="adj" fmla="val 68104"/>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Parallelogram 12">
              <a:extLst>
                <a:ext uri="{FF2B5EF4-FFF2-40B4-BE49-F238E27FC236}">
                  <a16:creationId xmlns:a16="http://schemas.microsoft.com/office/drawing/2014/main" id="{1A41B72C-2D08-C9DA-4EC2-3FF9FD5A91B9}"/>
                </a:ext>
              </a:extLst>
            </p:cNvPr>
            <p:cNvSpPr/>
            <p:nvPr/>
          </p:nvSpPr>
          <p:spPr>
            <a:xfrm flipH="1">
              <a:off x="2273774" y="1143004"/>
              <a:ext cx="528051" cy="288572"/>
            </a:xfrm>
            <a:prstGeom prst="parallelogram">
              <a:avLst>
                <a:gd name="adj" fmla="val 68104"/>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Hexagon 13">
              <a:extLst>
                <a:ext uri="{FF2B5EF4-FFF2-40B4-BE49-F238E27FC236}">
                  <a16:creationId xmlns:a16="http://schemas.microsoft.com/office/drawing/2014/main" id="{F8D84A45-6563-9AEB-86CE-D8398596A397}"/>
                </a:ext>
              </a:extLst>
            </p:cNvPr>
            <p:cNvSpPr/>
            <p:nvPr/>
          </p:nvSpPr>
          <p:spPr>
            <a:xfrm>
              <a:off x="1630984" y="1301513"/>
              <a:ext cx="5129638" cy="1206973"/>
            </a:xfrm>
            <a:prstGeom prst="hexagon">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Freeform 102">
              <a:extLst>
                <a:ext uri="{FF2B5EF4-FFF2-40B4-BE49-F238E27FC236}">
                  <a16:creationId xmlns:a16="http://schemas.microsoft.com/office/drawing/2014/main" id="{12DAC05C-BA5C-7108-4A60-644C6D7E2BAE}"/>
                </a:ext>
              </a:extLst>
            </p:cNvPr>
            <p:cNvSpPr>
              <a:spLocks noChangeAspect="1"/>
            </p:cNvSpPr>
            <p:nvPr/>
          </p:nvSpPr>
          <p:spPr>
            <a:xfrm>
              <a:off x="890146" y="1073904"/>
              <a:ext cx="1926671" cy="1661011"/>
            </a:xfrm>
            <a:custGeom>
              <a:avLst/>
              <a:gdLst>
                <a:gd name="connsiteX0" fmla="*/ 491494 w 1750017"/>
                <a:gd name="connsiteY0" fmla="*/ 0 h 1508715"/>
                <a:gd name="connsiteX1" fmla="*/ 1258523 w 1750017"/>
                <a:gd name="connsiteY1" fmla="*/ 0 h 1508715"/>
                <a:gd name="connsiteX2" fmla="*/ 1750016 w 1750017"/>
                <a:gd name="connsiteY2" fmla="*/ 754357 h 1508715"/>
                <a:gd name="connsiteX3" fmla="*/ 1750017 w 1750017"/>
                <a:gd name="connsiteY3" fmla="*/ 754357 h 1508715"/>
                <a:gd name="connsiteX4" fmla="*/ 1750017 w 1750017"/>
                <a:gd name="connsiteY4" fmla="*/ 754358 h 1508715"/>
                <a:gd name="connsiteX5" fmla="*/ 1750017 w 1750017"/>
                <a:gd name="connsiteY5" fmla="*/ 754358 h 1508715"/>
                <a:gd name="connsiteX6" fmla="*/ 1750016 w 1750017"/>
                <a:gd name="connsiteY6" fmla="*/ 754358 h 1508715"/>
                <a:gd name="connsiteX7" fmla="*/ 1258523 w 1750017"/>
                <a:gd name="connsiteY7" fmla="*/ 1508715 h 1508715"/>
                <a:gd name="connsiteX8" fmla="*/ 491494 w 1750017"/>
                <a:gd name="connsiteY8" fmla="*/ 1508715 h 1508715"/>
                <a:gd name="connsiteX9" fmla="*/ 1 w 1750017"/>
                <a:gd name="connsiteY9" fmla="*/ 754358 h 1508715"/>
                <a:gd name="connsiteX10" fmla="*/ 0 w 1750017"/>
                <a:gd name="connsiteY10" fmla="*/ 754358 h 1508715"/>
                <a:gd name="connsiteX11" fmla="*/ 0 w 1750017"/>
                <a:gd name="connsiteY11" fmla="*/ 754358 h 1508715"/>
                <a:gd name="connsiteX12" fmla="*/ 0 w 1750017"/>
                <a:gd name="connsiteY12" fmla="*/ 754357 h 1508715"/>
                <a:gd name="connsiteX13" fmla="*/ 1 w 1750017"/>
                <a:gd name="connsiteY13" fmla="*/ 754357 h 1508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0017" h="1508715">
                  <a:moveTo>
                    <a:pt x="491494" y="0"/>
                  </a:moveTo>
                  <a:lnTo>
                    <a:pt x="1258523" y="0"/>
                  </a:lnTo>
                  <a:lnTo>
                    <a:pt x="1750016" y="754357"/>
                  </a:lnTo>
                  <a:lnTo>
                    <a:pt x="1750017" y="754357"/>
                  </a:lnTo>
                  <a:lnTo>
                    <a:pt x="1750017" y="754358"/>
                  </a:lnTo>
                  <a:lnTo>
                    <a:pt x="1750017" y="754358"/>
                  </a:lnTo>
                  <a:lnTo>
                    <a:pt x="1750016" y="754358"/>
                  </a:lnTo>
                  <a:lnTo>
                    <a:pt x="1258523" y="1508715"/>
                  </a:lnTo>
                  <a:lnTo>
                    <a:pt x="491494" y="1508715"/>
                  </a:lnTo>
                  <a:lnTo>
                    <a:pt x="1" y="754358"/>
                  </a:lnTo>
                  <a:lnTo>
                    <a:pt x="0" y="754358"/>
                  </a:lnTo>
                  <a:lnTo>
                    <a:pt x="0" y="754358"/>
                  </a:lnTo>
                  <a:lnTo>
                    <a:pt x="0" y="754357"/>
                  </a:lnTo>
                  <a:lnTo>
                    <a:pt x="1" y="754357"/>
                  </a:lnTo>
                  <a:close/>
                </a:path>
              </a:pathLst>
            </a:custGeom>
            <a:solidFill>
              <a:schemeClr val="accent5"/>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To indicate remote possibility</a:t>
              </a:r>
            </a:p>
          </p:txBody>
        </p:sp>
        <p:sp>
          <p:nvSpPr>
            <p:cNvPr id="16" name="Rectangle 15">
              <a:extLst>
                <a:ext uri="{FF2B5EF4-FFF2-40B4-BE49-F238E27FC236}">
                  <a16:creationId xmlns:a16="http://schemas.microsoft.com/office/drawing/2014/main" id="{6B87D72E-DBE4-BC24-C84B-4C4D05CA1B6A}"/>
                </a:ext>
              </a:extLst>
            </p:cNvPr>
            <p:cNvSpPr/>
            <p:nvPr/>
          </p:nvSpPr>
          <p:spPr>
            <a:xfrm>
              <a:off x="2874252" y="1708229"/>
              <a:ext cx="2240246" cy="400110"/>
            </a:xfrm>
            <a:prstGeom prst="rect">
              <a:avLst/>
            </a:prstGeom>
          </p:spPr>
          <p:txBody>
            <a:bodyPr wrap="square">
              <a:spAutoFit/>
            </a:bodyPr>
            <a:lstStyle/>
            <a:p>
              <a:pPr lvl="0"/>
              <a:r>
                <a:rPr lang="en-US" sz="2000" dirty="0"/>
                <a:t>It </a:t>
              </a:r>
              <a:r>
                <a:rPr lang="en-US" sz="2000" b="1" dirty="0"/>
                <a:t>might</a:t>
              </a:r>
              <a:r>
                <a:rPr lang="en-US" sz="2000" dirty="0"/>
                <a:t> rain today.</a:t>
              </a:r>
            </a:p>
          </p:txBody>
        </p:sp>
        <p:sp>
          <p:nvSpPr>
            <p:cNvPr id="17" name="Rectangle 16">
              <a:extLst>
                <a:ext uri="{FF2B5EF4-FFF2-40B4-BE49-F238E27FC236}">
                  <a16:creationId xmlns:a16="http://schemas.microsoft.com/office/drawing/2014/main" id="{0F53C883-C7C6-026E-DF49-70FFC9AACF4B}"/>
                </a:ext>
              </a:extLst>
            </p:cNvPr>
            <p:cNvSpPr/>
            <p:nvPr/>
          </p:nvSpPr>
          <p:spPr>
            <a:xfrm>
              <a:off x="6841727" y="1674166"/>
              <a:ext cx="944810" cy="461665"/>
            </a:xfrm>
            <a:prstGeom prst="rect">
              <a:avLst/>
            </a:prstGeom>
          </p:spPr>
          <p:txBody>
            <a:bodyPr wrap="none">
              <a:spAutoFit/>
            </a:bodyPr>
            <a:lstStyle/>
            <a:p>
              <a:pPr lvl="0"/>
              <a:r>
                <a:rPr lang="en-US" sz="2400" b="1" dirty="0">
                  <a:solidFill>
                    <a:srgbClr val="0070C0"/>
                  </a:solidFill>
                </a:rPr>
                <a:t>Might</a:t>
              </a:r>
            </a:p>
          </p:txBody>
        </p:sp>
      </p:grpSp>
      <p:grpSp>
        <p:nvGrpSpPr>
          <p:cNvPr id="18" name="Group 17">
            <a:extLst>
              <a:ext uri="{FF2B5EF4-FFF2-40B4-BE49-F238E27FC236}">
                <a16:creationId xmlns:a16="http://schemas.microsoft.com/office/drawing/2014/main" id="{ED4EDC48-E612-0372-2E98-AEFC0D3CBD48}"/>
              </a:ext>
            </a:extLst>
          </p:cNvPr>
          <p:cNvGrpSpPr/>
          <p:nvPr/>
        </p:nvGrpSpPr>
        <p:grpSpPr>
          <a:xfrm>
            <a:off x="1875442" y="2914038"/>
            <a:ext cx="7957019" cy="2030445"/>
            <a:chOff x="491338" y="3019372"/>
            <a:chExt cx="7957019" cy="2030445"/>
          </a:xfrm>
        </p:grpSpPr>
        <p:sp>
          <p:nvSpPr>
            <p:cNvPr id="19" name="Parallelogram 18">
              <a:extLst>
                <a:ext uri="{FF2B5EF4-FFF2-40B4-BE49-F238E27FC236}">
                  <a16:creationId xmlns:a16="http://schemas.microsoft.com/office/drawing/2014/main" id="{DA90DD5A-99D7-8049-4201-9EE1CF811961}"/>
                </a:ext>
              </a:extLst>
            </p:cNvPr>
            <p:cNvSpPr/>
            <p:nvPr/>
          </p:nvSpPr>
          <p:spPr>
            <a:xfrm flipH="1">
              <a:off x="5336018" y="4273873"/>
              <a:ext cx="528051" cy="288572"/>
            </a:xfrm>
            <a:prstGeom prst="parallelogram">
              <a:avLst>
                <a:gd name="adj" fmla="val 68104"/>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Parallelogram 19">
              <a:extLst>
                <a:ext uri="{FF2B5EF4-FFF2-40B4-BE49-F238E27FC236}">
                  <a16:creationId xmlns:a16="http://schemas.microsoft.com/office/drawing/2014/main" id="{3B965827-D767-9BDA-A972-D7F032962342}"/>
                </a:ext>
              </a:extLst>
            </p:cNvPr>
            <p:cNvSpPr/>
            <p:nvPr/>
          </p:nvSpPr>
          <p:spPr>
            <a:xfrm flipH="1">
              <a:off x="5637762" y="4273874"/>
              <a:ext cx="528051" cy="288572"/>
            </a:xfrm>
            <a:prstGeom prst="parallelogram">
              <a:avLst>
                <a:gd name="adj" fmla="val 68104"/>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Parallelogram 20">
              <a:extLst>
                <a:ext uri="{FF2B5EF4-FFF2-40B4-BE49-F238E27FC236}">
                  <a16:creationId xmlns:a16="http://schemas.microsoft.com/office/drawing/2014/main" id="{A62A7382-6A2E-647C-9CD9-F296AECEE03E}"/>
                </a:ext>
              </a:extLst>
            </p:cNvPr>
            <p:cNvSpPr/>
            <p:nvPr/>
          </p:nvSpPr>
          <p:spPr>
            <a:xfrm flipH="1">
              <a:off x="5939505" y="4273875"/>
              <a:ext cx="528051" cy="288572"/>
            </a:xfrm>
            <a:prstGeom prst="parallelogram">
              <a:avLst>
                <a:gd name="adj" fmla="val 68104"/>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Parallelogram 21">
              <a:extLst>
                <a:ext uri="{FF2B5EF4-FFF2-40B4-BE49-F238E27FC236}">
                  <a16:creationId xmlns:a16="http://schemas.microsoft.com/office/drawing/2014/main" id="{F2FE5A4C-D80D-903E-DB13-81713DCE8CF9}"/>
                </a:ext>
              </a:extLst>
            </p:cNvPr>
            <p:cNvSpPr/>
            <p:nvPr/>
          </p:nvSpPr>
          <p:spPr>
            <a:xfrm flipH="1">
              <a:off x="6241249" y="4273876"/>
              <a:ext cx="528051" cy="288572"/>
            </a:xfrm>
            <a:prstGeom prst="parallelogram">
              <a:avLst>
                <a:gd name="adj" fmla="val 68104"/>
              </a:avLst>
            </a:prstGeom>
            <a:solidFill>
              <a:srgbClr val="B08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Parallelogram 22">
              <a:extLst>
                <a:ext uri="{FF2B5EF4-FFF2-40B4-BE49-F238E27FC236}">
                  <a16:creationId xmlns:a16="http://schemas.microsoft.com/office/drawing/2014/main" id="{057A6F32-9604-9F87-641D-6313601CFB1C}"/>
                </a:ext>
              </a:extLst>
            </p:cNvPr>
            <p:cNvSpPr/>
            <p:nvPr/>
          </p:nvSpPr>
          <p:spPr>
            <a:xfrm flipH="1">
              <a:off x="6542992" y="4273876"/>
              <a:ext cx="528051" cy="288572"/>
            </a:xfrm>
            <a:prstGeom prst="parallelogram">
              <a:avLst>
                <a:gd name="adj" fmla="val 68104"/>
              </a:avLst>
            </a:prstGeom>
            <a:solidFill>
              <a:srgbClr val="8A6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Parallelogram 23">
              <a:extLst>
                <a:ext uri="{FF2B5EF4-FFF2-40B4-BE49-F238E27FC236}">
                  <a16:creationId xmlns:a16="http://schemas.microsoft.com/office/drawing/2014/main" id="{4031311A-DD4C-5E21-2993-6FF53CF15851}"/>
                </a:ext>
              </a:extLst>
            </p:cNvPr>
            <p:cNvSpPr/>
            <p:nvPr/>
          </p:nvSpPr>
          <p:spPr>
            <a:xfrm>
              <a:off x="5370729" y="3038448"/>
              <a:ext cx="528051" cy="288572"/>
            </a:xfrm>
            <a:prstGeom prst="parallelogram">
              <a:avLst>
                <a:gd name="adj" fmla="val 68104"/>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Parallelogram 24">
              <a:extLst>
                <a:ext uri="{FF2B5EF4-FFF2-40B4-BE49-F238E27FC236}">
                  <a16:creationId xmlns:a16="http://schemas.microsoft.com/office/drawing/2014/main" id="{6CFAF541-EC9A-0014-30B3-301D86F54999}"/>
                </a:ext>
              </a:extLst>
            </p:cNvPr>
            <p:cNvSpPr/>
            <p:nvPr/>
          </p:nvSpPr>
          <p:spPr>
            <a:xfrm>
              <a:off x="5672472" y="3038449"/>
              <a:ext cx="528051" cy="288572"/>
            </a:xfrm>
            <a:prstGeom prst="parallelogram">
              <a:avLst>
                <a:gd name="adj" fmla="val 68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Parallelogram 25">
              <a:extLst>
                <a:ext uri="{FF2B5EF4-FFF2-40B4-BE49-F238E27FC236}">
                  <a16:creationId xmlns:a16="http://schemas.microsoft.com/office/drawing/2014/main" id="{9E0C6437-9EFE-A5FA-4774-4988C9ADF7BB}"/>
                </a:ext>
              </a:extLst>
            </p:cNvPr>
            <p:cNvSpPr/>
            <p:nvPr/>
          </p:nvSpPr>
          <p:spPr>
            <a:xfrm>
              <a:off x="5974216" y="3038450"/>
              <a:ext cx="528051" cy="288572"/>
            </a:xfrm>
            <a:prstGeom prst="parallelogram">
              <a:avLst>
                <a:gd name="adj" fmla="val 68104"/>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 name="Parallelogram 26">
              <a:extLst>
                <a:ext uri="{FF2B5EF4-FFF2-40B4-BE49-F238E27FC236}">
                  <a16:creationId xmlns:a16="http://schemas.microsoft.com/office/drawing/2014/main" id="{44A6F5FC-6461-8CE4-B054-E3AB10EE56BE}"/>
                </a:ext>
              </a:extLst>
            </p:cNvPr>
            <p:cNvSpPr/>
            <p:nvPr/>
          </p:nvSpPr>
          <p:spPr>
            <a:xfrm>
              <a:off x="6275959" y="3038451"/>
              <a:ext cx="528051" cy="288572"/>
            </a:xfrm>
            <a:prstGeom prst="parallelogram">
              <a:avLst>
                <a:gd name="adj" fmla="val 68104"/>
              </a:avLst>
            </a:prstGeom>
            <a:solidFill>
              <a:srgbClr val="B08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 name="Parallelogram 27">
              <a:extLst>
                <a:ext uri="{FF2B5EF4-FFF2-40B4-BE49-F238E27FC236}">
                  <a16:creationId xmlns:a16="http://schemas.microsoft.com/office/drawing/2014/main" id="{520EC4A7-1E40-8A0A-BC04-883CCDADE531}"/>
                </a:ext>
              </a:extLst>
            </p:cNvPr>
            <p:cNvSpPr/>
            <p:nvPr/>
          </p:nvSpPr>
          <p:spPr>
            <a:xfrm>
              <a:off x="6577702" y="3038451"/>
              <a:ext cx="528051" cy="288572"/>
            </a:xfrm>
            <a:prstGeom prst="parallelogram">
              <a:avLst>
                <a:gd name="adj" fmla="val 68104"/>
              </a:avLst>
            </a:prstGeom>
            <a:solidFill>
              <a:srgbClr val="8A6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Hexagon 28">
              <a:extLst>
                <a:ext uri="{FF2B5EF4-FFF2-40B4-BE49-F238E27FC236}">
                  <a16:creationId xmlns:a16="http://schemas.microsoft.com/office/drawing/2014/main" id="{C939E5C5-7FCB-8954-439F-532F68E43DFA}"/>
                </a:ext>
              </a:extLst>
            </p:cNvPr>
            <p:cNvSpPr/>
            <p:nvPr/>
          </p:nvSpPr>
          <p:spPr>
            <a:xfrm flipH="1">
              <a:off x="1603348" y="3136205"/>
              <a:ext cx="5129637" cy="1836261"/>
            </a:xfrm>
            <a:prstGeom prst="hexagon">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Freeform 117">
              <a:extLst>
                <a:ext uri="{FF2B5EF4-FFF2-40B4-BE49-F238E27FC236}">
                  <a16:creationId xmlns:a16="http://schemas.microsoft.com/office/drawing/2014/main" id="{8FDB8AAD-4653-1722-1F97-052E74E77AC4}"/>
                </a:ext>
              </a:extLst>
            </p:cNvPr>
            <p:cNvSpPr>
              <a:spLocks noChangeAspect="1"/>
            </p:cNvSpPr>
            <p:nvPr/>
          </p:nvSpPr>
          <p:spPr>
            <a:xfrm flipH="1">
              <a:off x="6500010" y="3019372"/>
              <a:ext cx="1948347" cy="1679699"/>
            </a:xfrm>
            <a:custGeom>
              <a:avLst/>
              <a:gdLst>
                <a:gd name="connsiteX0" fmla="*/ 1258523 w 1750017"/>
                <a:gd name="connsiteY0" fmla="*/ 0 h 1508716"/>
                <a:gd name="connsiteX1" fmla="*/ 491494 w 1750017"/>
                <a:gd name="connsiteY1" fmla="*/ 0 h 1508716"/>
                <a:gd name="connsiteX2" fmla="*/ 0 w 1750017"/>
                <a:gd name="connsiteY2" fmla="*/ 754358 h 1508716"/>
                <a:gd name="connsiteX3" fmla="*/ 491494 w 1750017"/>
                <a:gd name="connsiteY3" fmla="*/ 1508716 h 1508716"/>
                <a:gd name="connsiteX4" fmla="*/ 1258523 w 1750017"/>
                <a:gd name="connsiteY4" fmla="*/ 1508716 h 1508716"/>
                <a:gd name="connsiteX5" fmla="*/ 1750017 w 1750017"/>
                <a:gd name="connsiteY5" fmla="*/ 754358 h 1508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0017" h="1508716">
                  <a:moveTo>
                    <a:pt x="1258523" y="0"/>
                  </a:moveTo>
                  <a:lnTo>
                    <a:pt x="491494" y="0"/>
                  </a:lnTo>
                  <a:lnTo>
                    <a:pt x="0" y="754358"/>
                  </a:lnTo>
                  <a:lnTo>
                    <a:pt x="491494" y="1508716"/>
                  </a:lnTo>
                  <a:lnTo>
                    <a:pt x="1258523" y="1508716"/>
                  </a:lnTo>
                  <a:lnTo>
                    <a:pt x="1750017" y="754358"/>
                  </a:lnTo>
                  <a:close/>
                </a:path>
              </a:pathLst>
            </a:custGeom>
            <a:solidFill>
              <a:srgbClr val="DEA90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bg1"/>
                </a:solidFill>
              </a:endParaRPr>
            </a:p>
          </p:txBody>
        </p:sp>
        <p:sp>
          <p:nvSpPr>
            <p:cNvPr id="31" name="Rectangle 30">
              <a:extLst>
                <a:ext uri="{FF2B5EF4-FFF2-40B4-BE49-F238E27FC236}">
                  <a16:creationId xmlns:a16="http://schemas.microsoft.com/office/drawing/2014/main" id="{C937DE4C-991A-1449-E26E-57D23F6FECC2}"/>
                </a:ext>
              </a:extLst>
            </p:cNvPr>
            <p:cNvSpPr/>
            <p:nvPr/>
          </p:nvSpPr>
          <p:spPr>
            <a:xfrm>
              <a:off x="491338" y="3812208"/>
              <a:ext cx="944810" cy="461665"/>
            </a:xfrm>
            <a:prstGeom prst="rect">
              <a:avLst/>
            </a:prstGeom>
          </p:spPr>
          <p:txBody>
            <a:bodyPr wrap="none">
              <a:spAutoFit/>
            </a:bodyPr>
            <a:lstStyle/>
            <a:p>
              <a:pPr lvl="0"/>
              <a:r>
                <a:rPr lang="en-US" sz="2400" b="1" dirty="0">
                  <a:solidFill>
                    <a:srgbClr val="8A6900"/>
                  </a:solidFill>
                  <a:latin typeface="Calibri" panose="020F0502020204030204" pitchFamily="34" charset="0"/>
                  <a:cs typeface="Calibri" panose="020F0502020204030204" pitchFamily="34" charset="0"/>
                </a:rPr>
                <a:t>Might</a:t>
              </a:r>
            </a:p>
          </p:txBody>
        </p:sp>
        <p:sp>
          <p:nvSpPr>
            <p:cNvPr id="32" name="Rectangle 31">
              <a:extLst>
                <a:ext uri="{FF2B5EF4-FFF2-40B4-BE49-F238E27FC236}">
                  <a16:creationId xmlns:a16="http://schemas.microsoft.com/office/drawing/2014/main" id="{8DBBE92D-763B-8F85-83B7-05870390AA7E}"/>
                </a:ext>
              </a:extLst>
            </p:cNvPr>
            <p:cNvSpPr/>
            <p:nvPr/>
          </p:nvSpPr>
          <p:spPr>
            <a:xfrm>
              <a:off x="2254442" y="3208544"/>
              <a:ext cx="4455381" cy="1841273"/>
            </a:xfrm>
            <a:prstGeom prst="rect">
              <a:avLst/>
            </a:prstGeom>
          </p:spPr>
          <p:txBody>
            <a:bodyPr wrap="square">
              <a:spAutoFit/>
            </a:bodyPr>
            <a:lstStyle/>
            <a:p>
              <a:pPr>
                <a:lnSpc>
                  <a:spcPct val="115000"/>
                </a:lnSpc>
              </a:pPr>
              <a:r>
                <a:rPr lang="en-US" sz="2000" dirty="0">
                  <a:effectLst/>
                  <a:latin typeface="Calibri" panose="020F0502020204030204" pitchFamily="34" charset="0"/>
                  <a:ea typeface="Calibri" panose="020F0502020204030204" pitchFamily="34" charset="0"/>
                </a:rPr>
                <a:t>Direct speech –                                     </a:t>
              </a:r>
              <a:r>
                <a:rPr lang="en-IN" sz="2000" dirty="0">
                  <a:effectLst/>
                  <a:latin typeface="Calibri" panose="020F0502020204030204" pitchFamily="34" charset="0"/>
                  <a:ea typeface="Calibri" panose="020F0502020204030204" pitchFamily="34" charset="0"/>
                </a:rPr>
                <a:t>Reeta said, “I may be late for school.” </a:t>
              </a:r>
            </a:p>
            <a:p>
              <a:pPr>
                <a:lnSpc>
                  <a:spcPct val="115000"/>
                </a:lnSpc>
              </a:pPr>
              <a:r>
                <a:rPr lang="en-IN" sz="2000" dirty="0">
                  <a:effectLst/>
                  <a:latin typeface="Calibri" panose="020F0502020204030204" pitchFamily="34" charset="0"/>
                  <a:ea typeface="Calibri" panose="020F0502020204030204" pitchFamily="34" charset="0"/>
                </a:rPr>
                <a:t>Indirect speech –</a:t>
              </a:r>
            </a:p>
            <a:p>
              <a:pPr>
                <a:lnSpc>
                  <a:spcPct val="115000"/>
                </a:lnSpc>
              </a:pPr>
              <a:r>
                <a:rPr lang="en-IN" sz="2000" dirty="0">
                  <a:effectLst/>
                  <a:latin typeface="Calibri" panose="020F0502020204030204" pitchFamily="34" charset="0"/>
                  <a:ea typeface="Calibri" panose="020F0502020204030204" pitchFamily="34" charset="0"/>
                </a:rPr>
                <a:t>Reeta said that she </a:t>
              </a:r>
              <a:r>
                <a:rPr lang="en-IN" sz="2000" b="1" dirty="0">
                  <a:effectLst/>
                  <a:latin typeface="Calibri" panose="020F0502020204030204" pitchFamily="34" charset="0"/>
                  <a:ea typeface="Calibri" panose="020F0502020204030204" pitchFamily="34" charset="0"/>
                </a:rPr>
                <a:t>might</a:t>
              </a:r>
              <a:r>
                <a:rPr lang="en-IN" sz="2000" dirty="0">
                  <a:effectLst/>
                  <a:latin typeface="Calibri" panose="020F0502020204030204" pitchFamily="34" charset="0"/>
                  <a:ea typeface="Calibri" panose="020F0502020204030204" pitchFamily="34" charset="0"/>
                </a:rPr>
                <a:t> be late for school.</a:t>
              </a:r>
              <a:endParaRPr lang="en-US" sz="2000" dirty="0"/>
            </a:p>
          </p:txBody>
        </p:sp>
      </p:grpSp>
      <p:grpSp>
        <p:nvGrpSpPr>
          <p:cNvPr id="33" name="Group 32">
            <a:extLst>
              <a:ext uri="{FF2B5EF4-FFF2-40B4-BE49-F238E27FC236}">
                <a16:creationId xmlns:a16="http://schemas.microsoft.com/office/drawing/2014/main" id="{F2F27719-FD08-0A3B-AEF5-5FBA923BDC9B}"/>
              </a:ext>
            </a:extLst>
          </p:cNvPr>
          <p:cNvGrpSpPr/>
          <p:nvPr/>
        </p:nvGrpSpPr>
        <p:grpSpPr>
          <a:xfrm>
            <a:off x="2625171" y="4970700"/>
            <a:ext cx="7691971" cy="1659570"/>
            <a:chOff x="891819" y="4858217"/>
            <a:chExt cx="7691971" cy="1659570"/>
          </a:xfrm>
        </p:grpSpPr>
        <p:sp>
          <p:nvSpPr>
            <p:cNvPr id="34" name="Parallelogram 33">
              <a:extLst>
                <a:ext uri="{FF2B5EF4-FFF2-40B4-BE49-F238E27FC236}">
                  <a16:creationId xmlns:a16="http://schemas.microsoft.com/office/drawing/2014/main" id="{923683F8-415E-486C-121F-68A2AB8170E3}"/>
                </a:ext>
              </a:extLst>
            </p:cNvPr>
            <p:cNvSpPr/>
            <p:nvPr/>
          </p:nvSpPr>
          <p:spPr>
            <a:xfrm>
              <a:off x="3515458" y="6178870"/>
              <a:ext cx="528051" cy="288572"/>
            </a:xfrm>
            <a:prstGeom prst="parallelogram">
              <a:avLst>
                <a:gd name="adj" fmla="val 68104"/>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Parallelogram 34">
              <a:extLst>
                <a:ext uri="{FF2B5EF4-FFF2-40B4-BE49-F238E27FC236}">
                  <a16:creationId xmlns:a16="http://schemas.microsoft.com/office/drawing/2014/main" id="{AC45A576-D4B0-BD20-293E-B13E9B03DA66}"/>
                </a:ext>
              </a:extLst>
            </p:cNvPr>
            <p:cNvSpPr/>
            <p:nvPr/>
          </p:nvSpPr>
          <p:spPr>
            <a:xfrm>
              <a:off x="3213714" y="6178871"/>
              <a:ext cx="528051" cy="288572"/>
            </a:xfrm>
            <a:prstGeom prst="parallelogram">
              <a:avLst>
                <a:gd name="adj" fmla="val 68104"/>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Parallelogram 35">
              <a:extLst>
                <a:ext uri="{FF2B5EF4-FFF2-40B4-BE49-F238E27FC236}">
                  <a16:creationId xmlns:a16="http://schemas.microsoft.com/office/drawing/2014/main" id="{90C1F63A-2F6E-C683-8084-65BBD7B4D8A8}"/>
                </a:ext>
              </a:extLst>
            </p:cNvPr>
            <p:cNvSpPr/>
            <p:nvPr/>
          </p:nvSpPr>
          <p:spPr>
            <a:xfrm>
              <a:off x="2911971" y="6178872"/>
              <a:ext cx="528051" cy="288572"/>
            </a:xfrm>
            <a:prstGeom prst="parallelogram">
              <a:avLst>
                <a:gd name="adj" fmla="val 68104"/>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Parallelogram 36">
              <a:extLst>
                <a:ext uri="{FF2B5EF4-FFF2-40B4-BE49-F238E27FC236}">
                  <a16:creationId xmlns:a16="http://schemas.microsoft.com/office/drawing/2014/main" id="{A741F4C8-B998-E7D5-2F9C-EBB68EEDA4BC}"/>
                </a:ext>
              </a:extLst>
            </p:cNvPr>
            <p:cNvSpPr/>
            <p:nvPr/>
          </p:nvSpPr>
          <p:spPr>
            <a:xfrm>
              <a:off x="2610227" y="6178873"/>
              <a:ext cx="528051" cy="288572"/>
            </a:xfrm>
            <a:prstGeom prst="parallelogram">
              <a:avLst>
                <a:gd name="adj" fmla="val 68104"/>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Parallelogram 37">
              <a:extLst>
                <a:ext uri="{FF2B5EF4-FFF2-40B4-BE49-F238E27FC236}">
                  <a16:creationId xmlns:a16="http://schemas.microsoft.com/office/drawing/2014/main" id="{0DAD14B7-3BED-964A-A698-99BC9BEE2600}"/>
                </a:ext>
              </a:extLst>
            </p:cNvPr>
            <p:cNvSpPr/>
            <p:nvPr/>
          </p:nvSpPr>
          <p:spPr>
            <a:xfrm>
              <a:off x="2308484" y="6178873"/>
              <a:ext cx="528051" cy="288572"/>
            </a:xfrm>
            <a:prstGeom prst="parallelogram">
              <a:avLst>
                <a:gd name="adj" fmla="val 68104"/>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Parallelogram 38">
              <a:extLst>
                <a:ext uri="{FF2B5EF4-FFF2-40B4-BE49-F238E27FC236}">
                  <a16:creationId xmlns:a16="http://schemas.microsoft.com/office/drawing/2014/main" id="{0FB56921-8A7A-3CF8-C316-EABD95374F46}"/>
                </a:ext>
              </a:extLst>
            </p:cNvPr>
            <p:cNvSpPr/>
            <p:nvPr/>
          </p:nvSpPr>
          <p:spPr>
            <a:xfrm flipH="1">
              <a:off x="3480747" y="4943445"/>
              <a:ext cx="528051" cy="288572"/>
            </a:xfrm>
            <a:prstGeom prst="parallelogram">
              <a:avLst>
                <a:gd name="adj" fmla="val 68104"/>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Parallelogram 39">
              <a:extLst>
                <a:ext uri="{FF2B5EF4-FFF2-40B4-BE49-F238E27FC236}">
                  <a16:creationId xmlns:a16="http://schemas.microsoft.com/office/drawing/2014/main" id="{00843B6D-E5E9-FD41-BFCB-5F55B9691B80}"/>
                </a:ext>
              </a:extLst>
            </p:cNvPr>
            <p:cNvSpPr/>
            <p:nvPr/>
          </p:nvSpPr>
          <p:spPr>
            <a:xfrm flipH="1">
              <a:off x="3179004" y="4943446"/>
              <a:ext cx="528051" cy="288572"/>
            </a:xfrm>
            <a:prstGeom prst="parallelogram">
              <a:avLst>
                <a:gd name="adj" fmla="val 68104"/>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Parallelogram 40">
              <a:extLst>
                <a:ext uri="{FF2B5EF4-FFF2-40B4-BE49-F238E27FC236}">
                  <a16:creationId xmlns:a16="http://schemas.microsoft.com/office/drawing/2014/main" id="{83322712-A97F-E85F-80BE-23F73F5C4F4C}"/>
                </a:ext>
              </a:extLst>
            </p:cNvPr>
            <p:cNvSpPr/>
            <p:nvPr/>
          </p:nvSpPr>
          <p:spPr>
            <a:xfrm flipH="1">
              <a:off x="2877260" y="4943447"/>
              <a:ext cx="528051" cy="288572"/>
            </a:xfrm>
            <a:prstGeom prst="parallelogram">
              <a:avLst>
                <a:gd name="adj" fmla="val 68104"/>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Parallelogram 41">
              <a:extLst>
                <a:ext uri="{FF2B5EF4-FFF2-40B4-BE49-F238E27FC236}">
                  <a16:creationId xmlns:a16="http://schemas.microsoft.com/office/drawing/2014/main" id="{A28EDB72-CF7C-6F4A-E31F-D6455E833883}"/>
                </a:ext>
              </a:extLst>
            </p:cNvPr>
            <p:cNvSpPr/>
            <p:nvPr/>
          </p:nvSpPr>
          <p:spPr>
            <a:xfrm flipH="1">
              <a:off x="2575517" y="4943448"/>
              <a:ext cx="528051" cy="288572"/>
            </a:xfrm>
            <a:prstGeom prst="parallelogram">
              <a:avLst>
                <a:gd name="adj" fmla="val 68104"/>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Parallelogram 42">
              <a:extLst>
                <a:ext uri="{FF2B5EF4-FFF2-40B4-BE49-F238E27FC236}">
                  <a16:creationId xmlns:a16="http://schemas.microsoft.com/office/drawing/2014/main" id="{716AA134-FAA9-2AAE-8F33-EC447F655C07}"/>
                </a:ext>
              </a:extLst>
            </p:cNvPr>
            <p:cNvSpPr/>
            <p:nvPr/>
          </p:nvSpPr>
          <p:spPr>
            <a:xfrm flipH="1">
              <a:off x="2273774" y="4943448"/>
              <a:ext cx="528051" cy="288572"/>
            </a:xfrm>
            <a:prstGeom prst="parallelogram">
              <a:avLst>
                <a:gd name="adj" fmla="val 68104"/>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Hexagon 43">
              <a:extLst>
                <a:ext uri="{FF2B5EF4-FFF2-40B4-BE49-F238E27FC236}">
                  <a16:creationId xmlns:a16="http://schemas.microsoft.com/office/drawing/2014/main" id="{F8A90C4B-D394-30F9-6142-552BA7A35B1A}"/>
                </a:ext>
              </a:extLst>
            </p:cNvPr>
            <p:cNvSpPr/>
            <p:nvPr/>
          </p:nvSpPr>
          <p:spPr>
            <a:xfrm>
              <a:off x="1630984" y="5101958"/>
              <a:ext cx="5235050" cy="1206973"/>
            </a:xfrm>
            <a:prstGeom prst="hexagon">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Freeform 132">
              <a:extLst>
                <a:ext uri="{FF2B5EF4-FFF2-40B4-BE49-F238E27FC236}">
                  <a16:creationId xmlns:a16="http://schemas.microsoft.com/office/drawing/2014/main" id="{2C485DDE-B4BB-463B-AF16-BC7B5FE84B51}"/>
                </a:ext>
              </a:extLst>
            </p:cNvPr>
            <p:cNvSpPr>
              <a:spLocks noChangeAspect="1"/>
            </p:cNvSpPr>
            <p:nvPr/>
          </p:nvSpPr>
          <p:spPr>
            <a:xfrm>
              <a:off x="891819" y="4858217"/>
              <a:ext cx="1924998" cy="1659570"/>
            </a:xfrm>
            <a:custGeom>
              <a:avLst/>
              <a:gdLst>
                <a:gd name="connsiteX0" fmla="*/ 491494 w 1750017"/>
                <a:gd name="connsiteY0" fmla="*/ 0 h 1508716"/>
                <a:gd name="connsiteX1" fmla="*/ 1258523 w 1750017"/>
                <a:gd name="connsiteY1" fmla="*/ 0 h 1508716"/>
                <a:gd name="connsiteX2" fmla="*/ 1750017 w 1750017"/>
                <a:gd name="connsiteY2" fmla="*/ 754358 h 1508716"/>
                <a:gd name="connsiteX3" fmla="*/ 1258523 w 1750017"/>
                <a:gd name="connsiteY3" fmla="*/ 1508716 h 1508716"/>
                <a:gd name="connsiteX4" fmla="*/ 491494 w 1750017"/>
                <a:gd name="connsiteY4" fmla="*/ 1508716 h 1508716"/>
                <a:gd name="connsiteX5" fmla="*/ 0 w 1750017"/>
                <a:gd name="connsiteY5" fmla="*/ 754358 h 1508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0017" h="1508716">
                  <a:moveTo>
                    <a:pt x="491494" y="0"/>
                  </a:moveTo>
                  <a:lnTo>
                    <a:pt x="1258523" y="0"/>
                  </a:lnTo>
                  <a:lnTo>
                    <a:pt x="1750017" y="754358"/>
                  </a:lnTo>
                  <a:lnTo>
                    <a:pt x="1258523" y="1508716"/>
                  </a:lnTo>
                  <a:lnTo>
                    <a:pt x="491494" y="1508716"/>
                  </a:lnTo>
                  <a:lnTo>
                    <a:pt x="0" y="754358"/>
                  </a:lnTo>
                  <a:close/>
                </a:path>
              </a:pathLst>
            </a:cu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To show duty</a:t>
              </a:r>
            </a:p>
            <a:p>
              <a:pPr algn="ctr"/>
              <a:r>
                <a:rPr lang="en-US" sz="2000" dirty="0">
                  <a:solidFill>
                    <a:schemeClr val="bg1"/>
                  </a:solidFill>
                </a:rPr>
                <a:t>or obligation</a:t>
              </a:r>
            </a:p>
          </p:txBody>
        </p:sp>
        <p:sp>
          <p:nvSpPr>
            <p:cNvPr id="46" name="Rectangle 45">
              <a:extLst>
                <a:ext uri="{FF2B5EF4-FFF2-40B4-BE49-F238E27FC236}">
                  <a16:creationId xmlns:a16="http://schemas.microsoft.com/office/drawing/2014/main" id="{F98C491C-ABE2-2EF8-3065-6ACCFFCDC539}"/>
                </a:ext>
              </a:extLst>
            </p:cNvPr>
            <p:cNvSpPr/>
            <p:nvPr/>
          </p:nvSpPr>
          <p:spPr>
            <a:xfrm>
              <a:off x="6859586" y="5474609"/>
              <a:ext cx="1724204" cy="461665"/>
            </a:xfrm>
            <a:prstGeom prst="rect">
              <a:avLst/>
            </a:prstGeom>
          </p:spPr>
          <p:txBody>
            <a:bodyPr wrap="square">
              <a:spAutoFit/>
            </a:bodyPr>
            <a:lstStyle/>
            <a:p>
              <a:pPr lvl="0"/>
              <a:r>
                <a:rPr lang="en-US" sz="2400" b="1" dirty="0">
                  <a:solidFill>
                    <a:srgbClr val="131E0C"/>
                  </a:solidFill>
                </a:rPr>
                <a:t>Ought to</a:t>
              </a:r>
            </a:p>
          </p:txBody>
        </p:sp>
        <p:sp>
          <p:nvSpPr>
            <p:cNvPr id="47" name="Rectangle 46">
              <a:extLst>
                <a:ext uri="{FF2B5EF4-FFF2-40B4-BE49-F238E27FC236}">
                  <a16:creationId xmlns:a16="http://schemas.microsoft.com/office/drawing/2014/main" id="{CB736737-4D50-FA09-6711-B8D79AC69526}"/>
                </a:ext>
              </a:extLst>
            </p:cNvPr>
            <p:cNvSpPr/>
            <p:nvPr/>
          </p:nvSpPr>
          <p:spPr>
            <a:xfrm>
              <a:off x="2764722" y="5189700"/>
              <a:ext cx="4178566" cy="1015663"/>
            </a:xfrm>
            <a:prstGeom prst="rect">
              <a:avLst/>
            </a:prstGeom>
          </p:spPr>
          <p:txBody>
            <a:bodyPr wrap="square">
              <a:spAutoFit/>
            </a:bodyPr>
            <a:lstStyle/>
            <a:p>
              <a:r>
                <a:rPr lang="en-IN" sz="2000" dirty="0">
                  <a:effectLst/>
                  <a:latin typeface="Calibri" panose="020F0502020204030204" pitchFamily="34" charset="0"/>
                  <a:ea typeface="Calibri" panose="020F0502020204030204" pitchFamily="34" charset="0"/>
                </a:rPr>
                <a:t>E.g. 1: We </a:t>
              </a:r>
              <a:r>
                <a:rPr lang="en-IN" sz="2000" b="1" dirty="0">
                  <a:effectLst/>
                  <a:latin typeface="Calibri" panose="020F0502020204030204" pitchFamily="34" charset="0"/>
                  <a:ea typeface="Calibri" panose="020F0502020204030204" pitchFamily="34" charset="0"/>
                </a:rPr>
                <a:t>ought to</a:t>
              </a:r>
              <a:r>
                <a:rPr lang="en-IN" sz="2000" dirty="0">
                  <a:effectLst/>
                  <a:latin typeface="Calibri" panose="020F0502020204030204" pitchFamily="34" charset="0"/>
                  <a:ea typeface="Calibri" panose="020F0502020204030204" pitchFamily="34" charset="0"/>
                </a:rPr>
                <a:t> be kind to others.</a:t>
              </a:r>
            </a:p>
            <a:p>
              <a:r>
                <a:rPr lang="en-IN" sz="2000" dirty="0">
                  <a:latin typeface="Calibri" panose="020F0502020204030204" pitchFamily="34" charset="0"/>
                  <a:ea typeface="Calibri" panose="020F0502020204030204" pitchFamily="34" charset="0"/>
                </a:rPr>
                <a:t>E.g. 2: </a:t>
              </a:r>
              <a:r>
                <a:rPr lang="en-IN" sz="2000" dirty="0">
                  <a:effectLst/>
                  <a:latin typeface="Calibri" panose="020F0502020204030204" pitchFamily="34" charset="0"/>
                  <a:ea typeface="Calibri" panose="020F0502020204030204" pitchFamily="34" charset="0"/>
                </a:rPr>
                <a:t>We </a:t>
              </a:r>
              <a:r>
                <a:rPr lang="en-IN" sz="2000" b="1" dirty="0">
                  <a:effectLst/>
                  <a:latin typeface="Calibri" panose="020F0502020204030204" pitchFamily="34" charset="0"/>
                  <a:ea typeface="Calibri" panose="020F0502020204030204" pitchFamily="34" charset="0"/>
                </a:rPr>
                <a:t>ought to</a:t>
              </a:r>
              <a:r>
                <a:rPr lang="en-IN" sz="2000" dirty="0">
                  <a:effectLst/>
                  <a:latin typeface="Calibri" panose="020F0502020204030204" pitchFamily="34" charset="0"/>
                  <a:ea typeface="Calibri" panose="020F0502020204030204" pitchFamily="34" charset="0"/>
                </a:rPr>
                <a:t> respect our parents.</a:t>
              </a:r>
              <a:endParaRPr lang="en-US" sz="2000" dirty="0"/>
            </a:p>
          </p:txBody>
        </p:sp>
      </p:grpSp>
      <p:sp>
        <p:nvSpPr>
          <p:cNvPr id="48" name="TextBox 47">
            <a:extLst>
              <a:ext uri="{FF2B5EF4-FFF2-40B4-BE49-F238E27FC236}">
                <a16:creationId xmlns:a16="http://schemas.microsoft.com/office/drawing/2014/main" id="{C27C229E-6AF4-2054-BC12-89F50771DCD7}"/>
              </a:ext>
            </a:extLst>
          </p:cNvPr>
          <p:cNvSpPr txBox="1"/>
          <p:nvPr/>
        </p:nvSpPr>
        <p:spPr>
          <a:xfrm>
            <a:off x="8136670" y="2949591"/>
            <a:ext cx="1468485" cy="1631216"/>
          </a:xfrm>
          <a:prstGeom prst="rect">
            <a:avLst/>
          </a:prstGeom>
          <a:noFill/>
        </p:spPr>
        <p:txBody>
          <a:bodyPr wrap="square" rtlCol="0">
            <a:spAutoFit/>
          </a:bodyPr>
          <a:lstStyle/>
          <a:p>
            <a:pPr algn="ctr"/>
            <a:r>
              <a:rPr lang="en-US" sz="2000" dirty="0">
                <a:solidFill>
                  <a:schemeClr val="bg1"/>
                </a:solidFill>
              </a:rPr>
              <a:t>As past tense for ‘may’ in indirect speech</a:t>
            </a:r>
          </a:p>
        </p:txBody>
      </p:sp>
      <p:pic>
        <p:nvPicPr>
          <p:cNvPr id="49" name="Graphic 48" descr="Lightning with solid fill">
            <a:extLst>
              <a:ext uri="{FF2B5EF4-FFF2-40B4-BE49-F238E27FC236}">
                <a16:creationId xmlns:a16="http://schemas.microsoft.com/office/drawing/2014/main" id="{DDA91AB2-AF51-7C1A-2EFA-1A978B79936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9656" y="1426041"/>
            <a:ext cx="914400" cy="914400"/>
          </a:xfrm>
          <a:prstGeom prst="rect">
            <a:avLst/>
          </a:prstGeom>
        </p:spPr>
      </p:pic>
      <p:pic>
        <p:nvPicPr>
          <p:cNvPr id="51" name="Graphic 50" descr="Classroom with solid fill">
            <a:extLst>
              <a:ext uri="{FF2B5EF4-FFF2-40B4-BE49-F238E27FC236}">
                <a16:creationId xmlns:a16="http://schemas.microsoft.com/office/drawing/2014/main" id="{9C5B63D8-6CA0-E9F8-8E52-0B301BAC854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06083" y="3237911"/>
            <a:ext cx="914400" cy="914400"/>
          </a:xfrm>
          <a:prstGeom prst="rect">
            <a:avLst/>
          </a:prstGeom>
        </p:spPr>
      </p:pic>
      <p:pic>
        <p:nvPicPr>
          <p:cNvPr id="52" name="Graphic 51" descr="Care with solid fill">
            <a:extLst>
              <a:ext uri="{FF2B5EF4-FFF2-40B4-BE49-F238E27FC236}">
                <a16:creationId xmlns:a16="http://schemas.microsoft.com/office/drawing/2014/main" id="{2D42CAA1-AD8E-E317-F55D-29ECB13500E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09656" y="5193937"/>
            <a:ext cx="914400" cy="914400"/>
          </a:xfrm>
          <a:prstGeom prst="rect">
            <a:avLst/>
          </a:prstGeom>
        </p:spPr>
      </p:pic>
    </p:spTree>
    <p:extLst>
      <p:ext uri="{BB962C8B-B14F-4D97-AF65-F5344CB8AC3E}">
        <p14:creationId xmlns:p14="http://schemas.microsoft.com/office/powerpoint/2010/main" val="323072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par>
                                <p:cTn id="8" presetID="1" presetClass="entr" presetSubtype="0" fill="hold" nodeType="withEffect">
                                  <p:stCondLst>
                                    <p:cond delay="0"/>
                                  </p:stCondLst>
                                  <p:childTnLst>
                                    <p:set>
                                      <p:cBhvr>
                                        <p:cTn id="9" dur="1" fill="hold">
                                          <p:stCondLst>
                                            <p:cond delay="0"/>
                                          </p:stCondLst>
                                        </p:cTn>
                                        <p:tgtEl>
                                          <p:spTgt spid="4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right)">
                                      <p:cBhvr>
                                        <p:cTn id="14" dur="1000"/>
                                        <p:tgtEl>
                                          <p:spTgt spid="18"/>
                                        </p:tgtEl>
                                      </p:cBhvr>
                                    </p:animEffect>
                                  </p:childTnLst>
                                </p:cTn>
                              </p:par>
                              <p:par>
                                <p:cTn id="15" presetID="1" presetClass="entr" presetSubtype="0" fill="hold" nodeType="with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left)">
                                      <p:cBhvr>
                                        <p:cTn id="21" dur="1000"/>
                                        <p:tgtEl>
                                          <p:spTgt spid="33"/>
                                        </p:tgtEl>
                                      </p:cBhvr>
                                    </p:animEffect>
                                  </p:childTnLst>
                                </p:cTn>
                              </p:par>
                              <p:par>
                                <p:cTn id="22" presetID="1" presetClass="entr" presetSubtype="0" fill="hold" nodeType="withEffect">
                                  <p:stCondLst>
                                    <p:cond delay="0"/>
                                  </p:stCondLst>
                                  <p:childTnLst>
                                    <p:set>
                                      <p:cBhvr>
                                        <p:cTn id="23"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76144-8729-5F57-39C7-F006C1856546}"/>
              </a:ext>
            </a:extLst>
          </p:cNvPr>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nchor="ctr" anchorCtr="0"/>
          <a:lstStyle/>
          <a:p>
            <a:r>
              <a:rPr lang="en-US" dirty="0"/>
              <a:t>What do these signs say?</a:t>
            </a:r>
            <a:endParaRPr lang="en-IN" dirty="0"/>
          </a:p>
        </p:txBody>
      </p:sp>
      <p:sp>
        <p:nvSpPr>
          <p:cNvPr id="5" name="Rectangle 4">
            <a:extLst>
              <a:ext uri="{FF2B5EF4-FFF2-40B4-BE49-F238E27FC236}">
                <a16:creationId xmlns:a16="http://schemas.microsoft.com/office/drawing/2014/main" id="{64C913D7-4175-AAB0-9FA9-90F1BB31906E}"/>
              </a:ext>
            </a:extLst>
          </p:cNvPr>
          <p:cNvSpPr/>
          <p:nvPr/>
        </p:nvSpPr>
        <p:spPr>
          <a:xfrm>
            <a:off x="3007764" y="4848544"/>
            <a:ext cx="1948665" cy="1348279"/>
          </a:xfrm>
          <a:prstGeom prst="rect">
            <a:avLst/>
          </a:prstGeom>
          <a:solidFill>
            <a:schemeClr val="bg1"/>
          </a:solidFill>
          <a:ln>
            <a:solidFill>
              <a:schemeClr val="accent2"/>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F3348FB3-01F2-1BA6-A6AE-8F678CFDFBDA}"/>
              </a:ext>
            </a:extLst>
          </p:cNvPr>
          <p:cNvGrpSpPr/>
          <p:nvPr/>
        </p:nvGrpSpPr>
        <p:grpSpPr>
          <a:xfrm>
            <a:off x="3051088" y="858159"/>
            <a:ext cx="1810489" cy="3922698"/>
            <a:chOff x="3051088" y="1345918"/>
            <a:chExt cx="1810489" cy="2947181"/>
          </a:xfrm>
          <a:effectLst>
            <a:outerShdw blurRad="50800" dist="38100" dir="5400000" algn="t" rotWithShape="0">
              <a:prstClr val="black">
                <a:alpha val="40000"/>
              </a:prstClr>
            </a:outerShdw>
          </a:effectLst>
        </p:grpSpPr>
        <p:sp>
          <p:nvSpPr>
            <p:cNvPr id="15" name="Rectangle 14">
              <a:extLst>
                <a:ext uri="{FF2B5EF4-FFF2-40B4-BE49-F238E27FC236}">
                  <a16:creationId xmlns:a16="http://schemas.microsoft.com/office/drawing/2014/main" id="{2AFDA255-3E5A-FD18-2EA1-466462787D12}"/>
                </a:ext>
              </a:extLst>
            </p:cNvPr>
            <p:cNvSpPr/>
            <p:nvPr/>
          </p:nvSpPr>
          <p:spPr>
            <a:xfrm rot="5400000">
              <a:off x="3899990" y="497018"/>
              <a:ext cx="112687" cy="18104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68E3430-A9E0-2FAA-EE10-14229940F2C7}"/>
                </a:ext>
              </a:extLst>
            </p:cNvPr>
            <p:cNvSpPr/>
            <p:nvPr/>
          </p:nvSpPr>
          <p:spPr>
            <a:xfrm rot="5400000">
              <a:off x="3899990" y="681712"/>
              <a:ext cx="112686" cy="18104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entagon 44">
              <a:extLst>
                <a:ext uri="{FF2B5EF4-FFF2-40B4-BE49-F238E27FC236}">
                  <a16:creationId xmlns:a16="http://schemas.microsoft.com/office/drawing/2014/main" id="{F6228205-F378-7464-057D-3E6D54865E01}"/>
                </a:ext>
              </a:extLst>
            </p:cNvPr>
            <p:cNvSpPr/>
            <p:nvPr/>
          </p:nvSpPr>
          <p:spPr>
            <a:xfrm rot="5400000">
              <a:off x="3452277" y="1314118"/>
              <a:ext cx="1008112" cy="1810487"/>
            </a:xfrm>
            <a:prstGeom prst="homePlate">
              <a:avLst>
                <a:gd name="adj" fmla="val 4829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hevron 45">
              <a:extLst>
                <a:ext uri="{FF2B5EF4-FFF2-40B4-BE49-F238E27FC236}">
                  <a16:creationId xmlns:a16="http://schemas.microsoft.com/office/drawing/2014/main" id="{3C806E23-0375-D012-B66E-FCBE5A617F2B}"/>
                </a:ext>
              </a:extLst>
            </p:cNvPr>
            <p:cNvSpPr/>
            <p:nvPr/>
          </p:nvSpPr>
          <p:spPr>
            <a:xfrm rot="5400000">
              <a:off x="2967018" y="2398540"/>
              <a:ext cx="1978630" cy="1810487"/>
            </a:xfrm>
            <a:prstGeom prst="chevron">
              <a:avLst>
                <a:gd name="adj" fmla="val 27456"/>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TextBox 18">
              <a:extLst>
                <a:ext uri="{FF2B5EF4-FFF2-40B4-BE49-F238E27FC236}">
                  <a16:creationId xmlns:a16="http://schemas.microsoft.com/office/drawing/2014/main" id="{57B09420-7E7D-6B4F-BB11-9627B37C09C5}"/>
                </a:ext>
              </a:extLst>
            </p:cNvPr>
            <p:cNvSpPr txBox="1"/>
            <p:nvPr/>
          </p:nvSpPr>
          <p:spPr>
            <a:xfrm>
              <a:off x="3704306" y="1826935"/>
              <a:ext cx="504055" cy="461665"/>
            </a:xfrm>
            <a:prstGeom prst="rect">
              <a:avLst/>
            </a:prstGeom>
            <a:noFill/>
          </p:spPr>
          <p:txBody>
            <a:bodyPr wrap="square" rtlCol="0">
              <a:spAutoFit/>
            </a:bodyPr>
            <a:lstStyle/>
            <a:p>
              <a:pPr algn="ctr"/>
              <a:r>
                <a:rPr lang="en-US" sz="2400" dirty="0">
                  <a:solidFill>
                    <a:schemeClr val="bg1"/>
                  </a:solidFill>
                </a:rPr>
                <a:t>2</a:t>
              </a:r>
            </a:p>
          </p:txBody>
        </p:sp>
        <p:sp>
          <p:nvSpPr>
            <p:cNvPr id="20" name="TextBox 19">
              <a:extLst>
                <a:ext uri="{FF2B5EF4-FFF2-40B4-BE49-F238E27FC236}">
                  <a16:creationId xmlns:a16="http://schemas.microsoft.com/office/drawing/2014/main" id="{BB8E5E91-E5A9-9EB9-0732-116747E88502}"/>
                </a:ext>
              </a:extLst>
            </p:cNvPr>
            <p:cNvSpPr txBox="1"/>
            <p:nvPr/>
          </p:nvSpPr>
          <p:spPr>
            <a:xfrm>
              <a:off x="3051088" y="2792267"/>
              <a:ext cx="1810489" cy="1015663"/>
            </a:xfrm>
            <a:prstGeom prst="rect">
              <a:avLst/>
            </a:prstGeom>
            <a:noFill/>
          </p:spPr>
          <p:txBody>
            <a:bodyPr wrap="square" rtlCol="0">
              <a:spAutoFit/>
            </a:bodyPr>
            <a:lstStyle/>
            <a:p>
              <a:pPr algn="ctr"/>
              <a:r>
                <a:rPr lang="en-IN" sz="2000" dirty="0">
                  <a:effectLst/>
                  <a:latin typeface="Calibri" panose="020F0502020204030204" pitchFamily="34" charset="0"/>
                  <a:ea typeface="Calibri" panose="020F0502020204030204" pitchFamily="34" charset="0"/>
                </a:rPr>
                <a:t>Pedestrians</a:t>
              </a:r>
              <a:r>
                <a:rPr lang="en-IN" sz="2000" b="1" dirty="0">
                  <a:effectLst/>
                  <a:latin typeface="Calibri" panose="020F0502020204030204" pitchFamily="34" charset="0"/>
                  <a:ea typeface="Calibri" panose="020F0502020204030204" pitchFamily="34" charset="0"/>
                </a:rPr>
                <a:t> </a:t>
              </a:r>
              <a:r>
                <a:rPr lang="en-IN" sz="2000" b="1" u="sng" dirty="0">
                  <a:effectLst/>
                  <a:latin typeface="Calibri" panose="020F0502020204030204" pitchFamily="34" charset="0"/>
                  <a:ea typeface="Calibri" panose="020F0502020204030204" pitchFamily="34" charset="0"/>
                </a:rPr>
                <a:t>should</a:t>
              </a:r>
              <a:r>
                <a:rPr lang="en-IN" sz="2000" dirty="0">
                  <a:effectLst/>
                  <a:latin typeface="Calibri" panose="020F0502020204030204" pitchFamily="34" charset="0"/>
                  <a:ea typeface="Calibri" panose="020F0502020204030204" pitchFamily="34" charset="0"/>
                </a:rPr>
                <a:t> cross the road here.</a:t>
              </a:r>
              <a:endParaRPr lang="en-US" sz="2000" dirty="0"/>
            </a:p>
          </p:txBody>
        </p:sp>
      </p:grpSp>
      <p:grpSp>
        <p:nvGrpSpPr>
          <p:cNvPr id="21" name="Group 20">
            <a:extLst>
              <a:ext uri="{FF2B5EF4-FFF2-40B4-BE49-F238E27FC236}">
                <a16:creationId xmlns:a16="http://schemas.microsoft.com/office/drawing/2014/main" id="{4F100727-F0D4-DF42-16B0-574ABDBD47B0}"/>
              </a:ext>
            </a:extLst>
          </p:cNvPr>
          <p:cNvGrpSpPr/>
          <p:nvPr/>
        </p:nvGrpSpPr>
        <p:grpSpPr>
          <a:xfrm>
            <a:off x="5155113" y="858160"/>
            <a:ext cx="1880307" cy="3922699"/>
            <a:chOff x="5155113" y="1345918"/>
            <a:chExt cx="1880307" cy="2947182"/>
          </a:xfrm>
          <a:effectLst>
            <a:outerShdw blurRad="50800" dist="38100" dir="5400000" algn="t" rotWithShape="0">
              <a:prstClr val="black">
                <a:alpha val="40000"/>
              </a:prstClr>
            </a:outerShdw>
          </a:effectLst>
        </p:grpSpPr>
        <p:sp>
          <p:nvSpPr>
            <p:cNvPr id="22" name="Rectangle 21">
              <a:extLst>
                <a:ext uri="{FF2B5EF4-FFF2-40B4-BE49-F238E27FC236}">
                  <a16:creationId xmlns:a16="http://schemas.microsoft.com/office/drawing/2014/main" id="{D133090F-80B5-3F29-16E3-FFA0BF753883}"/>
                </a:ext>
              </a:extLst>
            </p:cNvPr>
            <p:cNvSpPr/>
            <p:nvPr/>
          </p:nvSpPr>
          <p:spPr>
            <a:xfrm rot="5400000">
              <a:off x="6039656" y="497018"/>
              <a:ext cx="112687" cy="1810487"/>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C1569605-34C9-FDB2-581E-F80C0486A28C}"/>
                </a:ext>
              </a:extLst>
            </p:cNvPr>
            <p:cNvSpPr/>
            <p:nvPr/>
          </p:nvSpPr>
          <p:spPr>
            <a:xfrm rot="5400000">
              <a:off x="6039656" y="681712"/>
              <a:ext cx="112686" cy="1810487"/>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24" name="Pentagon 49">
              <a:extLst>
                <a:ext uri="{FF2B5EF4-FFF2-40B4-BE49-F238E27FC236}">
                  <a16:creationId xmlns:a16="http://schemas.microsoft.com/office/drawing/2014/main" id="{3D056C66-7CDB-BE05-88F5-98348521243C}"/>
                </a:ext>
              </a:extLst>
            </p:cNvPr>
            <p:cNvSpPr/>
            <p:nvPr/>
          </p:nvSpPr>
          <p:spPr>
            <a:xfrm rot="5400000">
              <a:off x="5591943" y="1314118"/>
              <a:ext cx="1008112" cy="1810487"/>
            </a:xfrm>
            <a:prstGeom prst="homePlate">
              <a:avLst>
                <a:gd name="adj" fmla="val 48296"/>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25" name="Chevron 50">
              <a:extLst>
                <a:ext uri="{FF2B5EF4-FFF2-40B4-BE49-F238E27FC236}">
                  <a16:creationId xmlns:a16="http://schemas.microsoft.com/office/drawing/2014/main" id="{DDB07E34-26E8-303A-BB7C-B9E0D18FA6EB}"/>
                </a:ext>
              </a:extLst>
            </p:cNvPr>
            <p:cNvSpPr/>
            <p:nvPr/>
          </p:nvSpPr>
          <p:spPr>
            <a:xfrm rot="5400000">
              <a:off x="5106684" y="2398541"/>
              <a:ext cx="1978630" cy="1810487"/>
            </a:xfrm>
            <a:prstGeom prst="chevron">
              <a:avLst>
                <a:gd name="adj" fmla="val 27456"/>
              </a:avLst>
            </a:prstGeom>
            <a:solidFill>
              <a:schemeClr val="bg1"/>
            </a:solidFill>
            <a:ln>
              <a:solidFill>
                <a:srgbClr val="FFC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a:extLst>
                <a:ext uri="{FF2B5EF4-FFF2-40B4-BE49-F238E27FC236}">
                  <a16:creationId xmlns:a16="http://schemas.microsoft.com/office/drawing/2014/main" id="{839037F3-68C4-B575-6694-D58D2248E400}"/>
                </a:ext>
              </a:extLst>
            </p:cNvPr>
            <p:cNvSpPr txBox="1"/>
            <p:nvPr/>
          </p:nvSpPr>
          <p:spPr>
            <a:xfrm>
              <a:off x="5843971" y="1834400"/>
              <a:ext cx="504055" cy="461665"/>
            </a:xfrm>
            <a:prstGeom prst="rect">
              <a:avLst/>
            </a:prstGeom>
            <a:noFill/>
            <a:effectLst>
              <a:outerShdw blurRad="50800" dist="38100" dir="8100000" algn="tr" rotWithShape="0">
                <a:prstClr val="black">
                  <a:alpha val="40000"/>
                </a:prstClr>
              </a:outerShdw>
            </a:effectLst>
          </p:spPr>
          <p:txBody>
            <a:bodyPr wrap="square" rtlCol="0">
              <a:spAutoFit/>
            </a:bodyPr>
            <a:lstStyle/>
            <a:p>
              <a:pPr algn="ctr"/>
              <a:r>
                <a:rPr lang="en-US" sz="2400" dirty="0">
                  <a:solidFill>
                    <a:schemeClr val="bg1"/>
                  </a:solidFill>
                </a:rPr>
                <a:t>3</a:t>
              </a:r>
            </a:p>
          </p:txBody>
        </p:sp>
        <p:sp>
          <p:nvSpPr>
            <p:cNvPr id="27" name="TextBox 26">
              <a:extLst>
                <a:ext uri="{FF2B5EF4-FFF2-40B4-BE49-F238E27FC236}">
                  <a16:creationId xmlns:a16="http://schemas.microsoft.com/office/drawing/2014/main" id="{4928B313-31A1-D21A-926D-9A6F3DB6604D}"/>
                </a:ext>
              </a:extLst>
            </p:cNvPr>
            <p:cNvSpPr txBox="1"/>
            <p:nvPr/>
          </p:nvSpPr>
          <p:spPr>
            <a:xfrm>
              <a:off x="5155113" y="2767945"/>
              <a:ext cx="1880307" cy="1323439"/>
            </a:xfrm>
            <a:prstGeom prst="rect">
              <a:avLst/>
            </a:prstGeom>
            <a:noFill/>
            <a:effectLst/>
          </p:spPr>
          <p:txBody>
            <a:bodyPr wrap="square" rtlCol="0">
              <a:spAutoFit/>
            </a:bodyPr>
            <a:lstStyle/>
            <a:p>
              <a:pPr algn="ctr"/>
              <a:r>
                <a:rPr lang="en-IN" sz="2000" dirty="0">
                  <a:effectLst/>
                  <a:latin typeface="Calibri" panose="020F0502020204030204" pitchFamily="34" charset="0"/>
                  <a:ea typeface="Calibri" panose="020F0502020204030204" pitchFamily="34" charset="0"/>
                </a:rPr>
                <a:t>We </a:t>
              </a:r>
              <a:r>
                <a:rPr lang="en-IN" sz="2000" b="1" u="sng" dirty="0">
                  <a:effectLst/>
                  <a:latin typeface="Calibri" panose="020F0502020204030204" pitchFamily="34" charset="0"/>
                  <a:ea typeface="Calibri" panose="020F0502020204030204" pitchFamily="34" charset="0"/>
                </a:rPr>
                <a:t>should</a:t>
              </a:r>
              <a:r>
                <a:rPr lang="en-IN" sz="2000" b="1" dirty="0">
                  <a:effectLst/>
                  <a:latin typeface="Calibri" panose="020F0502020204030204" pitchFamily="34" charset="0"/>
                  <a:ea typeface="Calibri" panose="020F0502020204030204" pitchFamily="34" charset="0"/>
                </a:rPr>
                <a:t> </a:t>
              </a:r>
              <a:r>
                <a:rPr lang="en-IN" sz="2000" dirty="0">
                  <a:effectLst/>
                  <a:latin typeface="Calibri" panose="020F0502020204030204" pitchFamily="34" charset="0"/>
                  <a:ea typeface="Calibri" panose="020F0502020204030204" pitchFamily="34" charset="0"/>
                </a:rPr>
                <a:t>say thank you when we receive something.</a:t>
              </a:r>
              <a:endParaRPr lang="en-US" sz="2000" dirty="0"/>
            </a:p>
          </p:txBody>
        </p:sp>
      </p:grpSp>
      <p:grpSp>
        <p:nvGrpSpPr>
          <p:cNvPr id="28" name="Group 27">
            <a:extLst>
              <a:ext uri="{FF2B5EF4-FFF2-40B4-BE49-F238E27FC236}">
                <a16:creationId xmlns:a16="http://schemas.microsoft.com/office/drawing/2014/main" id="{BAD34B0B-7D80-E497-2094-2AC73705B9A2}"/>
              </a:ext>
            </a:extLst>
          </p:cNvPr>
          <p:cNvGrpSpPr/>
          <p:nvPr/>
        </p:nvGrpSpPr>
        <p:grpSpPr>
          <a:xfrm>
            <a:off x="7330420" y="858160"/>
            <a:ext cx="1810489" cy="3922699"/>
            <a:chOff x="7330420" y="1345918"/>
            <a:chExt cx="1810489" cy="2947182"/>
          </a:xfrm>
          <a:effectLst>
            <a:outerShdw blurRad="50800" dist="38100" dir="5400000" algn="t" rotWithShape="0">
              <a:prstClr val="black">
                <a:alpha val="40000"/>
              </a:prstClr>
            </a:outerShdw>
          </a:effectLst>
        </p:grpSpPr>
        <p:sp>
          <p:nvSpPr>
            <p:cNvPr id="29" name="Rectangle 28">
              <a:extLst>
                <a:ext uri="{FF2B5EF4-FFF2-40B4-BE49-F238E27FC236}">
                  <a16:creationId xmlns:a16="http://schemas.microsoft.com/office/drawing/2014/main" id="{E9DDE43E-BFED-171F-59A5-29E85B1E17ED}"/>
                </a:ext>
              </a:extLst>
            </p:cNvPr>
            <p:cNvSpPr/>
            <p:nvPr/>
          </p:nvSpPr>
          <p:spPr>
            <a:xfrm rot="5400000">
              <a:off x="8179322" y="497018"/>
              <a:ext cx="112687" cy="181048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A2BA592-4897-CB3B-0373-05AA31C04CD7}"/>
                </a:ext>
              </a:extLst>
            </p:cNvPr>
            <p:cNvSpPr/>
            <p:nvPr/>
          </p:nvSpPr>
          <p:spPr>
            <a:xfrm rot="5400000">
              <a:off x="8179322" y="681712"/>
              <a:ext cx="112686" cy="181048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entagon 54">
              <a:extLst>
                <a:ext uri="{FF2B5EF4-FFF2-40B4-BE49-F238E27FC236}">
                  <a16:creationId xmlns:a16="http://schemas.microsoft.com/office/drawing/2014/main" id="{4783F30F-AEBD-32A0-A0B7-C2232C6E9DA2}"/>
                </a:ext>
              </a:extLst>
            </p:cNvPr>
            <p:cNvSpPr/>
            <p:nvPr/>
          </p:nvSpPr>
          <p:spPr>
            <a:xfrm rot="5400000">
              <a:off x="7731609" y="1314118"/>
              <a:ext cx="1008112" cy="1810487"/>
            </a:xfrm>
            <a:prstGeom prst="homePlate">
              <a:avLst>
                <a:gd name="adj" fmla="val 48296"/>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hevron 55">
              <a:extLst>
                <a:ext uri="{FF2B5EF4-FFF2-40B4-BE49-F238E27FC236}">
                  <a16:creationId xmlns:a16="http://schemas.microsoft.com/office/drawing/2014/main" id="{1E5A8D4E-C1F3-ECEE-5083-BF258BA64981}"/>
                </a:ext>
              </a:extLst>
            </p:cNvPr>
            <p:cNvSpPr/>
            <p:nvPr/>
          </p:nvSpPr>
          <p:spPr>
            <a:xfrm rot="5400000">
              <a:off x="7246350" y="2398541"/>
              <a:ext cx="1978630" cy="1810487"/>
            </a:xfrm>
            <a:prstGeom prst="chevron">
              <a:avLst>
                <a:gd name="adj" fmla="val 26997"/>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TextBox 32">
              <a:extLst>
                <a:ext uri="{FF2B5EF4-FFF2-40B4-BE49-F238E27FC236}">
                  <a16:creationId xmlns:a16="http://schemas.microsoft.com/office/drawing/2014/main" id="{472DC00E-CF2A-D4C9-4F60-003BC64894D1}"/>
                </a:ext>
              </a:extLst>
            </p:cNvPr>
            <p:cNvSpPr txBox="1"/>
            <p:nvPr/>
          </p:nvSpPr>
          <p:spPr>
            <a:xfrm>
              <a:off x="7983638" y="1826934"/>
              <a:ext cx="504055" cy="461665"/>
            </a:xfrm>
            <a:prstGeom prst="rect">
              <a:avLst/>
            </a:prstGeom>
            <a:noFill/>
          </p:spPr>
          <p:txBody>
            <a:bodyPr wrap="square" rtlCol="0">
              <a:spAutoFit/>
            </a:bodyPr>
            <a:lstStyle/>
            <a:p>
              <a:pPr algn="ctr"/>
              <a:r>
                <a:rPr lang="en-US" sz="2400" dirty="0">
                  <a:solidFill>
                    <a:schemeClr val="bg1"/>
                  </a:solidFill>
                </a:rPr>
                <a:t>4</a:t>
              </a:r>
            </a:p>
          </p:txBody>
        </p:sp>
        <p:sp>
          <p:nvSpPr>
            <p:cNvPr id="34" name="TextBox 33">
              <a:extLst>
                <a:ext uri="{FF2B5EF4-FFF2-40B4-BE49-F238E27FC236}">
                  <a16:creationId xmlns:a16="http://schemas.microsoft.com/office/drawing/2014/main" id="{8E99E4A7-C0AD-A448-D6E2-BAD2545A4DC9}"/>
                </a:ext>
              </a:extLst>
            </p:cNvPr>
            <p:cNvSpPr txBox="1"/>
            <p:nvPr/>
          </p:nvSpPr>
          <p:spPr>
            <a:xfrm>
              <a:off x="7330420" y="2792557"/>
              <a:ext cx="1810489" cy="707886"/>
            </a:xfrm>
            <a:prstGeom prst="rect">
              <a:avLst/>
            </a:prstGeom>
            <a:noFill/>
          </p:spPr>
          <p:txBody>
            <a:bodyPr wrap="square" rtlCol="0">
              <a:spAutoFit/>
            </a:bodyPr>
            <a:lstStyle/>
            <a:p>
              <a:pPr algn="ctr"/>
              <a:r>
                <a:rPr lang="en-IN" sz="2000" dirty="0">
                  <a:effectLst/>
                  <a:latin typeface="Calibri" panose="020F0502020204030204" pitchFamily="34" charset="0"/>
                  <a:ea typeface="Calibri" panose="020F0502020204030204" pitchFamily="34" charset="0"/>
                </a:rPr>
                <a:t>We</a:t>
              </a:r>
              <a:r>
                <a:rPr lang="en-IN" sz="2000" u="sng" dirty="0">
                  <a:effectLst/>
                  <a:latin typeface="Calibri" panose="020F0502020204030204" pitchFamily="34" charset="0"/>
                  <a:ea typeface="Calibri" panose="020F0502020204030204" pitchFamily="34" charset="0"/>
                </a:rPr>
                <a:t> </a:t>
              </a:r>
              <a:r>
                <a:rPr lang="en-IN" sz="2000" b="1" u="sng" dirty="0">
                  <a:effectLst/>
                  <a:latin typeface="Calibri" panose="020F0502020204030204" pitchFamily="34" charset="0"/>
                  <a:ea typeface="Calibri" panose="020F0502020204030204" pitchFamily="34" charset="0"/>
                </a:rPr>
                <a:t>must </a:t>
              </a:r>
              <a:r>
                <a:rPr lang="en-IN" sz="2000" dirty="0">
                  <a:effectLst/>
                  <a:latin typeface="Calibri" panose="020F0502020204030204" pitchFamily="34" charset="0"/>
                  <a:ea typeface="Calibri" panose="020F0502020204030204" pitchFamily="34" charset="0"/>
                </a:rPr>
                <a:t>be silent here.</a:t>
              </a:r>
              <a:endParaRPr lang="en-US" sz="2000" dirty="0"/>
            </a:p>
          </p:txBody>
        </p:sp>
      </p:grpSp>
      <p:grpSp>
        <p:nvGrpSpPr>
          <p:cNvPr id="35" name="Group 34">
            <a:extLst>
              <a:ext uri="{FF2B5EF4-FFF2-40B4-BE49-F238E27FC236}">
                <a16:creationId xmlns:a16="http://schemas.microsoft.com/office/drawing/2014/main" id="{E28ECA32-29D6-8DE4-D57F-E215DDE32447}"/>
              </a:ext>
            </a:extLst>
          </p:cNvPr>
          <p:cNvGrpSpPr/>
          <p:nvPr/>
        </p:nvGrpSpPr>
        <p:grpSpPr>
          <a:xfrm>
            <a:off x="9403546" y="838810"/>
            <a:ext cx="1948665" cy="3943497"/>
            <a:chOff x="9403546" y="1329155"/>
            <a:chExt cx="1948665" cy="2962806"/>
          </a:xfrm>
          <a:effectLst>
            <a:outerShdw blurRad="50800" dist="38100" dir="5400000" algn="t" rotWithShape="0">
              <a:prstClr val="black">
                <a:alpha val="40000"/>
              </a:prstClr>
            </a:outerShdw>
          </a:effectLst>
        </p:grpSpPr>
        <p:sp>
          <p:nvSpPr>
            <p:cNvPr id="36" name="Rectangle 35">
              <a:extLst>
                <a:ext uri="{FF2B5EF4-FFF2-40B4-BE49-F238E27FC236}">
                  <a16:creationId xmlns:a16="http://schemas.microsoft.com/office/drawing/2014/main" id="{E5DBA283-EDCE-8C1B-84E5-B2257849356C}"/>
                </a:ext>
              </a:extLst>
            </p:cNvPr>
            <p:cNvSpPr/>
            <p:nvPr/>
          </p:nvSpPr>
          <p:spPr>
            <a:xfrm rot="5400000">
              <a:off x="10318988" y="480255"/>
              <a:ext cx="112687" cy="18104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C2AE22CB-C40E-EC2D-45F7-7381BE68D666}"/>
                </a:ext>
              </a:extLst>
            </p:cNvPr>
            <p:cNvSpPr/>
            <p:nvPr/>
          </p:nvSpPr>
          <p:spPr>
            <a:xfrm rot="5400000">
              <a:off x="10318988" y="664949"/>
              <a:ext cx="112686" cy="18104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Pentagon 59">
              <a:extLst>
                <a:ext uri="{FF2B5EF4-FFF2-40B4-BE49-F238E27FC236}">
                  <a16:creationId xmlns:a16="http://schemas.microsoft.com/office/drawing/2014/main" id="{9A9B8A44-AD73-0D22-AFDE-1B7D47BD3C6F}"/>
                </a:ext>
              </a:extLst>
            </p:cNvPr>
            <p:cNvSpPr/>
            <p:nvPr/>
          </p:nvSpPr>
          <p:spPr>
            <a:xfrm rot="5400000">
              <a:off x="9871275" y="1297355"/>
              <a:ext cx="1008112" cy="1810487"/>
            </a:xfrm>
            <a:prstGeom prst="homePlate">
              <a:avLst>
                <a:gd name="adj" fmla="val 4829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hevron 60">
              <a:extLst>
                <a:ext uri="{FF2B5EF4-FFF2-40B4-BE49-F238E27FC236}">
                  <a16:creationId xmlns:a16="http://schemas.microsoft.com/office/drawing/2014/main" id="{D7EC9D25-562D-D8A0-6BAB-3FE9DB7EB439}"/>
                </a:ext>
              </a:extLst>
            </p:cNvPr>
            <p:cNvSpPr/>
            <p:nvPr/>
          </p:nvSpPr>
          <p:spPr>
            <a:xfrm rot="5400000">
              <a:off x="9386016" y="2397403"/>
              <a:ext cx="1978629" cy="1810487"/>
            </a:xfrm>
            <a:prstGeom prst="chevron">
              <a:avLst>
                <a:gd name="adj" fmla="val 27456"/>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TextBox 39">
              <a:extLst>
                <a:ext uri="{FF2B5EF4-FFF2-40B4-BE49-F238E27FC236}">
                  <a16:creationId xmlns:a16="http://schemas.microsoft.com/office/drawing/2014/main" id="{7A5ED9BF-1A03-5447-6DA0-D40C4E21A316}"/>
                </a:ext>
              </a:extLst>
            </p:cNvPr>
            <p:cNvSpPr txBox="1"/>
            <p:nvPr/>
          </p:nvSpPr>
          <p:spPr>
            <a:xfrm>
              <a:off x="10123302" y="1825799"/>
              <a:ext cx="504055" cy="461665"/>
            </a:xfrm>
            <a:prstGeom prst="rect">
              <a:avLst/>
            </a:prstGeom>
            <a:noFill/>
          </p:spPr>
          <p:txBody>
            <a:bodyPr wrap="square" rtlCol="0">
              <a:spAutoFit/>
            </a:bodyPr>
            <a:lstStyle/>
            <a:p>
              <a:pPr algn="ctr"/>
              <a:r>
                <a:rPr lang="en-US" sz="2400" dirty="0">
                  <a:solidFill>
                    <a:schemeClr val="bg1"/>
                  </a:solidFill>
                </a:rPr>
                <a:t>5</a:t>
              </a:r>
            </a:p>
          </p:txBody>
        </p:sp>
        <p:sp>
          <p:nvSpPr>
            <p:cNvPr id="41" name="TextBox 40">
              <a:extLst>
                <a:ext uri="{FF2B5EF4-FFF2-40B4-BE49-F238E27FC236}">
                  <a16:creationId xmlns:a16="http://schemas.microsoft.com/office/drawing/2014/main" id="{6CB4140A-7000-8C58-7567-03D7370DBFDA}"/>
                </a:ext>
              </a:extLst>
            </p:cNvPr>
            <p:cNvSpPr txBox="1"/>
            <p:nvPr/>
          </p:nvSpPr>
          <p:spPr>
            <a:xfrm>
              <a:off x="9403546" y="2583021"/>
              <a:ext cx="1948665" cy="1688030"/>
            </a:xfrm>
            <a:prstGeom prst="rect">
              <a:avLst/>
            </a:prstGeom>
            <a:noFill/>
          </p:spPr>
          <p:txBody>
            <a:bodyPr wrap="square" rtlCol="0">
              <a:spAutoFit/>
            </a:bodyPr>
            <a:lstStyle/>
            <a:p>
              <a:pPr algn="ctr"/>
              <a:r>
                <a:rPr lang="en-IN" sz="2000" dirty="0">
                  <a:effectLst/>
                  <a:latin typeface="Calibri" panose="020F0502020204030204" pitchFamily="34" charset="0"/>
                  <a:ea typeface="Calibri" panose="020F0502020204030204" pitchFamily="34" charset="0"/>
                </a:rPr>
                <a:t>We </a:t>
              </a:r>
              <a:r>
                <a:rPr lang="en-IN" sz="2000" b="1" u="sng" dirty="0">
                  <a:effectLst/>
                  <a:latin typeface="Calibri" panose="020F0502020204030204" pitchFamily="34" charset="0"/>
                  <a:ea typeface="Calibri" panose="020F0502020204030204" pitchFamily="34" charset="0"/>
                </a:rPr>
                <a:t>should</a:t>
              </a:r>
              <a:r>
                <a:rPr lang="en-IN" sz="2000" dirty="0">
                  <a:effectLst/>
                  <a:latin typeface="Calibri" panose="020F0502020204030204" pitchFamily="34" charset="0"/>
                  <a:ea typeface="Calibri" panose="020F0502020204030204" pitchFamily="34" charset="0"/>
                </a:rPr>
                <a:t>  segregate garbage into wet and dry waste to keep the environment clean.</a:t>
              </a:r>
              <a:endParaRPr lang="en-US" sz="2000" dirty="0"/>
            </a:p>
          </p:txBody>
        </p:sp>
      </p:grpSp>
      <p:sp>
        <p:nvSpPr>
          <p:cNvPr id="43" name="Rectangle 42">
            <a:extLst>
              <a:ext uri="{FF2B5EF4-FFF2-40B4-BE49-F238E27FC236}">
                <a16:creationId xmlns:a16="http://schemas.microsoft.com/office/drawing/2014/main" id="{CE93F881-BCD6-1A46-15C9-F9701FDFAF21}"/>
              </a:ext>
            </a:extLst>
          </p:cNvPr>
          <p:cNvSpPr/>
          <p:nvPr/>
        </p:nvSpPr>
        <p:spPr>
          <a:xfrm>
            <a:off x="843064" y="4861900"/>
            <a:ext cx="1948665" cy="1341344"/>
          </a:xfrm>
          <a:prstGeom prst="rect">
            <a:avLst/>
          </a:prstGeom>
          <a:solidFill>
            <a:schemeClr val="bg1"/>
          </a:solidFill>
          <a:ln>
            <a:solidFill>
              <a:schemeClr val="accent6"/>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1806AEEB-47C3-D74C-07CF-1AE1D727C597}"/>
              </a:ext>
            </a:extLst>
          </p:cNvPr>
          <p:cNvSpPr/>
          <p:nvPr/>
        </p:nvSpPr>
        <p:spPr>
          <a:xfrm>
            <a:off x="5121664" y="4873490"/>
            <a:ext cx="1948665" cy="1341344"/>
          </a:xfrm>
          <a:prstGeom prst="rect">
            <a:avLst/>
          </a:prstGeom>
          <a:solidFill>
            <a:schemeClr val="bg1"/>
          </a:solidFill>
          <a:ln>
            <a:solidFill>
              <a:schemeClr val="accent3"/>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C01469D8-ADE3-F77E-82E7-126EAAEF58E6}"/>
              </a:ext>
            </a:extLst>
          </p:cNvPr>
          <p:cNvSpPr/>
          <p:nvPr/>
        </p:nvSpPr>
        <p:spPr>
          <a:xfrm>
            <a:off x="7261331" y="4885080"/>
            <a:ext cx="1948665" cy="1341344"/>
          </a:xfrm>
          <a:prstGeom prst="rect">
            <a:avLst/>
          </a:prstGeom>
          <a:solidFill>
            <a:schemeClr val="bg1"/>
          </a:solidFill>
          <a:ln>
            <a:solidFill>
              <a:schemeClr val="accent5"/>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C6654F37-845D-4969-A788-2C79353A360C}"/>
              </a:ext>
            </a:extLst>
          </p:cNvPr>
          <p:cNvSpPr/>
          <p:nvPr/>
        </p:nvSpPr>
        <p:spPr>
          <a:xfrm>
            <a:off x="9438364" y="4871270"/>
            <a:ext cx="1948665" cy="1341344"/>
          </a:xfrm>
          <a:prstGeom prst="rect">
            <a:avLst/>
          </a:prstGeom>
          <a:solidFill>
            <a:schemeClr val="bg1"/>
          </a:solidFill>
          <a:ln>
            <a:solidFill>
              <a:schemeClr val="accent4"/>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descr="A sign with text on it&#10;&#10;Description automatically generated">
            <a:extLst>
              <a:ext uri="{FF2B5EF4-FFF2-40B4-BE49-F238E27FC236}">
                <a16:creationId xmlns:a16="http://schemas.microsoft.com/office/drawing/2014/main" id="{E34D12ED-EB99-060E-DE2B-1563390288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3569" y="4894832"/>
            <a:ext cx="2014906" cy="1342800"/>
          </a:xfrm>
          <a:prstGeom prst="rect">
            <a:avLst/>
          </a:prstGeom>
          <a:ln>
            <a:solidFill>
              <a:srgbClr val="C00000"/>
            </a:solidFill>
          </a:ln>
        </p:spPr>
      </p:pic>
      <p:pic>
        <p:nvPicPr>
          <p:cNvPr id="55" name="Picture 54" descr="A crosswalk in a city&#10;&#10;Description automatically generated">
            <a:extLst>
              <a:ext uri="{FF2B5EF4-FFF2-40B4-BE49-F238E27FC236}">
                <a16:creationId xmlns:a16="http://schemas.microsoft.com/office/drawing/2014/main" id="{3FBEB3FC-CD35-511A-29F1-B9EF49E93A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0935" y="4894832"/>
            <a:ext cx="1948665" cy="1342800"/>
          </a:xfrm>
          <a:prstGeom prst="rect">
            <a:avLst/>
          </a:prstGeom>
          <a:ln>
            <a:solidFill>
              <a:srgbClr val="FFC000"/>
            </a:solidFill>
          </a:ln>
        </p:spPr>
      </p:pic>
      <p:pic>
        <p:nvPicPr>
          <p:cNvPr id="56" name="Picture 55" descr="A person washing their hands under a faucet&#10;&#10;Description automatically generated">
            <a:extLst>
              <a:ext uri="{FF2B5EF4-FFF2-40B4-BE49-F238E27FC236}">
                <a16:creationId xmlns:a16="http://schemas.microsoft.com/office/drawing/2014/main" id="{29D576C8-7206-F0BA-9AA9-733DE7324B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1269" y="4894832"/>
            <a:ext cx="1983615" cy="1342800"/>
          </a:xfrm>
          <a:prstGeom prst="rect">
            <a:avLst/>
          </a:prstGeom>
          <a:ln>
            <a:solidFill>
              <a:srgbClr val="ED7D31"/>
            </a:solidFill>
          </a:ln>
        </p:spPr>
      </p:pic>
      <p:pic>
        <p:nvPicPr>
          <p:cNvPr id="57" name="Picture 56" descr="A couple of trash cans on a sidewalk&#10;&#10;Description automatically generated">
            <a:extLst>
              <a:ext uri="{FF2B5EF4-FFF2-40B4-BE49-F238E27FC236}">
                <a16:creationId xmlns:a16="http://schemas.microsoft.com/office/drawing/2014/main" id="{8C1F05AD-6327-86C6-A4E7-8D136EC235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79640" y="4894832"/>
            <a:ext cx="1920164" cy="1342800"/>
          </a:xfrm>
          <a:prstGeom prst="rect">
            <a:avLst/>
          </a:prstGeom>
          <a:ln>
            <a:solidFill>
              <a:srgbClr val="5B9BD5"/>
            </a:solidFill>
          </a:ln>
        </p:spPr>
      </p:pic>
      <p:grpSp>
        <p:nvGrpSpPr>
          <p:cNvPr id="84" name="Group 83">
            <a:extLst>
              <a:ext uri="{FF2B5EF4-FFF2-40B4-BE49-F238E27FC236}">
                <a16:creationId xmlns:a16="http://schemas.microsoft.com/office/drawing/2014/main" id="{44CF7A94-B98D-4D61-9C43-E0FCFF4839C1}"/>
              </a:ext>
            </a:extLst>
          </p:cNvPr>
          <p:cNvGrpSpPr/>
          <p:nvPr/>
        </p:nvGrpSpPr>
        <p:grpSpPr>
          <a:xfrm>
            <a:off x="911422" y="858159"/>
            <a:ext cx="1810489" cy="3922698"/>
            <a:chOff x="911422" y="1345918"/>
            <a:chExt cx="1810489" cy="2947181"/>
          </a:xfrm>
        </p:grpSpPr>
        <p:grpSp>
          <p:nvGrpSpPr>
            <p:cNvPr id="7" name="Group 6">
              <a:extLst>
                <a:ext uri="{FF2B5EF4-FFF2-40B4-BE49-F238E27FC236}">
                  <a16:creationId xmlns:a16="http://schemas.microsoft.com/office/drawing/2014/main" id="{0604F8A0-C651-4A5D-96D9-94FA8A855086}"/>
                </a:ext>
              </a:extLst>
            </p:cNvPr>
            <p:cNvGrpSpPr/>
            <p:nvPr/>
          </p:nvGrpSpPr>
          <p:grpSpPr>
            <a:xfrm>
              <a:off x="911422" y="1345918"/>
              <a:ext cx="1810489" cy="2947181"/>
              <a:chOff x="911422" y="1345918"/>
              <a:chExt cx="1810489" cy="2947181"/>
            </a:xfrm>
            <a:effectLst>
              <a:outerShdw blurRad="50800" dist="38100" dir="5400000" algn="t" rotWithShape="0">
                <a:prstClr val="black">
                  <a:alpha val="40000"/>
                </a:prstClr>
              </a:outerShdw>
            </a:effectLst>
          </p:grpSpPr>
          <p:sp>
            <p:nvSpPr>
              <p:cNvPr id="8" name="Rectangle 7">
                <a:extLst>
                  <a:ext uri="{FF2B5EF4-FFF2-40B4-BE49-F238E27FC236}">
                    <a16:creationId xmlns:a16="http://schemas.microsoft.com/office/drawing/2014/main" id="{7DC13B8B-788B-274C-2BB1-E982D459B362}"/>
                  </a:ext>
                </a:extLst>
              </p:cNvPr>
              <p:cNvSpPr/>
              <p:nvPr/>
            </p:nvSpPr>
            <p:spPr>
              <a:xfrm rot="5400000">
                <a:off x="1760324" y="497018"/>
                <a:ext cx="112687" cy="18104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42151E-50DF-691E-BC2D-E8FB3815D26A}"/>
                  </a:ext>
                </a:extLst>
              </p:cNvPr>
              <p:cNvSpPr/>
              <p:nvPr/>
            </p:nvSpPr>
            <p:spPr>
              <a:xfrm rot="5400000">
                <a:off x="1760324" y="681712"/>
                <a:ext cx="112686" cy="18104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hevron 38">
                <a:extLst>
                  <a:ext uri="{FF2B5EF4-FFF2-40B4-BE49-F238E27FC236}">
                    <a16:creationId xmlns:a16="http://schemas.microsoft.com/office/drawing/2014/main" id="{5B5EFE96-1ACA-694C-6B34-EA06797FE9F8}"/>
                  </a:ext>
                </a:extLst>
              </p:cNvPr>
              <p:cNvSpPr/>
              <p:nvPr/>
            </p:nvSpPr>
            <p:spPr>
              <a:xfrm rot="5400000">
                <a:off x="827352" y="2398540"/>
                <a:ext cx="1978630" cy="1810487"/>
              </a:xfrm>
              <a:prstGeom prst="chevron">
                <a:avLst>
                  <a:gd name="adj" fmla="val 27456"/>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9219B2DE-145A-FA56-CED7-4D8B266430F3}"/>
                  </a:ext>
                </a:extLst>
              </p:cNvPr>
              <p:cNvSpPr txBox="1"/>
              <p:nvPr/>
            </p:nvSpPr>
            <p:spPr>
              <a:xfrm>
                <a:off x="911422" y="2731386"/>
                <a:ext cx="1810489" cy="1323439"/>
              </a:xfrm>
              <a:prstGeom prst="rect">
                <a:avLst/>
              </a:prstGeom>
              <a:noFill/>
              <a:effectLst/>
            </p:spPr>
            <p:txBody>
              <a:bodyPr wrap="square" rtlCol="0">
                <a:spAutoFit/>
              </a:bodyPr>
              <a:lstStyle/>
              <a:p>
                <a:pPr algn="ctr"/>
                <a:r>
                  <a:rPr lang="en-IN" sz="2000" dirty="0">
                    <a:effectLst/>
                    <a:latin typeface="Calibri" panose="020F0502020204030204" pitchFamily="34" charset="0"/>
                    <a:ea typeface="Calibri" panose="020F0502020204030204" pitchFamily="34" charset="0"/>
                  </a:rPr>
                  <a:t>We </a:t>
                </a:r>
                <a:r>
                  <a:rPr lang="en-IN" sz="2000" b="1" u="sng" dirty="0">
                    <a:effectLst/>
                    <a:latin typeface="Calibri" panose="020F0502020204030204" pitchFamily="34" charset="0"/>
                    <a:ea typeface="Calibri" panose="020F0502020204030204" pitchFamily="34" charset="0"/>
                  </a:rPr>
                  <a:t>ought to</a:t>
                </a:r>
                <a:r>
                  <a:rPr lang="en-IN" sz="2000" dirty="0">
                    <a:effectLst/>
                    <a:latin typeface="Calibri" panose="020F0502020204030204" pitchFamily="34" charset="0"/>
                    <a:ea typeface="Calibri" panose="020F0502020204030204" pitchFamily="34" charset="0"/>
                  </a:rPr>
                  <a:t> wash our hands before and after meals.</a:t>
                </a:r>
                <a:endParaRPr lang="en-US" sz="2000" dirty="0"/>
              </a:p>
            </p:txBody>
          </p:sp>
        </p:grpSp>
        <p:sp>
          <p:nvSpPr>
            <p:cNvPr id="60" name="Pentagon 44">
              <a:extLst>
                <a:ext uri="{FF2B5EF4-FFF2-40B4-BE49-F238E27FC236}">
                  <a16:creationId xmlns:a16="http://schemas.microsoft.com/office/drawing/2014/main" id="{481595D3-2B62-7FBD-34A0-7350672680BC}"/>
                </a:ext>
              </a:extLst>
            </p:cNvPr>
            <p:cNvSpPr/>
            <p:nvPr/>
          </p:nvSpPr>
          <p:spPr>
            <a:xfrm rot="5400000">
              <a:off x="1312611" y="1340966"/>
              <a:ext cx="1008112" cy="1810487"/>
            </a:xfrm>
            <a:prstGeom prst="homePlate">
              <a:avLst>
                <a:gd name="adj" fmla="val 4829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TextBox 60">
            <a:extLst>
              <a:ext uri="{FF2B5EF4-FFF2-40B4-BE49-F238E27FC236}">
                <a16:creationId xmlns:a16="http://schemas.microsoft.com/office/drawing/2014/main" id="{C75843B5-BF62-082F-EBBA-0775BB89F60C}"/>
              </a:ext>
            </a:extLst>
          </p:cNvPr>
          <p:cNvSpPr txBox="1"/>
          <p:nvPr/>
        </p:nvSpPr>
        <p:spPr>
          <a:xfrm>
            <a:off x="1564640" y="1853783"/>
            <a:ext cx="504055" cy="461665"/>
          </a:xfrm>
          <a:prstGeom prst="rect">
            <a:avLst/>
          </a:prstGeom>
          <a:noFill/>
        </p:spPr>
        <p:txBody>
          <a:bodyPr wrap="square" rtlCol="0">
            <a:spAutoFit/>
          </a:bodyPr>
          <a:lstStyle/>
          <a:p>
            <a:pPr algn="ctr"/>
            <a:r>
              <a:rPr lang="en-US" sz="2400" dirty="0">
                <a:solidFill>
                  <a:schemeClr val="bg1"/>
                </a:solidFill>
              </a:rPr>
              <a:t>1</a:t>
            </a:r>
          </a:p>
        </p:txBody>
      </p:sp>
      <p:pic>
        <p:nvPicPr>
          <p:cNvPr id="65" name="Picture 64" descr="A note and pen next to a plant&#10;&#10;Description automatically generated">
            <a:extLst>
              <a:ext uri="{FF2B5EF4-FFF2-40B4-BE49-F238E27FC236}">
                <a16:creationId xmlns:a16="http://schemas.microsoft.com/office/drawing/2014/main" id="{35656F92-168E-8FDB-EAFB-355F9D7A8A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9494" y="4894832"/>
            <a:ext cx="1947304" cy="1342800"/>
          </a:xfrm>
          <a:prstGeom prst="rect">
            <a:avLst/>
          </a:prstGeom>
          <a:ln>
            <a:solidFill>
              <a:srgbClr val="70AD47"/>
            </a:solidFill>
          </a:ln>
        </p:spPr>
      </p:pic>
      <p:cxnSp>
        <p:nvCxnSpPr>
          <p:cNvPr id="67" name="Straight Connector 66">
            <a:extLst>
              <a:ext uri="{FF2B5EF4-FFF2-40B4-BE49-F238E27FC236}">
                <a16:creationId xmlns:a16="http://schemas.microsoft.com/office/drawing/2014/main" id="{C16BC569-B882-CB6A-4C44-4761B339FCF8}"/>
              </a:ext>
            </a:extLst>
          </p:cNvPr>
          <p:cNvCxnSpPr>
            <a:cxnSpLocks/>
          </p:cNvCxnSpPr>
          <p:nvPr/>
        </p:nvCxnSpPr>
        <p:spPr>
          <a:xfrm>
            <a:off x="2552700" y="3725832"/>
            <a:ext cx="1181127" cy="1097284"/>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45F563A4-D087-D8EE-8B54-21051C327EE8}"/>
              </a:ext>
            </a:extLst>
          </p:cNvPr>
          <p:cNvCxnSpPr>
            <a:cxnSpLocks/>
          </p:cNvCxnSpPr>
          <p:nvPr/>
        </p:nvCxnSpPr>
        <p:spPr>
          <a:xfrm>
            <a:off x="4570064" y="4138157"/>
            <a:ext cx="1298122" cy="733159"/>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951C1E02-75D2-5748-4DC8-C4905310136A}"/>
              </a:ext>
            </a:extLst>
          </p:cNvPr>
          <p:cNvCxnSpPr>
            <a:cxnSpLocks/>
          </p:cNvCxnSpPr>
          <p:nvPr/>
        </p:nvCxnSpPr>
        <p:spPr>
          <a:xfrm flipH="1">
            <a:off x="2570155" y="3860470"/>
            <a:ext cx="2845689" cy="936835"/>
          </a:xfrm>
          <a:prstGeom prst="line">
            <a:avLst/>
          </a:prstGeom>
          <a:ln w="38100">
            <a:solidFill>
              <a:srgbClr val="EAB900"/>
            </a:solidFill>
          </a:ln>
        </p:spPr>
        <p:style>
          <a:lnRef idx="3">
            <a:schemeClr val="accent4"/>
          </a:lnRef>
          <a:fillRef idx="0">
            <a:schemeClr val="accent4"/>
          </a:fillRef>
          <a:effectRef idx="2">
            <a:schemeClr val="accent4"/>
          </a:effectRef>
          <a:fontRef idx="minor">
            <a:schemeClr val="tx1"/>
          </a:fontRef>
        </p:style>
      </p:cxnSp>
      <p:cxnSp>
        <p:nvCxnSpPr>
          <p:cNvPr id="72" name="Straight Connector 71">
            <a:extLst>
              <a:ext uri="{FF2B5EF4-FFF2-40B4-BE49-F238E27FC236}">
                <a16:creationId xmlns:a16="http://schemas.microsoft.com/office/drawing/2014/main" id="{C1A82275-1C90-757B-F1D1-F05A7497BC79}"/>
              </a:ext>
            </a:extLst>
          </p:cNvPr>
          <p:cNvCxnSpPr>
            <a:cxnSpLocks/>
          </p:cNvCxnSpPr>
          <p:nvPr/>
        </p:nvCxnSpPr>
        <p:spPr>
          <a:xfrm>
            <a:off x="8904633" y="3976978"/>
            <a:ext cx="991007" cy="888752"/>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1B1ADF02-B3D1-104D-1593-95EC5C1E7901}"/>
              </a:ext>
            </a:extLst>
          </p:cNvPr>
          <p:cNvCxnSpPr>
            <a:cxnSpLocks/>
          </p:cNvCxnSpPr>
          <p:nvPr/>
        </p:nvCxnSpPr>
        <p:spPr>
          <a:xfrm flipH="1">
            <a:off x="8515791" y="4103958"/>
            <a:ext cx="1263277" cy="71304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137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wipe(up)">
                                      <p:cBhvr>
                                        <p:cTn id="7" dur="1000"/>
                                        <p:tgtEl>
                                          <p:spTgt spid="84"/>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1000"/>
                                        <p:tgtEl>
                                          <p:spTgt spid="14"/>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up)">
                                      <p:cBhvr>
                                        <p:cTn id="15" dur="1000"/>
                                        <p:tgtEl>
                                          <p:spTgt spid="21"/>
                                        </p:tgtEl>
                                      </p:cBhvr>
                                    </p:animEffect>
                                  </p:childTnLst>
                                </p:cTn>
                              </p:par>
                            </p:childTnLst>
                          </p:cTn>
                        </p:par>
                        <p:par>
                          <p:cTn id="16" fill="hold">
                            <p:stCondLst>
                              <p:cond delay="3000"/>
                            </p:stCondLst>
                            <p:childTnLst>
                              <p:par>
                                <p:cTn id="17" presetID="22" presetClass="entr" presetSubtype="1"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1000"/>
                                        <p:tgtEl>
                                          <p:spTgt spid="28"/>
                                        </p:tgtEl>
                                      </p:cBhvr>
                                    </p:animEffect>
                                  </p:childTnLst>
                                </p:cTn>
                              </p:par>
                            </p:childTnLst>
                          </p:cTn>
                        </p:par>
                        <p:par>
                          <p:cTn id="20" fill="hold">
                            <p:stCondLst>
                              <p:cond delay="4000"/>
                            </p:stCondLst>
                            <p:childTnLst>
                              <p:par>
                                <p:cTn id="21" presetID="22" presetClass="entr" presetSubtype="1" fill="hold"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up)">
                                      <p:cBhvr>
                                        <p:cTn id="23" dur="100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67"/>
                                        </p:tgtEl>
                                        <p:attrNameLst>
                                          <p:attrName>style.visibility</p:attrName>
                                        </p:attrNameLst>
                                      </p:cBhvr>
                                      <p:to>
                                        <p:strVal val="visible"/>
                                      </p:to>
                                    </p:set>
                                    <p:animEffect transition="in" filter="wipe(left)">
                                      <p:cBhvr>
                                        <p:cTn id="28" dur="500"/>
                                        <p:tgtEl>
                                          <p:spTgt spid="6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69"/>
                                        </p:tgtEl>
                                        <p:attrNameLst>
                                          <p:attrName>style.visibility</p:attrName>
                                        </p:attrNameLst>
                                      </p:cBhvr>
                                      <p:to>
                                        <p:strVal val="visible"/>
                                      </p:to>
                                    </p:set>
                                    <p:animEffect transition="in" filter="wipe(left)">
                                      <p:cBhvr>
                                        <p:cTn id="33" dur="500"/>
                                        <p:tgtEl>
                                          <p:spTgt spid="6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nodeType="clickEffect">
                                  <p:stCondLst>
                                    <p:cond delay="0"/>
                                  </p:stCondLst>
                                  <p:childTnLst>
                                    <p:set>
                                      <p:cBhvr>
                                        <p:cTn id="37" dur="1" fill="hold">
                                          <p:stCondLst>
                                            <p:cond delay="0"/>
                                          </p:stCondLst>
                                        </p:cTn>
                                        <p:tgtEl>
                                          <p:spTgt spid="70"/>
                                        </p:tgtEl>
                                        <p:attrNameLst>
                                          <p:attrName>style.visibility</p:attrName>
                                        </p:attrNameLst>
                                      </p:cBhvr>
                                      <p:to>
                                        <p:strVal val="visible"/>
                                      </p:to>
                                    </p:set>
                                    <p:animEffect transition="in" filter="wipe(right)">
                                      <p:cBhvr>
                                        <p:cTn id="38" dur="500"/>
                                        <p:tgtEl>
                                          <p:spTgt spid="7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72"/>
                                        </p:tgtEl>
                                        <p:attrNameLst>
                                          <p:attrName>style.visibility</p:attrName>
                                        </p:attrNameLst>
                                      </p:cBhvr>
                                      <p:to>
                                        <p:strVal val="visible"/>
                                      </p:to>
                                    </p:set>
                                    <p:animEffect transition="in" filter="wipe(left)">
                                      <p:cBhvr>
                                        <p:cTn id="43" dur="500"/>
                                        <p:tgtEl>
                                          <p:spTgt spid="7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2" fill="hold" nodeType="clickEffect">
                                  <p:stCondLst>
                                    <p:cond delay="0"/>
                                  </p:stCondLst>
                                  <p:childTnLst>
                                    <p:set>
                                      <p:cBhvr>
                                        <p:cTn id="47" dur="1" fill="hold">
                                          <p:stCondLst>
                                            <p:cond delay="0"/>
                                          </p:stCondLst>
                                        </p:cTn>
                                        <p:tgtEl>
                                          <p:spTgt spid="73"/>
                                        </p:tgtEl>
                                        <p:attrNameLst>
                                          <p:attrName>style.visibility</p:attrName>
                                        </p:attrNameLst>
                                      </p:cBhvr>
                                      <p:to>
                                        <p:strVal val="visible"/>
                                      </p:to>
                                    </p:set>
                                    <p:animEffect transition="in" filter="wipe(right)">
                                      <p:cBhvr>
                                        <p:cTn id="48"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27054-41A4-2A84-4F05-1666793921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C2D66A-8294-6E62-F8A0-2A4302B71F86}"/>
              </a:ext>
            </a:extLst>
          </p:cNvPr>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nchor="ctr" anchorCtr="0"/>
          <a:lstStyle/>
          <a:p>
            <a:r>
              <a:rPr lang="en-US" dirty="0"/>
              <a:t>What do these signs say?</a:t>
            </a:r>
            <a:endParaRPr lang="en-IN" dirty="0"/>
          </a:p>
        </p:txBody>
      </p:sp>
      <p:sp>
        <p:nvSpPr>
          <p:cNvPr id="5" name="Rectangle 4">
            <a:extLst>
              <a:ext uri="{FF2B5EF4-FFF2-40B4-BE49-F238E27FC236}">
                <a16:creationId xmlns:a16="http://schemas.microsoft.com/office/drawing/2014/main" id="{C619272F-E1D7-18D5-8E2D-2C15610931D6}"/>
              </a:ext>
            </a:extLst>
          </p:cNvPr>
          <p:cNvSpPr/>
          <p:nvPr/>
        </p:nvSpPr>
        <p:spPr>
          <a:xfrm>
            <a:off x="2982364" y="4759644"/>
            <a:ext cx="1948665" cy="1348279"/>
          </a:xfrm>
          <a:prstGeom prst="rect">
            <a:avLst/>
          </a:prstGeom>
          <a:solidFill>
            <a:schemeClr val="bg1"/>
          </a:solidFill>
          <a:ln>
            <a:solidFill>
              <a:schemeClr val="accent2"/>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C6FACB8A-1D5D-94BC-5F37-DAFE8FCD768A}"/>
              </a:ext>
            </a:extLst>
          </p:cNvPr>
          <p:cNvGrpSpPr/>
          <p:nvPr/>
        </p:nvGrpSpPr>
        <p:grpSpPr>
          <a:xfrm>
            <a:off x="2974309" y="1345918"/>
            <a:ext cx="1987749" cy="2947181"/>
            <a:chOff x="2974309" y="1345918"/>
            <a:chExt cx="1987749" cy="2947181"/>
          </a:xfrm>
          <a:effectLst>
            <a:outerShdw blurRad="50800" dist="38100" dir="5400000" algn="t" rotWithShape="0">
              <a:prstClr val="black">
                <a:alpha val="40000"/>
              </a:prstClr>
            </a:outerShdw>
          </a:effectLst>
        </p:grpSpPr>
        <p:sp>
          <p:nvSpPr>
            <p:cNvPr id="15" name="Rectangle 14">
              <a:extLst>
                <a:ext uri="{FF2B5EF4-FFF2-40B4-BE49-F238E27FC236}">
                  <a16:creationId xmlns:a16="http://schemas.microsoft.com/office/drawing/2014/main" id="{AC25E61B-5A6D-AAD7-8D2C-E1D26C65C6F6}"/>
                </a:ext>
              </a:extLst>
            </p:cNvPr>
            <p:cNvSpPr/>
            <p:nvPr/>
          </p:nvSpPr>
          <p:spPr>
            <a:xfrm rot="5400000">
              <a:off x="3899990" y="497018"/>
              <a:ext cx="112687" cy="18104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2F30DE3-6968-96E9-6392-64E125D57666}"/>
                </a:ext>
              </a:extLst>
            </p:cNvPr>
            <p:cNvSpPr/>
            <p:nvPr/>
          </p:nvSpPr>
          <p:spPr>
            <a:xfrm rot="5400000">
              <a:off x="3899990" y="681712"/>
              <a:ext cx="112686" cy="18104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entagon 44">
              <a:extLst>
                <a:ext uri="{FF2B5EF4-FFF2-40B4-BE49-F238E27FC236}">
                  <a16:creationId xmlns:a16="http://schemas.microsoft.com/office/drawing/2014/main" id="{F44362FF-5B6A-729D-359D-686233E95F37}"/>
                </a:ext>
              </a:extLst>
            </p:cNvPr>
            <p:cNvSpPr/>
            <p:nvPr/>
          </p:nvSpPr>
          <p:spPr>
            <a:xfrm rot="5400000">
              <a:off x="3452277" y="1314118"/>
              <a:ext cx="1008112" cy="1810487"/>
            </a:xfrm>
            <a:prstGeom prst="homePlate">
              <a:avLst>
                <a:gd name="adj" fmla="val 4829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hevron 45">
              <a:extLst>
                <a:ext uri="{FF2B5EF4-FFF2-40B4-BE49-F238E27FC236}">
                  <a16:creationId xmlns:a16="http://schemas.microsoft.com/office/drawing/2014/main" id="{51B1FE50-DE8E-549E-C3C4-7EF5F0717DE1}"/>
                </a:ext>
              </a:extLst>
            </p:cNvPr>
            <p:cNvSpPr/>
            <p:nvPr/>
          </p:nvSpPr>
          <p:spPr>
            <a:xfrm rot="5400000">
              <a:off x="2967018" y="2398540"/>
              <a:ext cx="1978630" cy="1810487"/>
            </a:xfrm>
            <a:prstGeom prst="chevron">
              <a:avLst>
                <a:gd name="adj" fmla="val 27456"/>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TextBox 18">
              <a:extLst>
                <a:ext uri="{FF2B5EF4-FFF2-40B4-BE49-F238E27FC236}">
                  <a16:creationId xmlns:a16="http://schemas.microsoft.com/office/drawing/2014/main" id="{4ED7DB0F-AF5C-CB1B-FEFE-A804269692F7}"/>
                </a:ext>
              </a:extLst>
            </p:cNvPr>
            <p:cNvSpPr txBox="1"/>
            <p:nvPr/>
          </p:nvSpPr>
          <p:spPr>
            <a:xfrm>
              <a:off x="3704306" y="1826935"/>
              <a:ext cx="504055" cy="461665"/>
            </a:xfrm>
            <a:prstGeom prst="rect">
              <a:avLst/>
            </a:prstGeom>
            <a:noFill/>
          </p:spPr>
          <p:txBody>
            <a:bodyPr wrap="square" rtlCol="0">
              <a:spAutoFit/>
            </a:bodyPr>
            <a:lstStyle/>
            <a:p>
              <a:pPr algn="ctr"/>
              <a:r>
                <a:rPr lang="en-US" sz="2400" dirty="0">
                  <a:solidFill>
                    <a:schemeClr val="bg1"/>
                  </a:solidFill>
                </a:rPr>
                <a:t>7</a:t>
              </a:r>
            </a:p>
          </p:txBody>
        </p:sp>
        <p:sp>
          <p:nvSpPr>
            <p:cNvPr id="20" name="TextBox 19">
              <a:extLst>
                <a:ext uri="{FF2B5EF4-FFF2-40B4-BE49-F238E27FC236}">
                  <a16:creationId xmlns:a16="http://schemas.microsoft.com/office/drawing/2014/main" id="{FEC30969-F1F9-CBD9-3B26-E0A5FB2B1D03}"/>
                </a:ext>
              </a:extLst>
            </p:cNvPr>
            <p:cNvSpPr txBox="1"/>
            <p:nvPr/>
          </p:nvSpPr>
          <p:spPr>
            <a:xfrm>
              <a:off x="2974309" y="2751739"/>
              <a:ext cx="1987749" cy="1323439"/>
            </a:xfrm>
            <a:prstGeom prst="rect">
              <a:avLst/>
            </a:prstGeom>
            <a:noFill/>
          </p:spPr>
          <p:txBody>
            <a:bodyPr wrap="square" rtlCol="0">
              <a:spAutoFit/>
            </a:bodyPr>
            <a:lstStyle/>
            <a:p>
              <a:pPr algn="ctr"/>
              <a:r>
                <a:rPr lang="en-IN" sz="2000" dirty="0">
                  <a:effectLst/>
                  <a:latin typeface="Calibri" panose="020F0502020204030204" pitchFamily="34" charset="0"/>
                  <a:ea typeface="Calibri" panose="020F0502020204030204" pitchFamily="34" charset="0"/>
                </a:rPr>
                <a:t>We </a:t>
              </a:r>
              <a:r>
                <a:rPr lang="en-IN" sz="2000" b="1" u="sng" dirty="0">
                  <a:effectLst/>
                  <a:latin typeface="Calibri" panose="020F0502020204030204" pitchFamily="34" charset="0"/>
                  <a:ea typeface="Calibri" panose="020F0502020204030204" pitchFamily="34" charset="0"/>
                </a:rPr>
                <a:t>might</a:t>
              </a:r>
              <a:r>
                <a:rPr lang="en-IN" sz="2000" u="sng" dirty="0">
                  <a:effectLst/>
                  <a:latin typeface="Calibri" panose="020F0502020204030204" pitchFamily="34" charset="0"/>
                  <a:ea typeface="Calibri" panose="020F0502020204030204" pitchFamily="34" charset="0"/>
                </a:rPr>
                <a:t> </a:t>
              </a:r>
              <a:r>
                <a:rPr lang="en-IN" sz="2000" dirty="0">
                  <a:effectLst/>
                  <a:latin typeface="Calibri" panose="020F0502020204030204" pitchFamily="34" charset="0"/>
                  <a:ea typeface="Calibri" panose="020F0502020204030204" pitchFamily="34" charset="0"/>
                </a:rPr>
                <a:t>have to go back because it is a no entry zone.</a:t>
              </a:r>
              <a:endParaRPr lang="en-US" sz="2000" dirty="0"/>
            </a:p>
          </p:txBody>
        </p:sp>
      </p:grpSp>
      <p:grpSp>
        <p:nvGrpSpPr>
          <p:cNvPr id="21" name="Group 20">
            <a:extLst>
              <a:ext uri="{FF2B5EF4-FFF2-40B4-BE49-F238E27FC236}">
                <a16:creationId xmlns:a16="http://schemas.microsoft.com/office/drawing/2014/main" id="{79E4268D-2EB1-37F8-5252-D88AA0244E82}"/>
              </a:ext>
            </a:extLst>
          </p:cNvPr>
          <p:cNvGrpSpPr/>
          <p:nvPr/>
        </p:nvGrpSpPr>
        <p:grpSpPr>
          <a:xfrm>
            <a:off x="5190755" y="1345918"/>
            <a:ext cx="1835346" cy="2947182"/>
            <a:chOff x="5190755" y="1345918"/>
            <a:chExt cx="1835346" cy="2947182"/>
          </a:xfrm>
          <a:effectLst>
            <a:outerShdw blurRad="50800" dist="38100" dir="5400000" algn="t" rotWithShape="0">
              <a:prstClr val="black">
                <a:alpha val="40000"/>
              </a:prstClr>
            </a:outerShdw>
          </a:effectLst>
        </p:grpSpPr>
        <p:sp>
          <p:nvSpPr>
            <p:cNvPr id="22" name="Rectangle 21">
              <a:extLst>
                <a:ext uri="{FF2B5EF4-FFF2-40B4-BE49-F238E27FC236}">
                  <a16:creationId xmlns:a16="http://schemas.microsoft.com/office/drawing/2014/main" id="{0490CF66-1873-B752-2B20-76361D6D4AFF}"/>
                </a:ext>
              </a:extLst>
            </p:cNvPr>
            <p:cNvSpPr/>
            <p:nvPr/>
          </p:nvSpPr>
          <p:spPr>
            <a:xfrm rot="5400000">
              <a:off x="6039656" y="497018"/>
              <a:ext cx="112687" cy="1810487"/>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70514A2-5368-A4E5-3503-C4374AD071C5}"/>
                </a:ext>
              </a:extLst>
            </p:cNvPr>
            <p:cNvSpPr/>
            <p:nvPr/>
          </p:nvSpPr>
          <p:spPr>
            <a:xfrm rot="5400000">
              <a:off x="6039656" y="681712"/>
              <a:ext cx="112686" cy="1810487"/>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4" name="Pentagon 49">
              <a:extLst>
                <a:ext uri="{FF2B5EF4-FFF2-40B4-BE49-F238E27FC236}">
                  <a16:creationId xmlns:a16="http://schemas.microsoft.com/office/drawing/2014/main" id="{93F4C014-D294-32F9-18E6-61272969A457}"/>
                </a:ext>
              </a:extLst>
            </p:cNvPr>
            <p:cNvSpPr/>
            <p:nvPr/>
          </p:nvSpPr>
          <p:spPr>
            <a:xfrm rot="5400000">
              <a:off x="5591943" y="1314118"/>
              <a:ext cx="1008112" cy="1810487"/>
            </a:xfrm>
            <a:prstGeom prst="homePlate">
              <a:avLst>
                <a:gd name="adj" fmla="val 48296"/>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5" name="Chevron 50">
              <a:extLst>
                <a:ext uri="{FF2B5EF4-FFF2-40B4-BE49-F238E27FC236}">
                  <a16:creationId xmlns:a16="http://schemas.microsoft.com/office/drawing/2014/main" id="{4812B9D7-A4AB-9470-9874-317701438D4D}"/>
                </a:ext>
              </a:extLst>
            </p:cNvPr>
            <p:cNvSpPr/>
            <p:nvPr/>
          </p:nvSpPr>
          <p:spPr>
            <a:xfrm rot="5400000">
              <a:off x="5106684" y="2398541"/>
              <a:ext cx="1978630" cy="1810487"/>
            </a:xfrm>
            <a:prstGeom prst="chevron">
              <a:avLst>
                <a:gd name="adj" fmla="val 27456"/>
              </a:avLst>
            </a:prstGeom>
            <a:solidFill>
              <a:schemeClr val="bg1"/>
            </a:solidFill>
            <a:ln>
              <a:solidFill>
                <a:srgbClr val="FFC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a:extLst>
                <a:ext uri="{FF2B5EF4-FFF2-40B4-BE49-F238E27FC236}">
                  <a16:creationId xmlns:a16="http://schemas.microsoft.com/office/drawing/2014/main" id="{4966ECAB-7419-5CD0-3A9D-1167148A3F32}"/>
                </a:ext>
              </a:extLst>
            </p:cNvPr>
            <p:cNvSpPr txBox="1"/>
            <p:nvPr/>
          </p:nvSpPr>
          <p:spPr>
            <a:xfrm>
              <a:off x="5843971" y="1834400"/>
              <a:ext cx="504055" cy="461665"/>
            </a:xfrm>
            <a:prstGeom prst="rect">
              <a:avLst/>
            </a:prstGeom>
            <a:noFill/>
            <a:effectLst>
              <a:outerShdw blurRad="50800" dist="38100" dir="8100000" algn="tr" rotWithShape="0">
                <a:prstClr val="black">
                  <a:alpha val="40000"/>
                </a:prstClr>
              </a:outerShdw>
            </a:effectLst>
          </p:spPr>
          <p:txBody>
            <a:bodyPr wrap="square" rtlCol="0">
              <a:spAutoFit/>
            </a:bodyPr>
            <a:lstStyle/>
            <a:p>
              <a:pPr algn="ctr"/>
              <a:r>
                <a:rPr lang="en-US" sz="2400" dirty="0">
                  <a:solidFill>
                    <a:schemeClr val="bg1"/>
                  </a:solidFill>
                </a:rPr>
                <a:t>8</a:t>
              </a:r>
            </a:p>
          </p:txBody>
        </p:sp>
        <p:sp>
          <p:nvSpPr>
            <p:cNvPr id="27" name="TextBox 26">
              <a:extLst>
                <a:ext uri="{FF2B5EF4-FFF2-40B4-BE49-F238E27FC236}">
                  <a16:creationId xmlns:a16="http://schemas.microsoft.com/office/drawing/2014/main" id="{A70AA443-5014-8EF1-EDC7-233DFDB40268}"/>
                </a:ext>
              </a:extLst>
            </p:cNvPr>
            <p:cNvSpPr txBox="1"/>
            <p:nvPr/>
          </p:nvSpPr>
          <p:spPr>
            <a:xfrm>
              <a:off x="5215612" y="2788650"/>
              <a:ext cx="1810489" cy="1015663"/>
            </a:xfrm>
            <a:prstGeom prst="rect">
              <a:avLst/>
            </a:prstGeom>
            <a:noFill/>
            <a:effectLst/>
          </p:spPr>
          <p:txBody>
            <a:bodyPr wrap="square" rtlCol="0">
              <a:spAutoFit/>
            </a:bodyPr>
            <a:lstStyle/>
            <a:p>
              <a:pPr algn="ctr"/>
              <a:r>
                <a:rPr lang="en-IN" sz="2000" dirty="0">
                  <a:effectLst/>
                  <a:latin typeface="Calibri" panose="020F0502020204030204" pitchFamily="34" charset="0"/>
                  <a:ea typeface="Calibri" panose="020F0502020204030204" pitchFamily="34" charset="0"/>
                </a:rPr>
                <a:t>We</a:t>
              </a:r>
              <a:r>
                <a:rPr lang="en-IN" sz="2000" u="sng" dirty="0">
                  <a:effectLst/>
                  <a:latin typeface="Calibri" panose="020F0502020204030204" pitchFamily="34" charset="0"/>
                  <a:ea typeface="Calibri" panose="020F0502020204030204" pitchFamily="34" charset="0"/>
                </a:rPr>
                <a:t> </a:t>
              </a:r>
              <a:r>
                <a:rPr lang="en-IN" sz="2000" b="1" u="sng" dirty="0">
                  <a:effectLst/>
                  <a:latin typeface="Calibri" panose="020F0502020204030204" pitchFamily="34" charset="0"/>
                  <a:ea typeface="Calibri" panose="020F0502020204030204" pitchFamily="34" charset="0"/>
                </a:rPr>
                <a:t>cannot</a:t>
              </a:r>
              <a:r>
                <a:rPr lang="en-IN" sz="2000" u="sng" dirty="0">
                  <a:effectLst/>
                  <a:latin typeface="Calibri" panose="020F0502020204030204" pitchFamily="34" charset="0"/>
                  <a:ea typeface="Calibri" panose="020F0502020204030204" pitchFamily="34" charset="0"/>
                </a:rPr>
                <a:t> </a:t>
              </a:r>
              <a:r>
                <a:rPr lang="en-IN" sz="2000" dirty="0">
                  <a:effectLst/>
                  <a:latin typeface="Calibri" panose="020F0502020204030204" pitchFamily="34" charset="0"/>
                  <a:ea typeface="Calibri" panose="020F0502020204030204" pitchFamily="34" charset="0"/>
                </a:rPr>
                <a:t>park the car here.</a:t>
              </a:r>
              <a:endParaRPr lang="en-US" sz="2000" dirty="0"/>
            </a:p>
          </p:txBody>
        </p:sp>
      </p:grpSp>
      <p:grpSp>
        <p:nvGrpSpPr>
          <p:cNvPr id="28" name="Group 27">
            <a:extLst>
              <a:ext uri="{FF2B5EF4-FFF2-40B4-BE49-F238E27FC236}">
                <a16:creationId xmlns:a16="http://schemas.microsoft.com/office/drawing/2014/main" id="{ACEC3DC5-0122-3742-D735-022AD638D2A4}"/>
              </a:ext>
            </a:extLst>
          </p:cNvPr>
          <p:cNvGrpSpPr/>
          <p:nvPr/>
        </p:nvGrpSpPr>
        <p:grpSpPr>
          <a:xfrm>
            <a:off x="7330420" y="1345918"/>
            <a:ext cx="1810489" cy="2947182"/>
            <a:chOff x="7330420" y="1345918"/>
            <a:chExt cx="1810489" cy="2947182"/>
          </a:xfrm>
          <a:effectLst>
            <a:outerShdw blurRad="50800" dist="38100" dir="5400000" algn="t" rotWithShape="0">
              <a:prstClr val="black">
                <a:alpha val="40000"/>
              </a:prstClr>
            </a:outerShdw>
          </a:effectLst>
        </p:grpSpPr>
        <p:sp>
          <p:nvSpPr>
            <p:cNvPr id="29" name="Rectangle 28">
              <a:extLst>
                <a:ext uri="{FF2B5EF4-FFF2-40B4-BE49-F238E27FC236}">
                  <a16:creationId xmlns:a16="http://schemas.microsoft.com/office/drawing/2014/main" id="{E43088C9-9047-92EF-3164-ECE57F5CB2F5}"/>
                </a:ext>
              </a:extLst>
            </p:cNvPr>
            <p:cNvSpPr/>
            <p:nvPr/>
          </p:nvSpPr>
          <p:spPr>
            <a:xfrm rot="5400000">
              <a:off x="8179322" y="497018"/>
              <a:ext cx="112687" cy="181048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77477674-AB55-BED2-8AED-B32BC35E8B9C}"/>
                </a:ext>
              </a:extLst>
            </p:cNvPr>
            <p:cNvSpPr/>
            <p:nvPr/>
          </p:nvSpPr>
          <p:spPr>
            <a:xfrm rot="5400000">
              <a:off x="8179322" y="681712"/>
              <a:ext cx="112686" cy="181048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entagon 54">
              <a:extLst>
                <a:ext uri="{FF2B5EF4-FFF2-40B4-BE49-F238E27FC236}">
                  <a16:creationId xmlns:a16="http://schemas.microsoft.com/office/drawing/2014/main" id="{4038980A-55F9-2C31-AB2F-343B022215D5}"/>
                </a:ext>
              </a:extLst>
            </p:cNvPr>
            <p:cNvSpPr/>
            <p:nvPr/>
          </p:nvSpPr>
          <p:spPr>
            <a:xfrm rot="5400000">
              <a:off x="7731609" y="1314118"/>
              <a:ext cx="1008112" cy="1810487"/>
            </a:xfrm>
            <a:prstGeom prst="homePlate">
              <a:avLst>
                <a:gd name="adj" fmla="val 48296"/>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hevron 55">
              <a:extLst>
                <a:ext uri="{FF2B5EF4-FFF2-40B4-BE49-F238E27FC236}">
                  <a16:creationId xmlns:a16="http://schemas.microsoft.com/office/drawing/2014/main" id="{16865109-6659-4296-BFA0-A1F614EF1A2F}"/>
                </a:ext>
              </a:extLst>
            </p:cNvPr>
            <p:cNvSpPr/>
            <p:nvPr/>
          </p:nvSpPr>
          <p:spPr>
            <a:xfrm rot="5400000">
              <a:off x="7246350" y="2398541"/>
              <a:ext cx="1978630" cy="1810487"/>
            </a:xfrm>
            <a:prstGeom prst="chevron">
              <a:avLst>
                <a:gd name="adj" fmla="val 26997"/>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TextBox 32">
              <a:extLst>
                <a:ext uri="{FF2B5EF4-FFF2-40B4-BE49-F238E27FC236}">
                  <a16:creationId xmlns:a16="http://schemas.microsoft.com/office/drawing/2014/main" id="{7A914523-B0B4-1BCB-3761-256AB08B5426}"/>
                </a:ext>
              </a:extLst>
            </p:cNvPr>
            <p:cNvSpPr txBox="1"/>
            <p:nvPr/>
          </p:nvSpPr>
          <p:spPr>
            <a:xfrm>
              <a:off x="7983638" y="1826934"/>
              <a:ext cx="504055" cy="461665"/>
            </a:xfrm>
            <a:prstGeom prst="rect">
              <a:avLst/>
            </a:prstGeom>
            <a:noFill/>
          </p:spPr>
          <p:txBody>
            <a:bodyPr wrap="square" rtlCol="0">
              <a:spAutoFit/>
            </a:bodyPr>
            <a:lstStyle/>
            <a:p>
              <a:pPr algn="ctr"/>
              <a:r>
                <a:rPr lang="en-US" sz="2400" dirty="0">
                  <a:solidFill>
                    <a:schemeClr val="bg1"/>
                  </a:solidFill>
                </a:rPr>
                <a:t>9</a:t>
              </a:r>
            </a:p>
          </p:txBody>
        </p:sp>
        <p:sp>
          <p:nvSpPr>
            <p:cNvPr id="34" name="TextBox 33">
              <a:extLst>
                <a:ext uri="{FF2B5EF4-FFF2-40B4-BE49-F238E27FC236}">
                  <a16:creationId xmlns:a16="http://schemas.microsoft.com/office/drawing/2014/main" id="{61458401-B9E9-FA91-119A-CE1A7E059A2D}"/>
                </a:ext>
              </a:extLst>
            </p:cNvPr>
            <p:cNvSpPr txBox="1"/>
            <p:nvPr/>
          </p:nvSpPr>
          <p:spPr>
            <a:xfrm>
              <a:off x="7330420" y="2792557"/>
              <a:ext cx="1810489" cy="1015663"/>
            </a:xfrm>
            <a:prstGeom prst="rect">
              <a:avLst/>
            </a:prstGeom>
            <a:noFill/>
          </p:spPr>
          <p:txBody>
            <a:bodyPr wrap="square" rtlCol="0">
              <a:spAutoFit/>
            </a:bodyPr>
            <a:lstStyle/>
            <a:p>
              <a:pPr algn="ctr"/>
              <a:r>
                <a:rPr lang="en-IN" sz="2000" dirty="0">
                  <a:effectLst/>
                  <a:latin typeface="Calibri" panose="020F0502020204030204" pitchFamily="34" charset="0"/>
                  <a:ea typeface="Calibri" panose="020F0502020204030204" pitchFamily="34" charset="0"/>
                </a:rPr>
                <a:t>We</a:t>
              </a:r>
              <a:r>
                <a:rPr lang="en-IN" sz="2000" u="sng" dirty="0">
                  <a:effectLst/>
                  <a:latin typeface="Calibri" panose="020F0502020204030204" pitchFamily="34" charset="0"/>
                  <a:ea typeface="Calibri" panose="020F0502020204030204" pitchFamily="34" charset="0"/>
                </a:rPr>
                <a:t> </a:t>
              </a:r>
              <a:r>
                <a:rPr lang="en-IN" sz="2000" b="1" u="sng" dirty="0">
                  <a:effectLst/>
                  <a:latin typeface="Calibri" panose="020F0502020204030204" pitchFamily="34" charset="0"/>
                  <a:ea typeface="Calibri" panose="020F0502020204030204" pitchFamily="34" charset="0"/>
                </a:rPr>
                <a:t>must</a:t>
              </a:r>
              <a:r>
                <a:rPr lang="en-IN" sz="2000" dirty="0">
                  <a:effectLst/>
                  <a:latin typeface="Calibri" panose="020F0502020204030204" pitchFamily="34" charset="0"/>
                  <a:ea typeface="Calibri" panose="020F0502020204030204" pitchFamily="34" charset="0"/>
                </a:rPr>
                <a:t> cover our mouth while coughing.</a:t>
              </a:r>
              <a:endParaRPr lang="en-US" sz="2000" dirty="0"/>
            </a:p>
          </p:txBody>
        </p:sp>
      </p:grpSp>
      <p:grpSp>
        <p:nvGrpSpPr>
          <p:cNvPr id="35" name="Group 34">
            <a:extLst>
              <a:ext uri="{FF2B5EF4-FFF2-40B4-BE49-F238E27FC236}">
                <a16:creationId xmlns:a16="http://schemas.microsoft.com/office/drawing/2014/main" id="{1F4CB49B-479F-309A-6398-C690DE948027}"/>
              </a:ext>
            </a:extLst>
          </p:cNvPr>
          <p:cNvGrpSpPr/>
          <p:nvPr/>
        </p:nvGrpSpPr>
        <p:grpSpPr>
          <a:xfrm>
            <a:off x="9439607" y="1329155"/>
            <a:ext cx="1878842" cy="2962806"/>
            <a:chOff x="9439607" y="1329155"/>
            <a:chExt cx="1878842" cy="2962806"/>
          </a:xfrm>
          <a:effectLst>
            <a:outerShdw blurRad="50800" dist="38100" dir="5400000" algn="t" rotWithShape="0">
              <a:prstClr val="black">
                <a:alpha val="40000"/>
              </a:prstClr>
            </a:outerShdw>
          </a:effectLst>
        </p:grpSpPr>
        <p:sp>
          <p:nvSpPr>
            <p:cNvPr id="36" name="Rectangle 35">
              <a:extLst>
                <a:ext uri="{FF2B5EF4-FFF2-40B4-BE49-F238E27FC236}">
                  <a16:creationId xmlns:a16="http://schemas.microsoft.com/office/drawing/2014/main" id="{5821DEC8-0F99-3080-68E9-E3CDF8A858D3}"/>
                </a:ext>
              </a:extLst>
            </p:cNvPr>
            <p:cNvSpPr/>
            <p:nvPr/>
          </p:nvSpPr>
          <p:spPr>
            <a:xfrm rot="5400000">
              <a:off x="10318988" y="480255"/>
              <a:ext cx="112687" cy="18104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1DA803D2-7861-D6B6-2ABB-F33B9759AD32}"/>
                </a:ext>
              </a:extLst>
            </p:cNvPr>
            <p:cNvSpPr/>
            <p:nvPr/>
          </p:nvSpPr>
          <p:spPr>
            <a:xfrm rot="5400000">
              <a:off x="10318988" y="664949"/>
              <a:ext cx="112686" cy="18104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Pentagon 59">
              <a:extLst>
                <a:ext uri="{FF2B5EF4-FFF2-40B4-BE49-F238E27FC236}">
                  <a16:creationId xmlns:a16="http://schemas.microsoft.com/office/drawing/2014/main" id="{47E57C70-5619-7DC1-D6DD-6E943B312D76}"/>
                </a:ext>
              </a:extLst>
            </p:cNvPr>
            <p:cNvSpPr/>
            <p:nvPr/>
          </p:nvSpPr>
          <p:spPr>
            <a:xfrm rot="5400000">
              <a:off x="9871275" y="1297355"/>
              <a:ext cx="1008112" cy="1810487"/>
            </a:xfrm>
            <a:prstGeom prst="homePlate">
              <a:avLst>
                <a:gd name="adj" fmla="val 4829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hevron 60">
              <a:extLst>
                <a:ext uri="{FF2B5EF4-FFF2-40B4-BE49-F238E27FC236}">
                  <a16:creationId xmlns:a16="http://schemas.microsoft.com/office/drawing/2014/main" id="{CD2BBDB3-1C4D-A8CE-B25E-1004F82121A0}"/>
                </a:ext>
              </a:extLst>
            </p:cNvPr>
            <p:cNvSpPr/>
            <p:nvPr/>
          </p:nvSpPr>
          <p:spPr>
            <a:xfrm rot="5400000">
              <a:off x="9386016" y="2397403"/>
              <a:ext cx="1978629" cy="1810487"/>
            </a:xfrm>
            <a:prstGeom prst="chevron">
              <a:avLst>
                <a:gd name="adj" fmla="val 27456"/>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TextBox 39">
              <a:extLst>
                <a:ext uri="{FF2B5EF4-FFF2-40B4-BE49-F238E27FC236}">
                  <a16:creationId xmlns:a16="http://schemas.microsoft.com/office/drawing/2014/main" id="{CAAEE816-14D9-2808-BBF4-1F3261247D45}"/>
                </a:ext>
              </a:extLst>
            </p:cNvPr>
            <p:cNvSpPr txBox="1"/>
            <p:nvPr/>
          </p:nvSpPr>
          <p:spPr>
            <a:xfrm>
              <a:off x="10123302" y="1825799"/>
              <a:ext cx="504055" cy="461665"/>
            </a:xfrm>
            <a:prstGeom prst="rect">
              <a:avLst/>
            </a:prstGeom>
            <a:noFill/>
          </p:spPr>
          <p:txBody>
            <a:bodyPr wrap="square" rtlCol="0">
              <a:spAutoFit/>
            </a:bodyPr>
            <a:lstStyle/>
            <a:p>
              <a:pPr algn="ctr"/>
              <a:r>
                <a:rPr lang="en-US" sz="2400" dirty="0">
                  <a:solidFill>
                    <a:schemeClr val="bg1"/>
                  </a:solidFill>
                </a:rPr>
                <a:t>10</a:t>
              </a:r>
            </a:p>
          </p:txBody>
        </p:sp>
        <p:sp>
          <p:nvSpPr>
            <p:cNvPr id="41" name="TextBox 40">
              <a:extLst>
                <a:ext uri="{FF2B5EF4-FFF2-40B4-BE49-F238E27FC236}">
                  <a16:creationId xmlns:a16="http://schemas.microsoft.com/office/drawing/2014/main" id="{8594CF38-0E56-A2F3-9911-6F440E69F036}"/>
                </a:ext>
              </a:extLst>
            </p:cNvPr>
            <p:cNvSpPr txBox="1"/>
            <p:nvPr/>
          </p:nvSpPr>
          <p:spPr>
            <a:xfrm>
              <a:off x="9439607" y="2750266"/>
              <a:ext cx="1878842" cy="1323439"/>
            </a:xfrm>
            <a:prstGeom prst="rect">
              <a:avLst/>
            </a:prstGeom>
            <a:noFill/>
          </p:spPr>
          <p:txBody>
            <a:bodyPr wrap="square" rtlCol="0">
              <a:spAutoFit/>
            </a:bodyPr>
            <a:lstStyle/>
            <a:p>
              <a:pPr algn="ctr"/>
              <a:r>
                <a:rPr lang="en-IN" sz="2000" dirty="0">
                  <a:effectLst/>
                  <a:latin typeface="Calibri" panose="020F0502020204030204" pitchFamily="34" charset="0"/>
                  <a:ea typeface="Calibri" panose="020F0502020204030204" pitchFamily="34" charset="0"/>
                </a:rPr>
                <a:t>We </a:t>
              </a:r>
              <a:r>
                <a:rPr lang="en-IN" sz="2000" b="1" u="sng" dirty="0">
                  <a:effectLst/>
                  <a:latin typeface="Calibri" panose="020F0502020204030204" pitchFamily="34" charset="0"/>
                  <a:ea typeface="Calibri" panose="020F0502020204030204" pitchFamily="34" charset="0"/>
                </a:rPr>
                <a:t>would</a:t>
              </a:r>
              <a:r>
                <a:rPr lang="en-IN" sz="2000" dirty="0">
                  <a:effectLst/>
                  <a:latin typeface="Calibri" panose="020F0502020204030204" pitchFamily="34" charset="0"/>
                  <a:ea typeface="Calibri" panose="020F0502020204030204" pitchFamily="34" charset="0"/>
                </a:rPr>
                <a:t> be able to save water if we did this.</a:t>
              </a:r>
              <a:endParaRPr lang="en-US" sz="2000" dirty="0"/>
            </a:p>
          </p:txBody>
        </p:sp>
      </p:grpSp>
      <p:sp>
        <p:nvSpPr>
          <p:cNvPr id="43" name="Rectangle 42">
            <a:extLst>
              <a:ext uri="{FF2B5EF4-FFF2-40B4-BE49-F238E27FC236}">
                <a16:creationId xmlns:a16="http://schemas.microsoft.com/office/drawing/2014/main" id="{9538B95A-6CDF-7D80-6C5F-8F55CA19F527}"/>
              </a:ext>
            </a:extLst>
          </p:cNvPr>
          <p:cNvSpPr/>
          <p:nvPr/>
        </p:nvSpPr>
        <p:spPr>
          <a:xfrm>
            <a:off x="843064" y="4760300"/>
            <a:ext cx="1948665" cy="1341344"/>
          </a:xfrm>
          <a:prstGeom prst="rect">
            <a:avLst/>
          </a:prstGeom>
          <a:solidFill>
            <a:schemeClr val="bg1"/>
          </a:solidFill>
          <a:ln>
            <a:solidFill>
              <a:schemeClr val="accent6"/>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4D995246-D1DE-B501-9EF7-6E6AC26E5F65}"/>
              </a:ext>
            </a:extLst>
          </p:cNvPr>
          <p:cNvSpPr/>
          <p:nvPr/>
        </p:nvSpPr>
        <p:spPr>
          <a:xfrm>
            <a:off x="5121664" y="4759190"/>
            <a:ext cx="1948665" cy="1341344"/>
          </a:xfrm>
          <a:prstGeom prst="rect">
            <a:avLst/>
          </a:prstGeom>
          <a:solidFill>
            <a:schemeClr val="bg1"/>
          </a:solidFill>
          <a:ln>
            <a:solidFill>
              <a:schemeClr val="accent3"/>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B0C485FA-680D-27F3-4D8F-D6CD4E06FB5A}"/>
              </a:ext>
            </a:extLst>
          </p:cNvPr>
          <p:cNvSpPr/>
          <p:nvPr/>
        </p:nvSpPr>
        <p:spPr>
          <a:xfrm>
            <a:off x="7261331" y="4758080"/>
            <a:ext cx="1948665" cy="1341344"/>
          </a:xfrm>
          <a:prstGeom prst="rect">
            <a:avLst/>
          </a:prstGeom>
          <a:solidFill>
            <a:schemeClr val="bg1"/>
          </a:solidFill>
          <a:ln>
            <a:solidFill>
              <a:schemeClr val="accent5"/>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135A033C-36BB-024A-59F1-9BFA4C58A712}"/>
              </a:ext>
            </a:extLst>
          </p:cNvPr>
          <p:cNvSpPr/>
          <p:nvPr/>
        </p:nvSpPr>
        <p:spPr>
          <a:xfrm>
            <a:off x="9400264" y="4756970"/>
            <a:ext cx="1948665" cy="1341344"/>
          </a:xfrm>
          <a:prstGeom prst="rect">
            <a:avLst/>
          </a:prstGeom>
          <a:solidFill>
            <a:schemeClr val="bg1"/>
          </a:solidFill>
          <a:ln>
            <a:solidFill>
              <a:schemeClr val="accent4"/>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 name="Group 83">
            <a:extLst>
              <a:ext uri="{FF2B5EF4-FFF2-40B4-BE49-F238E27FC236}">
                <a16:creationId xmlns:a16="http://schemas.microsoft.com/office/drawing/2014/main" id="{DD3F5ABB-DD56-04EF-1F28-7F520A9B29D9}"/>
              </a:ext>
            </a:extLst>
          </p:cNvPr>
          <p:cNvGrpSpPr/>
          <p:nvPr/>
        </p:nvGrpSpPr>
        <p:grpSpPr>
          <a:xfrm>
            <a:off x="911423" y="1345918"/>
            <a:ext cx="1817528" cy="2947181"/>
            <a:chOff x="911423" y="1345918"/>
            <a:chExt cx="1817528" cy="2947181"/>
          </a:xfrm>
        </p:grpSpPr>
        <p:grpSp>
          <p:nvGrpSpPr>
            <p:cNvPr id="7" name="Group 6">
              <a:extLst>
                <a:ext uri="{FF2B5EF4-FFF2-40B4-BE49-F238E27FC236}">
                  <a16:creationId xmlns:a16="http://schemas.microsoft.com/office/drawing/2014/main" id="{CFDEBAD2-DCE3-B453-EAA3-26E1F4985B33}"/>
                </a:ext>
              </a:extLst>
            </p:cNvPr>
            <p:cNvGrpSpPr/>
            <p:nvPr/>
          </p:nvGrpSpPr>
          <p:grpSpPr>
            <a:xfrm>
              <a:off x="911423" y="1345918"/>
              <a:ext cx="1817528" cy="2947181"/>
              <a:chOff x="911423" y="1345918"/>
              <a:chExt cx="1817528" cy="2947181"/>
            </a:xfrm>
            <a:effectLst>
              <a:outerShdw blurRad="50800" dist="38100" dir="5400000" algn="t" rotWithShape="0">
                <a:prstClr val="black">
                  <a:alpha val="40000"/>
                </a:prstClr>
              </a:outerShdw>
            </a:effectLst>
          </p:grpSpPr>
          <p:sp>
            <p:nvSpPr>
              <p:cNvPr id="8" name="Rectangle 7">
                <a:extLst>
                  <a:ext uri="{FF2B5EF4-FFF2-40B4-BE49-F238E27FC236}">
                    <a16:creationId xmlns:a16="http://schemas.microsoft.com/office/drawing/2014/main" id="{291C69DF-2C36-6244-1E96-2C799206A015}"/>
                  </a:ext>
                </a:extLst>
              </p:cNvPr>
              <p:cNvSpPr/>
              <p:nvPr/>
            </p:nvSpPr>
            <p:spPr>
              <a:xfrm rot="5400000">
                <a:off x="1760324" y="497018"/>
                <a:ext cx="112687" cy="18104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BC97DA4-B478-970A-DFE5-2E0BB6469846}"/>
                  </a:ext>
                </a:extLst>
              </p:cNvPr>
              <p:cNvSpPr/>
              <p:nvPr/>
            </p:nvSpPr>
            <p:spPr>
              <a:xfrm rot="5400000">
                <a:off x="1760324" y="681712"/>
                <a:ext cx="112686" cy="18104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hevron 38">
                <a:extLst>
                  <a:ext uri="{FF2B5EF4-FFF2-40B4-BE49-F238E27FC236}">
                    <a16:creationId xmlns:a16="http://schemas.microsoft.com/office/drawing/2014/main" id="{F8C8E6E3-BAB6-6B17-2A59-E79FC450FD87}"/>
                  </a:ext>
                </a:extLst>
              </p:cNvPr>
              <p:cNvSpPr/>
              <p:nvPr/>
            </p:nvSpPr>
            <p:spPr>
              <a:xfrm rot="5400000">
                <a:off x="827352" y="2398540"/>
                <a:ext cx="1978630" cy="1810487"/>
              </a:xfrm>
              <a:prstGeom prst="chevron">
                <a:avLst>
                  <a:gd name="adj" fmla="val 27456"/>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4B677B0E-9914-DEF8-2591-6908DD239BBB}"/>
                  </a:ext>
                </a:extLst>
              </p:cNvPr>
              <p:cNvSpPr txBox="1"/>
              <p:nvPr/>
            </p:nvSpPr>
            <p:spPr>
              <a:xfrm>
                <a:off x="918462" y="2802147"/>
                <a:ext cx="1810489" cy="1015663"/>
              </a:xfrm>
              <a:prstGeom prst="rect">
                <a:avLst/>
              </a:prstGeom>
              <a:noFill/>
              <a:effectLst/>
            </p:spPr>
            <p:txBody>
              <a:bodyPr wrap="square" rtlCol="0">
                <a:spAutoFit/>
              </a:bodyPr>
              <a:lstStyle/>
              <a:p>
                <a:pPr algn="ctr"/>
                <a:r>
                  <a:rPr lang="en-IN" sz="2000" dirty="0">
                    <a:effectLst/>
                    <a:latin typeface="Calibri" panose="020F0502020204030204" pitchFamily="34" charset="0"/>
                    <a:ea typeface="Calibri" panose="020F0502020204030204" pitchFamily="34" charset="0"/>
                  </a:rPr>
                  <a:t>We </a:t>
                </a:r>
                <a:r>
                  <a:rPr lang="en-IN" sz="2000" b="1" u="sng" dirty="0">
                    <a:effectLst/>
                    <a:latin typeface="Calibri" panose="020F0502020204030204" pitchFamily="34" charset="0"/>
                    <a:ea typeface="Calibri" panose="020F0502020204030204" pitchFamily="34" charset="0"/>
                  </a:rPr>
                  <a:t>could</a:t>
                </a:r>
                <a:r>
                  <a:rPr lang="en-IN" sz="2000" u="sng" dirty="0">
                    <a:effectLst/>
                    <a:latin typeface="Calibri" panose="020F0502020204030204" pitchFamily="34" charset="0"/>
                    <a:ea typeface="Calibri" panose="020F0502020204030204" pitchFamily="34" charset="0"/>
                  </a:rPr>
                  <a:t> </a:t>
                </a:r>
                <a:r>
                  <a:rPr lang="en-IN" sz="2000" dirty="0">
                    <a:effectLst/>
                    <a:latin typeface="Calibri" panose="020F0502020204030204" pitchFamily="34" charset="0"/>
                    <a:ea typeface="Calibri" panose="020F0502020204030204" pitchFamily="34" charset="0"/>
                  </a:rPr>
                  <a:t>help the old man to cross the road.</a:t>
                </a:r>
                <a:endParaRPr lang="en-US" sz="2000" dirty="0"/>
              </a:p>
            </p:txBody>
          </p:sp>
        </p:grpSp>
        <p:sp>
          <p:nvSpPr>
            <p:cNvPr id="60" name="Pentagon 44">
              <a:extLst>
                <a:ext uri="{FF2B5EF4-FFF2-40B4-BE49-F238E27FC236}">
                  <a16:creationId xmlns:a16="http://schemas.microsoft.com/office/drawing/2014/main" id="{69FDA401-C8CF-F107-D5F0-FBDCC2909B22}"/>
                </a:ext>
              </a:extLst>
            </p:cNvPr>
            <p:cNvSpPr/>
            <p:nvPr/>
          </p:nvSpPr>
          <p:spPr>
            <a:xfrm rot="5400000">
              <a:off x="1312611" y="1340966"/>
              <a:ext cx="1008112" cy="1810487"/>
            </a:xfrm>
            <a:prstGeom prst="homePlate">
              <a:avLst>
                <a:gd name="adj" fmla="val 4829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TextBox 60">
            <a:extLst>
              <a:ext uri="{FF2B5EF4-FFF2-40B4-BE49-F238E27FC236}">
                <a16:creationId xmlns:a16="http://schemas.microsoft.com/office/drawing/2014/main" id="{671A3981-4650-7729-F9E9-15CE77CF481F}"/>
              </a:ext>
            </a:extLst>
          </p:cNvPr>
          <p:cNvSpPr txBox="1"/>
          <p:nvPr/>
        </p:nvSpPr>
        <p:spPr>
          <a:xfrm>
            <a:off x="1564640" y="1853783"/>
            <a:ext cx="504055" cy="461665"/>
          </a:xfrm>
          <a:prstGeom prst="rect">
            <a:avLst/>
          </a:prstGeom>
          <a:noFill/>
        </p:spPr>
        <p:txBody>
          <a:bodyPr wrap="square" rtlCol="0">
            <a:spAutoFit/>
          </a:bodyPr>
          <a:lstStyle/>
          <a:p>
            <a:pPr algn="ctr"/>
            <a:r>
              <a:rPr lang="en-US" sz="2400" dirty="0">
                <a:solidFill>
                  <a:schemeClr val="bg1"/>
                </a:solidFill>
              </a:rPr>
              <a:t>6</a:t>
            </a:r>
          </a:p>
        </p:txBody>
      </p:sp>
      <p:cxnSp>
        <p:nvCxnSpPr>
          <p:cNvPr id="67" name="Straight Connector 66">
            <a:extLst>
              <a:ext uri="{FF2B5EF4-FFF2-40B4-BE49-F238E27FC236}">
                <a16:creationId xmlns:a16="http://schemas.microsoft.com/office/drawing/2014/main" id="{55FA4889-7BA1-7995-968F-CE2C8B8314D6}"/>
              </a:ext>
            </a:extLst>
          </p:cNvPr>
          <p:cNvCxnSpPr>
            <a:cxnSpLocks/>
          </p:cNvCxnSpPr>
          <p:nvPr/>
        </p:nvCxnSpPr>
        <p:spPr>
          <a:xfrm>
            <a:off x="2435945" y="3981148"/>
            <a:ext cx="1297882" cy="750468"/>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24FD12BB-2D49-FFB6-C332-E8EA8F0A341A}"/>
              </a:ext>
            </a:extLst>
          </p:cNvPr>
          <p:cNvCxnSpPr>
            <a:cxnSpLocks/>
          </p:cNvCxnSpPr>
          <p:nvPr/>
        </p:nvCxnSpPr>
        <p:spPr>
          <a:xfrm>
            <a:off x="4570064" y="3998457"/>
            <a:ext cx="1298122" cy="733159"/>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3330F167-D1DD-D962-2ED1-EF509267F635}"/>
              </a:ext>
            </a:extLst>
          </p:cNvPr>
          <p:cNvCxnSpPr>
            <a:cxnSpLocks/>
          </p:cNvCxnSpPr>
          <p:nvPr/>
        </p:nvCxnSpPr>
        <p:spPr>
          <a:xfrm flipH="1">
            <a:off x="2671755" y="4027758"/>
            <a:ext cx="2845689" cy="703858"/>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94ADAE47-2DC1-7D89-46DE-7EBF9D0394DD}"/>
              </a:ext>
            </a:extLst>
          </p:cNvPr>
          <p:cNvCxnSpPr>
            <a:cxnSpLocks/>
          </p:cNvCxnSpPr>
          <p:nvPr/>
        </p:nvCxnSpPr>
        <p:spPr>
          <a:xfrm>
            <a:off x="8904633" y="3976978"/>
            <a:ext cx="1268361" cy="79100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852E282-9B21-0B52-2D06-EC7DDDC0768D}"/>
              </a:ext>
            </a:extLst>
          </p:cNvPr>
          <p:cNvCxnSpPr>
            <a:cxnSpLocks/>
          </p:cNvCxnSpPr>
          <p:nvPr/>
        </p:nvCxnSpPr>
        <p:spPr>
          <a:xfrm flipH="1">
            <a:off x="8553891" y="4027758"/>
            <a:ext cx="1263277" cy="71304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4" name="Picture 3" descr="A no entry sign in a park&#10;&#10;Description automatically generated">
            <a:extLst>
              <a:ext uri="{FF2B5EF4-FFF2-40B4-BE49-F238E27FC236}">
                <a16:creationId xmlns:a16="http://schemas.microsoft.com/office/drawing/2014/main" id="{213389A7-5484-98C3-0B44-F35C09FAD7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0977" y="4765644"/>
            <a:ext cx="1967656" cy="1342800"/>
          </a:xfrm>
          <a:prstGeom prst="rect">
            <a:avLst/>
          </a:prstGeom>
          <a:ln>
            <a:solidFill>
              <a:srgbClr val="FFC000"/>
            </a:solidFill>
          </a:ln>
        </p:spPr>
      </p:pic>
      <p:pic>
        <p:nvPicPr>
          <p:cNvPr id="10" name="Picture 9" descr="A no parking sign with trees in the background&#10;&#10;Description automatically generated">
            <a:extLst>
              <a:ext uri="{FF2B5EF4-FFF2-40B4-BE49-F238E27FC236}">
                <a16:creationId xmlns:a16="http://schemas.microsoft.com/office/drawing/2014/main" id="{67F8B04D-868A-8BB7-5C82-4A47D1F82E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979" y="4755514"/>
            <a:ext cx="1943382" cy="1342800"/>
          </a:xfrm>
          <a:prstGeom prst="rect">
            <a:avLst/>
          </a:prstGeom>
        </p:spPr>
      </p:pic>
      <p:pic>
        <p:nvPicPr>
          <p:cNvPr id="42" name="Picture 41" descr="A water droplet coming out of a faucet&#10;&#10;Description automatically generated">
            <a:extLst>
              <a:ext uri="{FF2B5EF4-FFF2-40B4-BE49-F238E27FC236}">
                <a16:creationId xmlns:a16="http://schemas.microsoft.com/office/drawing/2014/main" id="{C7787E41-C9C5-4BBB-5732-133056D98F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0644" y="4764074"/>
            <a:ext cx="1938992" cy="1342800"/>
          </a:xfrm>
          <a:prstGeom prst="rect">
            <a:avLst/>
          </a:prstGeom>
        </p:spPr>
      </p:pic>
      <p:pic>
        <p:nvPicPr>
          <p:cNvPr id="45" name="Picture 44" descr="A person with his mouth open&#10;&#10;Description automatically generated">
            <a:extLst>
              <a:ext uri="{FF2B5EF4-FFF2-40B4-BE49-F238E27FC236}">
                <a16:creationId xmlns:a16="http://schemas.microsoft.com/office/drawing/2014/main" id="{65AADC8B-0B10-73C4-EDEF-76A7C5DD77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10311" y="4752253"/>
            <a:ext cx="1943757" cy="1342800"/>
          </a:xfrm>
          <a:prstGeom prst="rect">
            <a:avLst/>
          </a:prstGeom>
          <a:ln>
            <a:solidFill>
              <a:srgbClr val="C00000"/>
            </a:solidFill>
          </a:ln>
        </p:spPr>
      </p:pic>
      <p:pic>
        <p:nvPicPr>
          <p:cNvPr id="48" name="Picture 47" descr="A person walking across a crosswalk&#10;&#10;Description automatically generated">
            <a:extLst>
              <a:ext uri="{FF2B5EF4-FFF2-40B4-BE49-F238E27FC236}">
                <a16:creationId xmlns:a16="http://schemas.microsoft.com/office/drawing/2014/main" id="{6C6A1520-83DD-C33E-B746-5CA150DB8B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00380" y="4755514"/>
            <a:ext cx="1930281" cy="1342800"/>
          </a:xfrm>
          <a:prstGeom prst="rect">
            <a:avLst/>
          </a:prstGeom>
          <a:ln>
            <a:solidFill>
              <a:srgbClr val="ED7D31"/>
            </a:solidFill>
          </a:ln>
        </p:spPr>
      </p:pic>
    </p:spTree>
    <p:extLst>
      <p:ext uri="{BB962C8B-B14F-4D97-AF65-F5344CB8AC3E}">
        <p14:creationId xmlns:p14="http://schemas.microsoft.com/office/powerpoint/2010/main" val="3867615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wipe(up)">
                                      <p:cBhvr>
                                        <p:cTn id="7" dur="1000"/>
                                        <p:tgtEl>
                                          <p:spTgt spid="84"/>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1000"/>
                                        <p:tgtEl>
                                          <p:spTgt spid="14"/>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up)">
                                      <p:cBhvr>
                                        <p:cTn id="15" dur="1000"/>
                                        <p:tgtEl>
                                          <p:spTgt spid="21"/>
                                        </p:tgtEl>
                                      </p:cBhvr>
                                    </p:animEffect>
                                  </p:childTnLst>
                                </p:cTn>
                              </p:par>
                            </p:childTnLst>
                          </p:cTn>
                        </p:par>
                        <p:par>
                          <p:cTn id="16" fill="hold">
                            <p:stCondLst>
                              <p:cond delay="3000"/>
                            </p:stCondLst>
                            <p:childTnLst>
                              <p:par>
                                <p:cTn id="17" presetID="22" presetClass="entr" presetSubtype="1"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1000"/>
                                        <p:tgtEl>
                                          <p:spTgt spid="28"/>
                                        </p:tgtEl>
                                      </p:cBhvr>
                                    </p:animEffect>
                                  </p:childTnLst>
                                </p:cTn>
                              </p:par>
                            </p:childTnLst>
                          </p:cTn>
                        </p:par>
                        <p:par>
                          <p:cTn id="20" fill="hold">
                            <p:stCondLst>
                              <p:cond delay="4000"/>
                            </p:stCondLst>
                            <p:childTnLst>
                              <p:par>
                                <p:cTn id="21" presetID="22" presetClass="entr" presetSubtype="1" fill="hold"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up)">
                                      <p:cBhvr>
                                        <p:cTn id="23" dur="100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67"/>
                                        </p:tgtEl>
                                        <p:attrNameLst>
                                          <p:attrName>style.visibility</p:attrName>
                                        </p:attrNameLst>
                                      </p:cBhvr>
                                      <p:to>
                                        <p:strVal val="visible"/>
                                      </p:to>
                                    </p:set>
                                    <p:animEffect transition="in" filter="wipe(left)">
                                      <p:cBhvr>
                                        <p:cTn id="28" dur="500"/>
                                        <p:tgtEl>
                                          <p:spTgt spid="6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69"/>
                                        </p:tgtEl>
                                        <p:attrNameLst>
                                          <p:attrName>style.visibility</p:attrName>
                                        </p:attrNameLst>
                                      </p:cBhvr>
                                      <p:to>
                                        <p:strVal val="visible"/>
                                      </p:to>
                                    </p:set>
                                    <p:animEffect transition="in" filter="wipe(left)">
                                      <p:cBhvr>
                                        <p:cTn id="33" dur="500"/>
                                        <p:tgtEl>
                                          <p:spTgt spid="6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nodeType="clickEffect">
                                  <p:stCondLst>
                                    <p:cond delay="0"/>
                                  </p:stCondLst>
                                  <p:childTnLst>
                                    <p:set>
                                      <p:cBhvr>
                                        <p:cTn id="37" dur="1" fill="hold">
                                          <p:stCondLst>
                                            <p:cond delay="0"/>
                                          </p:stCondLst>
                                        </p:cTn>
                                        <p:tgtEl>
                                          <p:spTgt spid="70"/>
                                        </p:tgtEl>
                                        <p:attrNameLst>
                                          <p:attrName>style.visibility</p:attrName>
                                        </p:attrNameLst>
                                      </p:cBhvr>
                                      <p:to>
                                        <p:strVal val="visible"/>
                                      </p:to>
                                    </p:set>
                                    <p:animEffect transition="in" filter="wipe(right)">
                                      <p:cBhvr>
                                        <p:cTn id="38" dur="500"/>
                                        <p:tgtEl>
                                          <p:spTgt spid="7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72"/>
                                        </p:tgtEl>
                                        <p:attrNameLst>
                                          <p:attrName>style.visibility</p:attrName>
                                        </p:attrNameLst>
                                      </p:cBhvr>
                                      <p:to>
                                        <p:strVal val="visible"/>
                                      </p:to>
                                    </p:set>
                                    <p:animEffect transition="in" filter="wipe(left)">
                                      <p:cBhvr>
                                        <p:cTn id="43" dur="500"/>
                                        <p:tgtEl>
                                          <p:spTgt spid="7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2" fill="hold" nodeType="clickEffect">
                                  <p:stCondLst>
                                    <p:cond delay="0"/>
                                  </p:stCondLst>
                                  <p:childTnLst>
                                    <p:set>
                                      <p:cBhvr>
                                        <p:cTn id="47" dur="1" fill="hold">
                                          <p:stCondLst>
                                            <p:cond delay="0"/>
                                          </p:stCondLst>
                                        </p:cTn>
                                        <p:tgtEl>
                                          <p:spTgt spid="73"/>
                                        </p:tgtEl>
                                        <p:attrNameLst>
                                          <p:attrName>style.visibility</p:attrName>
                                        </p:attrNameLst>
                                      </p:cBhvr>
                                      <p:to>
                                        <p:strVal val="visible"/>
                                      </p:to>
                                    </p:set>
                                    <p:animEffect transition="in" filter="wipe(right)">
                                      <p:cBhvr>
                                        <p:cTn id="48"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46;p3">
            <a:extLst>
              <a:ext uri="{FF2B5EF4-FFF2-40B4-BE49-F238E27FC236}">
                <a16:creationId xmlns:a16="http://schemas.microsoft.com/office/drawing/2014/main" id="{68A28B81-9865-C098-9158-D9BF4023B239}"/>
              </a:ext>
            </a:extLst>
          </p:cNvPr>
          <p:cNvGraphicFramePr/>
          <p:nvPr>
            <p:extLst>
              <p:ext uri="{D42A27DB-BD31-4B8C-83A1-F6EECF244321}">
                <p14:modId xmlns:p14="http://schemas.microsoft.com/office/powerpoint/2010/main" val="3924609999"/>
              </p:ext>
            </p:extLst>
          </p:nvPr>
        </p:nvGraphicFramePr>
        <p:xfrm>
          <a:off x="1151222" y="953871"/>
          <a:ext cx="9913325" cy="3716314"/>
        </p:xfrm>
        <a:graphic>
          <a:graphicData uri="http://schemas.openxmlformats.org/drawingml/2006/table">
            <a:tbl>
              <a:tblPr firstRow="1" bandRow="1">
                <a:tableStyleId>{5C22544A-7EE6-4342-B048-85BDC9FD1C3A}</a:tableStyleId>
              </a:tblPr>
              <a:tblGrid>
                <a:gridCol w="1005688">
                  <a:extLst>
                    <a:ext uri="{9D8B030D-6E8A-4147-A177-3AD203B41FA5}">
                      <a16:colId xmlns:a16="http://schemas.microsoft.com/office/drawing/2014/main" val="20000"/>
                    </a:ext>
                  </a:extLst>
                </a:gridCol>
                <a:gridCol w="1508557">
                  <a:extLst>
                    <a:ext uri="{9D8B030D-6E8A-4147-A177-3AD203B41FA5}">
                      <a16:colId xmlns:a16="http://schemas.microsoft.com/office/drawing/2014/main" val="20001"/>
                    </a:ext>
                  </a:extLst>
                </a:gridCol>
                <a:gridCol w="5818695">
                  <a:extLst>
                    <a:ext uri="{9D8B030D-6E8A-4147-A177-3AD203B41FA5}">
                      <a16:colId xmlns:a16="http://schemas.microsoft.com/office/drawing/2014/main" val="20002"/>
                    </a:ext>
                  </a:extLst>
                </a:gridCol>
                <a:gridCol w="1580385">
                  <a:extLst>
                    <a:ext uri="{9D8B030D-6E8A-4147-A177-3AD203B41FA5}">
                      <a16:colId xmlns:a16="http://schemas.microsoft.com/office/drawing/2014/main" val="20003"/>
                    </a:ext>
                  </a:extLst>
                </a:gridCol>
              </a:tblGrid>
              <a:tr h="393492">
                <a:tc>
                  <a:txBody>
                    <a:bodyPr/>
                    <a:lstStyle/>
                    <a:p>
                      <a:pPr marL="0" marR="0" lvl="0" indent="0" algn="ctr" rtl="0">
                        <a:spcBef>
                          <a:spcPts val="0"/>
                        </a:spcBef>
                        <a:spcAft>
                          <a:spcPts val="0"/>
                        </a:spcAft>
                        <a:buNone/>
                      </a:pPr>
                      <a:r>
                        <a:rPr lang="en-IN" sz="2000" u="none" strike="noStrike" cap="none" dirty="0"/>
                        <a:t>Slide #</a:t>
                      </a:r>
                      <a:endParaRPr sz="2000" u="none" strike="noStrike" cap="none" dirty="0"/>
                    </a:p>
                  </a:txBody>
                  <a:tcPr marL="91450" marR="91450" marT="45725" marB="45725"/>
                </a:tc>
                <a:tc>
                  <a:txBody>
                    <a:bodyPr/>
                    <a:lstStyle/>
                    <a:p>
                      <a:pPr marL="0" marR="0" lvl="0" indent="0" algn="ctr" rtl="0">
                        <a:spcBef>
                          <a:spcPts val="0"/>
                        </a:spcBef>
                        <a:spcAft>
                          <a:spcPts val="0"/>
                        </a:spcAft>
                        <a:buNone/>
                      </a:pPr>
                      <a:r>
                        <a:rPr lang="en-IN" sz="2000" u="none" strike="noStrike" cap="none" dirty="0"/>
                        <a:t>Thumbnail</a:t>
                      </a:r>
                      <a:endParaRPr dirty="0"/>
                    </a:p>
                  </a:txBody>
                  <a:tcPr marL="91450" marR="91450" marT="45725" marB="45725"/>
                </a:tc>
                <a:tc>
                  <a:txBody>
                    <a:bodyPr/>
                    <a:lstStyle/>
                    <a:p>
                      <a:pPr marL="0" marR="0" lvl="0" indent="0" algn="ctr" rtl="0">
                        <a:spcBef>
                          <a:spcPts val="0"/>
                        </a:spcBef>
                        <a:spcAft>
                          <a:spcPts val="0"/>
                        </a:spcAft>
                        <a:buNone/>
                      </a:pPr>
                      <a:r>
                        <a:rPr lang="en-IN" sz="2000" u="none" strike="noStrike" cap="none" dirty="0"/>
                        <a:t>Source link</a:t>
                      </a:r>
                      <a:endParaRPr dirty="0"/>
                    </a:p>
                  </a:txBody>
                  <a:tcPr marL="91450" marR="91450" marT="45725" marB="45725"/>
                </a:tc>
                <a:tc>
                  <a:txBody>
                    <a:bodyPr/>
                    <a:lstStyle/>
                    <a:p>
                      <a:pPr marL="0" marR="0" lvl="0" indent="0" algn="ctr" rtl="0">
                        <a:spcBef>
                          <a:spcPts val="0"/>
                        </a:spcBef>
                        <a:spcAft>
                          <a:spcPts val="0"/>
                        </a:spcAft>
                        <a:buNone/>
                      </a:pPr>
                      <a:r>
                        <a:rPr lang="en-IN" sz="2000" u="none" strike="noStrike" cap="none"/>
                        <a:t>Author </a:t>
                      </a:r>
                      <a:endParaRPr/>
                    </a:p>
                  </a:txBody>
                  <a:tcPr marL="91450" marR="91450" marT="45725" marB="45725"/>
                </a:tc>
                <a:extLst>
                  <a:ext uri="{0D108BD9-81ED-4DB2-BD59-A6C34878D82A}">
                    <a16:rowId xmlns:a16="http://schemas.microsoft.com/office/drawing/2014/main" val="10000"/>
                  </a:ext>
                </a:extLst>
              </a:tr>
              <a:tr h="386616">
                <a:tc>
                  <a:txBody>
                    <a:bodyPr/>
                    <a:lstStyle/>
                    <a:p>
                      <a:pPr marL="0" marR="0" lvl="0" indent="0" algn="ctr" rtl="0">
                        <a:spcBef>
                          <a:spcPts val="0"/>
                        </a:spcBef>
                        <a:spcAft>
                          <a:spcPts val="0"/>
                        </a:spcAft>
                        <a:buNone/>
                      </a:pPr>
                      <a:r>
                        <a:rPr lang="en-US" sz="900" dirty="0">
                          <a:latin typeface="+mn-lt"/>
                        </a:rPr>
                        <a:t>2</a:t>
                      </a:r>
                      <a:endParaRPr sz="900" dirty="0">
                        <a:latin typeface="+mn-lt"/>
                      </a:endParaRPr>
                    </a:p>
                  </a:txBody>
                  <a:tcPr marL="91450" marR="91450" marT="45725" marB="45725"/>
                </a:tc>
                <a:tc>
                  <a:txBody>
                    <a:bodyPr/>
                    <a:lstStyle/>
                    <a:p>
                      <a:pPr marL="0" marR="0" lvl="0" indent="0" algn="l" rtl="0">
                        <a:spcBef>
                          <a:spcPts val="0"/>
                        </a:spcBef>
                        <a:spcAft>
                          <a:spcPts val="0"/>
                        </a:spcAft>
                        <a:buNone/>
                      </a:pPr>
                      <a:endParaRPr sz="900" dirty="0">
                        <a:latin typeface="+mn-lt"/>
                      </a:endParaRPr>
                    </a:p>
                  </a:txBody>
                  <a:tcPr marL="91450" marR="91450" marT="45725" marB="45725"/>
                </a:tc>
                <a:tc>
                  <a:txBody>
                    <a:bodyPr/>
                    <a:lstStyle/>
                    <a:p>
                      <a:pPr marL="0" marR="0" lvl="0" indent="0" algn="l" rtl="0">
                        <a:spcBef>
                          <a:spcPts val="0"/>
                        </a:spcBef>
                        <a:spcAft>
                          <a:spcPts val="0"/>
                        </a:spcAft>
                        <a:buNone/>
                      </a:pPr>
                      <a:endParaRPr lang="en-US" sz="900" dirty="0">
                        <a:effectLst/>
                        <a:latin typeface="+mn-lt"/>
                        <a:ea typeface="Calibri" panose="020F0502020204030204" pitchFamily="34" charset="0"/>
                        <a:cs typeface="Times New Roman" panose="02020603050405020304" pitchFamily="18" charset="0"/>
                      </a:endParaRPr>
                    </a:p>
                    <a:p>
                      <a:pPr marL="0" marR="0" lvl="0" indent="0" algn="l" rtl="0">
                        <a:spcBef>
                          <a:spcPts val="0"/>
                        </a:spcBef>
                        <a:spcAft>
                          <a:spcPts val="0"/>
                        </a:spcAft>
                        <a:buNone/>
                      </a:pPr>
                      <a:r>
                        <a:rPr lang="en-US" sz="900" dirty="0">
                          <a:effectLst/>
                          <a:latin typeface="+mn-lt"/>
                          <a:ea typeface="Calibri" panose="020F0502020204030204" pitchFamily="34" charset="0"/>
                          <a:cs typeface="Times New Roman" panose="02020603050405020304" pitchFamily="18" charset="0"/>
                        </a:rPr>
                        <a:t>https://openclipart.org/detail/343450/cricketer-colour-remix</a:t>
                      </a:r>
                    </a:p>
                    <a:p>
                      <a:pPr marL="0" marR="0" lvl="0" indent="0" algn="l" rtl="0">
                        <a:spcBef>
                          <a:spcPts val="0"/>
                        </a:spcBef>
                        <a:spcAft>
                          <a:spcPts val="0"/>
                        </a:spcAft>
                        <a:buNone/>
                      </a:pPr>
                      <a:endParaRPr sz="900" dirty="0">
                        <a:latin typeface="+mn-lt"/>
                      </a:endParaRPr>
                    </a:p>
                  </a:txBody>
                  <a:tcPr marL="91450" marR="91450" marT="45725" marB="45725"/>
                </a:tc>
                <a:tc>
                  <a:txBody>
                    <a:bodyPr/>
                    <a:lstStyle/>
                    <a:p>
                      <a:pPr marL="0" marR="0" lvl="0" indent="0" algn="l" rtl="0">
                        <a:spcBef>
                          <a:spcPts val="0"/>
                        </a:spcBef>
                        <a:spcAft>
                          <a:spcPts val="0"/>
                        </a:spcAft>
                        <a:buNone/>
                      </a:pPr>
                      <a:endParaRPr lang="en-US" sz="900" dirty="0">
                        <a:latin typeface="+mn-lt"/>
                      </a:endParaRPr>
                    </a:p>
                    <a:p>
                      <a:pPr marL="0" marR="0" lvl="0" indent="0" algn="l" rtl="0">
                        <a:spcBef>
                          <a:spcPts val="0"/>
                        </a:spcBef>
                        <a:spcAft>
                          <a:spcPts val="0"/>
                        </a:spcAft>
                        <a:buNone/>
                      </a:pPr>
                      <a:r>
                        <a:rPr lang="en-US" sz="900" dirty="0">
                          <a:effectLst/>
                          <a:latin typeface="+mn-lt"/>
                          <a:ea typeface="Calibri" panose="020F0502020204030204" pitchFamily="34" charset="0"/>
                          <a:cs typeface="Times New Roman" panose="02020603050405020304" pitchFamily="18" charset="0"/>
                        </a:rPr>
                        <a:t>j4p4n</a:t>
                      </a:r>
                      <a:endParaRPr sz="900" dirty="0">
                        <a:latin typeface="+mn-lt"/>
                      </a:endParaRPr>
                    </a:p>
                  </a:txBody>
                  <a:tcPr marL="91450" marR="91450" marT="45725" marB="45725"/>
                </a:tc>
                <a:extLst>
                  <a:ext uri="{0D108BD9-81ED-4DB2-BD59-A6C34878D82A}">
                    <a16:rowId xmlns:a16="http://schemas.microsoft.com/office/drawing/2014/main" val="10001"/>
                  </a:ext>
                </a:extLst>
              </a:tr>
              <a:tr h="386616">
                <a:tc>
                  <a:txBody>
                    <a:bodyPr/>
                    <a:lstStyle/>
                    <a:p>
                      <a:pPr marL="0" marR="0" lvl="0" indent="0" algn="ctr" rtl="0">
                        <a:spcBef>
                          <a:spcPts val="0"/>
                        </a:spcBef>
                        <a:spcAft>
                          <a:spcPts val="0"/>
                        </a:spcAft>
                        <a:buNone/>
                      </a:pPr>
                      <a:r>
                        <a:rPr lang="en-US" sz="900" dirty="0">
                          <a:latin typeface="+mn-lt"/>
                        </a:rPr>
                        <a:t>11</a:t>
                      </a:r>
                      <a:endParaRPr sz="900" dirty="0">
                        <a:latin typeface="+mn-lt"/>
                      </a:endParaRPr>
                    </a:p>
                  </a:txBody>
                  <a:tcPr marL="91450" marR="91450" marT="45725" marB="45725"/>
                </a:tc>
                <a:tc>
                  <a:txBody>
                    <a:bodyPr/>
                    <a:lstStyle/>
                    <a:p>
                      <a:pPr marL="0" marR="0" lvl="0" indent="0" algn="l" rtl="0">
                        <a:spcBef>
                          <a:spcPts val="0"/>
                        </a:spcBef>
                        <a:spcAft>
                          <a:spcPts val="0"/>
                        </a:spcAft>
                        <a:buNone/>
                      </a:pPr>
                      <a:endParaRPr sz="900" dirty="0">
                        <a:latin typeface="+mn-lt"/>
                      </a:endParaRPr>
                    </a:p>
                  </a:txBody>
                  <a:tcPr marL="91450" marR="91450" marT="45725" marB="45725"/>
                </a:tc>
                <a:tc>
                  <a:txBody>
                    <a:bodyPr/>
                    <a:lstStyle/>
                    <a:p>
                      <a:pPr>
                        <a:lnSpc>
                          <a:spcPct val="100000"/>
                        </a:lnSpc>
                        <a:spcAft>
                          <a:spcPts val="800"/>
                        </a:spcAft>
                      </a:pPr>
                      <a:r>
                        <a:rPr lang="en-US" sz="900" dirty="0">
                          <a:latin typeface="+mn-lt"/>
                        </a:rPr>
                        <a:t>1. Zebra crossing - https://pxhere.com/en/photo/1366651 </a:t>
                      </a:r>
                      <a:endParaRPr lang="en-IN" sz="900" dirty="0">
                        <a:latin typeface="+mn-lt"/>
                      </a:endParaRPr>
                    </a:p>
                    <a:p>
                      <a:pPr>
                        <a:lnSpc>
                          <a:spcPct val="100000"/>
                        </a:lnSpc>
                        <a:spcAft>
                          <a:spcPts val="800"/>
                        </a:spcAft>
                      </a:pPr>
                      <a:r>
                        <a:rPr lang="en-US" sz="900" dirty="0">
                          <a:latin typeface="+mn-lt"/>
                        </a:rPr>
                        <a:t>2. Washing hands - https://www.pexels.com/photo/cooking-hands-handwashing-health-545013/</a:t>
                      </a:r>
                      <a:endParaRPr lang="en-IN" sz="900" dirty="0">
                        <a:latin typeface="+mn-lt"/>
                      </a:endParaRPr>
                    </a:p>
                    <a:p>
                      <a:pPr>
                        <a:lnSpc>
                          <a:spcPct val="100000"/>
                        </a:lnSpc>
                        <a:spcAft>
                          <a:spcPts val="800"/>
                        </a:spcAft>
                      </a:pPr>
                      <a:r>
                        <a:rPr lang="en-US" sz="900" dirty="0">
                          <a:latin typeface="+mn-lt"/>
                        </a:rPr>
                        <a:t>3. Wet and Dry bins - https://www.flickr.com/photos/gauravonomics/16079057092 </a:t>
                      </a:r>
                      <a:endParaRPr lang="en-IN" sz="900" dirty="0">
                        <a:latin typeface="+mn-lt"/>
                      </a:endParaRPr>
                    </a:p>
                    <a:p>
                      <a:pPr>
                        <a:lnSpc>
                          <a:spcPct val="100000"/>
                        </a:lnSpc>
                        <a:spcAft>
                          <a:spcPts val="800"/>
                        </a:spcAft>
                      </a:pPr>
                      <a:r>
                        <a:rPr lang="en-US" sz="900" dirty="0">
                          <a:latin typeface="+mn-lt"/>
                        </a:rPr>
                        <a:t>4. Silence please - https://www.flickr.com/photos/94688236@N08/9021558258 </a:t>
                      </a:r>
                      <a:endParaRPr lang="en-IN" sz="9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latin typeface="+mn-lt"/>
                        </a:rPr>
                        <a:t>5. Thank you - https://www.pexels.com/photo/thank-you-signage-2072165/</a:t>
                      </a:r>
                      <a:endParaRPr lang="en-IN" sz="900" dirty="0">
                        <a:latin typeface="+mn-lt"/>
                      </a:endParaRPr>
                    </a:p>
                  </a:txBody>
                  <a:tcPr marL="91450" marR="91450" marT="45725" marB="45725"/>
                </a:tc>
                <a:tc>
                  <a:txBody>
                    <a:bodyPr/>
                    <a:lstStyle/>
                    <a:p>
                      <a:pPr>
                        <a:lnSpc>
                          <a:spcPct val="100000"/>
                        </a:lnSpc>
                        <a:spcAft>
                          <a:spcPts val="800"/>
                        </a:spcAft>
                      </a:pPr>
                      <a:r>
                        <a:rPr lang="en-US" sz="900" dirty="0">
                          <a:latin typeface="+mn-lt"/>
                        </a:rPr>
                        <a:t>1. pxhere.com</a:t>
                      </a:r>
                    </a:p>
                    <a:p>
                      <a:pPr>
                        <a:lnSpc>
                          <a:spcPct val="100000"/>
                        </a:lnSpc>
                        <a:spcAft>
                          <a:spcPts val="800"/>
                        </a:spcAft>
                      </a:pPr>
                      <a:r>
                        <a:rPr lang="en-US" sz="900" dirty="0">
                          <a:latin typeface="+mn-lt"/>
                        </a:rPr>
                        <a:t>2. Burst</a:t>
                      </a:r>
                    </a:p>
                    <a:p>
                      <a:pPr>
                        <a:lnSpc>
                          <a:spcPct val="100000"/>
                        </a:lnSpc>
                        <a:spcAft>
                          <a:spcPts val="800"/>
                        </a:spcAft>
                      </a:pPr>
                      <a:r>
                        <a:rPr lang="en-US" sz="900" dirty="0">
                          <a:latin typeface="+mn-lt"/>
                        </a:rPr>
                        <a:t>3. Gaurav Mishra</a:t>
                      </a:r>
                    </a:p>
                    <a:p>
                      <a:pPr>
                        <a:lnSpc>
                          <a:spcPct val="100000"/>
                        </a:lnSpc>
                        <a:spcAft>
                          <a:spcPts val="800"/>
                        </a:spcAft>
                      </a:pPr>
                      <a:r>
                        <a:rPr lang="en-US" sz="900" dirty="0">
                          <a:latin typeface="+mn-lt"/>
                        </a:rPr>
                        <a:t>4. Funmilayo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latin typeface="+mn-lt"/>
                        </a:rPr>
                        <a:t>5. George </a:t>
                      </a:r>
                      <a:r>
                        <a:rPr lang="en-US" sz="900" dirty="0" err="1">
                          <a:latin typeface="+mn-lt"/>
                        </a:rPr>
                        <a:t>Dolgikh</a:t>
                      </a:r>
                      <a:endParaRPr lang="en-US" sz="900" dirty="0">
                        <a:latin typeface="+mn-lt"/>
                      </a:endParaRPr>
                    </a:p>
                    <a:p>
                      <a:pPr marL="0" marR="0" lvl="0" indent="0" algn="l" rtl="0">
                        <a:spcBef>
                          <a:spcPts val="0"/>
                        </a:spcBef>
                        <a:spcAft>
                          <a:spcPts val="0"/>
                        </a:spcAft>
                        <a:buNone/>
                      </a:pPr>
                      <a:endParaRPr lang="en-US" sz="900" dirty="0">
                        <a:latin typeface="+mn-lt"/>
                      </a:endParaRPr>
                    </a:p>
                  </a:txBody>
                  <a:tcPr marL="91450" marR="91450" marT="45725" marB="45725"/>
                </a:tc>
                <a:extLst>
                  <a:ext uri="{0D108BD9-81ED-4DB2-BD59-A6C34878D82A}">
                    <a16:rowId xmlns:a16="http://schemas.microsoft.com/office/drawing/2014/main" val="10002"/>
                  </a:ext>
                </a:extLst>
              </a:tr>
              <a:tr h="386616">
                <a:tc>
                  <a:txBody>
                    <a:bodyPr/>
                    <a:lstStyle/>
                    <a:p>
                      <a:pPr marL="0" marR="0" lvl="0" indent="0" algn="ctr" rtl="0">
                        <a:spcBef>
                          <a:spcPts val="0"/>
                        </a:spcBef>
                        <a:spcAft>
                          <a:spcPts val="0"/>
                        </a:spcAft>
                        <a:buNone/>
                      </a:pPr>
                      <a:r>
                        <a:rPr lang="en-US" sz="900" dirty="0">
                          <a:latin typeface="+mn-lt"/>
                        </a:rPr>
                        <a:t>12</a:t>
                      </a:r>
                      <a:endParaRPr sz="900" dirty="0">
                        <a:latin typeface="+mn-lt"/>
                      </a:endParaRPr>
                    </a:p>
                  </a:txBody>
                  <a:tcPr marL="91450" marR="91450" marT="45725" marB="45725"/>
                </a:tc>
                <a:tc>
                  <a:txBody>
                    <a:bodyPr/>
                    <a:lstStyle/>
                    <a:p>
                      <a:pPr marL="0" marR="0" lvl="0" indent="0" algn="l" rtl="0">
                        <a:spcBef>
                          <a:spcPts val="0"/>
                        </a:spcBef>
                        <a:spcAft>
                          <a:spcPts val="0"/>
                        </a:spcAft>
                        <a:buNone/>
                      </a:pPr>
                      <a:endParaRPr sz="900" dirty="0">
                        <a:latin typeface="+mn-lt"/>
                      </a:endParaRPr>
                    </a:p>
                  </a:txBody>
                  <a:tcPr marL="91450" marR="91450" marT="45725" marB="45725"/>
                </a:tc>
                <a:tc>
                  <a:txBody>
                    <a:bodyPr/>
                    <a:lstStyle/>
                    <a:p>
                      <a:pPr>
                        <a:lnSpc>
                          <a:spcPct val="107000"/>
                        </a:lnSpc>
                        <a:spcAft>
                          <a:spcPts val="800"/>
                        </a:spcAft>
                      </a:pPr>
                      <a:r>
                        <a:rPr lang="en-US" sz="900" dirty="0">
                          <a:effectLst/>
                          <a:latin typeface="+mn-lt"/>
                          <a:ea typeface="Calibri" panose="020F0502020204030204" pitchFamily="34" charset="0"/>
                          <a:cs typeface="Times New Roman" panose="02020603050405020304" pitchFamily="18" charset="0"/>
                        </a:rPr>
                        <a:t>1. Old man on road - https://www.flickr.com/photos/joyoflife/100717997  </a:t>
                      </a:r>
                      <a:endParaRPr lang="en-IN" sz="9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en-US" sz="900" dirty="0">
                          <a:effectLst/>
                          <a:latin typeface="+mn-lt"/>
                          <a:ea typeface="Calibri" panose="020F0502020204030204" pitchFamily="34" charset="0"/>
                          <a:cs typeface="Times New Roman" panose="02020603050405020304" pitchFamily="18" charset="0"/>
                        </a:rPr>
                        <a:t>2. Tap - https://commons.wikimedia.org/wiki/File:Dropping_faucet.jpg </a:t>
                      </a:r>
                      <a:endParaRPr lang="en-IN" sz="9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en-US" sz="900" dirty="0">
                          <a:effectLst/>
                          <a:latin typeface="+mn-lt"/>
                          <a:ea typeface="Calibri" panose="020F0502020204030204" pitchFamily="34" charset="0"/>
                          <a:cs typeface="Times New Roman" panose="02020603050405020304" pitchFamily="18" charset="0"/>
                        </a:rPr>
                        <a:t>3. No parking - https://www.pexels.com/photo/a-no-parking-sign-8309523/ </a:t>
                      </a:r>
                      <a:endParaRPr lang="en-IN" sz="9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en-US" sz="900" dirty="0">
                          <a:effectLst/>
                          <a:latin typeface="+mn-lt"/>
                          <a:ea typeface="Calibri" panose="020F0502020204030204" pitchFamily="34" charset="0"/>
                          <a:cs typeface="Times New Roman" panose="02020603050405020304" pitchFamily="18" charset="0"/>
                        </a:rPr>
                        <a:t>4. No entry - https://www.peakpx.com/599297/white-and-red-no-entry-signage </a:t>
                      </a:r>
                      <a:endParaRPr lang="en-IN" sz="9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effectLst/>
                          <a:latin typeface="+mn-lt"/>
                          <a:ea typeface="Calibri" panose="020F0502020204030204" pitchFamily="34" charset="0"/>
                          <a:cs typeface="Times New Roman" panose="02020603050405020304" pitchFamily="18" charset="0"/>
                        </a:rPr>
                        <a:t>5. Coughing - https://www.publicdomainpictures.net/en/view-image.php?image=492623&amp;picture=cough-and-influenza </a:t>
                      </a:r>
                      <a:endParaRPr lang="en-IN" sz="900" dirty="0">
                        <a:effectLst/>
                        <a:latin typeface="+mn-lt"/>
                        <a:ea typeface="Calibri" panose="020F0502020204030204" pitchFamily="34" charset="0"/>
                        <a:cs typeface="Times New Roman" panose="02020603050405020304" pitchFamily="18" charset="0"/>
                      </a:endParaRPr>
                    </a:p>
                    <a:p>
                      <a:pPr marL="0" marR="0" lvl="0" indent="0" algn="l" rtl="0">
                        <a:spcBef>
                          <a:spcPts val="0"/>
                        </a:spcBef>
                        <a:spcAft>
                          <a:spcPts val="0"/>
                        </a:spcAft>
                        <a:buNone/>
                      </a:pPr>
                      <a:endParaRPr sz="900" dirty="0">
                        <a:latin typeface="+mn-lt"/>
                      </a:endParaRPr>
                    </a:p>
                  </a:txBody>
                  <a:tcPr marL="91450" marR="91450" marT="45725" marB="45725"/>
                </a:tc>
                <a:tc>
                  <a:txBody>
                    <a:bodyPr/>
                    <a:lstStyle/>
                    <a:p>
                      <a:pPr>
                        <a:lnSpc>
                          <a:spcPct val="107000"/>
                        </a:lnSpc>
                        <a:spcAft>
                          <a:spcPts val="800"/>
                        </a:spcAft>
                      </a:pPr>
                      <a:r>
                        <a:rPr lang="en-US" sz="900" dirty="0">
                          <a:effectLst/>
                          <a:latin typeface="+mn-lt"/>
                          <a:ea typeface="Calibri" panose="020F0502020204030204" pitchFamily="34" charset="0"/>
                          <a:cs typeface="Times New Roman" panose="02020603050405020304" pitchFamily="18" charset="0"/>
                        </a:rPr>
                        <a:t>1. Julie </a:t>
                      </a:r>
                      <a:r>
                        <a:rPr lang="en-US" sz="900" dirty="0" err="1">
                          <a:effectLst/>
                          <a:latin typeface="+mn-lt"/>
                          <a:ea typeface="Calibri" panose="020F0502020204030204" pitchFamily="34" charset="0"/>
                          <a:cs typeface="Times New Roman" panose="02020603050405020304" pitchFamily="18" charset="0"/>
                        </a:rPr>
                        <a:t>Kertesz</a:t>
                      </a:r>
                      <a:endParaRPr lang="en-IN" sz="9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en-US" sz="900" dirty="0">
                          <a:effectLst/>
                          <a:latin typeface="+mn-lt"/>
                          <a:ea typeface="Calibri" panose="020F0502020204030204" pitchFamily="34" charset="0"/>
                          <a:cs typeface="Times New Roman" panose="02020603050405020304" pitchFamily="18" charset="0"/>
                        </a:rPr>
                        <a:t>2. Angelo Gonzalez</a:t>
                      </a:r>
                      <a:endParaRPr lang="en-IN" sz="9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en-US" sz="900" dirty="0">
                          <a:effectLst/>
                          <a:latin typeface="+mn-lt"/>
                          <a:ea typeface="Calibri" panose="020F0502020204030204" pitchFamily="34" charset="0"/>
                          <a:cs typeface="Times New Roman" panose="02020603050405020304" pitchFamily="18" charset="0"/>
                        </a:rPr>
                        <a:t>3. Steve </a:t>
                      </a:r>
                      <a:r>
                        <a:rPr lang="en-US" sz="900" dirty="0" err="1">
                          <a:effectLst/>
                          <a:latin typeface="+mn-lt"/>
                          <a:ea typeface="Calibri" panose="020F0502020204030204" pitchFamily="34" charset="0"/>
                          <a:cs typeface="Times New Roman" panose="02020603050405020304" pitchFamily="18" charset="0"/>
                        </a:rPr>
                        <a:t>DiMatteo</a:t>
                      </a:r>
                      <a:endParaRPr lang="en-IN" sz="9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en-US" sz="900" dirty="0">
                          <a:effectLst/>
                          <a:latin typeface="+mn-lt"/>
                          <a:ea typeface="Calibri" panose="020F0502020204030204" pitchFamily="34" charset="0"/>
                          <a:cs typeface="Times New Roman" panose="02020603050405020304" pitchFamily="18" charset="0"/>
                        </a:rPr>
                        <a:t>4. peakpx.com</a:t>
                      </a:r>
                      <a:endParaRPr lang="en-IN" sz="9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effectLst/>
                          <a:latin typeface="+mn-lt"/>
                          <a:ea typeface="Calibri" panose="020F0502020204030204" pitchFamily="34" charset="0"/>
                          <a:cs typeface="Times New Roman" panose="02020603050405020304" pitchFamily="18" charset="0"/>
                        </a:rPr>
                        <a:t>5. Mohamed Mahmoud Hassan</a:t>
                      </a:r>
                      <a:endParaRPr lang="en-IN" sz="900" dirty="0">
                        <a:effectLst/>
                        <a:latin typeface="+mn-lt"/>
                        <a:ea typeface="Calibri" panose="020F0502020204030204" pitchFamily="34" charset="0"/>
                        <a:cs typeface="Times New Roman" panose="02020603050405020304" pitchFamily="18" charset="0"/>
                      </a:endParaRPr>
                    </a:p>
                    <a:p>
                      <a:pPr marL="0" marR="0" lvl="0" indent="0" algn="l" rtl="0">
                        <a:spcBef>
                          <a:spcPts val="0"/>
                        </a:spcBef>
                        <a:spcAft>
                          <a:spcPts val="0"/>
                        </a:spcAft>
                        <a:buNone/>
                      </a:pPr>
                      <a:endParaRPr sz="900" dirty="0">
                        <a:latin typeface="+mn-lt"/>
                      </a:endParaRPr>
                    </a:p>
                  </a:txBody>
                  <a:tcPr marL="91450" marR="91450" marT="45725" marB="45725"/>
                </a:tc>
                <a:extLst>
                  <a:ext uri="{0D108BD9-81ED-4DB2-BD59-A6C34878D82A}">
                    <a16:rowId xmlns:a16="http://schemas.microsoft.com/office/drawing/2014/main" val="10003"/>
                  </a:ext>
                </a:extLst>
              </a:tr>
            </a:tbl>
          </a:graphicData>
        </a:graphic>
      </p:graphicFrame>
      <p:sp>
        <p:nvSpPr>
          <p:cNvPr id="5" name="Google Shape;47;p3">
            <a:extLst>
              <a:ext uri="{FF2B5EF4-FFF2-40B4-BE49-F238E27FC236}">
                <a16:creationId xmlns:a16="http://schemas.microsoft.com/office/drawing/2014/main" id="{6D42FD62-34E5-791E-E3C2-E1B0F48A0EF1}"/>
              </a:ext>
            </a:extLst>
          </p:cNvPr>
          <p:cNvSpPr txBox="1">
            <a:spLocks noGrp="1"/>
          </p:cNvSpPr>
          <p:nvPr>
            <p:ph type="title"/>
          </p:nvPr>
        </p:nvSpPr>
        <p:spPr>
          <a:xfrm>
            <a:off x="3549975" y="144016"/>
            <a:ext cx="5092048" cy="50004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ct val="100000"/>
              <a:buFont typeface="Calibri"/>
              <a:buNone/>
            </a:pPr>
            <a:r>
              <a:rPr lang="en-IN" b="0" i="0" u="none" strike="noStrike" cap="none" dirty="0">
                <a:solidFill>
                  <a:schemeClr val="dk1"/>
                </a:solidFill>
                <a:latin typeface="Calibri"/>
                <a:ea typeface="Calibri"/>
                <a:cs typeface="Calibri"/>
                <a:sym typeface="Calibri"/>
              </a:rPr>
              <a:t>Attribution / Citation</a:t>
            </a:r>
            <a:endParaRPr dirty="0"/>
          </a:p>
        </p:txBody>
      </p:sp>
      <p:pic>
        <p:nvPicPr>
          <p:cNvPr id="2" name="Picture 1" descr="A video game of a person playing cricket&#10;&#10;Description automatically generated">
            <a:extLst>
              <a:ext uri="{FF2B5EF4-FFF2-40B4-BE49-F238E27FC236}">
                <a16:creationId xmlns:a16="http://schemas.microsoft.com/office/drawing/2014/main" id="{E00EC1B0-0D99-E9EA-30ED-D7459E3042F5}"/>
              </a:ext>
            </a:extLst>
          </p:cNvPr>
          <p:cNvPicPr>
            <a:picLocks noChangeAspect="1"/>
          </p:cNvPicPr>
          <p:nvPr/>
        </p:nvPicPr>
        <p:blipFill rotWithShape="1">
          <a:blip r:embed="rId2">
            <a:extLst>
              <a:ext uri="{28A0092B-C50C-407E-A947-70E740481C1C}">
                <a14:useLocalDpi xmlns:a14="http://schemas.microsoft.com/office/drawing/2010/main" val="0"/>
              </a:ext>
            </a:extLst>
          </a:blip>
          <a:srcRect l="4264" t="21697" r="2115" b="20802"/>
          <a:stretch/>
        </p:blipFill>
        <p:spPr>
          <a:xfrm>
            <a:off x="2516892" y="1353828"/>
            <a:ext cx="771826" cy="474056"/>
          </a:xfrm>
          <a:prstGeom prst="rect">
            <a:avLst/>
          </a:prstGeom>
        </p:spPr>
      </p:pic>
      <p:pic>
        <p:nvPicPr>
          <p:cNvPr id="3" name="Picture 2" descr="A sign with text on it&#10;&#10;Description automatically generated">
            <a:extLst>
              <a:ext uri="{FF2B5EF4-FFF2-40B4-BE49-F238E27FC236}">
                <a16:creationId xmlns:a16="http://schemas.microsoft.com/office/drawing/2014/main" id="{DB786D8B-F235-F211-6EB0-926557202A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3491" y="2587573"/>
            <a:ext cx="536484" cy="357531"/>
          </a:xfrm>
          <a:prstGeom prst="rect">
            <a:avLst/>
          </a:prstGeom>
        </p:spPr>
      </p:pic>
      <p:pic>
        <p:nvPicPr>
          <p:cNvPr id="6" name="Picture 5" descr="A crosswalk in a city&#10;&#10;Description automatically generated">
            <a:extLst>
              <a:ext uri="{FF2B5EF4-FFF2-40B4-BE49-F238E27FC236}">
                <a16:creationId xmlns:a16="http://schemas.microsoft.com/office/drawing/2014/main" id="{807DAE08-6B56-9DCC-9242-8A2E1AD1BF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3890" y="1892874"/>
            <a:ext cx="527578" cy="363547"/>
          </a:xfrm>
          <a:prstGeom prst="rect">
            <a:avLst/>
          </a:prstGeom>
        </p:spPr>
      </p:pic>
      <p:pic>
        <p:nvPicPr>
          <p:cNvPr id="7" name="Picture 6" descr="A person washing their hands under a faucet&#10;&#10;Description automatically generated">
            <a:extLst>
              <a:ext uri="{FF2B5EF4-FFF2-40B4-BE49-F238E27FC236}">
                <a16:creationId xmlns:a16="http://schemas.microsoft.com/office/drawing/2014/main" id="{9DF340F1-ECA6-5A68-EA0C-0952A375F5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24641" y="2074813"/>
            <a:ext cx="528153" cy="357531"/>
          </a:xfrm>
          <a:prstGeom prst="rect">
            <a:avLst/>
          </a:prstGeom>
        </p:spPr>
      </p:pic>
      <p:pic>
        <p:nvPicPr>
          <p:cNvPr id="8" name="Picture 7" descr="A couple of trash cans on a sidewalk&#10;&#10;Description automatically generated">
            <a:extLst>
              <a:ext uri="{FF2B5EF4-FFF2-40B4-BE49-F238E27FC236}">
                <a16:creationId xmlns:a16="http://schemas.microsoft.com/office/drawing/2014/main" id="{70F2403A-B85F-D48C-727C-6181BE23B7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53103" y="2321947"/>
            <a:ext cx="527578" cy="368944"/>
          </a:xfrm>
          <a:prstGeom prst="rect">
            <a:avLst/>
          </a:prstGeom>
        </p:spPr>
      </p:pic>
      <p:pic>
        <p:nvPicPr>
          <p:cNvPr id="9" name="Picture 8" descr="A note and pen next to a plant&#10;&#10;Description automatically generated">
            <a:extLst>
              <a:ext uri="{FF2B5EF4-FFF2-40B4-BE49-F238E27FC236}">
                <a16:creationId xmlns:a16="http://schemas.microsoft.com/office/drawing/2014/main" id="{FD80BDCA-8F7E-61CD-F07A-C29ACC8222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53103" y="2760133"/>
            <a:ext cx="536484" cy="369943"/>
          </a:xfrm>
          <a:prstGeom prst="rect">
            <a:avLst/>
          </a:prstGeom>
        </p:spPr>
      </p:pic>
      <p:pic>
        <p:nvPicPr>
          <p:cNvPr id="12" name="Picture 11" descr="A no entry sign in a park&#10;&#10;Description automatically generated">
            <a:extLst>
              <a:ext uri="{FF2B5EF4-FFF2-40B4-BE49-F238E27FC236}">
                <a16:creationId xmlns:a16="http://schemas.microsoft.com/office/drawing/2014/main" id="{2935941E-4CA1-E963-FBD5-52A01CA23D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13103" y="4030446"/>
            <a:ext cx="536872" cy="366381"/>
          </a:xfrm>
          <a:prstGeom prst="rect">
            <a:avLst/>
          </a:prstGeom>
        </p:spPr>
      </p:pic>
      <p:pic>
        <p:nvPicPr>
          <p:cNvPr id="13" name="Picture 12" descr="A no parking sign with trees in the background&#10;&#10;Description automatically generated">
            <a:extLst>
              <a:ext uri="{FF2B5EF4-FFF2-40B4-BE49-F238E27FC236}">
                <a16:creationId xmlns:a16="http://schemas.microsoft.com/office/drawing/2014/main" id="{A56EA577-08D2-9F88-D06F-84B41A1B514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50214" y="3735859"/>
            <a:ext cx="530249" cy="366381"/>
          </a:xfrm>
          <a:prstGeom prst="rect">
            <a:avLst/>
          </a:prstGeom>
        </p:spPr>
      </p:pic>
      <p:pic>
        <p:nvPicPr>
          <p:cNvPr id="14" name="Picture 13" descr="A water droplet coming out of a faucet&#10;&#10;Description automatically generated">
            <a:extLst>
              <a:ext uri="{FF2B5EF4-FFF2-40B4-BE49-F238E27FC236}">
                <a16:creationId xmlns:a16="http://schemas.microsoft.com/office/drawing/2014/main" id="{E4E05102-962D-AAD8-0792-FA8A8922E70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24641" y="3422666"/>
            <a:ext cx="529051" cy="366381"/>
          </a:xfrm>
          <a:prstGeom prst="rect">
            <a:avLst/>
          </a:prstGeom>
        </p:spPr>
      </p:pic>
      <p:pic>
        <p:nvPicPr>
          <p:cNvPr id="15" name="Picture 14" descr="A person with his mouth open&#10;&#10;Description automatically generated">
            <a:extLst>
              <a:ext uri="{FF2B5EF4-FFF2-40B4-BE49-F238E27FC236}">
                <a16:creationId xmlns:a16="http://schemas.microsoft.com/office/drawing/2014/main" id="{7B0BB8F8-9C80-1D10-E3D9-C2CB01E25F5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50164" y="4213637"/>
            <a:ext cx="530351" cy="366381"/>
          </a:xfrm>
          <a:prstGeom prst="rect">
            <a:avLst/>
          </a:prstGeom>
        </p:spPr>
      </p:pic>
      <p:pic>
        <p:nvPicPr>
          <p:cNvPr id="16" name="Picture 15" descr="A person walking across a crosswalk&#10;&#10;Description automatically generated">
            <a:extLst>
              <a:ext uri="{FF2B5EF4-FFF2-40B4-BE49-F238E27FC236}">
                <a16:creationId xmlns:a16="http://schemas.microsoft.com/office/drawing/2014/main" id="{3D895A5D-DA82-9A2C-6119-11BE684F6A2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43890" y="3249777"/>
            <a:ext cx="526674" cy="366381"/>
          </a:xfrm>
          <a:prstGeom prst="rect">
            <a:avLst/>
          </a:prstGeom>
        </p:spPr>
      </p:pic>
    </p:spTree>
    <p:extLst>
      <p:ext uri="{BB962C8B-B14F-4D97-AF65-F5344CB8AC3E}">
        <p14:creationId xmlns:p14="http://schemas.microsoft.com/office/powerpoint/2010/main" val="2636135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9954F-A928-190A-F69C-0FE17D6D01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5686D6-B1A0-9EFA-0273-54ECC5AAA4F4}"/>
              </a:ext>
            </a:extLst>
          </p:cNvPr>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nchor="ctr" anchorCtr="0"/>
          <a:lstStyle/>
          <a:p>
            <a:r>
              <a:rPr lang="en-US" dirty="0"/>
              <a:t>What are Modal Verbs?</a:t>
            </a:r>
            <a:endParaRPr lang="en-IN" dirty="0"/>
          </a:p>
        </p:txBody>
      </p:sp>
      <p:sp>
        <p:nvSpPr>
          <p:cNvPr id="4" name="TextBox 3">
            <a:extLst>
              <a:ext uri="{FF2B5EF4-FFF2-40B4-BE49-F238E27FC236}">
                <a16:creationId xmlns:a16="http://schemas.microsoft.com/office/drawing/2014/main" id="{AB4AC65A-7EC6-0AC9-9137-6111EED4E5A5}"/>
              </a:ext>
            </a:extLst>
          </p:cNvPr>
          <p:cNvSpPr txBox="1"/>
          <p:nvPr/>
        </p:nvSpPr>
        <p:spPr>
          <a:xfrm>
            <a:off x="6282821" y="1026299"/>
            <a:ext cx="3362633" cy="461665"/>
          </a:xfrm>
          <a:prstGeom prst="rect">
            <a:avLst/>
          </a:prstGeom>
          <a:noFill/>
        </p:spPr>
        <p:txBody>
          <a:bodyPr wrap="square" rtlCol="0">
            <a:spAutoFit/>
          </a:bodyPr>
          <a:lstStyle/>
          <a:p>
            <a:r>
              <a:rPr lang="en-US" sz="2400" dirty="0"/>
              <a:t>I </a:t>
            </a:r>
            <a:r>
              <a:rPr lang="en-US" sz="2400" b="1" dirty="0">
                <a:solidFill>
                  <a:srgbClr val="FF0000"/>
                </a:solidFill>
              </a:rPr>
              <a:t>should</a:t>
            </a:r>
            <a:r>
              <a:rPr lang="en-US" sz="2400" dirty="0"/>
              <a:t> have run faster,</a:t>
            </a:r>
            <a:endParaRPr lang="en-IN" sz="2400" dirty="0"/>
          </a:p>
        </p:txBody>
      </p:sp>
      <p:sp>
        <p:nvSpPr>
          <p:cNvPr id="7" name="TextBox 6">
            <a:extLst>
              <a:ext uri="{FF2B5EF4-FFF2-40B4-BE49-F238E27FC236}">
                <a16:creationId xmlns:a16="http://schemas.microsoft.com/office/drawing/2014/main" id="{2434189C-6564-F15E-A483-59500B55B77B}"/>
              </a:ext>
            </a:extLst>
          </p:cNvPr>
          <p:cNvSpPr txBox="1"/>
          <p:nvPr/>
        </p:nvSpPr>
        <p:spPr>
          <a:xfrm>
            <a:off x="6282821" y="2203479"/>
            <a:ext cx="4975114" cy="461665"/>
          </a:xfrm>
          <a:prstGeom prst="rect">
            <a:avLst/>
          </a:prstGeom>
          <a:noFill/>
        </p:spPr>
        <p:txBody>
          <a:bodyPr wrap="square" rtlCol="0">
            <a:spAutoFit/>
          </a:bodyPr>
          <a:lstStyle/>
          <a:p>
            <a:r>
              <a:rPr lang="en-US" sz="2400" dirty="0"/>
              <a:t>I </a:t>
            </a:r>
            <a:r>
              <a:rPr lang="en-US" sz="2400" b="1" dirty="0">
                <a:solidFill>
                  <a:srgbClr val="FF0000"/>
                </a:solidFill>
              </a:rPr>
              <a:t>might</a:t>
            </a:r>
            <a:r>
              <a:rPr lang="en-US" sz="2400" dirty="0"/>
              <a:t> have become the little master,</a:t>
            </a:r>
            <a:endParaRPr lang="en-IN" sz="2400" dirty="0"/>
          </a:p>
        </p:txBody>
      </p:sp>
      <p:sp>
        <p:nvSpPr>
          <p:cNvPr id="8" name="TextBox 7">
            <a:extLst>
              <a:ext uri="{FF2B5EF4-FFF2-40B4-BE49-F238E27FC236}">
                <a16:creationId xmlns:a16="http://schemas.microsoft.com/office/drawing/2014/main" id="{2F61BC4D-F082-498D-2C07-35F1403FDFC3}"/>
              </a:ext>
            </a:extLst>
          </p:cNvPr>
          <p:cNvSpPr txBox="1"/>
          <p:nvPr/>
        </p:nvSpPr>
        <p:spPr>
          <a:xfrm>
            <a:off x="6282821" y="1614889"/>
            <a:ext cx="3765748" cy="461665"/>
          </a:xfrm>
          <a:prstGeom prst="rect">
            <a:avLst/>
          </a:prstGeom>
          <a:noFill/>
        </p:spPr>
        <p:txBody>
          <a:bodyPr wrap="square" rtlCol="0">
            <a:spAutoFit/>
          </a:bodyPr>
          <a:lstStyle/>
          <a:p>
            <a:r>
              <a:rPr lang="en-US" sz="2400" dirty="0"/>
              <a:t>I </a:t>
            </a:r>
            <a:r>
              <a:rPr lang="en-US" sz="2400" b="1" dirty="0">
                <a:solidFill>
                  <a:srgbClr val="FF0000"/>
                </a:solidFill>
              </a:rPr>
              <a:t>could</a:t>
            </a:r>
            <a:r>
              <a:rPr lang="en-US" sz="2400" dirty="0"/>
              <a:t> have taken the catch.</a:t>
            </a:r>
            <a:endParaRPr lang="en-IN" sz="2400" dirty="0"/>
          </a:p>
        </p:txBody>
      </p:sp>
      <p:sp>
        <p:nvSpPr>
          <p:cNvPr id="9" name="TextBox 8">
            <a:extLst>
              <a:ext uri="{FF2B5EF4-FFF2-40B4-BE49-F238E27FC236}">
                <a16:creationId xmlns:a16="http://schemas.microsoft.com/office/drawing/2014/main" id="{0D7C4D5B-A671-C1E6-2B49-A2A54569593A}"/>
              </a:ext>
            </a:extLst>
          </p:cNvPr>
          <p:cNvSpPr txBox="1"/>
          <p:nvPr/>
        </p:nvSpPr>
        <p:spPr>
          <a:xfrm>
            <a:off x="6282821" y="2792069"/>
            <a:ext cx="4670314" cy="461665"/>
          </a:xfrm>
          <a:prstGeom prst="rect">
            <a:avLst/>
          </a:prstGeom>
          <a:noFill/>
        </p:spPr>
        <p:txBody>
          <a:bodyPr wrap="square" rtlCol="0">
            <a:spAutoFit/>
          </a:bodyPr>
          <a:lstStyle/>
          <a:p>
            <a:r>
              <a:rPr lang="en-US" sz="2400" dirty="0"/>
              <a:t>And we </a:t>
            </a:r>
            <a:r>
              <a:rPr lang="en-US" sz="2400" b="1" dirty="0">
                <a:solidFill>
                  <a:srgbClr val="FF0000"/>
                </a:solidFill>
              </a:rPr>
              <a:t>would</a:t>
            </a:r>
            <a:r>
              <a:rPr lang="en-US" sz="2400" dirty="0"/>
              <a:t> have won the match!</a:t>
            </a:r>
            <a:endParaRPr lang="en-IN" sz="2400" dirty="0"/>
          </a:p>
        </p:txBody>
      </p:sp>
      <p:sp>
        <p:nvSpPr>
          <p:cNvPr id="10" name="TextBox 9">
            <a:extLst>
              <a:ext uri="{FF2B5EF4-FFF2-40B4-BE49-F238E27FC236}">
                <a16:creationId xmlns:a16="http://schemas.microsoft.com/office/drawing/2014/main" id="{7FC9F68C-629E-D7DB-DBFB-207B71DD4422}"/>
              </a:ext>
            </a:extLst>
          </p:cNvPr>
          <p:cNvSpPr txBox="1"/>
          <p:nvPr/>
        </p:nvSpPr>
        <p:spPr>
          <a:xfrm>
            <a:off x="6282821" y="3380659"/>
            <a:ext cx="3362633" cy="461665"/>
          </a:xfrm>
          <a:prstGeom prst="rect">
            <a:avLst/>
          </a:prstGeom>
          <a:noFill/>
        </p:spPr>
        <p:txBody>
          <a:bodyPr wrap="square" rtlCol="0">
            <a:spAutoFit/>
          </a:bodyPr>
          <a:lstStyle/>
          <a:p>
            <a:r>
              <a:rPr lang="en-US" sz="2400" dirty="0"/>
              <a:t>So…</a:t>
            </a:r>
            <a:endParaRPr lang="en-IN" sz="2400" dirty="0"/>
          </a:p>
        </p:txBody>
      </p:sp>
      <p:sp>
        <p:nvSpPr>
          <p:cNvPr id="12" name="TextBox 11">
            <a:extLst>
              <a:ext uri="{FF2B5EF4-FFF2-40B4-BE49-F238E27FC236}">
                <a16:creationId xmlns:a16="http://schemas.microsoft.com/office/drawing/2014/main" id="{41C148ED-BC72-572F-D0E2-D5C4DE8D297F}"/>
              </a:ext>
            </a:extLst>
          </p:cNvPr>
          <p:cNvSpPr txBox="1"/>
          <p:nvPr/>
        </p:nvSpPr>
        <p:spPr>
          <a:xfrm>
            <a:off x="6282821" y="3969249"/>
            <a:ext cx="4218032" cy="461665"/>
          </a:xfrm>
          <a:prstGeom prst="rect">
            <a:avLst/>
          </a:prstGeom>
          <a:noFill/>
        </p:spPr>
        <p:txBody>
          <a:bodyPr wrap="square" rtlCol="0">
            <a:spAutoFit/>
          </a:bodyPr>
          <a:lstStyle/>
          <a:p>
            <a:r>
              <a:rPr lang="en-US" sz="2400" dirty="0"/>
              <a:t>Next time we </a:t>
            </a:r>
            <a:r>
              <a:rPr lang="en-US" sz="2400" b="1" dirty="0">
                <a:solidFill>
                  <a:srgbClr val="FF0000"/>
                </a:solidFill>
              </a:rPr>
              <a:t>will</a:t>
            </a:r>
            <a:r>
              <a:rPr lang="en-US" sz="2400" dirty="0"/>
              <a:t> practice more,</a:t>
            </a:r>
            <a:endParaRPr lang="en-IN" sz="2400" dirty="0"/>
          </a:p>
        </p:txBody>
      </p:sp>
      <p:sp>
        <p:nvSpPr>
          <p:cNvPr id="13" name="TextBox 12">
            <a:extLst>
              <a:ext uri="{FF2B5EF4-FFF2-40B4-BE49-F238E27FC236}">
                <a16:creationId xmlns:a16="http://schemas.microsoft.com/office/drawing/2014/main" id="{10835F5F-DA53-543A-CC70-23043687BD2B}"/>
              </a:ext>
            </a:extLst>
          </p:cNvPr>
          <p:cNvSpPr txBox="1"/>
          <p:nvPr/>
        </p:nvSpPr>
        <p:spPr>
          <a:xfrm>
            <a:off x="6282821" y="4557839"/>
            <a:ext cx="3647761" cy="461665"/>
          </a:xfrm>
          <a:prstGeom prst="rect">
            <a:avLst/>
          </a:prstGeom>
          <a:noFill/>
        </p:spPr>
        <p:txBody>
          <a:bodyPr wrap="square" rtlCol="0">
            <a:spAutoFit/>
          </a:bodyPr>
          <a:lstStyle/>
          <a:p>
            <a:r>
              <a:rPr lang="en-US" sz="2400" dirty="0"/>
              <a:t>We </a:t>
            </a:r>
            <a:r>
              <a:rPr lang="en-US" sz="2400" b="1" dirty="0">
                <a:solidFill>
                  <a:srgbClr val="FF0000"/>
                </a:solidFill>
              </a:rPr>
              <a:t>should</a:t>
            </a:r>
            <a:r>
              <a:rPr lang="en-US" sz="2400" dirty="0"/>
              <a:t> raise a big score.</a:t>
            </a:r>
            <a:endParaRPr lang="en-IN" sz="2400" dirty="0"/>
          </a:p>
        </p:txBody>
      </p:sp>
      <p:sp>
        <p:nvSpPr>
          <p:cNvPr id="14" name="TextBox 13">
            <a:extLst>
              <a:ext uri="{FF2B5EF4-FFF2-40B4-BE49-F238E27FC236}">
                <a16:creationId xmlns:a16="http://schemas.microsoft.com/office/drawing/2014/main" id="{A9DB76C5-7B77-F26B-52E0-D8F3754A7291}"/>
              </a:ext>
            </a:extLst>
          </p:cNvPr>
          <p:cNvSpPr txBox="1"/>
          <p:nvPr/>
        </p:nvSpPr>
        <p:spPr>
          <a:xfrm>
            <a:off x="6282821" y="5146429"/>
            <a:ext cx="5584716" cy="461665"/>
          </a:xfrm>
          <a:prstGeom prst="rect">
            <a:avLst/>
          </a:prstGeom>
          <a:noFill/>
        </p:spPr>
        <p:txBody>
          <a:bodyPr wrap="square" rtlCol="0">
            <a:spAutoFit/>
          </a:bodyPr>
          <a:lstStyle/>
          <a:p>
            <a:r>
              <a:rPr lang="en-US" sz="2400" dirty="0"/>
              <a:t>We </a:t>
            </a:r>
            <a:r>
              <a:rPr lang="en-US" sz="2400" b="1" dirty="0">
                <a:solidFill>
                  <a:srgbClr val="FF0000"/>
                </a:solidFill>
              </a:rPr>
              <a:t>can</a:t>
            </a:r>
            <a:r>
              <a:rPr lang="en-US" sz="2400" dirty="0"/>
              <a:t> bat better and make the ball spin,</a:t>
            </a:r>
            <a:endParaRPr lang="en-IN" sz="2400" dirty="0"/>
          </a:p>
        </p:txBody>
      </p:sp>
      <p:sp>
        <p:nvSpPr>
          <p:cNvPr id="15" name="TextBox 14">
            <a:extLst>
              <a:ext uri="{FF2B5EF4-FFF2-40B4-BE49-F238E27FC236}">
                <a16:creationId xmlns:a16="http://schemas.microsoft.com/office/drawing/2014/main" id="{E0BE9960-ABE7-E814-80D5-8F92046F4836}"/>
              </a:ext>
            </a:extLst>
          </p:cNvPr>
          <p:cNvSpPr txBox="1"/>
          <p:nvPr/>
        </p:nvSpPr>
        <p:spPr>
          <a:xfrm>
            <a:off x="6282813" y="5735021"/>
            <a:ext cx="5171761" cy="830997"/>
          </a:xfrm>
          <a:prstGeom prst="rect">
            <a:avLst/>
          </a:prstGeom>
          <a:noFill/>
        </p:spPr>
        <p:txBody>
          <a:bodyPr wrap="square" rtlCol="0">
            <a:spAutoFit/>
          </a:bodyPr>
          <a:lstStyle/>
          <a:p>
            <a:r>
              <a:rPr lang="en-US" sz="2400" dirty="0"/>
              <a:t>We </a:t>
            </a:r>
            <a:r>
              <a:rPr lang="en-US" sz="2400" b="1" dirty="0">
                <a:solidFill>
                  <a:srgbClr val="FF0000"/>
                </a:solidFill>
              </a:rPr>
              <a:t>must</a:t>
            </a:r>
            <a:r>
              <a:rPr lang="en-US" sz="2400" dirty="0"/>
              <a:t>, we </a:t>
            </a:r>
            <a:r>
              <a:rPr lang="en-US" sz="2400" b="1" dirty="0">
                <a:solidFill>
                  <a:srgbClr val="FF0000"/>
                </a:solidFill>
              </a:rPr>
              <a:t>should</a:t>
            </a:r>
            <a:r>
              <a:rPr lang="en-US" sz="2400" dirty="0"/>
              <a:t>, we </a:t>
            </a:r>
            <a:r>
              <a:rPr lang="en-US" sz="2400" b="1" dirty="0">
                <a:solidFill>
                  <a:srgbClr val="FF0000"/>
                </a:solidFill>
              </a:rPr>
              <a:t>ought</a:t>
            </a:r>
            <a:r>
              <a:rPr lang="en-US" sz="2400" dirty="0"/>
              <a:t> to make our country win.</a:t>
            </a:r>
            <a:endParaRPr lang="en-IN" sz="2400" dirty="0"/>
          </a:p>
        </p:txBody>
      </p:sp>
      <p:pic>
        <p:nvPicPr>
          <p:cNvPr id="17" name="Picture 16" descr="A video game of a person playing cricket&#10;&#10;Description automatically generated">
            <a:extLst>
              <a:ext uri="{FF2B5EF4-FFF2-40B4-BE49-F238E27FC236}">
                <a16:creationId xmlns:a16="http://schemas.microsoft.com/office/drawing/2014/main" id="{766D22DC-7622-1D3B-82BC-68F1B3E80A53}"/>
              </a:ext>
            </a:extLst>
          </p:cNvPr>
          <p:cNvPicPr>
            <a:picLocks noChangeAspect="1"/>
          </p:cNvPicPr>
          <p:nvPr/>
        </p:nvPicPr>
        <p:blipFill rotWithShape="1">
          <a:blip r:embed="rId3">
            <a:extLst>
              <a:ext uri="{28A0092B-C50C-407E-A947-70E740481C1C}">
                <a14:useLocalDpi xmlns:a14="http://schemas.microsoft.com/office/drawing/2010/main" val="0"/>
              </a:ext>
            </a:extLst>
          </a:blip>
          <a:srcRect l="4264" t="21697" r="2115" b="20802"/>
          <a:stretch/>
        </p:blipFill>
        <p:spPr>
          <a:xfrm>
            <a:off x="-137651" y="1542035"/>
            <a:ext cx="6420464" cy="3943450"/>
          </a:xfrm>
          <a:prstGeom prst="rect">
            <a:avLst/>
          </a:prstGeom>
        </p:spPr>
      </p:pic>
    </p:spTree>
    <p:extLst>
      <p:ext uri="{BB962C8B-B14F-4D97-AF65-F5344CB8AC3E}">
        <p14:creationId xmlns:p14="http://schemas.microsoft.com/office/powerpoint/2010/main" val="1462354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2" presetClass="entr" presetSubtype="8" fill="hold" grpId="0" nodeType="withEffect">
                                  <p:stCondLst>
                                    <p:cond delay="175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2250"/>
                            </p:stCondLst>
                            <p:childTnLst>
                              <p:par>
                                <p:cTn id="15" presetID="2" presetClass="entr" presetSubtype="8" fill="hold" grpId="0" nodeType="afterEffect">
                                  <p:stCondLst>
                                    <p:cond delay="175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childTnLst>
                          </p:cTn>
                        </p:par>
                        <p:par>
                          <p:cTn id="19" fill="hold">
                            <p:stCondLst>
                              <p:cond delay="4500"/>
                            </p:stCondLst>
                            <p:childTnLst>
                              <p:par>
                                <p:cTn id="20" presetID="2" presetClass="entr" presetSubtype="8" fill="hold" grpId="0" nodeType="afterEffect">
                                  <p:stCondLst>
                                    <p:cond delay="175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0-#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childTnLst>
                          </p:cTn>
                        </p:par>
                        <p:par>
                          <p:cTn id="24" fill="hold">
                            <p:stCondLst>
                              <p:cond delay="6750"/>
                            </p:stCondLst>
                            <p:childTnLst>
                              <p:par>
                                <p:cTn id="25" presetID="2" presetClass="entr" presetSubtype="8" fill="hold" grpId="0" nodeType="afterEffect">
                                  <p:stCondLst>
                                    <p:cond delay="175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0-#ppt_w/2"/>
                                          </p:val>
                                        </p:tav>
                                        <p:tav tm="100000">
                                          <p:val>
                                            <p:strVal val="#ppt_x"/>
                                          </p:val>
                                        </p:tav>
                                      </p:tavLst>
                                    </p:anim>
                                    <p:anim calcmode="lin" valueType="num">
                                      <p:cBhvr additive="base">
                                        <p:cTn id="28" dur="500" fill="hold"/>
                                        <p:tgtEl>
                                          <p:spTgt spid="9"/>
                                        </p:tgtEl>
                                        <p:attrNameLst>
                                          <p:attrName>ppt_y</p:attrName>
                                        </p:attrNameLst>
                                      </p:cBhvr>
                                      <p:tavLst>
                                        <p:tav tm="0">
                                          <p:val>
                                            <p:strVal val="#ppt_y"/>
                                          </p:val>
                                        </p:tav>
                                        <p:tav tm="100000">
                                          <p:val>
                                            <p:strVal val="#ppt_y"/>
                                          </p:val>
                                        </p:tav>
                                      </p:tavLst>
                                    </p:anim>
                                  </p:childTnLst>
                                </p:cTn>
                              </p:par>
                            </p:childTnLst>
                          </p:cTn>
                        </p:par>
                        <p:par>
                          <p:cTn id="29" fill="hold">
                            <p:stCondLst>
                              <p:cond delay="9000"/>
                            </p:stCondLst>
                            <p:childTnLst>
                              <p:par>
                                <p:cTn id="30" presetID="2" presetClass="entr" presetSubtype="8" fill="hold" grpId="0" nodeType="afterEffect">
                                  <p:stCondLst>
                                    <p:cond delay="175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0-#ppt_w/2"/>
                                          </p:val>
                                        </p:tav>
                                        <p:tav tm="100000">
                                          <p:val>
                                            <p:strVal val="#ppt_x"/>
                                          </p:val>
                                        </p:tav>
                                      </p:tavLst>
                                    </p:anim>
                                    <p:anim calcmode="lin" valueType="num">
                                      <p:cBhvr additive="base">
                                        <p:cTn id="33" dur="500" fill="hold"/>
                                        <p:tgtEl>
                                          <p:spTgt spid="10"/>
                                        </p:tgtEl>
                                        <p:attrNameLst>
                                          <p:attrName>ppt_y</p:attrName>
                                        </p:attrNameLst>
                                      </p:cBhvr>
                                      <p:tavLst>
                                        <p:tav tm="0">
                                          <p:val>
                                            <p:strVal val="#ppt_y"/>
                                          </p:val>
                                        </p:tav>
                                        <p:tav tm="100000">
                                          <p:val>
                                            <p:strVal val="#ppt_y"/>
                                          </p:val>
                                        </p:tav>
                                      </p:tavLst>
                                    </p:anim>
                                  </p:childTnLst>
                                </p:cTn>
                              </p:par>
                            </p:childTnLst>
                          </p:cTn>
                        </p:par>
                        <p:par>
                          <p:cTn id="34" fill="hold">
                            <p:stCondLst>
                              <p:cond delay="11250"/>
                            </p:stCondLst>
                            <p:childTnLst>
                              <p:par>
                                <p:cTn id="35" presetID="2" presetClass="entr" presetSubtype="8" fill="hold" grpId="0" nodeType="afterEffect">
                                  <p:stCondLst>
                                    <p:cond delay="175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0-#ppt_w/2"/>
                                          </p:val>
                                        </p:tav>
                                        <p:tav tm="100000">
                                          <p:val>
                                            <p:strVal val="#ppt_x"/>
                                          </p:val>
                                        </p:tav>
                                      </p:tavLst>
                                    </p:anim>
                                    <p:anim calcmode="lin" valueType="num">
                                      <p:cBhvr additive="base">
                                        <p:cTn id="38" dur="500" fill="hold"/>
                                        <p:tgtEl>
                                          <p:spTgt spid="12"/>
                                        </p:tgtEl>
                                        <p:attrNameLst>
                                          <p:attrName>ppt_y</p:attrName>
                                        </p:attrNameLst>
                                      </p:cBhvr>
                                      <p:tavLst>
                                        <p:tav tm="0">
                                          <p:val>
                                            <p:strVal val="#ppt_y"/>
                                          </p:val>
                                        </p:tav>
                                        <p:tav tm="100000">
                                          <p:val>
                                            <p:strVal val="#ppt_y"/>
                                          </p:val>
                                        </p:tav>
                                      </p:tavLst>
                                    </p:anim>
                                  </p:childTnLst>
                                </p:cTn>
                              </p:par>
                            </p:childTnLst>
                          </p:cTn>
                        </p:par>
                        <p:par>
                          <p:cTn id="39" fill="hold">
                            <p:stCondLst>
                              <p:cond delay="13500"/>
                            </p:stCondLst>
                            <p:childTnLst>
                              <p:par>
                                <p:cTn id="40" presetID="2" presetClass="entr" presetSubtype="8" fill="hold" grpId="0" nodeType="afterEffect">
                                  <p:stCondLst>
                                    <p:cond delay="175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fill="hold"/>
                                        <p:tgtEl>
                                          <p:spTgt spid="13"/>
                                        </p:tgtEl>
                                        <p:attrNameLst>
                                          <p:attrName>ppt_x</p:attrName>
                                        </p:attrNameLst>
                                      </p:cBhvr>
                                      <p:tavLst>
                                        <p:tav tm="0">
                                          <p:val>
                                            <p:strVal val="0-#ppt_w/2"/>
                                          </p:val>
                                        </p:tav>
                                        <p:tav tm="100000">
                                          <p:val>
                                            <p:strVal val="#ppt_x"/>
                                          </p:val>
                                        </p:tav>
                                      </p:tavLst>
                                    </p:anim>
                                    <p:anim calcmode="lin" valueType="num">
                                      <p:cBhvr additive="base">
                                        <p:cTn id="43" dur="500" fill="hold"/>
                                        <p:tgtEl>
                                          <p:spTgt spid="13"/>
                                        </p:tgtEl>
                                        <p:attrNameLst>
                                          <p:attrName>ppt_y</p:attrName>
                                        </p:attrNameLst>
                                      </p:cBhvr>
                                      <p:tavLst>
                                        <p:tav tm="0">
                                          <p:val>
                                            <p:strVal val="#ppt_y"/>
                                          </p:val>
                                        </p:tav>
                                        <p:tav tm="100000">
                                          <p:val>
                                            <p:strVal val="#ppt_y"/>
                                          </p:val>
                                        </p:tav>
                                      </p:tavLst>
                                    </p:anim>
                                  </p:childTnLst>
                                </p:cTn>
                              </p:par>
                            </p:childTnLst>
                          </p:cTn>
                        </p:par>
                        <p:par>
                          <p:cTn id="44" fill="hold">
                            <p:stCondLst>
                              <p:cond delay="15750"/>
                            </p:stCondLst>
                            <p:childTnLst>
                              <p:par>
                                <p:cTn id="45" presetID="2" presetClass="entr" presetSubtype="8" fill="hold" grpId="0" nodeType="afterEffect">
                                  <p:stCondLst>
                                    <p:cond delay="175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0-#ppt_w/2"/>
                                          </p:val>
                                        </p:tav>
                                        <p:tav tm="100000">
                                          <p:val>
                                            <p:strVal val="#ppt_x"/>
                                          </p:val>
                                        </p:tav>
                                      </p:tavLst>
                                    </p:anim>
                                    <p:anim calcmode="lin" valueType="num">
                                      <p:cBhvr additive="base">
                                        <p:cTn id="48" dur="500" fill="hold"/>
                                        <p:tgtEl>
                                          <p:spTgt spid="14"/>
                                        </p:tgtEl>
                                        <p:attrNameLst>
                                          <p:attrName>ppt_y</p:attrName>
                                        </p:attrNameLst>
                                      </p:cBhvr>
                                      <p:tavLst>
                                        <p:tav tm="0">
                                          <p:val>
                                            <p:strVal val="#ppt_y"/>
                                          </p:val>
                                        </p:tav>
                                        <p:tav tm="100000">
                                          <p:val>
                                            <p:strVal val="#ppt_y"/>
                                          </p:val>
                                        </p:tav>
                                      </p:tavLst>
                                    </p:anim>
                                  </p:childTnLst>
                                </p:cTn>
                              </p:par>
                            </p:childTnLst>
                          </p:cTn>
                        </p:par>
                        <p:par>
                          <p:cTn id="49" fill="hold">
                            <p:stCondLst>
                              <p:cond delay="18000"/>
                            </p:stCondLst>
                            <p:childTnLst>
                              <p:par>
                                <p:cTn id="50" presetID="2" presetClass="entr" presetSubtype="8" fill="hold" grpId="0" nodeType="afterEffect">
                                  <p:stCondLst>
                                    <p:cond delay="175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500" fill="hold"/>
                                        <p:tgtEl>
                                          <p:spTgt spid="15"/>
                                        </p:tgtEl>
                                        <p:attrNameLst>
                                          <p:attrName>ppt_x</p:attrName>
                                        </p:attrNameLst>
                                      </p:cBhvr>
                                      <p:tavLst>
                                        <p:tav tm="0">
                                          <p:val>
                                            <p:strVal val="0-#ppt_w/2"/>
                                          </p:val>
                                        </p:tav>
                                        <p:tav tm="100000">
                                          <p:val>
                                            <p:strVal val="#ppt_x"/>
                                          </p:val>
                                        </p:tav>
                                      </p:tavLst>
                                    </p:anim>
                                    <p:anim calcmode="lin" valueType="num">
                                      <p:cBhvr additive="base">
                                        <p:cTn id="53"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0" grpId="0"/>
      <p:bldP spid="12" grpId="0"/>
      <p:bldP spid="13" grpId="0"/>
      <p:bldP spid="14"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74EE0-3145-A4CB-22F8-437452199E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397840-4978-F580-B7BF-515A65644FDC}"/>
              </a:ext>
            </a:extLst>
          </p:cNvPr>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nchor="ctr" anchorCtr="0"/>
          <a:lstStyle/>
          <a:p>
            <a:r>
              <a:rPr lang="en-US" dirty="0"/>
              <a:t>Modal Verbs</a:t>
            </a:r>
            <a:endParaRPr lang="en-IN" dirty="0"/>
          </a:p>
        </p:txBody>
      </p:sp>
      <p:pic>
        <p:nvPicPr>
          <p:cNvPr id="26" name="Picture 25">
            <a:extLst>
              <a:ext uri="{FF2B5EF4-FFF2-40B4-BE49-F238E27FC236}">
                <a16:creationId xmlns:a16="http://schemas.microsoft.com/office/drawing/2014/main" id="{8DB1C171-29CA-B335-C86F-17D8CA265C9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908380" y="4246149"/>
            <a:ext cx="5040000" cy="243631"/>
          </a:xfrm>
          <a:prstGeom prst="rect">
            <a:avLst/>
          </a:prstGeom>
          <a:noFill/>
          <a:extLst>
            <a:ext uri="{909E8E84-426E-40DD-AFC4-6F175D3DCCD1}">
              <a14:hiddenFill xmlns:a14="http://schemas.microsoft.com/office/drawing/2010/main">
                <a:solidFill>
                  <a:srgbClr val="FFFFFF"/>
                </a:solidFill>
              </a14:hiddenFill>
            </a:ext>
          </a:extLst>
        </p:spPr>
      </p:pic>
      <p:sp>
        <p:nvSpPr>
          <p:cNvPr id="27" name="Pentagon 2">
            <a:extLst>
              <a:ext uri="{FF2B5EF4-FFF2-40B4-BE49-F238E27FC236}">
                <a16:creationId xmlns:a16="http://schemas.microsoft.com/office/drawing/2014/main" id="{9EFB2399-1666-B273-48C9-DC4CF613248F}"/>
              </a:ext>
            </a:extLst>
          </p:cNvPr>
          <p:cNvSpPr/>
          <p:nvPr/>
        </p:nvSpPr>
        <p:spPr>
          <a:xfrm>
            <a:off x="4250150" y="4380321"/>
            <a:ext cx="4114286" cy="1002880"/>
          </a:xfrm>
          <a:prstGeom prst="homePlate">
            <a:avLst/>
          </a:prstGeom>
          <a:solidFill>
            <a:schemeClr val="accent2"/>
          </a:solidFill>
          <a:ln>
            <a:noFill/>
          </a:ln>
          <a:effectLst>
            <a:outerShdw blurRad="50800" dist="50800" dir="5400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sz="2800">
              <a:solidFill>
                <a:schemeClr val="bg1"/>
              </a:solidFill>
              <a:latin typeface="Calibri" panose="020F0502020204030204" pitchFamily="34" charset="0"/>
              <a:cs typeface="Calibri" panose="020F0502020204030204" pitchFamily="34" charset="0"/>
            </a:endParaRPr>
          </a:p>
        </p:txBody>
      </p:sp>
      <p:sp>
        <p:nvSpPr>
          <p:cNvPr id="28" name="Pentagon 3">
            <a:extLst>
              <a:ext uri="{FF2B5EF4-FFF2-40B4-BE49-F238E27FC236}">
                <a16:creationId xmlns:a16="http://schemas.microsoft.com/office/drawing/2014/main" id="{6E6416A7-ECE6-0F1F-8CDE-4C885759DCD4}"/>
              </a:ext>
            </a:extLst>
          </p:cNvPr>
          <p:cNvSpPr/>
          <p:nvPr/>
        </p:nvSpPr>
        <p:spPr>
          <a:xfrm>
            <a:off x="4223792" y="2221917"/>
            <a:ext cx="4167002" cy="1002880"/>
          </a:xfrm>
          <a:prstGeom prst="homePlate">
            <a:avLst/>
          </a:prstGeom>
          <a:solidFill>
            <a:srgbClr val="CC3399"/>
          </a:solidFill>
          <a:ln>
            <a:noFill/>
          </a:ln>
          <a:effectLst>
            <a:outerShdw blurRad="50800" dist="50800" dir="5400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sz="2800" dirty="0">
              <a:solidFill>
                <a:schemeClr val="bg1"/>
              </a:solidFill>
              <a:latin typeface="Calibri" panose="020F0502020204030204" pitchFamily="34" charset="0"/>
              <a:cs typeface="Calibri" panose="020F0502020204030204" pitchFamily="34" charset="0"/>
            </a:endParaRPr>
          </a:p>
        </p:txBody>
      </p:sp>
      <p:pic>
        <p:nvPicPr>
          <p:cNvPr id="29" name="Picture 28">
            <a:extLst>
              <a:ext uri="{FF2B5EF4-FFF2-40B4-BE49-F238E27FC236}">
                <a16:creationId xmlns:a16="http://schemas.microsoft.com/office/drawing/2014/main" id="{A239F0B0-1ED9-30FC-552C-C884C1B860F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130"/>
          <a:stretch/>
        </p:blipFill>
        <p:spPr bwMode="auto">
          <a:xfrm rot="16200000">
            <a:off x="2439290" y="3508291"/>
            <a:ext cx="3622253" cy="243633"/>
          </a:xfrm>
          <a:prstGeom prst="rect">
            <a:avLst/>
          </a:prstGeom>
          <a:noFill/>
          <a:extLst>
            <a:ext uri="{909E8E84-426E-40DD-AFC4-6F175D3DCCD1}">
              <a14:hiddenFill xmlns:a14="http://schemas.microsoft.com/office/drawing/2010/main">
                <a:solidFill>
                  <a:srgbClr val="FFFFFF"/>
                </a:solidFill>
              </a14:hiddenFill>
            </a:ext>
          </a:extLst>
        </p:spPr>
      </p:pic>
      <p:sp>
        <p:nvSpPr>
          <p:cNvPr id="30" name="Pentagon 12">
            <a:extLst>
              <a:ext uri="{FF2B5EF4-FFF2-40B4-BE49-F238E27FC236}">
                <a16:creationId xmlns:a16="http://schemas.microsoft.com/office/drawing/2014/main" id="{00CA1083-0DE4-2730-240F-A4E0CAE5EB6E}"/>
              </a:ext>
            </a:extLst>
          </p:cNvPr>
          <p:cNvSpPr/>
          <p:nvPr/>
        </p:nvSpPr>
        <p:spPr>
          <a:xfrm rot="10800000">
            <a:off x="3259142" y="3291286"/>
            <a:ext cx="4183533" cy="1002880"/>
          </a:xfrm>
          <a:prstGeom prst="homePlate">
            <a:avLst/>
          </a:prstGeom>
          <a:solidFill>
            <a:srgbClr val="E2AC00"/>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ko-KR" altLang="en-US" sz="2800" dirty="0">
                <a:solidFill>
                  <a:schemeClr val="bg1"/>
                </a:solidFill>
                <a:latin typeface="Calibri" panose="020F0502020204030204" pitchFamily="34" charset="0"/>
                <a:cs typeface="Calibri" panose="020F0502020204030204" pitchFamily="34" charset="0"/>
              </a:rPr>
              <a:t> </a:t>
            </a:r>
          </a:p>
        </p:txBody>
      </p:sp>
      <p:sp>
        <p:nvSpPr>
          <p:cNvPr id="31" name="Pentagon 13">
            <a:extLst>
              <a:ext uri="{FF2B5EF4-FFF2-40B4-BE49-F238E27FC236}">
                <a16:creationId xmlns:a16="http://schemas.microsoft.com/office/drawing/2014/main" id="{0B1859AC-B501-470F-F111-64FCC8879B7C}"/>
              </a:ext>
            </a:extLst>
          </p:cNvPr>
          <p:cNvSpPr/>
          <p:nvPr/>
        </p:nvSpPr>
        <p:spPr>
          <a:xfrm rot="10800000">
            <a:off x="3259142" y="5463279"/>
            <a:ext cx="4183532" cy="1002880"/>
          </a:xfrm>
          <a:prstGeom prst="homePlate">
            <a:avLst/>
          </a:prstGeom>
          <a:solidFill>
            <a:schemeClr val="accent1"/>
          </a:solidFill>
          <a:ln>
            <a:noFill/>
          </a:ln>
          <a:effectLst>
            <a:outerShdw blurRad="50800" dist="50800" dir="5400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sz="2800" dirty="0">
              <a:solidFill>
                <a:schemeClr val="bg1"/>
              </a:solidFill>
              <a:latin typeface="Calibri" panose="020F0502020204030204" pitchFamily="34" charset="0"/>
              <a:cs typeface="Calibri" panose="020F0502020204030204" pitchFamily="34" charset="0"/>
            </a:endParaRPr>
          </a:p>
        </p:txBody>
      </p:sp>
      <p:sp>
        <p:nvSpPr>
          <p:cNvPr id="34" name="TextBox 2170">
            <a:extLst>
              <a:ext uri="{FF2B5EF4-FFF2-40B4-BE49-F238E27FC236}">
                <a16:creationId xmlns:a16="http://schemas.microsoft.com/office/drawing/2014/main" id="{38319A69-4A0E-912F-E840-9FC4DBCA0B57}"/>
              </a:ext>
            </a:extLst>
          </p:cNvPr>
          <p:cNvSpPr txBox="1"/>
          <p:nvPr/>
        </p:nvSpPr>
        <p:spPr>
          <a:xfrm>
            <a:off x="4283510" y="3533305"/>
            <a:ext cx="29489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30238" indent="-630238" algn="ctr"/>
            <a:r>
              <a:rPr lang="en-US" altLang="ko-KR" sz="2800" dirty="0">
                <a:solidFill>
                  <a:schemeClr val="bg1"/>
                </a:solidFill>
                <a:latin typeface="Calibri" panose="020F0502020204030204" pitchFamily="34" charset="0"/>
                <a:cs typeface="Calibri" panose="020F0502020204030204" pitchFamily="34" charset="0"/>
              </a:rPr>
              <a:t>P</a:t>
            </a:r>
            <a:r>
              <a:rPr lang="en-IN" altLang="ko-KR" sz="2800" dirty="0">
                <a:solidFill>
                  <a:schemeClr val="bg1"/>
                </a:solidFill>
                <a:latin typeface="Calibri" panose="020F0502020204030204" pitchFamily="34" charset="0"/>
                <a:cs typeface="Calibri" panose="020F0502020204030204" pitchFamily="34" charset="0"/>
              </a:rPr>
              <a:t>ossibility </a:t>
            </a:r>
          </a:p>
        </p:txBody>
      </p:sp>
      <p:sp>
        <p:nvSpPr>
          <p:cNvPr id="41" name="TextBox 2176">
            <a:extLst>
              <a:ext uri="{FF2B5EF4-FFF2-40B4-BE49-F238E27FC236}">
                <a16:creationId xmlns:a16="http://schemas.microsoft.com/office/drawing/2014/main" id="{8850DC63-E21C-C69F-ECD2-A43FC6390F40}"/>
              </a:ext>
            </a:extLst>
          </p:cNvPr>
          <p:cNvSpPr txBox="1"/>
          <p:nvPr/>
        </p:nvSpPr>
        <p:spPr>
          <a:xfrm>
            <a:off x="4287264" y="2465867"/>
            <a:ext cx="2881233"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30238" indent="-630238" algn="ctr"/>
            <a:r>
              <a:rPr lang="en-IN" sz="2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Necessity</a:t>
            </a:r>
            <a:endParaRPr lang="ko-KR" altLang="en-US" sz="2800" dirty="0">
              <a:solidFill>
                <a:schemeClr val="bg1"/>
              </a:solidFill>
              <a:latin typeface="Calibri" panose="020F0502020204030204" pitchFamily="34" charset="0"/>
              <a:cs typeface="Calibri" panose="020F0502020204030204" pitchFamily="34" charset="0"/>
            </a:endParaRPr>
          </a:p>
        </p:txBody>
      </p:sp>
      <p:sp>
        <p:nvSpPr>
          <p:cNvPr id="48" name="TextBox 2179">
            <a:extLst>
              <a:ext uri="{FF2B5EF4-FFF2-40B4-BE49-F238E27FC236}">
                <a16:creationId xmlns:a16="http://schemas.microsoft.com/office/drawing/2014/main" id="{189EB95C-ED44-56AE-F708-91EE2EA84C23}"/>
              </a:ext>
            </a:extLst>
          </p:cNvPr>
          <p:cNvSpPr txBox="1"/>
          <p:nvPr/>
        </p:nvSpPr>
        <p:spPr>
          <a:xfrm>
            <a:off x="4321433" y="4620151"/>
            <a:ext cx="2987472"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ko-KR" sz="2800" dirty="0">
                <a:solidFill>
                  <a:schemeClr val="bg1"/>
                </a:solidFill>
                <a:latin typeface="Calibri" panose="020F0502020204030204" pitchFamily="34" charset="0"/>
                <a:cs typeface="Calibri" panose="020F0502020204030204" pitchFamily="34" charset="0"/>
              </a:rPr>
              <a:t>P</a:t>
            </a:r>
            <a:r>
              <a:rPr lang="en-IN" altLang="ko-KR" sz="2800" dirty="0">
                <a:solidFill>
                  <a:schemeClr val="bg1"/>
                </a:solidFill>
                <a:latin typeface="Calibri" panose="020F0502020204030204" pitchFamily="34" charset="0"/>
                <a:cs typeface="Calibri" panose="020F0502020204030204" pitchFamily="34" charset="0"/>
              </a:rPr>
              <a:t>ermission </a:t>
            </a:r>
          </a:p>
        </p:txBody>
      </p:sp>
      <p:pic>
        <p:nvPicPr>
          <p:cNvPr id="53" name="Picture 52">
            <a:extLst>
              <a:ext uri="{FF2B5EF4-FFF2-40B4-BE49-F238E27FC236}">
                <a16:creationId xmlns:a16="http://schemas.microsoft.com/office/drawing/2014/main" id="{32353E21-437B-1875-0B73-473AF73289B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 r="90672" b="23835"/>
          <a:stretch/>
        </p:blipFill>
        <p:spPr bwMode="auto">
          <a:xfrm rot="16200000">
            <a:off x="3982767" y="6586395"/>
            <a:ext cx="470120" cy="185558"/>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8E6A8C8A-7E6B-4EAF-4C7E-F9C10C6185F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9351" t="15324" r="28025" b="-940"/>
          <a:stretch/>
        </p:blipFill>
        <p:spPr bwMode="auto">
          <a:xfrm rot="5400000" flipH="1">
            <a:off x="6840739" y="3690621"/>
            <a:ext cx="1140240" cy="208589"/>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0657A9D4-5E74-E919-D951-D6A1D364CC9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9351" t="1" r="27084" b="-940"/>
          <a:stretch/>
        </p:blipFill>
        <p:spPr bwMode="auto">
          <a:xfrm rot="5400000" flipH="1">
            <a:off x="6836446" y="5843267"/>
            <a:ext cx="1187649" cy="245920"/>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2173">
            <a:extLst>
              <a:ext uri="{FF2B5EF4-FFF2-40B4-BE49-F238E27FC236}">
                <a16:creationId xmlns:a16="http://schemas.microsoft.com/office/drawing/2014/main" id="{54E36350-2811-FF9B-7CA1-5B61BA445FF7}"/>
              </a:ext>
            </a:extLst>
          </p:cNvPr>
          <p:cNvSpPr txBox="1"/>
          <p:nvPr/>
        </p:nvSpPr>
        <p:spPr>
          <a:xfrm>
            <a:off x="4318000" y="5696980"/>
            <a:ext cx="2911457"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ko-KR" sz="2800" dirty="0">
                <a:solidFill>
                  <a:schemeClr val="bg1"/>
                </a:solidFill>
                <a:latin typeface="Calibri" panose="020F0502020204030204" pitchFamily="34" charset="0"/>
                <a:cs typeface="Calibri" panose="020F0502020204030204" pitchFamily="34" charset="0"/>
              </a:rPr>
              <a:t>O</a:t>
            </a:r>
            <a:r>
              <a:rPr lang="en-IN" altLang="ko-KR" sz="2800" dirty="0">
                <a:solidFill>
                  <a:schemeClr val="bg1"/>
                </a:solidFill>
                <a:latin typeface="Calibri" panose="020F0502020204030204" pitchFamily="34" charset="0"/>
                <a:cs typeface="Calibri" panose="020F0502020204030204" pitchFamily="34" charset="0"/>
              </a:rPr>
              <a:t>bligation</a:t>
            </a:r>
          </a:p>
        </p:txBody>
      </p:sp>
      <p:sp>
        <p:nvSpPr>
          <p:cNvPr id="62" name="TextBox 61">
            <a:extLst>
              <a:ext uri="{FF2B5EF4-FFF2-40B4-BE49-F238E27FC236}">
                <a16:creationId xmlns:a16="http://schemas.microsoft.com/office/drawing/2014/main" id="{FBE8184F-EDF2-5068-8461-9D13251B5F3D}"/>
              </a:ext>
            </a:extLst>
          </p:cNvPr>
          <p:cNvSpPr txBox="1"/>
          <p:nvPr/>
        </p:nvSpPr>
        <p:spPr>
          <a:xfrm>
            <a:off x="749710" y="969396"/>
            <a:ext cx="10692580" cy="461665"/>
          </a:xfrm>
          <a:prstGeom prst="rect">
            <a:avLst/>
          </a:prstGeom>
          <a:noFill/>
        </p:spPr>
        <p:txBody>
          <a:bodyPr wrap="square" rtlCol="0">
            <a:spAutoFit/>
          </a:bodyPr>
          <a:lstStyle/>
          <a:p>
            <a:pPr algn="ctr"/>
            <a:r>
              <a:rPr lang="en-US" sz="2400" dirty="0"/>
              <a:t>Verbs such as </a:t>
            </a:r>
            <a:r>
              <a:rPr lang="en-IN" sz="2400" dirty="0">
                <a:effectLst/>
                <a:ea typeface="Calibri" panose="020F0502020204030204" pitchFamily="34" charset="0"/>
              </a:rPr>
              <a:t>can, may, will, shall, should, would, could, might, ought to.</a:t>
            </a:r>
            <a:endParaRPr lang="en-IN" sz="2400" dirty="0"/>
          </a:p>
        </p:txBody>
      </p:sp>
      <p:sp>
        <p:nvSpPr>
          <p:cNvPr id="63" name="TextBox 62">
            <a:extLst>
              <a:ext uri="{FF2B5EF4-FFF2-40B4-BE49-F238E27FC236}">
                <a16:creationId xmlns:a16="http://schemas.microsoft.com/office/drawing/2014/main" id="{63E684EA-BB28-B2AD-C43E-73025642381B}"/>
              </a:ext>
            </a:extLst>
          </p:cNvPr>
          <p:cNvSpPr txBox="1"/>
          <p:nvPr/>
        </p:nvSpPr>
        <p:spPr>
          <a:xfrm>
            <a:off x="749710" y="1457406"/>
            <a:ext cx="10692580" cy="461665"/>
          </a:xfrm>
          <a:prstGeom prst="rect">
            <a:avLst/>
          </a:prstGeom>
          <a:noFill/>
        </p:spPr>
        <p:txBody>
          <a:bodyPr wrap="square" rtlCol="0">
            <a:spAutoFit/>
          </a:bodyPr>
          <a:lstStyle/>
          <a:p>
            <a:pPr algn="ctr"/>
            <a:r>
              <a:rPr lang="en-US" sz="2400" dirty="0"/>
              <a:t>They are used along with the main verb to express:</a:t>
            </a:r>
            <a:endParaRPr lang="en-IN" sz="2400" dirty="0"/>
          </a:p>
        </p:txBody>
      </p:sp>
    </p:spTree>
    <p:extLst>
      <p:ext uri="{BB962C8B-B14F-4D97-AF65-F5344CB8AC3E}">
        <p14:creationId xmlns:p14="http://schemas.microsoft.com/office/powerpoint/2010/main" val="1707743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500" fill="hold"/>
                                        <p:tgtEl>
                                          <p:spTgt spid="62"/>
                                        </p:tgtEl>
                                        <p:attrNameLst>
                                          <p:attrName>ppt_w</p:attrName>
                                        </p:attrNameLst>
                                      </p:cBhvr>
                                      <p:tavLst>
                                        <p:tav tm="0">
                                          <p:val>
                                            <p:fltVal val="0"/>
                                          </p:val>
                                        </p:tav>
                                        <p:tav tm="100000">
                                          <p:val>
                                            <p:strVal val="#ppt_w"/>
                                          </p:val>
                                        </p:tav>
                                      </p:tavLst>
                                    </p:anim>
                                    <p:anim calcmode="lin" valueType="num">
                                      <p:cBhvr>
                                        <p:cTn id="8" dur="500" fill="hold"/>
                                        <p:tgtEl>
                                          <p:spTgt spid="62"/>
                                        </p:tgtEl>
                                        <p:attrNameLst>
                                          <p:attrName>ppt_h</p:attrName>
                                        </p:attrNameLst>
                                      </p:cBhvr>
                                      <p:tavLst>
                                        <p:tav tm="0">
                                          <p:val>
                                            <p:fltVal val="0"/>
                                          </p:val>
                                        </p:tav>
                                        <p:tav tm="100000">
                                          <p:val>
                                            <p:strVal val="#ppt_h"/>
                                          </p:val>
                                        </p:tav>
                                      </p:tavLst>
                                    </p:anim>
                                    <p:animEffect transition="in" filter="fade">
                                      <p:cBhvr>
                                        <p:cTn id="9" dur="500"/>
                                        <p:tgtEl>
                                          <p:spTgt spid="6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3"/>
                                        </p:tgtEl>
                                        <p:attrNameLst>
                                          <p:attrName>style.visibility</p:attrName>
                                        </p:attrNameLst>
                                      </p:cBhvr>
                                      <p:to>
                                        <p:strVal val="visible"/>
                                      </p:to>
                                    </p:set>
                                    <p:anim calcmode="lin" valueType="num">
                                      <p:cBhvr>
                                        <p:cTn id="14" dur="500" fill="hold"/>
                                        <p:tgtEl>
                                          <p:spTgt spid="63"/>
                                        </p:tgtEl>
                                        <p:attrNameLst>
                                          <p:attrName>ppt_w</p:attrName>
                                        </p:attrNameLst>
                                      </p:cBhvr>
                                      <p:tavLst>
                                        <p:tav tm="0">
                                          <p:val>
                                            <p:fltVal val="0"/>
                                          </p:val>
                                        </p:tav>
                                        <p:tav tm="100000">
                                          <p:val>
                                            <p:strVal val="#ppt_w"/>
                                          </p:val>
                                        </p:tav>
                                      </p:tavLst>
                                    </p:anim>
                                    <p:anim calcmode="lin" valueType="num">
                                      <p:cBhvr>
                                        <p:cTn id="15" dur="500" fill="hold"/>
                                        <p:tgtEl>
                                          <p:spTgt spid="63"/>
                                        </p:tgtEl>
                                        <p:attrNameLst>
                                          <p:attrName>ppt_h</p:attrName>
                                        </p:attrNameLst>
                                      </p:cBhvr>
                                      <p:tavLst>
                                        <p:tav tm="0">
                                          <p:val>
                                            <p:fltVal val="0"/>
                                          </p:val>
                                        </p:tav>
                                        <p:tav tm="100000">
                                          <p:val>
                                            <p:strVal val="#ppt_h"/>
                                          </p:val>
                                        </p:tav>
                                      </p:tavLst>
                                    </p:anim>
                                    <p:animEffect transition="in" filter="fade">
                                      <p:cBhvr>
                                        <p:cTn id="16" dur="500"/>
                                        <p:tgtEl>
                                          <p:spTgt spid="63"/>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par>
                                <p:cTn id="24" presetID="10" presetClass="entr" presetSubtype="0"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childTnLst>
                                </p:cTn>
                              </p:par>
                              <p:par>
                                <p:cTn id="30" presetID="10" presetClass="entr" presetSubtype="0" fill="hold" nodeType="with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fade">
                                      <p:cBhvr>
                                        <p:cTn id="32" dur="500"/>
                                        <p:tgtEl>
                                          <p:spTgt spid="53"/>
                                        </p:tgtEl>
                                      </p:cBhvr>
                                    </p:animEffect>
                                  </p:childTnLst>
                                </p:cTn>
                              </p:par>
                              <p:par>
                                <p:cTn id="33" presetID="10" presetClass="entr" presetSubtype="0" fill="hold" nodeType="with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fade">
                                      <p:cBhvr>
                                        <p:cTn id="35" dur="500"/>
                                        <p:tgtEl>
                                          <p:spTgt spid="54"/>
                                        </p:tgtEl>
                                      </p:cBhvr>
                                    </p:animEffect>
                                  </p:childTnLst>
                                </p:cTn>
                              </p:par>
                              <p:par>
                                <p:cTn id="36" presetID="10" presetClass="entr" presetSubtype="0" fill="hold" nodeType="withEffect">
                                  <p:stCondLst>
                                    <p:cond delay="0"/>
                                  </p:stCondLst>
                                  <p:childTnLst>
                                    <p:set>
                                      <p:cBhvr>
                                        <p:cTn id="37" dur="1" fill="hold">
                                          <p:stCondLst>
                                            <p:cond delay="0"/>
                                          </p:stCondLst>
                                        </p:cTn>
                                        <p:tgtEl>
                                          <p:spTgt spid="55"/>
                                        </p:tgtEl>
                                        <p:attrNameLst>
                                          <p:attrName>style.visibility</p:attrName>
                                        </p:attrNameLst>
                                      </p:cBhvr>
                                      <p:to>
                                        <p:strVal val="visible"/>
                                      </p:to>
                                    </p:set>
                                    <p:animEffect transition="in" filter="fade">
                                      <p:cBhvr>
                                        <p:cTn id="38" dur="500"/>
                                        <p:tgtEl>
                                          <p:spTgt spid="5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500"/>
                                        <p:tgtEl>
                                          <p:spTgt spid="31"/>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wipe(left)">
                                      <p:cBhvr>
                                        <p:cTn id="47" dur="1000"/>
                                        <p:tgtEl>
                                          <p:spTgt spid="4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wipe(right)">
                                      <p:cBhvr>
                                        <p:cTn id="52" dur="1000"/>
                                        <p:tgtEl>
                                          <p:spTgt spid="3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48"/>
                                        </p:tgtEl>
                                        <p:attrNameLst>
                                          <p:attrName>style.visibility</p:attrName>
                                        </p:attrNameLst>
                                      </p:cBhvr>
                                      <p:to>
                                        <p:strVal val="visible"/>
                                      </p:to>
                                    </p:set>
                                    <p:animEffect transition="in" filter="wipe(left)">
                                      <p:cBhvr>
                                        <p:cTn id="57" dur="1000"/>
                                        <p:tgtEl>
                                          <p:spTgt spid="4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2" fill="hold" grpId="0" nodeType="clickEffect">
                                  <p:stCondLst>
                                    <p:cond delay="0"/>
                                  </p:stCondLst>
                                  <p:childTnLst>
                                    <p:set>
                                      <p:cBhvr>
                                        <p:cTn id="61" dur="1" fill="hold">
                                          <p:stCondLst>
                                            <p:cond delay="0"/>
                                          </p:stCondLst>
                                        </p:cTn>
                                        <p:tgtEl>
                                          <p:spTgt spid="59"/>
                                        </p:tgtEl>
                                        <p:attrNameLst>
                                          <p:attrName>style.visibility</p:attrName>
                                        </p:attrNameLst>
                                      </p:cBhvr>
                                      <p:to>
                                        <p:strVal val="visible"/>
                                      </p:to>
                                    </p:set>
                                    <p:animEffect transition="in" filter="wipe(right)">
                                      <p:cBhvr>
                                        <p:cTn id="62" dur="1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30" grpId="0" animBg="1"/>
      <p:bldP spid="31" grpId="0" animBg="1"/>
      <p:bldP spid="34" grpId="0"/>
      <p:bldP spid="41" grpId="0"/>
      <p:bldP spid="48" grpId="0"/>
      <p:bldP spid="59" grpId="0"/>
      <p:bldP spid="62" grpId="0"/>
      <p:bldP spid="6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70">
            <a:extLst>
              <a:ext uri="{FF2B5EF4-FFF2-40B4-BE49-F238E27FC236}">
                <a16:creationId xmlns:a16="http://schemas.microsoft.com/office/drawing/2014/main" id="{11245540-D86B-545C-DA66-420326D31B07}"/>
              </a:ext>
            </a:extLst>
          </p:cNvPr>
          <p:cNvGrpSpPr/>
          <p:nvPr/>
        </p:nvGrpSpPr>
        <p:grpSpPr>
          <a:xfrm>
            <a:off x="636168" y="1503512"/>
            <a:ext cx="2316480" cy="2350734"/>
            <a:chOff x="105228" y="1565946"/>
            <a:chExt cx="2316480" cy="2350734"/>
          </a:xfrm>
        </p:grpSpPr>
        <p:sp>
          <p:nvSpPr>
            <p:cNvPr id="7" name="Oval 6">
              <a:extLst>
                <a:ext uri="{FF2B5EF4-FFF2-40B4-BE49-F238E27FC236}">
                  <a16:creationId xmlns:a16="http://schemas.microsoft.com/office/drawing/2014/main" id="{BA73069B-C73C-CFD8-5255-734DCC3B7FEA}"/>
                </a:ext>
              </a:extLst>
            </p:cNvPr>
            <p:cNvSpPr/>
            <p:nvPr/>
          </p:nvSpPr>
          <p:spPr>
            <a:xfrm>
              <a:off x="105228" y="1600200"/>
              <a:ext cx="2316480" cy="231648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sp>
          <p:nvSpPr>
            <p:cNvPr id="8" name="Pentagon 142">
              <a:extLst>
                <a:ext uri="{FF2B5EF4-FFF2-40B4-BE49-F238E27FC236}">
                  <a16:creationId xmlns:a16="http://schemas.microsoft.com/office/drawing/2014/main" id="{1D482CB4-8EE5-80CD-0F0E-F5DFA65F2A28}"/>
                </a:ext>
              </a:extLst>
            </p:cNvPr>
            <p:cNvSpPr>
              <a:spLocks noChangeAspect="1"/>
            </p:cNvSpPr>
            <p:nvPr/>
          </p:nvSpPr>
          <p:spPr>
            <a:xfrm rot="16200000">
              <a:off x="999744" y="1633002"/>
              <a:ext cx="536448" cy="402336"/>
            </a:xfrm>
            <a:prstGeom prst="homePlate">
              <a:avLst/>
            </a:prstGeom>
            <a:gradFill flip="none" rotWithShape="1">
              <a:gsLst>
                <a:gs pos="0">
                  <a:schemeClr val="accent6">
                    <a:lumMod val="75000"/>
                  </a:schemeClr>
                </a:gs>
                <a:gs pos="50000">
                  <a:schemeClr val="accent6">
                    <a:lumMod val="50000"/>
                  </a:schemeClr>
                </a:gs>
                <a:gs pos="100000">
                  <a:schemeClr val="tx1">
                    <a:lumMod val="95000"/>
                    <a:lumOff val="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grpSp>
      <p:grpSp>
        <p:nvGrpSpPr>
          <p:cNvPr id="14" name="Group 170">
            <a:extLst>
              <a:ext uri="{FF2B5EF4-FFF2-40B4-BE49-F238E27FC236}">
                <a16:creationId xmlns:a16="http://schemas.microsoft.com/office/drawing/2014/main" id="{FEE80D47-41D4-F2A0-5D17-5F1AE9224262}"/>
              </a:ext>
            </a:extLst>
          </p:cNvPr>
          <p:cNvGrpSpPr/>
          <p:nvPr/>
        </p:nvGrpSpPr>
        <p:grpSpPr>
          <a:xfrm>
            <a:off x="3503896" y="1503512"/>
            <a:ext cx="2316480" cy="2350734"/>
            <a:chOff x="105228" y="1565946"/>
            <a:chExt cx="2316480" cy="2350734"/>
          </a:xfrm>
        </p:grpSpPr>
        <p:sp>
          <p:nvSpPr>
            <p:cNvPr id="15" name="Oval 14">
              <a:extLst>
                <a:ext uri="{FF2B5EF4-FFF2-40B4-BE49-F238E27FC236}">
                  <a16:creationId xmlns:a16="http://schemas.microsoft.com/office/drawing/2014/main" id="{A83D8F91-CF0F-EDD0-01F0-7BE0C0C523F7}"/>
                </a:ext>
              </a:extLst>
            </p:cNvPr>
            <p:cNvSpPr/>
            <p:nvPr/>
          </p:nvSpPr>
          <p:spPr>
            <a:xfrm>
              <a:off x="105228" y="1600200"/>
              <a:ext cx="2316480" cy="231648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sp>
          <p:nvSpPr>
            <p:cNvPr id="16" name="Pentagon 40">
              <a:extLst>
                <a:ext uri="{FF2B5EF4-FFF2-40B4-BE49-F238E27FC236}">
                  <a16:creationId xmlns:a16="http://schemas.microsoft.com/office/drawing/2014/main" id="{B0349556-79DA-9369-7E86-A3230985BB47}"/>
                </a:ext>
              </a:extLst>
            </p:cNvPr>
            <p:cNvSpPr>
              <a:spLocks noChangeAspect="1"/>
            </p:cNvSpPr>
            <p:nvPr/>
          </p:nvSpPr>
          <p:spPr>
            <a:xfrm rot="16200000">
              <a:off x="999744" y="1633002"/>
              <a:ext cx="536448" cy="402336"/>
            </a:xfrm>
            <a:prstGeom prst="homePlat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grpSp>
      <p:grpSp>
        <p:nvGrpSpPr>
          <p:cNvPr id="22" name="Group 170">
            <a:extLst>
              <a:ext uri="{FF2B5EF4-FFF2-40B4-BE49-F238E27FC236}">
                <a16:creationId xmlns:a16="http://schemas.microsoft.com/office/drawing/2014/main" id="{75E36EB5-084C-5D55-F398-178758A13D93}"/>
              </a:ext>
            </a:extLst>
          </p:cNvPr>
          <p:cNvGrpSpPr/>
          <p:nvPr/>
        </p:nvGrpSpPr>
        <p:grpSpPr>
          <a:xfrm>
            <a:off x="6371624" y="1503512"/>
            <a:ext cx="2316480" cy="2350734"/>
            <a:chOff x="105228" y="1565946"/>
            <a:chExt cx="2316480" cy="2350734"/>
          </a:xfrm>
        </p:grpSpPr>
        <p:sp>
          <p:nvSpPr>
            <p:cNvPr id="23" name="Oval 22">
              <a:extLst>
                <a:ext uri="{FF2B5EF4-FFF2-40B4-BE49-F238E27FC236}">
                  <a16:creationId xmlns:a16="http://schemas.microsoft.com/office/drawing/2014/main" id="{85A2DCC0-1D52-3B25-14BC-343C2722A199}"/>
                </a:ext>
              </a:extLst>
            </p:cNvPr>
            <p:cNvSpPr/>
            <p:nvPr/>
          </p:nvSpPr>
          <p:spPr>
            <a:xfrm>
              <a:off x="105228" y="1600200"/>
              <a:ext cx="2316480" cy="231648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sp>
          <p:nvSpPr>
            <p:cNvPr id="24" name="Pentagon 49">
              <a:extLst>
                <a:ext uri="{FF2B5EF4-FFF2-40B4-BE49-F238E27FC236}">
                  <a16:creationId xmlns:a16="http://schemas.microsoft.com/office/drawing/2014/main" id="{5646ED89-CAAE-BF59-7B79-FC079A44D139}"/>
                </a:ext>
              </a:extLst>
            </p:cNvPr>
            <p:cNvSpPr>
              <a:spLocks noChangeAspect="1"/>
            </p:cNvSpPr>
            <p:nvPr/>
          </p:nvSpPr>
          <p:spPr>
            <a:xfrm rot="16200000">
              <a:off x="999744" y="1633002"/>
              <a:ext cx="536448" cy="402336"/>
            </a:xfrm>
            <a:prstGeom prst="homePlate">
              <a:avLst/>
            </a:prstGeom>
            <a:gradFill flip="none" rotWithShape="1">
              <a:gsLst>
                <a:gs pos="0">
                  <a:schemeClr val="tx2">
                    <a:lumMod val="60000"/>
                    <a:lumOff val="40000"/>
                  </a:schemeClr>
                </a:gs>
                <a:gs pos="50000">
                  <a:schemeClr val="accent1">
                    <a:lumMod val="75000"/>
                  </a:schemeClr>
                </a:gs>
                <a:gs pos="100000">
                  <a:schemeClr val="tx2">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grpSp>
      <p:grpSp>
        <p:nvGrpSpPr>
          <p:cNvPr id="30" name="Group 170">
            <a:extLst>
              <a:ext uri="{FF2B5EF4-FFF2-40B4-BE49-F238E27FC236}">
                <a16:creationId xmlns:a16="http://schemas.microsoft.com/office/drawing/2014/main" id="{705E96A9-DB11-E187-BE05-E8E52B9DBA23}"/>
              </a:ext>
            </a:extLst>
          </p:cNvPr>
          <p:cNvGrpSpPr/>
          <p:nvPr/>
        </p:nvGrpSpPr>
        <p:grpSpPr>
          <a:xfrm>
            <a:off x="9239352" y="1503512"/>
            <a:ext cx="2316480" cy="2350734"/>
            <a:chOff x="105228" y="1565946"/>
            <a:chExt cx="2316480" cy="2350734"/>
          </a:xfrm>
        </p:grpSpPr>
        <p:sp>
          <p:nvSpPr>
            <p:cNvPr id="31" name="Oval 30">
              <a:extLst>
                <a:ext uri="{FF2B5EF4-FFF2-40B4-BE49-F238E27FC236}">
                  <a16:creationId xmlns:a16="http://schemas.microsoft.com/office/drawing/2014/main" id="{FC98177E-EC62-F0E0-3E77-4888AEA28E4B}"/>
                </a:ext>
              </a:extLst>
            </p:cNvPr>
            <p:cNvSpPr/>
            <p:nvPr/>
          </p:nvSpPr>
          <p:spPr>
            <a:xfrm>
              <a:off x="105228" y="1600200"/>
              <a:ext cx="2316480" cy="231648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sp>
          <p:nvSpPr>
            <p:cNvPr id="32" name="Pentagon 69">
              <a:extLst>
                <a:ext uri="{FF2B5EF4-FFF2-40B4-BE49-F238E27FC236}">
                  <a16:creationId xmlns:a16="http://schemas.microsoft.com/office/drawing/2014/main" id="{737954EA-F247-11FC-2267-2D9A16A5D9FF}"/>
                </a:ext>
              </a:extLst>
            </p:cNvPr>
            <p:cNvSpPr>
              <a:spLocks noChangeAspect="1"/>
            </p:cNvSpPr>
            <p:nvPr/>
          </p:nvSpPr>
          <p:spPr>
            <a:xfrm rot="16200000">
              <a:off x="999744" y="1633002"/>
              <a:ext cx="536448" cy="402336"/>
            </a:xfrm>
            <a:prstGeom prst="homePlate">
              <a:avLst/>
            </a:prstGeom>
            <a:gradFill flip="none" rotWithShape="1">
              <a:gsLst>
                <a:gs pos="0">
                  <a:schemeClr val="bg2">
                    <a:lumMod val="50000"/>
                  </a:schemeClr>
                </a:gs>
                <a:gs pos="50000">
                  <a:schemeClr val="bg2">
                    <a:lumMod val="25000"/>
                  </a:schemeClr>
                </a:gs>
                <a:gs pos="100000">
                  <a:schemeClr val="bg2">
                    <a:lumMod val="1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grpSp>
      <p:sp>
        <p:nvSpPr>
          <p:cNvPr id="38" name="TextBox 37">
            <a:extLst>
              <a:ext uri="{FF2B5EF4-FFF2-40B4-BE49-F238E27FC236}">
                <a16:creationId xmlns:a16="http://schemas.microsoft.com/office/drawing/2014/main" id="{8C6EDA46-1A72-CA8E-C4A3-22D5D8613260}"/>
              </a:ext>
            </a:extLst>
          </p:cNvPr>
          <p:cNvSpPr txBox="1"/>
          <p:nvPr/>
        </p:nvSpPr>
        <p:spPr>
          <a:xfrm>
            <a:off x="352967" y="996423"/>
            <a:ext cx="2878237" cy="430887"/>
          </a:xfrm>
          <a:prstGeom prst="rect">
            <a:avLst/>
          </a:prstGeom>
          <a:noFill/>
        </p:spPr>
        <p:txBody>
          <a:bodyPr wrap="square" rtlCol="0">
            <a:spAutoFit/>
          </a:bodyPr>
          <a:lstStyle/>
          <a:p>
            <a:r>
              <a:rPr lang="en-US" sz="2200" b="1" dirty="0">
                <a:latin typeface="Calibri" pitchFamily="34" charset="0"/>
              </a:rPr>
              <a:t>Possibility / Permission</a:t>
            </a:r>
          </a:p>
        </p:txBody>
      </p:sp>
      <p:sp>
        <p:nvSpPr>
          <p:cNvPr id="39" name="TextBox 38">
            <a:extLst>
              <a:ext uri="{FF2B5EF4-FFF2-40B4-BE49-F238E27FC236}">
                <a16:creationId xmlns:a16="http://schemas.microsoft.com/office/drawing/2014/main" id="{C9B68CFE-8BD8-A81A-CE78-3D0DF8B5FA25}"/>
              </a:ext>
            </a:extLst>
          </p:cNvPr>
          <p:cNvSpPr txBox="1"/>
          <p:nvPr/>
        </p:nvSpPr>
        <p:spPr>
          <a:xfrm>
            <a:off x="3588463" y="992651"/>
            <a:ext cx="2142702" cy="430887"/>
          </a:xfrm>
          <a:prstGeom prst="rect">
            <a:avLst/>
          </a:prstGeom>
          <a:noFill/>
        </p:spPr>
        <p:txBody>
          <a:bodyPr wrap="none" rtlCol="0">
            <a:spAutoFit/>
          </a:bodyPr>
          <a:lstStyle/>
          <a:p>
            <a:r>
              <a:rPr lang="en-US" sz="2200" b="1" dirty="0">
                <a:latin typeface="Calibri" pitchFamily="34" charset="0"/>
              </a:rPr>
              <a:t>Ability / Request</a:t>
            </a:r>
          </a:p>
        </p:txBody>
      </p:sp>
      <p:sp>
        <p:nvSpPr>
          <p:cNvPr id="40" name="TextBox 39">
            <a:extLst>
              <a:ext uri="{FF2B5EF4-FFF2-40B4-BE49-F238E27FC236}">
                <a16:creationId xmlns:a16="http://schemas.microsoft.com/office/drawing/2014/main" id="{EBE98BBC-FE83-BA9E-6C6A-0D03211F71A0}"/>
              </a:ext>
            </a:extLst>
          </p:cNvPr>
          <p:cNvSpPr txBox="1"/>
          <p:nvPr/>
        </p:nvSpPr>
        <p:spPr>
          <a:xfrm>
            <a:off x="6505791" y="989820"/>
            <a:ext cx="2169312" cy="430887"/>
          </a:xfrm>
          <a:prstGeom prst="rect">
            <a:avLst/>
          </a:prstGeom>
          <a:noFill/>
        </p:spPr>
        <p:txBody>
          <a:bodyPr wrap="none" rtlCol="0">
            <a:spAutoFit/>
          </a:bodyPr>
          <a:lstStyle/>
          <a:p>
            <a:r>
              <a:rPr lang="en-US" sz="2200" b="1" dirty="0">
                <a:latin typeface="Calibri" pitchFamily="34" charset="0"/>
              </a:rPr>
              <a:t>Offer / Invitation</a:t>
            </a:r>
          </a:p>
        </p:txBody>
      </p:sp>
      <p:sp>
        <p:nvSpPr>
          <p:cNvPr id="41" name="TextBox 40">
            <a:extLst>
              <a:ext uri="{FF2B5EF4-FFF2-40B4-BE49-F238E27FC236}">
                <a16:creationId xmlns:a16="http://schemas.microsoft.com/office/drawing/2014/main" id="{37F16641-A1A2-BCC4-A0FB-95DFF4F0D592}"/>
              </a:ext>
            </a:extLst>
          </p:cNvPr>
          <p:cNvSpPr txBox="1"/>
          <p:nvPr/>
        </p:nvSpPr>
        <p:spPr>
          <a:xfrm>
            <a:off x="9106597" y="989820"/>
            <a:ext cx="2581989" cy="430887"/>
          </a:xfrm>
          <a:prstGeom prst="rect">
            <a:avLst/>
          </a:prstGeom>
          <a:noFill/>
        </p:spPr>
        <p:txBody>
          <a:bodyPr wrap="none" rtlCol="0">
            <a:spAutoFit/>
          </a:bodyPr>
          <a:lstStyle/>
          <a:p>
            <a:r>
              <a:rPr lang="en-US" sz="2200" b="1" dirty="0">
                <a:latin typeface="Calibri" pitchFamily="34" charset="0"/>
              </a:rPr>
              <a:t>Prediction / Request</a:t>
            </a:r>
          </a:p>
        </p:txBody>
      </p:sp>
      <p:sp>
        <p:nvSpPr>
          <p:cNvPr id="44" name="TextBox 43">
            <a:extLst>
              <a:ext uri="{FF2B5EF4-FFF2-40B4-BE49-F238E27FC236}">
                <a16:creationId xmlns:a16="http://schemas.microsoft.com/office/drawing/2014/main" id="{C086A298-FA28-942A-65B3-1D221EFCC5B5}"/>
              </a:ext>
            </a:extLst>
          </p:cNvPr>
          <p:cNvSpPr txBox="1"/>
          <p:nvPr/>
        </p:nvSpPr>
        <p:spPr>
          <a:xfrm>
            <a:off x="115092" y="4004157"/>
            <a:ext cx="2599680" cy="1015663"/>
          </a:xfrm>
          <a:prstGeom prst="rect">
            <a:avLst/>
          </a:prstGeom>
          <a:noFill/>
        </p:spPr>
        <p:txBody>
          <a:bodyPr wrap="square" rtlCol="0">
            <a:spAutoFit/>
          </a:bodyPr>
          <a:lstStyle/>
          <a:p>
            <a:r>
              <a:rPr lang="en-US" sz="2000" dirty="0">
                <a:latin typeface="Calibri" pitchFamily="34" charset="0"/>
              </a:rPr>
              <a:t>E.g. 1: He ____ come early today.</a:t>
            </a:r>
          </a:p>
          <a:p>
            <a:r>
              <a:rPr lang="en-US" sz="2000" dirty="0">
                <a:latin typeface="Calibri" pitchFamily="34" charset="0"/>
              </a:rPr>
              <a:t>E.g. 2: ____ I come in?</a:t>
            </a:r>
          </a:p>
        </p:txBody>
      </p:sp>
      <p:sp>
        <p:nvSpPr>
          <p:cNvPr id="47" name="TextBox 46">
            <a:extLst>
              <a:ext uri="{FF2B5EF4-FFF2-40B4-BE49-F238E27FC236}">
                <a16:creationId xmlns:a16="http://schemas.microsoft.com/office/drawing/2014/main" id="{C347DF3E-FABB-63CE-C753-6BD6AFD77618}"/>
              </a:ext>
            </a:extLst>
          </p:cNvPr>
          <p:cNvSpPr txBox="1"/>
          <p:nvPr/>
        </p:nvSpPr>
        <p:spPr>
          <a:xfrm>
            <a:off x="2952648" y="4012718"/>
            <a:ext cx="3072462" cy="1015663"/>
          </a:xfrm>
          <a:prstGeom prst="rect">
            <a:avLst/>
          </a:prstGeom>
          <a:noFill/>
        </p:spPr>
        <p:txBody>
          <a:bodyPr wrap="square" rtlCol="0">
            <a:spAutoFit/>
          </a:bodyPr>
          <a:lstStyle/>
          <a:p>
            <a:r>
              <a:rPr lang="en-US" sz="2000" dirty="0">
                <a:latin typeface="Calibri" pitchFamily="34" charset="0"/>
              </a:rPr>
              <a:t>E.g. 1: She ____ get good marks if she works hard.</a:t>
            </a:r>
          </a:p>
          <a:p>
            <a:pPr algn="ctr"/>
            <a:r>
              <a:rPr lang="en-US" sz="2000" dirty="0">
                <a:latin typeface="Calibri" pitchFamily="34" charset="0"/>
              </a:rPr>
              <a:t>E.g.2: ____ you do it today?</a:t>
            </a:r>
          </a:p>
        </p:txBody>
      </p:sp>
      <p:sp>
        <p:nvSpPr>
          <p:cNvPr id="50" name="TextBox 49">
            <a:extLst>
              <a:ext uri="{FF2B5EF4-FFF2-40B4-BE49-F238E27FC236}">
                <a16:creationId xmlns:a16="http://schemas.microsoft.com/office/drawing/2014/main" id="{371589CD-A5B3-D57D-3877-0395ECD63AF1}"/>
              </a:ext>
            </a:extLst>
          </p:cNvPr>
          <p:cNvSpPr txBox="1"/>
          <p:nvPr/>
        </p:nvSpPr>
        <p:spPr>
          <a:xfrm>
            <a:off x="6165580" y="3982582"/>
            <a:ext cx="3283219" cy="1015663"/>
          </a:xfrm>
          <a:prstGeom prst="rect">
            <a:avLst/>
          </a:prstGeom>
          <a:noFill/>
        </p:spPr>
        <p:txBody>
          <a:bodyPr wrap="square" rtlCol="0">
            <a:spAutoFit/>
          </a:bodyPr>
          <a:lstStyle/>
          <a:p>
            <a:r>
              <a:rPr lang="en-US" sz="2000" dirty="0">
                <a:latin typeface="Calibri" pitchFamily="34" charset="0"/>
              </a:rPr>
              <a:t>E.g. 1: ____ I get you a glass of water?</a:t>
            </a:r>
          </a:p>
          <a:p>
            <a:r>
              <a:rPr lang="en-US" sz="2000" dirty="0">
                <a:latin typeface="Calibri" pitchFamily="34" charset="0"/>
              </a:rPr>
              <a:t>E.g. 2: I ____ carry your bag.</a:t>
            </a:r>
          </a:p>
        </p:txBody>
      </p:sp>
      <p:sp>
        <p:nvSpPr>
          <p:cNvPr id="53" name="TextBox 52">
            <a:extLst>
              <a:ext uri="{FF2B5EF4-FFF2-40B4-BE49-F238E27FC236}">
                <a16:creationId xmlns:a16="http://schemas.microsoft.com/office/drawing/2014/main" id="{A87373D9-1CB2-E3E8-DB18-4D5ACCF39246}"/>
              </a:ext>
            </a:extLst>
          </p:cNvPr>
          <p:cNvSpPr txBox="1"/>
          <p:nvPr/>
        </p:nvSpPr>
        <p:spPr>
          <a:xfrm>
            <a:off x="9415242" y="4002420"/>
            <a:ext cx="2952648" cy="1323439"/>
          </a:xfrm>
          <a:prstGeom prst="rect">
            <a:avLst/>
          </a:prstGeom>
          <a:noFill/>
        </p:spPr>
        <p:txBody>
          <a:bodyPr wrap="square" rtlCol="0">
            <a:spAutoFit/>
          </a:bodyPr>
          <a:lstStyle/>
          <a:p>
            <a:r>
              <a:rPr lang="en-US" sz="2000" dirty="0">
                <a:latin typeface="Calibri" pitchFamily="34" charset="0"/>
              </a:rPr>
              <a:t>E.g. 1: I ____ reach tomorrow at 5pm.</a:t>
            </a:r>
          </a:p>
          <a:p>
            <a:r>
              <a:rPr lang="en-US" sz="2000" dirty="0">
                <a:latin typeface="Calibri" pitchFamily="34" charset="0"/>
              </a:rPr>
              <a:t>E.g. 2: ____ you lend me your pen?</a:t>
            </a:r>
          </a:p>
        </p:txBody>
      </p:sp>
      <p:sp>
        <p:nvSpPr>
          <p:cNvPr id="56" name="Title 1">
            <a:extLst>
              <a:ext uri="{FF2B5EF4-FFF2-40B4-BE49-F238E27FC236}">
                <a16:creationId xmlns:a16="http://schemas.microsoft.com/office/drawing/2014/main" id="{F98131D9-D974-E943-9613-ACD441D07FE2}"/>
              </a:ext>
            </a:extLst>
          </p:cNvPr>
          <p:cNvSpPr>
            <a:spLocks noGrp="1"/>
          </p:cNvSpPr>
          <p:nvPr>
            <p:ph type="title"/>
          </p:nvPr>
        </p:nvSpPr>
        <p:spPr>
          <a:xfrm>
            <a:off x="1466856" y="71414"/>
            <a:ext cx="9296427" cy="654032"/>
          </a:xfrm>
        </p:spPr>
        <p:style>
          <a:lnRef idx="1">
            <a:schemeClr val="accent4"/>
          </a:lnRef>
          <a:fillRef idx="2">
            <a:schemeClr val="accent4"/>
          </a:fillRef>
          <a:effectRef idx="1">
            <a:schemeClr val="accent4"/>
          </a:effectRef>
          <a:fontRef idx="minor">
            <a:schemeClr val="dk1"/>
          </a:fontRef>
        </p:style>
        <p:txBody>
          <a:bodyPr anchor="ctr" anchorCtr="0"/>
          <a:lstStyle/>
          <a:p>
            <a:r>
              <a:rPr lang="en-US" dirty="0"/>
              <a:t>Recap</a:t>
            </a:r>
            <a:endParaRPr lang="en-IN" dirty="0"/>
          </a:p>
        </p:txBody>
      </p:sp>
      <p:grpSp>
        <p:nvGrpSpPr>
          <p:cNvPr id="2" name="Group 1">
            <a:extLst>
              <a:ext uri="{FF2B5EF4-FFF2-40B4-BE49-F238E27FC236}">
                <a16:creationId xmlns:a16="http://schemas.microsoft.com/office/drawing/2014/main" id="{698BB07F-4051-89DF-FDD7-ACD13495FE20}"/>
              </a:ext>
            </a:extLst>
          </p:cNvPr>
          <p:cNvGrpSpPr/>
          <p:nvPr/>
        </p:nvGrpSpPr>
        <p:grpSpPr>
          <a:xfrm>
            <a:off x="1064340" y="1964486"/>
            <a:ext cx="1463040" cy="1463040"/>
            <a:chOff x="1064340" y="2003812"/>
            <a:chExt cx="1463040" cy="1463040"/>
          </a:xfrm>
        </p:grpSpPr>
        <p:grpSp>
          <p:nvGrpSpPr>
            <p:cNvPr id="9" name="Group 93">
              <a:extLst>
                <a:ext uri="{FF2B5EF4-FFF2-40B4-BE49-F238E27FC236}">
                  <a16:creationId xmlns:a16="http://schemas.microsoft.com/office/drawing/2014/main" id="{5AC72CA3-90A5-8BDA-9B00-F3593E722684}"/>
                </a:ext>
              </a:extLst>
            </p:cNvPr>
            <p:cNvGrpSpPr/>
            <p:nvPr/>
          </p:nvGrpSpPr>
          <p:grpSpPr>
            <a:xfrm>
              <a:off x="1064340" y="2003812"/>
              <a:ext cx="1463040" cy="1463040"/>
              <a:chOff x="533400" y="2377440"/>
              <a:chExt cx="1463040" cy="1463040"/>
            </a:xfrm>
          </p:grpSpPr>
          <p:sp>
            <p:nvSpPr>
              <p:cNvPr id="10" name="Oval 9">
                <a:extLst>
                  <a:ext uri="{FF2B5EF4-FFF2-40B4-BE49-F238E27FC236}">
                    <a16:creationId xmlns:a16="http://schemas.microsoft.com/office/drawing/2014/main" id="{B373D2C9-3FC9-4DD6-E9E5-94C318EB2FD4}"/>
                  </a:ext>
                </a:extLst>
              </p:cNvPr>
              <p:cNvSpPr/>
              <p:nvPr/>
            </p:nvSpPr>
            <p:spPr>
              <a:xfrm>
                <a:off x="533400" y="2377440"/>
                <a:ext cx="1463040" cy="1463040"/>
              </a:xfrm>
              <a:prstGeom prst="ellipse">
                <a:avLst/>
              </a:prstGeom>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sp>
            <p:nvSpPr>
              <p:cNvPr id="11" name="Oval 10">
                <a:extLst>
                  <a:ext uri="{FF2B5EF4-FFF2-40B4-BE49-F238E27FC236}">
                    <a16:creationId xmlns:a16="http://schemas.microsoft.com/office/drawing/2014/main" id="{22347F94-E046-DD5F-F3DA-F61887DD8D78}"/>
                  </a:ext>
                </a:extLst>
              </p:cNvPr>
              <p:cNvSpPr/>
              <p:nvPr/>
            </p:nvSpPr>
            <p:spPr>
              <a:xfrm>
                <a:off x="679704" y="2523744"/>
                <a:ext cx="1170432" cy="11704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sp>
            <p:nvSpPr>
              <p:cNvPr id="12" name="Oval 11">
                <a:extLst>
                  <a:ext uri="{FF2B5EF4-FFF2-40B4-BE49-F238E27FC236}">
                    <a16:creationId xmlns:a16="http://schemas.microsoft.com/office/drawing/2014/main" id="{7CBE36E5-6A32-FDDA-6ECD-9405A74399AC}"/>
                  </a:ext>
                </a:extLst>
              </p:cNvPr>
              <p:cNvSpPr/>
              <p:nvPr/>
            </p:nvSpPr>
            <p:spPr>
              <a:xfrm>
                <a:off x="714828" y="2560320"/>
                <a:ext cx="1097280" cy="1097280"/>
              </a:xfrm>
              <a:prstGeom prst="ellipse">
                <a:avLst/>
              </a:prstGeom>
              <a:gradFill flip="none" rotWithShape="1">
                <a:gsLst>
                  <a:gs pos="0">
                    <a:schemeClr val="accent6">
                      <a:lumMod val="90000"/>
                    </a:schemeClr>
                  </a:gs>
                  <a:gs pos="50000">
                    <a:schemeClr val="accent6">
                      <a:lumMod val="50000"/>
                    </a:schemeClr>
                  </a:gs>
                  <a:gs pos="100000">
                    <a:schemeClr val="accent6">
                      <a:lumMod val="2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grpSp>
        <p:sp>
          <p:nvSpPr>
            <p:cNvPr id="57" name="TextBox 56">
              <a:extLst>
                <a:ext uri="{FF2B5EF4-FFF2-40B4-BE49-F238E27FC236}">
                  <a16:creationId xmlns:a16="http://schemas.microsoft.com/office/drawing/2014/main" id="{D88A1AC8-8F59-4980-4D29-2585628FE44D}"/>
                </a:ext>
              </a:extLst>
            </p:cNvPr>
            <p:cNvSpPr txBox="1"/>
            <p:nvPr/>
          </p:nvSpPr>
          <p:spPr>
            <a:xfrm>
              <a:off x="1414932" y="2506006"/>
              <a:ext cx="754308" cy="461665"/>
            </a:xfrm>
            <a:prstGeom prst="rect">
              <a:avLst/>
            </a:prstGeom>
            <a:noFill/>
          </p:spPr>
          <p:txBody>
            <a:bodyPr wrap="square" rtlCol="0">
              <a:spAutoFit/>
            </a:bodyPr>
            <a:lstStyle/>
            <a:p>
              <a:pPr algn="ctr"/>
              <a:r>
                <a:rPr lang="en-US" sz="2400" b="1" dirty="0">
                  <a:solidFill>
                    <a:schemeClr val="bg1"/>
                  </a:solidFill>
                </a:rPr>
                <a:t>May</a:t>
              </a:r>
              <a:endParaRPr lang="en-IN" sz="2400" b="1" dirty="0">
                <a:solidFill>
                  <a:schemeClr val="bg1"/>
                </a:solidFill>
              </a:endParaRPr>
            </a:p>
          </p:txBody>
        </p:sp>
      </p:grpSp>
      <p:grpSp>
        <p:nvGrpSpPr>
          <p:cNvPr id="3" name="Group 2">
            <a:extLst>
              <a:ext uri="{FF2B5EF4-FFF2-40B4-BE49-F238E27FC236}">
                <a16:creationId xmlns:a16="http://schemas.microsoft.com/office/drawing/2014/main" id="{E445306F-5182-5343-D31B-B14EC2B85D16}"/>
              </a:ext>
            </a:extLst>
          </p:cNvPr>
          <p:cNvGrpSpPr/>
          <p:nvPr/>
        </p:nvGrpSpPr>
        <p:grpSpPr>
          <a:xfrm>
            <a:off x="3932068" y="1964486"/>
            <a:ext cx="1463040" cy="1463040"/>
            <a:chOff x="3932068" y="2003812"/>
            <a:chExt cx="1463040" cy="1463040"/>
          </a:xfrm>
        </p:grpSpPr>
        <p:grpSp>
          <p:nvGrpSpPr>
            <p:cNvPr id="17" name="Group 94">
              <a:extLst>
                <a:ext uri="{FF2B5EF4-FFF2-40B4-BE49-F238E27FC236}">
                  <a16:creationId xmlns:a16="http://schemas.microsoft.com/office/drawing/2014/main" id="{B2870822-A508-860C-9712-0C3435A9DBD6}"/>
                </a:ext>
              </a:extLst>
            </p:cNvPr>
            <p:cNvGrpSpPr/>
            <p:nvPr/>
          </p:nvGrpSpPr>
          <p:grpSpPr>
            <a:xfrm>
              <a:off x="3932068" y="2003812"/>
              <a:ext cx="1463040" cy="1463040"/>
              <a:chOff x="2733524" y="2377440"/>
              <a:chExt cx="1463040" cy="1463040"/>
            </a:xfrm>
          </p:grpSpPr>
          <p:sp>
            <p:nvSpPr>
              <p:cNvPr id="18" name="Oval 17">
                <a:extLst>
                  <a:ext uri="{FF2B5EF4-FFF2-40B4-BE49-F238E27FC236}">
                    <a16:creationId xmlns:a16="http://schemas.microsoft.com/office/drawing/2014/main" id="{A1A1E826-A074-3FC4-4A15-D2D61C18F47E}"/>
                  </a:ext>
                </a:extLst>
              </p:cNvPr>
              <p:cNvSpPr/>
              <p:nvPr/>
            </p:nvSpPr>
            <p:spPr>
              <a:xfrm>
                <a:off x="2733524" y="2377440"/>
                <a:ext cx="1463040" cy="1463040"/>
              </a:xfrm>
              <a:prstGeom prst="ellipse">
                <a:avLst/>
              </a:prstGeom>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sp>
            <p:nvSpPr>
              <p:cNvPr id="19" name="Oval 18">
                <a:extLst>
                  <a:ext uri="{FF2B5EF4-FFF2-40B4-BE49-F238E27FC236}">
                    <a16:creationId xmlns:a16="http://schemas.microsoft.com/office/drawing/2014/main" id="{AD19DF54-186F-2D45-24B0-F1C3BC186673}"/>
                  </a:ext>
                </a:extLst>
              </p:cNvPr>
              <p:cNvSpPr/>
              <p:nvPr/>
            </p:nvSpPr>
            <p:spPr>
              <a:xfrm>
                <a:off x="2879828" y="2523744"/>
                <a:ext cx="1170432" cy="11704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sp>
            <p:nvSpPr>
              <p:cNvPr id="20" name="Oval 19">
                <a:extLst>
                  <a:ext uri="{FF2B5EF4-FFF2-40B4-BE49-F238E27FC236}">
                    <a16:creationId xmlns:a16="http://schemas.microsoft.com/office/drawing/2014/main" id="{B2EDFA77-E92A-6EB4-E440-36531CC52F6F}"/>
                  </a:ext>
                </a:extLst>
              </p:cNvPr>
              <p:cNvSpPr/>
              <p:nvPr/>
            </p:nvSpPr>
            <p:spPr>
              <a:xfrm>
                <a:off x="2914952" y="2560320"/>
                <a:ext cx="1097280" cy="1097280"/>
              </a:xfrm>
              <a:prstGeom prst="ellipse">
                <a:avLst/>
              </a:prstGeom>
              <a:gradFill flip="none" rotWithShape="1">
                <a:gsLst>
                  <a:gs pos="0">
                    <a:srgbClr val="FF66CC"/>
                  </a:gs>
                  <a:gs pos="50000">
                    <a:srgbClr val="C00000">
                      <a:shade val="67500"/>
                      <a:satMod val="115000"/>
                    </a:srgbClr>
                  </a:gs>
                  <a:gs pos="100000">
                    <a:srgbClr val="C0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grpSp>
        <p:sp>
          <p:nvSpPr>
            <p:cNvPr id="59" name="TextBox 58">
              <a:extLst>
                <a:ext uri="{FF2B5EF4-FFF2-40B4-BE49-F238E27FC236}">
                  <a16:creationId xmlns:a16="http://schemas.microsoft.com/office/drawing/2014/main" id="{14E39E4A-6C43-3649-0159-2C2B3B446E4A}"/>
                </a:ext>
              </a:extLst>
            </p:cNvPr>
            <p:cNvSpPr txBox="1"/>
            <p:nvPr/>
          </p:nvSpPr>
          <p:spPr>
            <a:xfrm>
              <a:off x="4282660" y="2506006"/>
              <a:ext cx="754308" cy="461665"/>
            </a:xfrm>
            <a:prstGeom prst="rect">
              <a:avLst/>
            </a:prstGeom>
            <a:noFill/>
          </p:spPr>
          <p:txBody>
            <a:bodyPr wrap="square" rtlCol="0">
              <a:spAutoFit/>
            </a:bodyPr>
            <a:lstStyle/>
            <a:p>
              <a:pPr algn="ctr"/>
              <a:r>
                <a:rPr lang="en-US" sz="2400" b="1" dirty="0">
                  <a:solidFill>
                    <a:schemeClr val="bg1"/>
                  </a:solidFill>
                </a:rPr>
                <a:t>Can</a:t>
              </a:r>
              <a:endParaRPr lang="en-IN" sz="2400" b="1" dirty="0">
                <a:solidFill>
                  <a:schemeClr val="bg1"/>
                </a:solidFill>
              </a:endParaRPr>
            </a:p>
          </p:txBody>
        </p:sp>
      </p:grpSp>
      <p:grpSp>
        <p:nvGrpSpPr>
          <p:cNvPr id="4" name="Group 3">
            <a:extLst>
              <a:ext uri="{FF2B5EF4-FFF2-40B4-BE49-F238E27FC236}">
                <a16:creationId xmlns:a16="http://schemas.microsoft.com/office/drawing/2014/main" id="{4FE16C44-AA01-5D00-CA1E-A1A9FF9A400F}"/>
              </a:ext>
            </a:extLst>
          </p:cNvPr>
          <p:cNvGrpSpPr/>
          <p:nvPr/>
        </p:nvGrpSpPr>
        <p:grpSpPr>
          <a:xfrm>
            <a:off x="6799796" y="1964486"/>
            <a:ext cx="1463040" cy="1463040"/>
            <a:chOff x="6799796" y="2003812"/>
            <a:chExt cx="1463040" cy="1463040"/>
          </a:xfrm>
        </p:grpSpPr>
        <p:grpSp>
          <p:nvGrpSpPr>
            <p:cNvPr id="25" name="Group 95">
              <a:extLst>
                <a:ext uri="{FF2B5EF4-FFF2-40B4-BE49-F238E27FC236}">
                  <a16:creationId xmlns:a16="http://schemas.microsoft.com/office/drawing/2014/main" id="{84510275-02A4-4A0A-649B-357BACF7B951}"/>
                </a:ext>
              </a:extLst>
            </p:cNvPr>
            <p:cNvGrpSpPr/>
            <p:nvPr/>
          </p:nvGrpSpPr>
          <p:grpSpPr>
            <a:xfrm>
              <a:off x="6799796" y="2003812"/>
              <a:ext cx="1463040" cy="1463040"/>
              <a:chOff x="4933648" y="2377440"/>
              <a:chExt cx="1463040" cy="1463040"/>
            </a:xfrm>
          </p:grpSpPr>
          <p:sp>
            <p:nvSpPr>
              <p:cNvPr id="26" name="Oval 25">
                <a:extLst>
                  <a:ext uri="{FF2B5EF4-FFF2-40B4-BE49-F238E27FC236}">
                    <a16:creationId xmlns:a16="http://schemas.microsoft.com/office/drawing/2014/main" id="{B73CCF2D-8294-8530-C5A3-C4A21F8F3122}"/>
                  </a:ext>
                </a:extLst>
              </p:cNvPr>
              <p:cNvSpPr/>
              <p:nvPr/>
            </p:nvSpPr>
            <p:spPr>
              <a:xfrm>
                <a:off x="4933648" y="2377440"/>
                <a:ext cx="1463040" cy="1463040"/>
              </a:xfrm>
              <a:prstGeom prst="ellipse">
                <a:avLst/>
              </a:prstGeom>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sp>
            <p:nvSpPr>
              <p:cNvPr id="27" name="Oval 26">
                <a:extLst>
                  <a:ext uri="{FF2B5EF4-FFF2-40B4-BE49-F238E27FC236}">
                    <a16:creationId xmlns:a16="http://schemas.microsoft.com/office/drawing/2014/main" id="{B7C3F8AC-8232-7A8B-4DEE-181B124BB8AE}"/>
                  </a:ext>
                </a:extLst>
              </p:cNvPr>
              <p:cNvSpPr/>
              <p:nvPr/>
            </p:nvSpPr>
            <p:spPr>
              <a:xfrm>
                <a:off x="5079952" y="2523744"/>
                <a:ext cx="1170432" cy="11704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sp>
            <p:nvSpPr>
              <p:cNvPr id="28" name="Oval 27">
                <a:extLst>
                  <a:ext uri="{FF2B5EF4-FFF2-40B4-BE49-F238E27FC236}">
                    <a16:creationId xmlns:a16="http://schemas.microsoft.com/office/drawing/2014/main" id="{D053133B-F113-5C54-C3DC-EA9EECB6FFFA}"/>
                  </a:ext>
                </a:extLst>
              </p:cNvPr>
              <p:cNvSpPr/>
              <p:nvPr/>
            </p:nvSpPr>
            <p:spPr>
              <a:xfrm>
                <a:off x="5115076" y="2560320"/>
                <a:ext cx="1097280" cy="1097280"/>
              </a:xfrm>
              <a:prstGeom prst="ellipse">
                <a:avLst/>
              </a:prstGeom>
              <a:gradFill flip="none" rotWithShape="1">
                <a:gsLst>
                  <a:gs pos="0">
                    <a:schemeClr val="accent1">
                      <a:lumMod val="60000"/>
                      <a:lumOff val="40000"/>
                    </a:schemeClr>
                  </a:gs>
                  <a:gs pos="50000">
                    <a:schemeClr val="accent1">
                      <a:lumMod val="75000"/>
                    </a:schemeClr>
                  </a:gs>
                  <a:gs pos="100000">
                    <a:schemeClr val="accent1">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grpSp>
        <p:sp>
          <p:nvSpPr>
            <p:cNvPr id="60" name="TextBox 59">
              <a:extLst>
                <a:ext uri="{FF2B5EF4-FFF2-40B4-BE49-F238E27FC236}">
                  <a16:creationId xmlns:a16="http://schemas.microsoft.com/office/drawing/2014/main" id="{33C72627-AD53-1475-082B-FE51C4258795}"/>
                </a:ext>
              </a:extLst>
            </p:cNvPr>
            <p:cNvSpPr txBox="1"/>
            <p:nvPr/>
          </p:nvSpPr>
          <p:spPr>
            <a:xfrm>
              <a:off x="7143268" y="2506006"/>
              <a:ext cx="825470" cy="461665"/>
            </a:xfrm>
            <a:prstGeom prst="rect">
              <a:avLst/>
            </a:prstGeom>
            <a:noFill/>
          </p:spPr>
          <p:txBody>
            <a:bodyPr wrap="square" rtlCol="0">
              <a:spAutoFit/>
            </a:bodyPr>
            <a:lstStyle/>
            <a:p>
              <a:pPr algn="ctr"/>
              <a:r>
                <a:rPr lang="en-US" sz="2400" b="1" dirty="0">
                  <a:solidFill>
                    <a:schemeClr val="bg1"/>
                  </a:solidFill>
                </a:rPr>
                <a:t>Shall</a:t>
              </a:r>
              <a:endParaRPr lang="en-IN" sz="2400" b="1" dirty="0">
                <a:solidFill>
                  <a:schemeClr val="bg1"/>
                </a:solidFill>
              </a:endParaRPr>
            </a:p>
          </p:txBody>
        </p:sp>
      </p:grpSp>
      <p:grpSp>
        <p:nvGrpSpPr>
          <p:cNvPr id="5" name="Group 4">
            <a:extLst>
              <a:ext uri="{FF2B5EF4-FFF2-40B4-BE49-F238E27FC236}">
                <a16:creationId xmlns:a16="http://schemas.microsoft.com/office/drawing/2014/main" id="{E81008E0-C0B4-D8E7-BFD4-07AED4BD7500}"/>
              </a:ext>
            </a:extLst>
          </p:cNvPr>
          <p:cNvGrpSpPr/>
          <p:nvPr/>
        </p:nvGrpSpPr>
        <p:grpSpPr>
          <a:xfrm>
            <a:off x="9667524" y="1964486"/>
            <a:ext cx="1463040" cy="1463040"/>
            <a:chOff x="9667524" y="2003812"/>
            <a:chExt cx="1463040" cy="1463040"/>
          </a:xfrm>
        </p:grpSpPr>
        <p:grpSp>
          <p:nvGrpSpPr>
            <p:cNvPr id="33" name="Group 96">
              <a:extLst>
                <a:ext uri="{FF2B5EF4-FFF2-40B4-BE49-F238E27FC236}">
                  <a16:creationId xmlns:a16="http://schemas.microsoft.com/office/drawing/2014/main" id="{7AF0B6EA-3CD9-118C-02E5-55EEFFC8676D}"/>
                </a:ext>
              </a:extLst>
            </p:cNvPr>
            <p:cNvGrpSpPr/>
            <p:nvPr/>
          </p:nvGrpSpPr>
          <p:grpSpPr>
            <a:xfrm>
              <a:off x="9667524" y="2003812"/>
              <a:ext cx="1463040" cy="1463040"/>
              <a:chOff x="7133772" y="2377440"/>
              <a:chExt cx="1463040" cy="1463040"/>
            </a:xfrm>
          </p:grpSpPr>
          <p:sp>
            <p:nvSpPr>
              <p:cNvPr id="34" name="Oval 33">
                <a:extLst>
                  <a:ext uri="{FF2B5EF4-FFF2-40B4-BE49-F238E27FC236}">
                    <a16:creationId xmlns:a16="http://schemas.microsoft.com/office/drawing/2014/main" id="{45F309C7-1257-9CBD-38F5-A73371F2102C}"/>
                  </a:ext>
                </a:extLst>
              </p:cNvPr>
              <p:cNvSpPr/>
              <p:nvPr/>
            </p:nvSpPr>
            <p:spPr>
              <a:xfrm>
                <a:off x="7133772" y="2377440"/>
                <a:ext cx="1463040" cy="1463040"/>
              </a:xfrm>
              <a:prstGeom prst="ellipse">
                <a:avLst/>
              </a:prstGeom>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sp>
            <p:nvSpPr>
              <p:cNvPr id="35" name="Oval 34">
                <a:extLst>
                  <a:ext uri="{FF2B5EF4-FFF2-40B4-BE49-F238E27FC236}">
                    <a16:creationId xmlns:a16="http://schemas.microsoft.com/office/drawing/2014/main" id="{A6783CA0-797E-9B2F-C3BA-0EAE975B2D9C}"/>
                  </a:ext>
                </a:extLst>
              </p:cNvPr>
              <p:cNvSpPr/>
              <p:nvPr/>
            </p:nvSpPr>
            <p:spPr>
              <a:xfrm>
                <a:off x="7280076" y="2523744"/>
                <a:ext cx="1170432" cy="11704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sp>
            <p:nvSpPr>
              <p:cNvPr id="36" name="Oval 35">
                <a:extLst>
                  <a:ext uri="{FF2B5EF4-FFF2-40B4-BE49-F238E27FC236}">
                    <a16:creationId xmlns:a16="http://schemas.microsoft.com/office/drawing/2014/main" id="{AC8BE4C6-8220-2961-F0C9-09BC542B5169}"/>
                  </a:ext>
                </a:extLst>
              </p:cNvPr>
              <p:cNvSpPr/>
              <p:nvPr/>
            </p:nvSpPr>
            <p:spPr>
              <a:xfrm>
                <a:off x="7315200" y="2560320"/>
                <a:ext cx="1097280" cy="1097280"/>
              </a:xfrm>
              <a:prstGeom prst="ellipse">
                <a:avLst/>
              </a:prstGeom>
              <a:gradFill flip="none" rotWithShape="1">
                <a:gsLst>
                  <a:gs pos="0">
                    <a:schemeClr val="bg2">
                      <a:lumMod val="75000"/>
                    </a:schemeClr>
                  </a:gs>
                  <a:gs pos="50000">
                    <a:schemeClr val="bg2">
                      <a:lumMod val="25000"/>
                    </a:schemeClr>
                  </a:gs>
                  <a:gs pos="100000">
                    <a:schemeClr val="bg2">
                      <a:lumMod val="1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grpSp>
        <p:sp>
          <p:nvSpPr>
            <p:cNvPr id="61" name="TextBox 60">
              <a:extLst>
                <a:ext uri="{FF2B5EF4-FFF2-40B4-BE49-F238E27FC236}">
                  <a16:creationId xmlns:a16="http://schemas.microsoft.com/office/drawing/2014/main" id="{CEFCDCF2-48FF-0290-CC1A-1D88DE006884}"/>
                </a:ext>
              </a:extLst>
            </p:cNvPr>
            <p:cNvSpPr txBox="1"/>
            <p:nvPr/>
          </p:nvSpPr>
          <p:spPr>
            <a:xfrm>
              <a:off x="10018116" y="2506006"/>
              <a:ext cx="754308" cy="461665"/>
            </a:xfrm>
            <a:prstGeom prst="rect">
              <a:avLst/>
            </a:prstGeom>
            <a:noFill/>
          </p:spPr>
          <p:txBody>
            <a:bodyPr wrap="square" rtlCol="0">
              <a:spAutoFit/>
            </a:bodyPr>
            <a:lstStyle/>
            <a:p>
              <a:pPr algn="ctr"/>
              <a:r>
                <a:rPr lang="en-US" sz="2400" b="1" dirty="0">
                  <a:solidFill>
                    <a:schemeClr val="bg1"/>
                  </a:solidFill>
                </a:rPr>
                <a:t>Will</a:t>
              </a:r>
              <a:endParaRPr lang="en-IN" sz="2400" b="1" dirty="0">
                <a:solidFill>
                  <a:schemeClr val="bg1"/>
                </a:solidFill>
              </a:endParaRPr>
            </a:p>
          </p:txBody>
        </p:sp>
      </p:grpSp>
      <p:pic>
        <p:nvPicPr>
          <p:cNvPr id="21" name="Graphic 20" descr="Door Open with solid fill">
            <a:extLst>
              <a:ext uri="{FF2B5EF4-FFF2-40B4-BE49-F238E27FC236}">
                <a16:creationId xmlns:a16="http://schemas.microsoft.com/office/drawing/2014/main" id="{12C3DE90-8906-A20C-C1E1-6A85B602D22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3284" y="5320234"/>
            <a:ext cx="914400" cy="914400"/>
          </a:xfrm>
          <a:prstGeom prst="rect">
            <a:avLst/>
          </a:prstGeom>
        </p:spPr>
      </p:pic>
      <p:pic>
        <p:nvPicPr>
          <p:cNvPr id="37" name="Graphic 36" descr="Document with solid fill">
            <a:extLst>
              <a:ext uri="{FF2B5EF4-FFF2-40B4-BE49-F238E27FC236}">
                <a16:creationId xmlns:a16="http://schemas.microsoft.com/office/drawing/2014/main" id="{7270128C-9E21-66ED-D372-0822D2A7E9B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78798" y="5317624"/>
            <a:ext cx="914400" cy="914400"/>
          </a:xfrm>
          <a:prstGeom prst="rect">
            <a:avLst/>
          </a:prstGeom>
        </p:spPr>
      </p:pic>
      <p:pic>
        <p:nvPicPr>
          <p:cNvPr id="43" name="Graphic 42" descr="Handbag with solid fill">
            <a:extLst>
              <a:ext uri="{FF2B5EF4-FFF2-40B4-BE49-F238E27FC236}">
                <a16:creationId xmlns:a16="http://schemas.microsoft.com/office/drawing/2014/main" id="{23515985-7030-0246-FB03-77666778955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54338" y="5317624"/>
            <a:ext cx="914400" cy="914400"/>
          </a:xfrm>
          <a:prstGeom prst="rect">
            <a:avLst/>
          </a:prstGeom>
        </p:spPr>
      </p:pic>
      <p:pic>
        <p:nvPicPr>
          <p:cNvPr id="46" name="Graphic 45" descr="Pen with solid fill">
            <a:extLst>
              <a:ext uri="{FF2B5EF4-FFF2-40B4-BE49-F238E27FC236}">
                <a16:creationId xmlns:a16="http://schemas.microsoft.com/office/drawing/2014/main" id="{64150987-317E-5BA9-A7EF-45332B498EA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667524" y="5313492"/>
            <a:ext cx="914400" cy="914400"/>
          </a:xfrm>
          <a:prstGeom prst="rect">
            <a:avLst/>
          </a:prstGeom>
        </p:spPr>
      </p:pic>
    </p:spTree>
    <p:extLst>
      <p:ext uri="{BB962C8B-B14F-4D97-AF65-F5344CB8AC3E}">
        <p14:creationId xmlns:p14="http://schemas.microsoft.com/office/powerpoint/2010/main" val="2449934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Effect transition="in" filter="fade">
                                      <p:cBhvr>
                                        <p:cTn id="14" dur="10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fltVal val="0"/>
                                          </p:val>
                                        </p:tav>
                                        <p:tav tm="100000">
                                          <p:val>
                                            <p:strVal val="#ppt_w"/>
                                          </p:val>
                                        </p:tav>
                                      </p:tavLst>
                                    </p:anim>
                                    <p:anim calcmode="lin" valueType="num">
                                      <p:cBhvr>
                                        <p:cTn id="18" dur="1000" fill="hold"/>
                                        <p:tgtEl>
                                          <p:spTgt spid="4"/>
                                        </p:tgtEl>
                                        <p:attrNameLst>
                                          <p:attrName>ppt_h</p:attrName>
                                        </p:attrNameLst>
                                      </p:cBhvr>
                                      <p:tavLst>
                                        <p:tav tm="0">
                                          <p:val>
                                            <p:fltVal val="0"/>
                                          </p:val>
                                        </p:tav>
                                        <p:tav tm="100000">
                                          <p:val>
                                            <p:strVal val="#ppt_h"/>
                                          </p:val>
                                        </p:tav>
                                      </p:tavLst>
                                    </p:anim>
                                    <p:animEffect transition="in" filter="fade">
                                      <p:cBhvr>
                                        <p:cTn id="19" dur="10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fltVal val="0"/>
                                          </p:val>
                                        </p:tav>
                                        <p:tav tm="100000">
                                          <p:val>
                                            <p:strVal val="#ppt_w"/>
                                          </p:val>
                                        </p:tav>
                                      </p:tavLst>
                                    </p:anim>
                                    <p:anim calcmode="lin" valueType="num">
                                      <p:cBhvr>
                                        <p:cTn id="23" dur="1000" fill="hold"/>
                                        <p:tgtEl>
                                          <p:spTgt spid="5"/>
                                        </p:tgtEl>
                                        <p:attrNameLst>
                                          <p:attrName>ppt_h</p:attrName>
                                        </p:attrNameLst>
                                      </p:cBhvr>
                                      <p:tavLst>
                                        <p:tav tm="0">
                                          <p:val>
                                            <p:fltVal val="0"/>
                                          </p:val>
                                        </p:tav>
                                        <p:tav tm="100000">
                                          <p:val>
                                            <p:strVal val="#ppt_h"/>
                                          </p:val>
                                        </p:tav>
                                      </p:tavLst>
                                    </p:anim>
                                    <p:animEffect transition="in" filter="fade">
                                      <p:cBhvr>
                                        <p:cTn id="24" dur="1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childTnLst>
                                </p:cTn>
                              </p:par>
                            </p:childTnLst>
                          </p:cTn>
                        </p:par>
                        <p:par>
                          <p:cTn id="30" fill="hold">
                            <p:stCondLst>
                              <p:cond delay="1000"/>
                            </p:stCondLst>
                            <p:childTnLst>
                              <p:par>
                                <p:cTn id="31" presetID="47" presetClass="entr" presetSubtype="0" fill="hold" grpId="0" nodeType="after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1000"/>
                                        <p:tgtEl>
                                          <p:spTgt spid="38"/>
                                        </p:tgtEl>
                                      </p:cBhvr>
                                    </p:animEffect>
                                    <p:anim calcmode="lin" valueType="num">
                                      <p:cBhvr>
                                        <p:cTn id="34" dur="1000" fill="hold"/>
                                        <p:tgtEl>
                                          <p:spTgt spid="38"/>
                                        </p:tgtEl>
                                        <p:attrNameLst>
                                          <p:attrName>ppt_x</p:attrName>
                                        </p:attrNameLst>
                                      </p:cBhvr>
                                      <p:tavLst>
                                        <p:tav tm="0">
                                          <p:val>
                                            <p:strVal val="#ppt_x"/>
                                          </p:val>
                                        </p:tav>
                                        <p:tav tm="100000">
                                          <p:val>
                                            <p:strVal val="#ppt_x"/>
                                          </p:val>
                                        </p:tav>
                                      </p:tavLst>
                                    </p:anim>
                                    <p:anim calcmode="lin" valueType="num">
                                      <p:cBhvr>
                                        <p:cTn id="35" dur="1000" fill="hold"/>
                                        <p:tgtEl>
                                          <p:spTgt spid="38"/>
                                        </p:tgtEl>
                                        <p:attrNameLst>
                                          <p:attrName>ppt_y</p:attrName>
                                        </p:attrNameLst>
                                      </p:cBhvr>
                                      <p:tavLst>
                                        <p:tav tm="0">
                                          <p:val>
                                            <p:strVal val="#ppt_y-.1"/>
                                          </p:val>
                                        </p:tav>
                                        <p:tav tm="100000">
                                          <p:val>
                                            <p:strVal val="#ppt_y"/>
                                          </p:val>
                                        </p:tav>
                                      </p:tavLst>
                                    </p:anim>
                                  </p:childTnLst>
                                </p:cTn>
                              </p:par>
                            </p:childTnLst>
                          </p:cTn>
                        </p:par>
                        <p:par>
                          <p:cTn id="36" fill="hold">
                            <p:stCondLst>
                              <p:cond delay="2000"/>
                            </p:stCondLst>
                            <p:childTnLst>
                              <p:par>
                                <p:cTn id="37" presetID="8" presetClass="emph" presetSubtype="0" fill="hold" nodeType="afterEffect">
                                  <p:stCondLst>
                                    <p:cond delay="0"/>
                                  </p:stCondLst>
                                  <p:childTnLst>
                                    <p:animRot by="10800000">
                                      <p:cBhvr>
                                        <p:cTn id="38" dur="1000" fill="hold"/>
                                        <p:tgtEl>
                                          <p:spTgt spid="6"/>
                                        </p:tgtEl>
                                        <p:attrNameLst>
                                          <p:attrName>r</p:attrName>
                                        </p:attrNameLst>
                                      </p:cBhvr>
                                    </p:animRot>
                                  </p:childTnLst>
                                </p:cTn>
                              </p:par>
                            </p:childTnLst>
                          </p:cTn>
                        </p:par>
                        <p:par>
                          <p:cTn id="39" fill="hold">
                            <p:stCondLst>
                              <p:cond delay="3000"/>
                            </p:stCondLst>
                            <p:childTnLst>
                              <p:par>
                                <p:cTn id="40" presetID="1" presetClass="entr" presetSubtype="0" fill="hold" grpId="0" nodeType="afterEffect">
                                  <p:stCondLst>
                                    <p:cond delay="0"/>
                                  </p:stCondLst>
                                  <p:childTnLst>
                                    <p:set>
                                      <p:cBhvr>
                                        <p:cTn id="41" dur="1" fill="hold">
                                          <p:stCondLst>
                                            <p:cond delay="0"/>
                                          </p:stCondLst>
                                        </p:cTn>
                                        <p:tgtEl>
                                          <p:spTgt spid="44"/>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21"/>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1000"/>
                                        <p:tgtEl>
                                          <p:spTgt spid="14"/>
                                        </p:tgtEl>
                                      </p:cBhvr>
                                    </p:animEffect>
                                  </p:childTnLst>
                                </p:cTn>
                              </p:par>
                            </p:childTnLst>
                          </p:cTn>
                        </p:par>
                        <p:par>
                          <p:cTn id="49" fill="hold">
                            <p:stCondLst>
                              <p:cond delay="1000"/>
                            </p:stCondLst>
                            <p:childTnLst>
                              <p:par>
                                <p:cTn id="50" presetID="47" presetClass="entr" presetSubtype="0" fill="hold" grpId="0" nodeType="after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1000"/>
                                        <p:tgtEl>
                                          <p:spTgt spid="39"/>
                                        </p:tgtEl>
                                      </p:cBhvr>
                                    </p:animEffect>
                                    <p:anim calcmode="lin" valueType="num">
                                      <p:cBhvr>
                                        <p:cTn id="53" dur="1000" fill="hold"/>
                                        <p:tgtEl>
                                          <p:spTgt spid="39"/>
                                        </p:tgtEl>
                                        <p:attrNameLst>
                                          <p:attrName>ppt_x</p:attrName>
                                        </p:attrNameLst>
                                      </p:cBhvr>
                                      <p:tavLst>
                                        <p:tav tm="0">
                                          <p:val>
                                            <p:strVal val="#ppt_x"/>
                                          </p:val>
                                        </p:tav>
                                        <p:tav tm="100000">
                                          <p:val>
                                            <p:strVal val="#ppt_x"/>
                                          </p:val>
                                        </p:tav>
                                      </p:tavLst>
                                    </p:anim>
                                    <p:anim calcmode="lin" valueType="num">
                                      <p:cBhvr>
                                        <p:cTn id="54" dur="1000" fill="hold"/>
                                        <p:tgtEl>
                                          <p:spTgt spid="39"/>
                                        </p:tgtEl>
                                        <p:attrNameLst>
                                          <p:attrName>ppt_y</p:attrName>
                                        </p:attrNameLst>
                                      </p:cBhvr>
                                      <p:tavLst>
                                        <p:tav tm="0">
                                          <p:val>
                                            <p:strVal val="#ppt_y-.1"/>
                                          </p:val>
                                        </p:tav>
                                        <p:tav tm="100000">
                                          <p:val>
                                            <p:strVal val="#ppt_y"/>
                                          </p:val>
                                        </p:tav>
                                      </p:tavLst>
                                    </p:anim>
                                  </p:childTnLst>
                                </p:cTn>
                              </p:par>
                            </p:childTnLst>
                          </p:cTn>
                        </p:par>
                        <p:par>
                          <p:cTn id="55" fill="hold">
                            <p:stCondLst>
                              <p:cond delay="2000"/>
                            </p:stCondLst>
                            <p:childTnLst>
                              <p:par>
                                <p:cTn id="56" presetID="8" presetClass="emph" presetSubtype="0" fill="hold" nodeType="afterEffect">
                                  <p:stCondLst>
                                    <p:cond delay="0"/>
                                  </p:stCondLst>
                                  <p:childTnLst>
                                    <p:animRot by="10800000">
                                      <p:cBhvr>
                                        <p:cTn id="57" dur="1000" fill="hold"/>
                                        <p:tgtEl>
                                          <p:spTgt spid="14"/>
                                        </p:tgtEl>
                                        <p:attrNameLst>
                                          <p:attrName>r</p:attrName>
                                        </p:attrNameLst>
                                      </p:cBhvr>
                                    </p:animRot>
                                  </p:childTnLst>
                                </p:cTn>
                              </p:par>
                            </p:childTnLst>
                          </p:cTn>
                        </p:par>
                        <p:par>
                          <p:cTn id="58" fill="hold">
                            <p:stCondLst>
                              <p:cond delay="3000"/>
                            </p:stCondLst>
                            <p:childTnLst>
                              <p:par>
                                <p:cTn id="59" presetID="1" presetClass="entr" presetSubtype="0" fill="hold" grpId="0" nodeType="afterEffect">
                                  <p:stCondLst>
                                    <p:cond delay="0"/>
                                  </p:stCondLst>
                                  <p:childTnLst>
                                    <p:set>
                                      <p:cBhvr>
                                        <p:cTn id="60" dur="1" fill="hold">
                                          <p:stCondLst>
                                            <p:cond delay="0"/>
                                          </p:stCondLst>
                                        </p:cTn>
                                        <p:tgtEl>
                                          <p:spTgt spid="4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1000"/>
                                        <p:tgtEl>
                                          <p:spTgt spid="22"/>
                                        </p:tgtEl>
                                      </p:cBhvr>
                                    </p:animEffect>
                                  </p:childTnLst>
                                </p:cTn>
                              </p:par>
                            </p:childTnLst>
                          </p:cTn>
                        </p:par>
                        <p:par>
                          <p:cTn id="68" fill="hold">
                            <p:stCondLst>
                              <p:cond delay="1000"/>
                            </p:stCondLst>
                            <p:childTnLst>
                              <p:par>
                                <p:cTn id="69" presetID="47" presetClass="entr" presetSubtype="0"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fade">
                                      <p:cBhvr>
                                        <p:cTn id="71" dur="1000"/>
                                        <p:tgtEl>
                                          <p:spTgt spid="40"/>
                                        </p:tgtEl>
                                      </p:cBhvr>
                                    </p:animEffect>
                                    <p:anim calcmode="lin" valueType="num">
                                      <p:cBhvr>
                                        <p:cTn id="72" dur="1000" fill="hold"/>
                                        <p:tgtEl>
                                          <p:spTgt spid="40"/>
                                        </p:tgtEl>
                                        <p:attrNameLst>
                                          <p:attrName>ppt_x</p:attrName>
                                        </p:attrNameLst>
                                      </p:cBhvr>
                                      <p:tavLst>
                                        <p:tav tm="0">
                                          <p:val>
                                            <p:strVal val="#ppt_x"/>
                                          </p:val>
                                        </p:tav>
                                        <p:tav tm="100000">
                                          <p:val>
                                            <p:strVal val="#ppt_x"/>
                                          </p:val>
                                        </p:tav>
                                      </p:tavLst>
                                    </p:anim>
                                    <p:anim calcmode="lin" valueType="num">
                                      <p:cBhvr>
                                        <p:cTn id="73" dur="1000" fill="hold"/>
                                        <p:tgtEl>
                                          <p:spTgt spid="40"/>
                                        </p:tgtEl>
                                        <p:attrNameLst>
                                          <p:attrName>ppt_y</p:attrName>
                                        </p:attrNameLst>
                                      </p:cBhvr>
                                      <p:tavLst>
                                        <p:tav tm="0">
                                          <p:val>
                                            <p:strVal val="#ppt_y-.1"/>
                                          </p:val>
                                        </p:tav>
                                        <p:tav tm="100000">
                                          <p:val>
                                            <p:strVal val="#ppt_y"/>
                                          </p:val>
                                        </p:tav>
                                      </p:tavLst>
                                    </p:anim>
                                  </p:childTnLst>
                                </p:cTn>
                              </p:par>
                            </p:childTnLst>
                          </p:cTn>
                        </p:par>
                        <p:par>
                          <p:cTn id="74" fill="hold">
                            <p:stCondLst>
                              <p:cond delay="2000"/>
                            </p:stCondLst>
                            <p:childTnLst>
                              <p:par>
                                <p:cTn id="75" presetID="8" presetClass="emph" presetSubtype="0" fill="hold" nodeType="afterEffect">
                                  <p:stCondLst>
                                    <p:cond delay="0"/>
                                  </p:stCondLst>
                                  <p:childTnLst>
                                    <p:animRot by="10800000">
                                      <p:cBhvr>
                                        <p:cTn id="76" dur="1000" fill="hold"/>
                                        <p:tgtEl>
                                          <p:spTgt spid="22"/>
                                        </p:tgtEl>
                                        <p:attrNameLst>
                                          <p:attrName>r</p:attrName>
                                        </p:attrNameLst>
                                      </p:cBhvr>
                                    </p:animRot>
                                  </p:childTnLst>
                                </p:cTn>
                              </p:par>
                            </p:childTnLst>
                          </p:cTn>
                        </p:par>
                        <p:par>
                          <p:cTn id="77" fill="hold">
                            <p:stCondLst>
                              <p:cond delay="3000"/>
                            </p:stCondLst>
                            <p:childTnLst>
                              <p:par>
                                <p:cTn id="78" presetID="1" presetClass="entr" presetSubtype="0" fill="hold" grpId="0" nodeType="afterEffect">
                                  <p:stCondLst>
                                    <p:cond delay="0"/>
                                  </p:stCondLst>
                                  <p:childTnLst>
                                    <p:set>
                                      <p:cBhvr>
                                        <p:cTn id="79" dur="1" fill="hold">
                                          <p:stCondLst>
                                            <p:cond delay="0"/>
                                          </p:stCondLst>
                                        </p:cTn>
                                        <p:tgtEl>
                                          <p:spTgt spid="50"/>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43"/>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30"/>
                                        </p:tgtEl>
                                        <p:attrNameLst>
                                          <p:attrName>style.visibility</p:attrName>
                                        </p:attrNameLst>
                                      </p:cBhvr>
                                      <p:to>
                                        <p:strVal val="visible"/>
                                      </p:to>
                                    </p:set>
                                    <p:animEffect transition="in" filter="fade">
                                      <p:cBhvr>
                                        <p:cTn id="86" dur="1000"/>
                                        <p:tgtEl>
                                          <p:spTgt spid="30"/>
                                        </p:tgtEl>
                                      </p:cBhvr>
                                    </p:animEffect>
                                  </p:childTnLst>
                                </p:cTn>
                              </p:par>
                            </p:childTnLst>
                          </p:cTn>
                        </p:par>
                        <p:par>
                          <p:cTn id="87" fill="hold">
                            <p:stCondLst>
                              <p:cond delay="1000"/>
                            </p:stCondLst>
                            <p:childTnLst>
                              <p:par>
                                <p:cTn id="88" presetID="47" presetClass="entr" presetSubtype="0" fill="hold" grpId="0" nodeType="afterEffect">
                                  <p:stCondLst>
                                    <p:cond delay="0"/>
                                  </p:stCondLst>
                                  <p:childTnLst>
                                    <p:set>
                                      <p:cBhvr>
                                        <p:cTn id="89" dur="1" fill="hold">
                                          <p:stCondLst>
                                            <p:cond delay="0"/>
                                          </p:stCondLst>
                                        </p:cTn>
                                        <p:tgtEl>
                                          <p:spTgt spid="41"/>
                                        </p:tgtEl>
                                        <p:attrNameLst>
                                          <p:attrName>style.visibility</p:attrName>
                                        </p:attrNameLst>
                                      </p:cBhvr>
                                      <p:to>
                                        <p:strVal val="visible"/>
                                      </p:to>
                                    </p:set>
                                    <p:animEffect transition="in" filter="fade">
                                      <p:cBhvr>
                                        <p:cTn id="90" dur="1000"/>
                                        <p:tgtEl>
                                          <p:spTgt spid="41"/>
                                        </p:tgtEl>
                                      </p:cBhvr>
                                    </p:animEffect>
                                    <p:anim calcmode="lin" valueType="num">
                                      <p:cBhvr>
                                        <p:cTn id="91" dur="1000" fill="hold"/>
                                        <p:tgtEl>
                                          <p:spTgt spid="41"/>
                                        </p:tgtEl>
                                        <p:attrNameLst>
                                          <p:attrName>ppt_x</p:attrName>
                                        </p:attrNameLst>
                                      </p:cBhvr>
                                      <p:tavLst>
                                        <p:tav tm="0">
                                          <p:val>
                                            <p:strVal val="#ppt_x"/>
                                          </p:val>
                                        </p:tav>
                                        <p:tav tm="100000">
                                          <p:val>
                                            <p:strVal val="#ppt_x"/>
                                          </p:val>
                                        </p:tav>
                                      </p:tavLst>
                                    </p:anim>
                                    <p:anim calcmode="lin" valueType="num">
                                      <p:cBhvr>
                                        <p:cTn id="92" dur="1000" fill="hold"/>
                                        <p:tgtEl>
                                          <p:spTgt spid="41"/>
                                        </p:tgtEl>
                                        <p:attrNameLst>
                                          <p:attrName>ppt_y</p:attrName>
                                        </p:attrNameLst>
                                      </p:cBhvr>
                                      <p:tavLst>
                                        <p:tav tm="0">
                                          <p:val>
                                            <p:strVal val="#ppt_y-.1"/>
                                          </p:val>
                                        </p:tav>
                                        <p:tav tm="100000">
                                          <p:val>
                                            <p:strVal val="#ppt_y"/>
                                          </p:val>
                                        </p:tav>
                                      </p:tavLst>
                                    </p:anim>
                                  </p:childTnLst>
                                </p:cTn>
                              </p:par>
                            </p:childTnLst>
                          </p:cTn>
                        </p:par>
                        <p:par>
                          <p:cTn id="93" fill="hold">
                            <p:stCondLst>
                              <p:cond delay="2000"/>
                            </p:stCondLst>
                            <p:childTnLst>
                              <p:par>
                                <p:cTn id="94" presetID="8" presetClass="emph" presetSubtype="0" fill="hold" nodeType="afterEffect">
                                  <p:stCondLst>
                                    <p:cond delay="0"/>
                                  </p:stCondLst>
                                  <p:childTnLst>
                                    <p:animRot by="10800000">
                                      <p:cBhvr>
                                        <p:cTn id="95" dur="1000" fill="hold"/>
                                        <p:tgtEl>
                                          <p:spTgt spid="30"/>
                                        </p:tgtEl>
                                        <p:attrNameLst>
                                          <p:attrName>r</p:attrName>
                                        </p:attrNameLst>
                                      </p:cBhvr>
                                    </p:animRot>
                                  </p:childTnLst>
                                </p:cTn>
                              </p:par>
                            </p:childTnLst>
                          </p:cTn>
                        </p:par>
                        <p:par>
                          <p:cTn id="96" fill="hold">
                            <p:stCondLst>
                              <p:cond delay="3000"/>
                            </p:stCondLst>
                            <p:childTnLst>
                              <p:par>
                                <p:cTn id="97" presetID="1" presetClass="entr" presetSubtype="0" fill="hold" grpId="0" nodeType="afterEffect">
                                  <p:stCondLst>
                                    <p:cond delay="0"/>
                                  </p:stCondLst>
                                  <p:childTnLst>
                                    <p:set>
                                      <p:cBhvr>
                                        <p:cTn id="98" dur="1" fill="hold">
                                          <p:stCondLst>
                                            <p:cond delay="0"/>
                                          </p:stCondLst>
                                        </p:cTn>
                                        <p:tgtEl>
                                          <p:spTgt spid="53"/>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p:bldP spid="41" grpId="0"/>
      <p:bldP spid="44" grpId="0"/>
      <p:bldP spid="47" grpId="0"/>
      <p:bldP spid="50" grpId="0"/>
      <p:bldP spid="5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966BC-DA94-A401-CD35-7D41EC7CE9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7855A5-4D5A-6CDD-C021-EC6A95CD1EB4}"/>
              </a:ext>
            </a:extLst>
          </p:cNvPr>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nchor="ctr" anchorCtr="0"/>
          <a:lstStyle/>
          <a:p>
            <a:r>
              <a:rPr lang="en-US" dirty="0"/>
              <a:t>Modal Verbs</a:t>
            </a:r>
            <a:endParaRPr lang="en-IN" dirty="0"/>
          </a:p>
        </p:txBody>
      </p:sp>
      <p:pic>
        <p:nvPicPr>
          <p:cNvPr id="26" name="Picture 25">
            <a:extLst>
              <a:ext uri="{FF2B5EF4-FFF2-40B4-BE49-F238E27FC236}">
                <a16:creationId xmlns:a16="http://schemas.microsoft.com/office/drawing/2014/main" id="{CBF9EE66-B206-33E6-BC54-2630200077B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908380" y="4246149"/>
            <a:ext cx="5040000" cy="243631"/>
          </a:xfrm>
          <a:prstGeom prst="rect">
            <a:avLst/>
          </a:prstGeom>
          <a:noFill/>
          <a:extLst>
            <a:ext uri="{909E8E84-426E-40DD-AFC4-6F175D3DCCD1}">
              <a14:hiddenFill xmlns:a14="http://schemas.microsoft.com/office/drawing/2010/main">
                <a:solidFill>
                  <a:srgbClr val="FFFFFF"/>
                </a:solidFill>
              </a14:hiddenFill>
            </a:ext>
          </a:extLst>
        </p:spPr>
      </p:pic>
      <p:sp>
        <p:nvSpPr>
          <p:cNvPr id="27" name="Pentagon 2">
            <a:extLst>
              <a:ext uri="{FF2B5EF4-FFF2-40B4-BE49-F238E27FC236}">
                <a16:creationId xmlns:a16="http://schemas.microsoft.com/office/drawing/2014/main" id="{5C3628DA-9A20-1D63-DFCB-F4DEBB2B4C1B}"/>
              </a:ext>
            </a:extLst>
          </p:cNvPr>
          <p:cNvSpPr/>
          <p:nvPr/>
        </p:nvSpPr>
        <p:spPr>
          <a:xfrm>
            <a:off x="4250150" y="4380321"/>
            <a:ext cx="4680000" cy="1002880"/>
          </a:xfrm>
          <a:prstGeom prst="homePlate">
            <a:avLst/>
          </a:prstGeom>
          <a:solidFill>
            <a:schemeClr val="accent2"/>
          </a:solidFill>
          <a:ln>
            <a:noFill/>
          </a:ln>
          <a:effectLst>
            <a:outerShdw blurRad="50800" dist="50800" dir="5400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sz="2800">
              <a:solidFill>
                <a:schemeClr val="bg1"/>
              </a:solidFill>
              <a:latin typeface="Calibri" panose="020F0502020204030204" pitchFamily="34" charset="0"/>
              <a:cs typeface="Calibri" panose="020F0502020204030204" pitchFamily="34" charset="0"/>
            </a:endParaRPr>
          </a:p>
        </p:txBody>
      </p:sp>
      <p:sp>
        <p:nvSpPr>
          <p:cNvPr id="28" name="Pentagon 3">
            <a:extLst>
              <a:ext uri="{FF2B5EF4-FFF2-40B4-BE49-F238E27FC236}">
                <a16:creationId xmlns:a16="http://schemas.microsoft.com/office/drawing/2014/main" id="{49EB6A14-D834-786A-E4C3-EF3844C022DA}"/>
              </a:ext>
            </a:extLst>
          </p:cNvPr>
          <p:cNvSpPr/>
          <p:nvPr/>
        </p:nvSpPr>
        <p:spPr>
          <a:xfrm>
            <a:off x="4223792" y="2221917"/>
            <a:ext cx="4680000" cy="1002880"/>
          </a:xfrm>
          <a:prstGeom prst="homePlate">
            <a:avLst/>
          </a:prstGeom>
          <a:solidFill>
            <a:srgbClr val="CC3399"/>
          </a:solidFill>
          <a:ln>
            <a:noFill/>
          </a:ln>
          <a:effectLst>
            <a:outerShdw blurRad="50800" dist="50800" dir="5400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sz="2800" dirty="0">
              <a:solidFill>
                <a:schemeClr val="bg1"/>
              </a:solidFill>
              <a:latin typeface="Calibri" panose="020F0502020204030204" pitchFamily="34" charset="0"/>
              <a:cs typeface="Calibri" panose="020F0502020204030204" pitchFamily="34" charset="0"/>
            </a:endParaRPr>
          </a:p>
        </p:txBody>
      </p:sp>
      <p:pic>
        <p:nvPicPr>
          <p:cNvPr id="29" name="Picture 28">
            <a:extLst>
              <a:ext uri="{FF2B5EF4-FFF2-40B4-BE49-F238E27FC236}">
                <a16:creationId xmlns:a16="http://schemas.microsoft.com/office/drawing/2014/main" id="{E2E6AB29-86A4-8336-0901-1A4D8B61F9E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130"/>
          <a:stretch/>
        </p:blipFill>
        <p:spPr bwMode="auto">
          <a:xfrm rot="16200000">
            <a:off x="2439290" y="3508291"/>
            <a:ext cx="3622253" cy="243633"/>
          </a:xfrm>
          <a:prstGeom prst="rect">
            <a:avLst/>
          </a:prstGeom>
          <a:noFill/>
          <a:extLst>
            <a:ext uri="{909E8E84-426E-40DD-AFC4-6F175D3DCCD1}">
              <a14:hiddenFill xmlns:a14="http://schemas.microsoft.com/office/drawing/2010/main">
                <a:solidFill>
                  <a:srgbClr val="FFFFFF"/>
                </a:solidFill>
              </a14:hiddenFill>
            </a:ext>
          </a:extLst>
        </p:spPr>
      </p:pic>
      <p:sp>
        <p:nvSpPr>
          <p:cNvPr id="30" name="Pentagon 12">
            <a:extLst>
              <a:ext uri="{FF2B5EF4-FFF2-40B4-BE49-F238E27FC236}">
                <a16:creationId xmlns:a16="http://schemas.microsoft.com/office/drawing/2014/main" id="{9509067F-4DEC-7D49-EBBF-C4CE10B0F308}"/>
              </a:ext>
            </a:extLst>
          </p:cNvPr>
          <p:cNvSpPr/>
          <p:nvPr/>
        </p:nvSpPr>
        <p:spPr>
          <a:xfrm rot="10800000">
            <a:off x="2762675" y="3291286"/>
            <a:ext cx="4680000" cy="1002880"/>
          </a:xfrm>
          <a:prstGeom prst="homePlate">
            <a:avLst/>
          </a:prstGeom>
          <a:solidFill>
            <a:srgbClr val="E2AC00"/>
          </a:solidFill>
          <a:ln>
            <a:noFill/>
          </a:ln>
          <a:effectLst>
            <a:outerShdw blurRad="50800" dist="50800" dir="5400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ko-KR" altLang="en-US" sz="2800" dirty="0">
                <a:solidFill>
                  <a:schemeClr val="bg1"/>
                </a:solidFill>
                <a:latin typeface="Calibri" panose="020F0502020204030204" pitchFamily="34" charset="0"/>
                <a:cs typeface="Calibri" panose="020F0502020204030204" pitchFamily="34" charset="0"/>
              </a:rPr>
              <a:t> </a:t>
            </a:r>
          </a:p>
        </p:txBody>
      </p:sp>
      <p:sp>
        <p:nvSpPr>
          <p:cNvPr id="31" name="Pentagon 13">
            <a:extLst>
              <a:ext uri="{FF2B5EF4-FFF2-40B4-BE49-F238E27FC236}">
                <a16:creationId xmlns:a16="http://schemas.microsoft.com/office/drawing/2014/main" id="{D1EE952B-669A-9528-66BF-CF01BD7C0AB2}"/>
              </a:ext>
            </a:extLst>
          </p:cNvPr>
          <p:cNvSpPr/>
          <p:nvPr/>
        </p:nvSpPr>
        <p:spPr>
          <a:xfrm rot="10800000">
            <a:off x="2762674" y="5463279"/>
            <a:ext cx="4680000" cy="1002880"/>
          </a:xfrm>
          <a:prstGeom prst="homePlate">
            <a:avLst/>
          </a:prstGeom>
          <a:solidFill>
            <a:schemeClr val="accent1"/>
          </a:solidFill>
          <a:ln>
            <a:noFill/>
          </a:ln>
          <a:effectLst>
            <a:outerShdw blurRad="50800" dist="50800" dir="5400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sz="2800" dirty="0">
              <a:solidFill>
                <a:schemeClr val="bg1"/>
              </a:solidFill>
              <a:latin typeface="Calibri" panose="020F0502020204030204" pitchFamily="34" charset="0"/>
              <a:cs typeface="Calibri" panose="020F0502020204030204" pitchFamily="34" charset="0"/>
            </a:endParaRPr>
          </a:p>
        </p:txBody>
      </p:sp>
      <p:sp>
        <p:nvSpPr>
          <p:cNvPr id="34" name="TextBox 2170">
            <a:extLst>
              <a:ext uri="{FF2B5EF4-FFF2-40B4-BE49-F238E27FC236}">
                <a16:creationId xmlns:a16="http://schemas.microsoft.com/office/drawing/2014/main" id="{DDEC0F2A-861C-7D1C-748F-447247F40C11}"/>
              </a:ext>
            </a:extLst>
          </p:cNvPr>
          <p:cNvSpPr txBox="1"/>
          <p:nvPr/>
        </p:nvSpPr>
        <p:spPr>
          <a:xfrm>
            <a:off x="4354629" y="3533305"/>
            <a:ext cx="3044563"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ko-KR" sz="2400" dirty="0">
                <a:solidFill>
                  <a:schemeClr val="bg1"/>
                </a:solidFill>
                <a:latin typeface="Calibri" panose="020F0502020204030204" pitchFamily="34" charset="0"/>
                <a:cs typeface="Calibri" panose="020F0502020204030204" pitchFamily="34" charset="0"/>
              </a:rPr>
              <a:t>It </a:t>
            </a:r>
            <a:r>
              <a:rPr lang="en-US" altLang="ko-KR" sz="2400" b="1" u="sng" dirty="0">
                <a:solidFill>
                  <a:schemeClr val="bg1"/>
                </a:solidFill>
                <a:latin typeface="Calibri" panose="020F0502020204030204" pitchFamily="34" charset="0"/>
                <a:cs typeface="Calibri" panose="020F0502020204030204" pitchFamily="34" charset="0"/>
              </a:rPr>
              <a:t>might</a:t>
            </a:r>
            <a:r>
              <a:rPr lang="en-US" altLang="ko-KR" sz="2400" dirty="0">
                <a:solidFill>
                  <a:schemeClr val="bg1"/>
                </a:solidFill>
                <a:latin typeface="Calibri" panose="020F0502020204030204" pitchFamily="34" charset="0"/>
                <a:cs typeface="Calibri" panose="020F0502020204030204" pitchFamily="34" charset="0"/>
              </a:rPr>
              <a:t> rain today.</a:t>
            </a:r>
            <a:endParaRPr lang="ko-KR" altLang="en-US" sz="2400" dirty="0">
              <a:solidFill>
                <a:schemeClr val="bg1"/>
              </a:solidFill>
              <a:latin typeface="Calibri" panose="020F0502020204030204" pitchFamily="34" charset="0"/>
              <a:cs typeface="Calibri" panose="020F0502020204030204" pitchFamily="34" charset="0"/>
            </a:endParaRPr>
          </a:p>
        </p:txBody>
      </p:sp>
      <p:sp>
        <p:nvSpPr>
          <p:cNvPr id="41" name="TextBox 2176">
            <a:extLst>
              <a:ext uri="{FF2B5EF4-FFF2-40B4-BE49-F238E27FC236}">
                <a16:creationId xmlns:a16="http://schemas.microsoft.com/office/drawing/2014/main" id="{331CB080-2808-EA9B-0834-DD54D70AE6F0}"/>
              </a:ext>
            </a:extLst>
          </p:cNvPr>
          <p:cNvSpPr txBox="1"/>
          <p:nvPr/>
        </p:nvSpPr>
        <p:spPr>
          <a:xfrm>
            <a:off x="4327904" y="2465867"/>
            <a:ext cx="2979215"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ko-KR" sz="2400" dirty="0">
                <a:solidFill>
                  <a:schemeClr val="bg1"/>
                </a:solidFill>
                <a:latin typeface="Calibri" panose="020F0502020204030204" pitchFamily="34" charset="0"/>
                <a:cs typeface="Calibri" panose="020F0502020204030204" pitchFamily="34" charset="0"/>
              </a:rPr>
              <a:t>It </a:t>
            </a:r>
            <a:r>
              <a:rPr lang="en-US" altLang="ko-KR" sz="2400" b="1" u="sng" dirty="0">
                <a:solidFill>
                  <a:schemeClr val="bg1"/>
                </a:solidFill>
                <a:latin typeface="Calibri" panose="020F0502020204030204" pitchFamily="34" charset="0"/>
                <a:cs typeface="Calibri" panose="020F0502020204030204" pitchFamily="34" charset="0"/>
              </a:rPr>
              <a:t>may</a:t>
            </a:r>
            <a:r>
              <a:rPr lang="en-US" altLang="ko-KR" sz="2400" dirty="0">
                <a:solidFill>
                  <a:schemeClr val="bg1"/>
                </a:solidFill>
                <a:latin typeface="Calibri" panose="020F0502020204030204" pitchFamily="34" charset="0"/>
                <a:cs typeface="Calibri" panose="020F0502020204030204" pitchFamily="34" charset="0"/>
              </a:rPr>
              <a:t> rain today.</a:t>
            </a:r>
            <a:endParaRPr lang="ko-KR" altLang="en-US" sz="2400" dirty="0">
              <a:solidFill>
                <a:schemeClr val="bg1"/>
              </a:solidFill>
              <a:latin typeface="Calibri" panose="020F0502020204030204" pitchFamily="34" charset="0"/>
              <a:cs typeface="Calibri" panose="020F0502020204030204" pitchFamily="34" charset="0"/>
            </a:endParaRPr>
          </a:p>
        </p:txBody>
      </p:sp>
      <p:sp>
        <p:nvSpPr>
          <p:cNvPr id="48" name="TextBox 2179">
            <a:extLst>
              <a:ext uri="{FF2B5EF4-FFF2-40B4-BE49-F238E27FC236}">
                <a16:creationId xmlns:a16="http://schemas.microsoft.com/office/drawing/2014/main" id="{1C508066-93D5-FF5A-4453-2E0F58A05049}"/>
              </a:ext>
            </a:extLst>
          </p:cNvPr>
          <p:cNvSpPr txBox="1"/>
          <p:nvPr/>
        </p:nvSpPr>
        <p:spPr>
          <a:xfrm>
            <a:off x="4327904" y="4466262"/>
            <a:ext cx="3447536"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ko-KR" sz="2400" dirty="0">
                <a:solidFill>
                  <a:schemeClr val="bg1"/>
                </a:solidFill>
                <a:latin typeface="Calibri" panose="020F0502020204030204" pitchFamily="34" charset="0"/>
                <a:cs typeface="Calibri" panose="020F0502020204030204" pitchFamily="34" charset="0"/>
              </a:rPr>
              <a:t>It </a:t>
            </a:r>
            <a:r>
              <a:rPr lang="en-US" altLang="ko-KR" sz="2400" b="1" u="sng" dirty="0">
                <a:solidFill>
                  <a:schemeClr val="bg1"/>
                </a:solidFill>
                <a:latin typeface="Calibri" panose="020F0502020204030204" pitchFamily="34" charset="0"/>
                <a:cs typeface="Calibri" panose="020F0502020204030204" pitchFamily="34" charset="0"/>
              </a:rPr>
              <a:t>should</a:t>
            </a:r>
            <a:r>
              <a:rPr lang="en-US" altLang="ko-KR" sz="2400" dirty="0">
                <a:solidFill>
                  <a:schemeClr val="bg1"/>
                </a:solidFill>
                <a:latin typeface="Calibri" panose="020F0502020204030204" pitchFamily="34" charset="0"/>
                <a:cs typeface="Calibri" panose="020F0502020204030204" pitchFamily="34" charset="0"/>
              </a:rPr>
              <a:t> rain today since the clouds are dark.</a:t>
            </a:r>
            <a:endParaRPr lang="ko-KR" altLang="en-US" sz="2400" dirty="0">
              <a:solidFill>
                <a:schemeClr val="bg1"/>
              </a:solidFill>
              <a:latin typeface="Calibri" panose="020F0502020204030204" pitchFamily="34" charset="0"/>
              <a:cs typeface="Calibri" panose="020F0502020204030204" pitchFamily="34" charset="0"/>
            </a:endParaRPr>
          </a:p>
        </p:txBody>
      </p:sp>
      <p:pic>
        <p:nvPicPr>
          <p:cNvPr id="53" name="Picture 52">
            <a:extLst>
              <a:ext uri="{FF2B5EF4-FFF2-40B4-BE49-F238E27FC236}">
                <a16:creationId xmlns:a16="http://schemas.microsoft.com/office/drawing/2014/main" id="{1F9DE0B5-E5B9-779B-806C-B14D0E8B0DA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 r="90672" b="23835"/>
          <a:stretch/>
        </p:blipFill>
        <p:spPr bwMode="auto">
          <a:xfrm rot="16200000">
            <a:off x="3982767" y="6586395"/>
            <a:ext cx="470120" cy="185558"/>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959402E8-1267-008B-E250-BA6483566AA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9351" t="15324" r="28025" b="-940"/>
          <a:stretch/>
        </p:blipFill>
        <p:spPr bwMode="auto">
          <a:xfrm rot="5400000" flipH="1">
            <a:off x="6840739" y="3690621"/>
            <a:ext cx="1140240" cy="208589"/>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CB39B710-2056-9565-E7C3-9C45BA831E9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9351" t="1" r="27084" b="-940"/>
          <a:stretch/>
        </p:blipFill>
        <p:spPr bwMode="auto">
          <a:xfrm rot="5400000" flipH="1">
            <a:off x="6836446" y="5843267"/>
            <a:ext cx="1187649" cy="245920"/>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2173">
            <a:extLst>
              <a:ext uri="{FF2B5EF4-FFF2-40B4-BE49-F238E27FC236}">
                <a16:creationId xmlns:a16="http://schemas.microsoft.com/office/drawing/2014/main" id="{3D4E3A41-873F-7B26-CC93-5636F00A6BE8}"/>
              </a:ext>
            </a:extLst>
          </p:cNvPr>
          <p:cNvSpPr txBox="1"/>
          <p:nvPr/>
        </p:nvSpPr>
        <p:spPr>
          <a:xfrm>
            <a:off x="3062809" y="5556128"/>
            <a:ext cx="4288956"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ko-KR" sz="2400" dirty="0">
                <a:solidFill>
                  <a:schemeClr val="bg1"/>
                </a:solidFill>
                <a:latin typeface="Calibri" panose="020F0502020204030204" pitchFamily="34" charset="0"/>
                <a:cs typeface="Calibri" panose="020F0502020204030204" pitchFamily="34" charset="0"/>
              </a:rPr>
              <a:t>It </a:t>
            </a:r>
            <a:r>
              <a:rPr lang="en-US" altLang="ko-KR" sz="2400" b="1" u="sng" dirty="0">
                <a:solidFill>
                  <a:schemeClr val="bg1"/>
                </a:solidFill>
                <a:latin typeface="Calibri" panose="020F0502020204030204" pitchFamily="34" charset="0"/>
                <a:cs typeface="Calibri" panose="020F0502020204030204" pitchFamily="34" charset="0"/>
              </a:rPr>
              <a:t>must</a:t>
            </a:r>
            <a:r>
              <a:rPr lang="en-US" altLang="ko-KR" sz="2400" dirty="0">
                <a:solidFill>
                  <a:schemeClr val="bg1"/>
                </a:solidFill>
                <a:latin typeface="Calibri" panose="020F0502020204030204" pitchFamily="34" charset="0"/>
                <a:cs typeface="Calibri" panose="020F0502020204030204" pitchFamily="34" charset="0"/>
              </a:rPr>
              <a:t> rain today. For the past one week there has been no rain.</a:t>
            </a:r>
            <a:endParaRPr lang="ko-KR" altLang="en-US" sz="2400" dirty="0">
              <a:solidFill>
                <a:schemeClr val="bg1"/>
              </a:solidFill>
              <a:latin typeface="Calibri" panose="020F0502020204030204" pitchFamily="34" charset="0"/>
              <a:cs typeface="Calibri" panose="020F0502020204030204" pitchFamily="34" charset="0"/>
            </a:endParaRPr>
          </a:p>
        </p:txBody>
      </p:sp>
      <p:sp>
        <p:nvSpPr>
          <p:cNvPr id="62" name="TextBox 61">
            <a:extLst>
              <a:ext uri="{FF2B5EF4-FFF2-40B4-BE49-F238E27FC236}">
                <a16:creationId xmlns:a16="http://schemas.microsoft.com/office/drawing/2014/main" id="{D24B49FF-32DC-AF28-3521-1B02AB5542D2}"/>
              </a:ext>
            </a:extLst>
          </p:cNvPr>
          <p:cNvSpPr txBox="1"/>
          <p:nvPr/>
        </p:nvSpPr>
        <p:spPr>
          <a:xfrm>
            <a:off x="749710" y="969396"/>
            <a:ext cx="10692580" cy="461665"/>
          </a:xfrm>
          <a:prstGeom prst="rect">
            <a:avLst/>
          </a:prstGeom>
          <a:noFill/>
        </p:spPr>
        <p:txBody>
          <a:bodyPr wrap="square" rtlCol="0">
            <a:spAutoFit/>
          </a:bodyPr>
          <a:lstStyle/>
          <a:p>
            <a:pPr algn="ctr"/>
            <a:r>
              <a:rPr lang="en-IN" sz="2400" dirty="0"/>
              <a:t>Modal verbs help us in expressing our feelings and thoughts in a better way.</a:t>
            </a:r>
          </a:p>
        </p:txBody>
      </p:sp>
      <p:sp>
        <p:nvSpPr>
          <p:cNvPr id="63" name="TextBox 62">
            <a:extLst>
              <a:ext uri="{FF2B5EF4-FFF2-40B4-BE49-F238E27FC236}">
                <a16:creationId xmlns:a16="http://schemas.microsoft.com/office/drawing/2014/main" id="{1D3633B6-6625-95DD-B3DC-49D7ADFB4150}"/>
              </a:ext>
            </a:extLst>
          </p:cNvPr>
          <p:cNvSpPr txBox="1"/>
          <p:nvPr/>
        </p:nvSpPr>
        <p:spPr>
          <a:xfrm>
            <a:off x="403123" y="1457406"/>
            <a:ext cx="11039167" cy="461665"/>
          </a:xfrm>
          <a:prstGeom prst="rect">
            <a:avLst/>
          </a:prstGeom>
          <a:noFill/>
        </p:spPr>
        <p:txBody>
          <a:bodyPr wrap="square" rtlCol="0">
            <a:spAutoFit/>
          </a:bodyPr>
          <a:lstStyle/>
          <a:p>
            <a:pPr algn="ctr"/>
            <a:r>
              <a:rPr lang="en-IN" sz="2400" dirty="0"/>
              <a:t>It helps the listener figure out what the speaker is trying to communicate. For example</a:t>
            </a:r>
            <a:r>
              <a:rPr lang="en-US" sz="2400" dirty="0"/>
              <a:t>:</a:t>
            </a:r>
            <a:endParaRPr lang="en-IN" sz="2400" dirty="0"/>
          </a:p>
        </p:txBody>
      </p:sp>
      <p:pic>
        <p:nvPicPr>
          <p:cNvPr id="4" name="Graphic 3" descr="Rain with solid fill">
            <a:extLst>
              <a:ext uri="{FF2B5EF4-FFF2-40B4-BE49-F238E27FC236}">
                <a16:creationId xmlns:a16="http://schemas.microsoft.com/office/drawing/2014/main" id="{23C238E1-346B-60DD-E2C0-956F43D8980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9656" y="3335526"/>
            <a:ext cx="914400" cy="914400"/>
          </a:xfrm>
          <a:prstGeom prst="rect">
            <a:avLst/>
          </a:prstGeom>
        </p:spPr>
      </p:pic>
      <p:pic>
        <p:nvPicPr>
          <p:cNvPr id="6" name="Graphic 5" descr="Umbrella with solid fill">
            <a:extLst>
              <a:ext uri="{FF2B5EF4-FFF2-40B4-BE49-F238E27FC236}">
                <a16:creationId xmlns:a16="http://schemas.microsoft.com/office/drawing/2014/main" id="{D5B7AA0E-7999-C25A-4B9D-73A85585CB8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306083" y="4424560"/>
            <a:ext cx="914400" cy="914400"/>
          </a:xfrm>
          <a:prstGeom prst="rect">
            <a:avLst/>
          </a:prstGeom>
        </p:spPr>
      </p:pic>
      <p:pic>
        <p:nvPicPr>
          <p:cNvPr id="8" name="Graphic 7" descr="Partial sun with solid fill">
            <a:extLst>
              <a:ext uri="{FF2B5EF4-FFF2-40B4-BE49-F238E27FC236}">
                <a16:creationId xmlns:a16="http://schemas.microsoft.com/office/drawing/2014/main" id="{A6C16662-040D-459B-0BD0-70D0C1D70E5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12641" y="5505102"/>
            <a:ext cx="914400" cy="914400"/>
          </a:xfrm>
          <a:prstGeom prst="rect">
            <a:avLst/>
          </a:prstGeom>
        </p:spPr>
      </p:pic>
      <p:pic>
        <p:nvPicPr>
          <p:cNvPr id="10" name="Graphic 9" descr="Lightning with solid fill">
            <a:extLst>
              <a:ext uri="{FF2B5EF4-FFF2-40B4-BE49-F238E27FC236}">
                <a16:creationId xmlns:a16="http://schemas.microsoft.com/office/drawing/2014/main" id="{FDE672DB-1508-5FDE-EB95-37549CC1416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303077" y="2266157"/>
            <a:ext cx="914400" cy="914400"/>
          </a:xfrm>
          <a:prstGeom prst="rect">
            <a:avLst/>
          </a:prstGeom>
        </p:spPr>
      </p:pic>
    </p:spTree>
    <p:extLst>
      <p:ext uri="{BB962C8B-B14F-4D97-AF65-F5344CB8AC3E}">
        <p14:creationId xmlns:p14="http://schemas.microsoft.com/office/powerpoint/2010/main" val="2413004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500" fill="hold"/>
                                        <p:tgtEl>
                                          <p:spTgt spid="62"/>
                                        </p:tgtEl>
                                        <p:attrNameLst>
                                          <p:attrName>ppt_w</p:attrName>
                                        </p:attrNameLst>
                                      </p:cBhvr>
                                      <p:tavLst>
                                        <p:tav tm="0">
                                          <p:val>
                                            <p:fltVal val="0"/>
                                          </p:val>
                                        </p:tav>
                                        <p:tav tm="100000">
                                          <p:val>
                                            <p:strVal val="#ppt_w"/>
                                          </p:val>
                                        </p:tav>
                                      </p:tavLst>
                                    </p:anim>
                                    <p:anim calcmode="lin" valueType="num">
                                      <p:cBhvr>
                                        <p:cTn id="8" dur="500" fill="hold"/>
                                        <p:tgtEl>
                                          <p:spTgt spid="62"/>
                                        </p:tgtEl>
                                        <p:attrNameLst>
                                          <p:attrName>ppt_h</p:attrName>
                                        </p:attrNameLst>
                                      </p:cBhvr>
                                      <p:tavLst>
                                        <p:tav tm="0">
                                          <p:val>
                                            <p:fltVal val="0"/>
                                          </p:val>
                                        </p:tav>
                                        <p:tav tm="100000">
                                          <p:val>
                                            <p:strVal val="#ppt_h"/>
                                          </p:val>
                                        </p:tav>
                                      </p:tavLst>
                                    </p:anim>
                                    <p:animEffect transition="in" filter="fade">
                                      <p:cBhvr>
                                        <p:cTn id="9" dur="500"/>
                                        <p:tgtEl>
                                          <p:spTgt spid="6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3"/>
                                        </p:tgtEl>
                                        <p:attrNameLst>
                                          <p:attrName>style.visibility</p:attrName>
                                        </p:attrNameLst>
                                      </p:cBhvr>
                                      <p:to>
                                        <p:strVal val="visible"/>
                                      </p:to>
                                    </p:set>
                                    <p:anim calcmode="lin" valueType="num">
                                      <p:cBhvr>
                                        <p:cTn id="14" dur="500" fill="hold"/>
                                        <p:tgtEl>
                                          <p:spTgt spid="63"/>
                                        </p:tgtEl>
                                        <p:attrNameLst>
                                          <p:attrName>ppt_w</p:attrName>
                                        </p:attrNameLst>
                                      </p:cBhvr>
                                      <p:tavLst>
                                        <p:tav tm="0">
                                          <p:val>
                                            <p:fltVal val="0"/>
                                          </p:val>
                                        </p:tav>
                                        <p:tav tm="100000">
                                          <p:val>
                                            <p:strVal val="#ppt_w"/>
                                          </p:val>
                                        </p:tav>
                                      </p:tavLst>
                                    </p:anim>
                                    <p:anim calcmode="lin" valueType="num">
                                      <p:cBhvr>
                                        <p:cTn id="15" dur="500" fill="hold"/>
                                        <p:tgtEl>
                                          <p:spTgt spid="63"/>
                                        </p:tgtEl>
                                        <p:attrNameLst>
                                          <p:attrName>ppt_h</p:attrName>
                                        </p:attrNameLst>
                                      </p:cBhvr>
                                      <p:tavLst>
                                        <p:tav tm="0">
                                          <p:val>
                                            <p:fltVal val="0"/>
                                          </p:val>
                                        </p:tav>
                                        <p:tav tm="100000">
                                          <p:val>
                                            <p:strVal val="#ppt_h"/>
                                          </p:val>
                                        </p:tav>
                                      </p:tavLst>
                                    </p:anim>
                                    <p:animEffect transition="in" filter="fade">
                                      <p:cBhvr>
                                        <p:cTn id="16" dur="500"/>
                                        <p:tgtEl>
                                          <p:spTgt spid="63"/>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par>
                                <p:cTn id="24" presetID="10" presetClass="entr" presetSubtype="0"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childTnLst>
                                </p:cTn>
                              </p:par>
                              <p:par>
                                <p:cTn id="30" presetID="10" presetClass="entr" presetSubtype="0" fill="hold" nodeType="with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fade">
                                      <p:cBhvr>
                                        <p:cTn id="32" dur="500"/>
                                        <p:tgtEl>
                                          <p:spTgt spid="53"/>
                                        </p:tgtEl>
                                      </p:cBhvr>
                                    </p:animEffect>
                                  </p:childTnLst>
                                </p:cTn>
                              </p:par>
                              <p:par>
                                <p:cTn id="33" presetID="10" presetClass="entr" presetSubtype="0" fill="hold" nodeType="with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fade">
                                      <p:cBhvr>
                                        <p:cTn id="35" dur="500"/>
                                        <p:tgtEl>
                                          <p:spTgt spid="54"/>
                                        </p:tgtEl>
                                      </p:cBhvr>
                                    </p:animEffect>
                                  </p:childTnLst>
                                </p:cTn>
                              </p:par>
                              <p:par>
                                <p:cTn id="36" presetID="10" presetClass="entr" presetSubtype="0" fill="hold" nodeType="withEffect">
                                  <p:stCondLst>
                                    <p:cond delay="0"/>
                                  </p:stCondLst>
                                  <p:childTnLst>
                                    <p:set>
                                      <p:cBhvr>
                                        <p:cTn id="37" dur="1" fill="hold">
                                          <p:stCondLst>
                                            <p:cond delay="0"/>
                                          </p:stCondLst>
                                        </p:cTn>
                                        <p:tgtEl>
                                          <p:spTgt spid="55"/>
                                        </p:tgtEl>
                                        <p:attrNameLst>
                                          <p:attrName>style.visibility</p:attrName>
                                        </p:attrNameLst>
                                      </p:cBhvr>
                                      <p:to>
                                        <p:strVal val="visible"/>
                                      </p:to>
                                    </p:set>
                                    <p:animEffect transition="in" filter="fade">
                                      <p:cBhvr>
                                        <p:cTn id="38" dur="500"/>
                                        <p:tgtEl>
                                          <p:spTgt spid="5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500"/>
                                        <p:tgtEl>
                                          <p:spTgt spid="31"/>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wipe(left)">
                                      <p:cBhvr>
                                        <p:cTn id="47" dur="1000"/>
                                        <p:tgtEl>
                                          <p:spTgt spid="41"/>
                                        </p:tgtEl>
                                      </p:cBhvr>
                                    </p:animEffect>
                                  </p:childTnLst>
                                </p:cTn>
                              </p:par>
                              <p:par>
                                <p:cTn id="48" presetID="1" presetClass="entr" presetSubtype="0" fill="hold" nodeType="withEffect">
                                  <p:stCondLst>
                                    <p:cond delay="0"/>
                                  </p:stCondLst>
                                  <p:childTnLst>
                                    <p:set>
                                      <p:cBhvr>
                                        <p:cTn id="49" dur="1" fill="hold">
                                          <p:stCondLst>
                                            <p:cond delay="0"/>
                                          </p:stCondLst>
                                        </p:cTn>
                                        <p:tgtEl>
                                          <p:spTgt spid="10"/>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2" fill="hold" grpId="0" nodeType="click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wipe(right)">
                                      <p:cBhvr>
                                        <p:cTn id="54" dur="1000"/>
                                        <p:tgtEl>
                                          <p:spTgt spid="34"/>
                                        </p:tgtEl>
                                      </p:cBhvr>
                                    </p:animEffect>
                                  </p:childTnLst>
                                </p:cTn>
                              </p:par>
                              <p:par>
                                <p:cTn id="55" presetID="1" presetClass="entr" presetSubtype="0" fill="hold" nodeType="withEffect">
                                  <p:stCondLst>
                                    <p:cond delay="0"/>
                                  </p:stCondLst>
                                  <p:childTnLst>
                                    <p:set>
                                      <p:cBhvr>
                                        <p:cTn id="56" dur="1" fill="hold">
                                          <p:stCondLst>
                                            <p:cond delay="0"/>
                                          </p:stCondLst>
                                        </p:cTn>
                                        <p:tgtEl>
                                          <p:spTgt spid="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8"/>
                                        </p:tgtEl>
                                        <p:attrNameLst>
                                          <p:attrName>style.visibility</p:attrName>
                                        </p:attrNameLst>
                                      </p:cBhvr>
                                      <p:to>
                                        <p:strVal val="visible"/>
                                      </p:to>
                                    </p:set>
                                    <p:animEffect transition="in" filter="wipe(left)">
                                      <p:cBhvr>
                                        <p:cTn id="61" dur="1000"/>
                                        <p:tgtEl>
                                          <p:spTgt spid="48"/>
                                        </p:tgtEl>
                                      </p:cBhvr>
                                    </p:animEffect>
                                  </p:childTnLst>
                                </p:cTn>
                              </p:par>
                              <p:par>
                                <p:cTn id="62" presetID="1" presetClass="entr" presetSubtype="0" fill="hold" nodeType="withEffect">
                                  <p:stCondLst>
                                    <p:cond delay="0"/>
                                  </p:stCondLst>
                                  <p:childTnLst>
                                    <p:set>
                                      <p:cBhvr>
                                        <p:cTn id="63" dur="1" fill="hold">
                                          <p:stCondLst>
                                            <p:cond delay="0"/>
                                          </p:stCondLst>
                                        </p:cTn>
                                        <p:tgtEl>
                                          <p:spTgt spid="6"/>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22" presetClass="entr" presetSubtype="2" fill="hold" grpId="0" nodeType="clickEffect">
                                  <p:stCondLst>
                                    <p:cond delay="0"/>
                                  </p:stCondLst>
                                  <p:childTnLst>
                                    <p:set>
                                      <p:cBhvr>
                                        <p:cTn id="67" dur="1" fill="hold">
                                          <p:stCondLst>
                                            <p:cond delay="0"/>
                                          </p:stCondLst>
                                        </p:cTn>
                                        <p:tgtEl>
                                          <p:spTgt spid="59"/>
                                        </p:tgtEl>
                                        <p:attrNameLst>
                                          <p:attrName>style.visibility</p:attrName>
                                        </p:attrNameLst>
                                      </p:cBhvr>
                                      <p:to>
                                        <p:strVal val="visible"/>
                                      </p:to>
                                    </p:set>
                                    <p:animEffect transition="in" filter="wipe(right)">
                                      <p:cBhvr>
                                        <p:cTn id="68" dur="1000"/>
                                        <p:tgtEl>
                                          <p:spTgt spid="59"/>
                                        </p:tgtEl>
                                      </p:cBhvr>
                                    </p:animEffect>
                                  </p:childTnLst>
                                </p:cTn>
                              </p:par>
                              <p:par>
                                <p:cTn id="69" presetID="1" presetClass="entr" presetSubtype="0" fill="hold" nodeType="withEffect">
                                  <p:stCondLst>
                                    <p:cond delay="0"/>
                                  </p:stCondLst>
                                  <p:childTnLst>
                                    <p:set>
                                      <p:cBhvr>
                                        <p:cTn id="7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30" grpId="0" animBg="1"/>
      <p:bldP spid="31" grpId="0" animBg="1"/>
      <p:bldP spid="34" grpId="0"/>
      <p:bldP spid="41" grpId="0"/>
      <p:bldP spid="48" grpId="0"/>
      <p:bldP spid="59" grpId="0"/>
      <p:bldP spid="62" grpId="0"/>
      <p:bldP spid="6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78ADD-D832-BF08-1B2C-224B6AF743D4}"/>
              </a:ext>
            </a:extLst>
          </p:cNvPr>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nchor="ctr" anchorCtr="0"/>
          <a:lstStyle/>
          <a:p>
            <a:r>
              <a:rPr lang="en-US" dirty="0"/>
              <a:t>1. Could</a:t>
            </a:r>
            <a:endParaRPr lang="en-IN" dirty="0"/>
          </a:p>
        </p:txBody>
      </p:sp>
      <p:grpSp>
        <p:nvGrpSpPr>
          <p:cNvPr id="43" name="Group 42">
            <a:extLst>
              <a:ext uri="{FF2B5EF4-FFF2-40B4-BE49-F238E27FC236}">
                <a16:creationId xmlns:a16="http://schemas.microsoft.com/office/drawing/2014/main" id="{41AE22CF-39F6-2CFD-3C08-64D20EA82A8B}"/>
              </a:ext>
            </a:extLst>
          </p:cNvPr>
          <p:cNvGrpSpPr/>
          <p:nvPr/>
        </p:nvGrpSpPr>
        <p:grpSpPr>
          <a:xfrm>
            <a:off x="381672" y="1815329"/>
            <a:ext cx="6048671" cy="1677160"/>
            <a:chOff x="16016" y="1448064"/>
            <a:chExt cx="6048671" cy="1677160"/>
          </a:xfrm>
        </p:grpSpPr>
        <p:grpSp>
          <p:nvGrpSpPr>
            <p:cNvPr id="37" name="Group 36">
              <a:extLst>
                <a:ext uri="{FF2B5EF4-FFF2-40B4-BE49-F238E27FC236}">
                  <a16:creationId xmlns:a16="http://schemas.microsoft.com/office/drawing/2014/main" id="{DCCE8C2E-4E14-3826-7658-3002FBBFF44E}"/>
                </a:ext>
              </a:extLst>
            </p:cNvPr>
            <p:cNvGrpSpPr/>
            <p:nvPr/>
          </p:nvGrpSpPr>
          <p:grpSpPr>
            <a:xfrm>
              <a:off x="16016" y="1448064"/>
              <a:ext cx="5328592" cy="1463618"/>
              <a:chOff x="16016" y="1448064"/>
              <a:chExt cx="5328592" cy="1463618"/>
            </a:xfrm>
          </p:grpSpPr>
          <p:sp>
            <p:nvSpPr>
              <p:cNvPr id="8" name="Trapezoid 7">
                <a:extLst>
                  <a:ext uri="{FF2B5EF4-FFF2-40B4-BE49-F238E27FC236}">
                    <a16:creationId xmlns:a16="http://schemas.microsoft.com/office/drawing/2014/main" id="{678FF66C-06D2-B0C1-552B-0E4D1B3B008D}"/>
                  </a:ext>
                </a:extLst>
              </p:cNvPr>
              <p:cNvSpPr/>
              <p:nvPr/>
            </p:nvSpPr>
            <p:spPr>
              <a:xfrm flipV="1">
                <a:off x="16016" y="1615538"/>
                <a:ext cx="5328592" cy="1296144"/>
              </a:xfrm>
              <a:prstGeom prst="trapezoid">
                <a:avLst>
                  <a:gd name="adj" fmla="val 64002"/>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Trapezoid 8">
                <a:extLst>
                  <a:ext uri="{FF2B5EF4-FFF2-40B4-BE49-F238E27FC236}">
                    <a16:creationId xmlns:a16="http://schemas.microsoft.com/office/drawing/2014/main" id="{4151E2A0-2F6D-96F9-A0A1-E8E35268EF60}"/>
                  </a:ext>
                </a:extLst>
              </p:cNvPr>
              <p:cNvSpPr/>
              <p:nvPr/>
            </p:nvSpPr>
            <p:spPr>
              <a:xfrm>
                <a:off x="520072" y="1448064"/>
                <a:ext cx="3384376" cy="288032"/>
              </a:xfrm>
              <a:prstGeom prst="trapezoid">
                <a:avLst>
                  <a:gd name="adj" fmla="val 64002"/>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sp>
          <p:nvSpPr>
            <p:cNvPr id="10" name="Trapezoid 9">
              <a:extLst>
                <a:ext uri="{FF2B5EF4-FFF2-40B4-BE49-F238E27FC236}">
                  <a16:creationId xmlns:a16="http://schemas.microsoft.com/office/drawing/2014/main" id="{BBB29598-7E23-C56D-91F5-D3D6198C6C18}"/>
                </a:ext>
              </a:extLst>
            </p:cNvPr>
            <p:cNvSpPr/>
            <p:nvPr/>
          </p:nvSpPr>
          <p:spPr>
            <a:xfrm flipV="1">
              <a:off x="198088" y="1666117"/>
              <a:ext cx="5146520" cy="1320174"/>
            </a:xfrm>
            <a:prstGeom prst="trapezoid">
              <a:avLst>
                <a:gd name="adj" fmla="val 64002"/>
              </a:avLst>
            </a:prstGeom>
            <a:solidFill>
              <a:schemeClr val="bg1"/>
            </a:solidFill>
            <a:ln>
              <a:noFill/>
            </a:ln>
            <a:effectLst>
              <a:outerShdw blurRad="228600" dist="12700" sx="106000" sy="106000" algn="c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xagon 10">
              <a:extLst>
                <a:ext uri="{FF2B5EF4-FFF2-40B4-BE49-F238E27FC236}">
                  <a16:creationId xmlns:a16="http://schemas.microsoft.com/office/drawing/2014/main" id="{0866FA30-B59E-E6EA-2259-FFF906C5CCCB}"/>
                </a:ext>
              </a:extLst>
            </p:cNvPr>
            <p:cNvSpPr>
              <a:spLocks noChangeAspect="1"/>
            </p:cNvSpPr>
            <p:nvPr/>
          </p:nvSpPr>
          <p:spPr>
            <a:xfrm rot="10800000" flipH="1">
              <a:off x="4120471" y="1449176"/>
              <a:ext cx="1944216" cy="1676048"/>
            </a:xfrm>
            <a:prstGeom prst="hexagon">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F6100FE-2E71-7088-94EA-EE2916C89D00}"/>
                </a:ext>
              </a:extLst>
            </p:cNvPr>
            <p:cNvSpPr txBox="1"/>
            <p:nvPr/>
          </p:nvSpPr>
          <p:spPr>
            <a:xfrm>
              <a:off x="661686" y="1791996"/>
              <a:ext cx="3557580" cy="1133387"/>
            </a:xfrm>
            <a:prstGeom prst="rect">
              <a:avLst/>
            </a:prstGeom>
            <a:noFill/>
          </p:spPr>
          <p:txBody>
            <a:bodyPr wrap="square" rtlCol="0">
              <a:spAutoFit/>
            </a:bodyPr>
            <a:lstStyle/>
            <a:p>
              <a:pPr algn="r">
                <a:lnSpc>
                  <a:spcPct val="115000"/>
                </a:lnSpc>
              </a:pPr>
              <a:r>
                <a:rPr lang="en-IN" sz="2000" dirty="0">
                  <a:effectLst/>
                  <a:latin typeface="Calibri" panose="020F0502020204030204" pitchFamily="34" charset="0"/>
                  <a:ea typeface="Calibri" panose="020F0502020204030204" pitchFamily="34" charset="0"/>
                </a:rPr>
                <a:t>E.g. </a:t>
              </a:r>
              <a:r>
                <a:rPr lang="en-IN" sz="2000" dirty="0">
                  <a:latin typeface="Calibri" panose="020F0502020204030204" pitchFamily="34" charset="0"/>
                  <a:ea typeface="Calibri" panose="020F0502020204030204" pitchFamily="34" charset="0"/>
                </a:rPr>
                <a:t>1: </a:t>
              </a:r>
              <a:r>
                <a:rPr lang="en-IN" sz="2000" b="1" dirty="0">
                  <a:effectLst/>
                  <a:latin typeface="Calibri" panose="020F0502020204030204" pitchFamily="34" charset="0"/>
                  <a:ea typeface="Calibri" panose="020F0502020204030204" pitchFamily="34" charset="0"/>
                </a:rPr>
                <a:t>Could</a:t>
              </a:r>
              <a:r>
                <a:rPr lang="en-IN" sz="2000" dirty="0">
                  <a:effectLst/>
                  <a:latin typeface="Calibri" panose="020F0502020204030204" pitchFamily="34" charset="0"/>
                  <a:ea typeface="Calibri" panose="020F0502020204030204" pitchFamily="34" charset="0"/>
                </a:rPr>
                <a:t> I borrow your pen?</a:t>
              </a:r>
            </a:p>
            <a:p>
              <a:pPr algn="r">
                <a:lnSpc>
                  <a:spcPct val="115000"/>
                </a:lnSpc>
              </a:pPr>
              <a:r>
                <a:rPr lang="en-IN" sz="2000" dirty="0">
                  <a:effectLst/>
                  <a:latin typeface="Calibri" panose="020F0502020204030204" pitchFamily="34" charset="0"/>
                  <a:ea typeface="Calibri" panose="020F0502020204030204" pitchFamily="34" charset="0"/>
                </a:rPr>
                <a:t>E.g. 2: </a:t>
              </a:r>
              <a:r>
                <a:rPr lang="en-IN" sz="2000" b="1" dirty="0">
                  <a:effectLst/>
                  <a:latin typeface="Calibri" panose="020F0502020204030204" pitchFamily="34" charset="0"/>
                  <a:ea typeface="Calibri" panose="020F0502020204030204" pitchFamily="34" charset="0"/>
                </a:rPr>
                <a:t>Could</a:t>
              </a:r>
              <a:r>
                <a:rPr lang="en-IN" sz="2000" dirty="0">
                  <a:effectLst/>
                  <a:latin typeface="Calibri" panose="020F0502020204030204" pitchFamily="34" charset="0"/>
                  <a:ea typeface="Calibri" panose="020F0502020204030204" pitchFamily="34" charset="0"/>
                </a:rPr>
                <a:t> you lend me your book for a day? </a:t>
              </a:r>
              <a:endParaRPr lang="en-US" sz="2000" dirty="0"/>
            </a:p>
          </p:txBody>
        </p:sp>
        <p:sp>
          <p:nvSpPr>
            <p:cNvPr id="7" name="Hexagon 6">
              <a:extLst>
                <a:ext uri="{FF2B5EF4-FFF2-40B4-BE49-F238E27FC236}">
                  <a16:creationId xmlns:a16="http://schemas.microsoft.com/office/drawing/2014/main" id="{C4C838CA-6028-B46F-2D68-BE44A81BE0DC}"/>
                </a:ext>
              </a:extLst>
            </p:cNvPr>
            <p:cNvSpPr>
              <a:spLocks noChangeAspect="1"/>
            </p:cNvSpPr>
            <p:nvPr/>
          </p:nvSpPr>
          <p:spPr>
            <a:xfrm rot="10800000" flipH="1" flipV="1">
              <a:off x="4137077" y="1545954"/>
              <a:ext cx="1912318" cy="1497766"/>
            </a:xfrm>
            <a:prstGeom prst="hexagon">
              <a:avLst/>
            </a:prstGeom>
            <a:solidFill>
              <a:schemeClr val="bg1"/>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000" dirty="0">
                  <a:solidFill>
                    <a:srgbClr val="0E1509"/>
                  </a:solidFill>
                </a:rPr>
                <a:t>To ask permission or make a request</a:t>
              </a:r>
            </a:p>
          </p:txBody>
        </p:sp>
      </p:grpSp>
      <p:grpSp>
        <p:nvGrpSpPr>
          <p:cNvPr id="12" name="Group 11">
            <a:extLst>
              <a:ext uri="{FF2B5EF4-FFF2-40B4-BE49-F238E27FC236}">
                <a16:creationId xmlns:a16="http://schemas.microsoft.com/office/drawing/2014/main" id="{DC47D275-6ABA-9A66-7AFB-2E3A9332D4FC}"/>
              </a:ext>
            </a:extLst>
          </p:cNvPr>
          <p:cNvGrpSpPr/>
          <p:nvPr/>
        </p:nvGrpSpPr>
        <p:grpSpPr>
          <a:xfrm>
            <a:off x="6154821" y="4448661"/>
            <a:ext cx="5988074" cy="1676050"/>
            <a:chOff x="5951984" y="3356992"/>
            <a:chExt cx="6048671" cy="1677160"/>
          </a:xfrm>
        </p:grpSpPr>
        <p:grpSp>
          <p:nvGrpSpPr>
            <p:cNvPr id="13" name="Group 12">
              <a:extLst>
                <a:ext uri="{FF2B5EF4-FFF2-40B4-BE49-F238E27FC236}">
                  <a16:creationId xmlns:a16="http://schemas.microsoft.com/office/drawing/2014/main" id="{D98E7370-CF60-0CA6-79C4-9B12FF0D1EBC}"/>
                </a:ext>
              </a:extLst>
            </p:cNvPr>
            <p:cNvGrpSpPr/>
            <p:nvPr/>
          </p:nvGrpSpPr>
          <p:grpSpPr>
            <a:xfrm>
              <a:off x="5951984" y="3356992"/>
              <a:ext cx="6048671" cy="1677160"/>
              <a:chOff x="5591945" y="3263511"/>
              <a:chExt cx="6048671" cy="1677160"/>
            </a:xfrm>
          </p:grpSpPr>
          <p:sp>
            <p:nvSpPr>
              <p:cNvPr id="16" name="Trapezoid 15">
                <a:extLst>
                  <a:ext uri="{FF2B5EF4-FFF2-40B4-BE49-F238E27FC236}">
                    <a16:creationId xmlns:a16="http://schemas.microsoft.com/office/drawing/2014/main" id="{A04C3EF3-E4A3-DD63-E19D-224DB4DAC8F7}"/>
                  </a:ext>
                </a:extLst>
              </p:cNvPr>
              <p:cNvSpPr/>
              <p:nvPr/>
            </p:nvSpPr>
            <p:spPr>
              <a:xfrm flipH="1" flipV="1">
                <a:off x="6312024" y="3430985"/>
                <a:ext cx="5328592" cy="1296144"/>
              </a:xfrm>
              <a:prstGeom prst="trapezoid">
                <a:avLst>
                  <a:gd name="adj" fmla="val 6400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a:extLst>
                  <a:ext uri="{FF2B5EF4-FFF2-40B4-BE49-F238E27FC236}">
                    <a16:creationId xmlns:a16="http://schemas.microsoft.com/office/drawing/2014/main" id="{AB6EED34-1E60-1FF0-080C-E256D46B8E28}"/>
                  </a:ext>
                </a:extLst>
              </p:cNvPr>
              <p:cNvSpPr/>
              <p:nvPr/>
            </p:nvSpPr>
            <p:spPr>
              <a:xfrm flipH="1">
                <a:off x="7752184" y="3263511"/>
                <a:ext cx="3384376" cy="288032"/>
              </a:xfrm>
              <a:prstGeom prst="trapezoid">
                <a:avLst>
                  <a:gd name="adj" fmla="val 64002"/>
                </a:avLst>
              </a:prstGeom>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rapezoid 17">
                <a:extLst>
                  <a:ext uri="{FF2B5EF4-FFF2-40B4-BE49-F238E27FC236}">
                    <a16:creationId xmlns:a16="http://schemas.microsoft.com/office/drawing/2014/main" id="{02D8FC93-E50E-4F41-DF3C-6748484EE311}"/>
                  </a:ext>
                </a:extLst>
              </p:cNvPr>
              <p:cNvSpPr/>
              <p:nvPr/>
            </p:nvSpPr>
            <p:spPr>
              <a:xfrm flipH="1" flipV="1">
                <a:off x="6312024" y="3478963"/>
                <a:ext cx="5146520" cy="1320174"/>
              </a:xfrm>
              <a:prstGeom prst="trapezoid">
                <a:avLst>
                  <a:gd name="adj" fmla="val 64002"/>
                </a:avLst>
              </a:prstGeom>
              <a:solidFill>
                <a:schemeClr val="bg1"/>
              </a:solidFill>
              <a:ln>
                <a:noFill/>
              </a:ln>
              <a:effectLst>
                <a:outerShdw blurRad="228600" dist="12700" sx="106000" sy="106000" algn="c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exagon 18">
                <a:extLst>
                  <a:ext uri="{FF2B5EF4-FFF2-40B4-BE49-F238E27FC236}">
                    <a16:creationId xmlns:a16="http://schemas.microsoft.com/office/drawing/2014/main" id="{6C9A82E4-E56C-AEEA-E4FE-2033379E8ABB}"/>
                  </a:ext>
                </a:extLst>
              </p:cNvPr>
              <p:cNvSpPr>
                <a:spLocks noChangeAspect="1"/>
              </p:cNvSpPr>
              <p:nvPr/>
            </p:nvSpPr>
            <p:spPr>
              <a:xfrm rot="10800000">
                <a:off x="5591945" y="3264623"/>
                <a:ext cx="1944216" cy="1676048"/>
              </a:xfrm>
              <a:prstGeom prst="hexagon">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24D14FC2-93DC-D2B3-4243-70CDC2514387}"/>
                </a:ext>
              </a:extLst>
            </p:cNvPr>
            <p:cNvSpPr txBox="1"/>
            <p:nvPr/>
          </p:nvSpPr>
          <p:spPr>
            <a:xfrm>
              <a:off x="7992632" y="3877546"/>
              <a:ext cx="3456384" cy="707886"/>
            </a:xfrm>
            <a:prstGeom prst="rect">
              <a:avLst/>
            </a:prstGeom>
            <a:noFill/>
          </p:spPr>
          <p:txBody>
            <a:bodyPr wrap="square" rtlCol="0">
              <a:spAutoFit/>
            </a:bodyPr>
            <a:lstStyle/>
            <a:p>
              <a:r>
                <a:rPr lang="en-US" sz="2000" dirty="0">
                  <a:effectLst/>
                  <a:latin typeface="Calibri" panose="020F0502020204030204" pitchFamily="34" charset="0"/>
                  <a:ea typeface="Calibri" panose="020F0502020204030204" pitchFamily="34" charset="0"/>
                </a:rPr>
                <a:t>E.g.</a:t>
              </a:r>
              <a:r>
                <a:rPr lang="en-US" sz="2000" dirty="0">
                  <a:latin typeface="Calibri" panose="020F0502020204030204" pitchFamily="34" charset="0"/>
                  <a:ea typeface="Calibri" panose="020F0502020204030204" pitchFamily="34" charset="0"/>
                </a:rPr>
                <a:t> 1: </a:t>
              </a:r>
              <a:r>
                <a:rPr lang="en-IN" sz="2000" dirty="0">
                  <a:effectLst/>
                  <a:latin typeface="Calibri" panose="020F0502020204030204" pitchFamily="34" charset="0"/>
                  <a:ea typeface="Calibri" panose="020F0502020204030204" pitchFamily="34" charset="0"/>
                </a:rPr>
                <a:t>If I had money, I </a:t>
              </a:r>
              <a:r>
                <a:rPr lang="en-IN" sz="2000" b="1" dirty="0">
                  <a:effectLst/>
                  <a:latin typeface="Calibri" panose="020F0502020204030204" pitchFamily="34" charset="0"/>
                  <a:ea typeface="Calibri" panose="020F0502020204030204" pitchFamily="34" charset="0"/>
                </a:rPr>
                <a:t>could</a:t>
              </a:r>
              <a:r>
                <a:rPr lang="en-IN" sz="2000" dirty="0">
                  <a:effectLst/>
                  <a:latin typeface="Calibri" panose="020F0502020204030204" pitchFamily="34" charset="0"/>
                  <a:ea typeface="Calibri" panose="020F0502020204030204" pitchFamily="34" charset="0"/>
                </a:rPr>
                <a:t> buy that car.</a:t>
              </a:r>
              <a:endParaRPr lang="en-US" sz="2000" dirty="0"/>
            </a:p>
          </p:txBody>
        </p:sp>
        <p:sp>
          <p:nvSpPr>
            <p:cNvPr id="15" name="Hexagon 14">
              <a:extLst>
                <a:ext uri="{FF2B5EF4-FFF2-40B4-BE49-F238E27FC236}">
                  <a16:creationId xmlns:a16="http://schemas.microsoft.com/office/drawing/2014/main" id="{917CD605-1846-2025-18C0-E240AAE0FB3A}"/>
                </a:ext>
              </a:extLst>
            </p:cNvPr>
            <p:cNvSpPr>
              <a:spLocks noChangeAspect="1"/>
            </p:cNvSpPr>
            <p:nvPr/>
          </p:nvSpPr>
          <p:spPr>
            <a:xfrm rot="10800000" flipV="1">
              <a:off x="6027871" y="3445508"/>
              <a:ext cx="1783225" cy="1497766"/>
            </a:xfrm>
            <a:prstGeom prst="hexagon">
              <a:avLst/>
            </a:prstGeom>
            <a:solidFill>
              <a:schemeClr val="bg1"/>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000" dirty="0">
                  <a:solidFill>
                    <a:schemeClr val="accent2"/>
                  </a:solidFill>
                </a:rPr>
                <a:t>To show possibility </a:t>
              </a:r>
            </a:p>
          </p:txBody>
        </p:sp>
      </p:grpSp>
      <p:grpSp>
        <p:nvGrpSpPr>
          <p:cNvPr id="20" name="Group 19">
            <a:extLst>
              <a:ext uri="{FF2B5EF4-FFF2-40B4-BE49-F238E27FC236}">
                <a16:creationId xmlns:a16="http://schemas.microsoft.com/office/drawing/2014/main" id="{8DEB85D7-C3D1-B97F-5BA8-BDF9F842CFCC}"/>
              </a:ext>
            </a:extLst>
          </p:cNvPr>
          <p:cNvGrpSpPr/>
          <p:nvPr/>
        </p:nvGrpSpPr>
        <p:grpSpPr>
          <a:xfrm>
            <a:off x="6122880" y="2655317"/>
            <a:ext cx="6048671" cy="1677160"/>
            <a:chOff x="5951984" y="1482799"/>
            <a:chExt cx="6048671" cy="1677160"/>
          </a:xfrm>
        </p:grpSpPr>
        <p:grpSp>
          <p:nvGrpSpPr>
            <p:cNvPr id="21" name="Group 20">
              <a:extLst>
                <a:ext uri="{FF2B5EF4-FFF2-40B4-BE49-F238E27FC236}">
                  <a16:creationId xmlns:a16="http://schemas.microsoft.com/office/drawing/2014/main" id="{466EA2D2-0508-8384-B76D-B83E61AB4B34}"/>
                </a:ext>
              </a:extLst>
            </p:cNvPr>
            <p:cNvGrpSpPr/>
            <p:nvPr/>
          </p:nvGrpSpPr>
          <p:grpSpPr>
            <a:xfrm>
              <a:off x="5951984" y="1482799"/>
              <a:ext cx="6048671" cy="1677160"/>
              <a:chOff x="5951984" y="1482799"/>
              <a:chExt cx="6048671" cy="1677160"/>
            </a:xfrm>
          </p:grpSpPr>
          <p:sp>
            <p:nvSpPr>
              <p:cNvPr id="23" name="Trapezoid 22">
                <a:extLst>
                  <a:ext uri="{FF2B5EF4-FFF2-40B4-BE49-F238E27FC236}">
                    <a16:creationId xmlns:a16="http://schemas.microsoft.com/office/drawing/2014/main" id="{80B93CC3-FAF7-27FA-0913-AE1A4E4D9D15}"/>
                  </a:ext>
                </a:extLst>
              </p:cNvPr>
              <p:cNvSpPr/>
              <p:nvPr/>
            </p:nvSpPr>
            <p:spPr>
              <a:xfrm flipH="1" flipV="1">
                <a:off x="6672063" y="1650273"/>
                <a:ext cx="5328592" cy="1296144"/>
              </a:xfrm>
              <a:prstGeom prst="trapezoid">
                <a:avLst>
                  <a:gd name="adj" fmla="val 6400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apezoid 23">
                <a:extLst>
                  <a:ext uri="{FF2B5EF4-FFF2-40B4-BE49-F238E27FC236}">
                    <a16:creationId xmlns:a16="http://schemas.microsoft.com/office/drawing/2014/main" id="{F32712C0-8301-E8CF-6E3F-01461D4E86CC}"/>
                  </a:ext>
                </a:extLst>
              </p:cNvPr>
              <p:cNvSpPr/>
              <p:nvPr/>
            </p:nvSpPr>
            <p:spPr>
              <a:xfrm flipH="1">
                <a:off x="8112223" y="1482799"/>
                <a:ext cx="3384376" cy="288032"/>
              </a:xfrm>
              <a:prstGeom prst="trapezoid">
                <a:avLst>
                  <a:gd name="adj" fmla="val 64002"/>
                </a:avLst>
              </a:prstGeom>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Trapezoid 24">
                <a:extLst>
                  <a:ext uri="{FF2B5EF4-FFF2-40B4-BE49-F238E27FC236}">
                    <a16:creationId xmlns:a16="http://schemas.microsoft.com/office/drawing/2014/main" id="{2746A7D1-7822-0B50-EC35-3966E2D7CBBD}"/>
                  </a:ext>
                </a:extLst>
              </p:cNvPr>
              <p:cNvSpPr/>
              <p:nvPr/>
            </p:nvSpPr>
            <p:spPr>
              <a:xfrm flipH="1" flipV="1">
                <a:off x="6672063" y="1698251"/>
                <a:ext cx="5146520" cy="1320174"/>
              </a:xfrm>
              <a:prstGeom prst="trapezoid">
                <a:avLst>
                  <a:gd name="adj" fmla="val 64002"/>
                </a:avLst>
              </a:prstGeom>
              <a:solidFill>
                <a:schemeClr val="bg1"/>
              </a:solidFill>
              <a:ln>
                <a:noFill/>
              </a:ln>
              <a:effectLst>
                <a:outerShdw blurRad="228600" dist="12700" sx="106000" sy="106000" algn="c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a:extLst>
                  <a:ext uri="{FF2B5EF4-FFF2-40B4-BE49-F238E27FC236}">
                    <a16:creationId xmlns:a16="http://schemas.microsoft.com/office/drawing/2014/main" id="{30207DAD-5E48-FF0D-69F4-B66FC8E731F2}"/>
                  </a:ext>
                </a:extLst>
              </p:cNvPr>
              <p:cNvSpPr>
                <a:spLocks noChangeAspect="1"/>
              </p:cNvSpPr>
              <p:nvPr/>
            </p:nvSpPr>
            <p:spPr>
              <a:xfrm rot="10800000">
                <a:off x="5951984" y="1483911"/>
                <a:ext cx="1944216" cy="1676048"/>
              </a:xfrm>
              <a:prstGeom prst="hexagon">
                <a:avLst/>
              </a:prstGeom>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Hexagon 26">
                <a:extLst>
                  <a:ext uri="{FF2B5EF4-FFF2-40B4-BE49-F238E27FC236}">
                    <a16:creationId xmlns:a16="http://schemas.microsoft.com/office/drawing/2014/main" id="{AE04381B-D7DB-A9E9-D371-2C1B7AB87795}"/>
                  </a:ext>
                </a:extLst>
              </p:cNvPr>
              <p:cNvSpPr>
                <a:spLocks noChangeAspect="1"/>
              </p:cNvSpPr>
              <p:nvPr/>
            </p:nvSpPr>
            <p:spPr>
              <a:xfrm rot="10800000" flipV="1">
                <a:off x="6050779" y="1571314"/>
                <a:ext cx="1737410" cy="1497766"/>
              </a:xfrm>
              <a:prstGeom prst="hexagon">
                <a:avLst/>
              </a:prstGeom>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accent1"/>
                    </a:solidFill>
                  </a:rPr>
                  <a:t>To indicate ability in the past</a:t>
                </a:r>
              </a:p>
            </p:txBody>
          </p:sp>
        </p:grpSp>
        <p:sp>
          <p:nvSpPr>
            <p:cNvPr id="22" name="TextBox 21">
              <a:extLst>
                <a:ext uri="{FF2B5EF4-FFF2-40B4-BE49-F238E27FC236}">
                  <a16:creationId xmlns:a16="http://schemas.microsoft.com/office/drawing/2014/main" id="{7B79E8DF-D472-D1AE-22CE-B4B4808600ED}"/>
                </a:ext>
              </a:extLst>
            </p:cNvPr>
            <p:cNvSpPr txBox="1"/>
            <p:nvPr/>
          </p:nvSpPr>
          <p:spPr>
            <a:xfrm>
              <a:off x="7992632" y="1708185"/>
              <a:ext cx="3107987" cy="1323439"/>
            </a:xfrm>
            <a:prstGeom prst="rect">
              <a:avLst/>
            </a:prstGeom>
            <a:noFill/>
          </p:spPr>
          <p:txBody>
            <a:bodyPr wrap="square" rtlCol="0">
              <a:spAutoFit/>
            </a:bodyPr>
            <a:lstStyle/>
            <a:p>
              <a:r>
                <a:rPr lang="en-US" sz="2000" dirty="0">
                  <a:effectLst/>
                  <a:latin typeface="Calibri" panose="020F0502020204030204" pitchFamily="34" charset="0"/>
                  <a:ea typeface="Calibri" panose="020F0502020204030204" pitchFamily="34" charset="0"/>
                </a:rPr>
                <a:t>E.g. 1: </a:t>
              </a:r>
              <a:r>
                <a:rPr lang="en-IN" sz="2000" dirty="0">
                  <a:effectLst/>
                  <a:latin typeface="Calibri" panose="020F0502020204030204" pitchFamily="34" charset="0"/>
                  <a:ea typeface="Calibri" panose="020F0502020204030204" pitchFamily="34" charset="0"/>
                </a:rPr>
                <a:t>I </a:t>
              </a:r>
              <a:r>
                <a:rPr lang="en-IN" sz="2000" b="1" dirty="0">
                  <a:effectLst/>
                  <a:latin typeface="Calibri" panose="020F0502020204030204" pitchFamily="34" charset="0"/>
                  <a:ea typeface="Calibri" panose="020F0502020204030204" pitchFamily="34" charset="0"/>
                </a:rPr>
                <a:t>could</a:t>
              </a:r>
              <a:r>
                <a:rPr lang="en-IN" sz="2000" dirty="0">
                  <a:effectLst/>
                  <a:latin typeface="Calibri" panose="020F0502020204030204" pitchFamily="34" charset="0"/>
                  <a:ea typeface="Calibri" panose="020F0502020204030204" pitchFamily="34" charset="0"/>
                </a:rPr>
                <a:t> walk really fast when I was young.</a:t>
              </a:r>
            </a:p>
            <a:p>
              <a:r>
                <a:rPr lang="en-IN" sz="2000" dirty="0">
                  <a:effectLst/>
                  <a:latin typeface="Calibri" panose="020F0502020204030204" pitchFamily="34" charset="0"/>
                  <a:ea typeface="Calibri" panose="020F0502020204030204" pitchFamily="34" charset="0"/>
                </a:rPr>
                <a:t>E.g. 2: I </a:t>
              </a:r>
              <a:r>
                <a:rPr lang="en-IN" sz="2000" b="1" dirty="0">
                  <a:effectLst/>
                  <a:latin typeface="Calibri" panose="020F0502020204030204" pitchFamily="34" charset="0"/>
                  <a:ea typeface="Calibri" panose="020F0502020204030204" pitchFamily="34" charset="0"/>
                </a:rPr>
                <a:t>could</a:t>
              </a:r>
              <a:r>
                <a:rPr lang="en-IN" sz="2000" dirty="0">
                  <a:effectLst/>
                  <a:latin typeface="Calibri" panose="020F0502020204030204" pitchFamily="34" charset="0"/>
                  <a:ea typeface="Calibri" panose="020F0502020204030204" pitchFamily="34" charset="0"/>
                </a:rPr>
                <a:t> read without glasses till the age of 30.</a:t>
              </a:r>
              <a:endParaRPr lang="en-US" sz="2000" dirty="0"/>
            </a:p>
          </p:txBody>
        </p:sp>
      </p:grpSp>
      <p:grpSp>
        <p:nvGrpSpPr>
          <p:cNvPr id="45" name="Group 44">
            <a:extLst>
              <a:ext uri="{FF2B5EF4-FFF2-40B4-BE49-F238E27FC236}">
                <a16:creationId xmlns:a16="http://schemas.microsoft.com/office/drawing/2014/main" id="{AE44DD8F-F245-3D7A-B993-355AB5954449}"/>
              </a:ext>
            </a:extLst>
          </p:cNvPr>
          <p:cNvGrpSpPr/>
          <p:nvPr/>
        </p:nvGrpSpPr>
        <p:grpSpPr>
          <a:xfrm>
            <a:off x="40722" y="3581799"/>
            <a:ext cx="6406257" cy="1676048"/>
            <a:chOff x="198088" y="3256737"/>
            <a:chExt cx="6406257" cy="1676048"/>
          </a:xfrm>
        </p:grpSpPr>
        <p:sp>
          <p:nvSpPr>
            <p:cNvPr id="40" name="Trapezoid 39">
              <a:extLst>
                <a:ext uri="{FF2B5EF4-FFF2-40B4-BE49-F238E27FC236}">
                  <a16:creationId xmlns:a16="http://schemas.microsoft.com/office/drawing/2014/main" id="{0CA742BE-C581-533D-4C24-6B45F0528D97}"/>
                </a:ext>
              </a:extLst>
            </p:cNvPr>
            <p:cNvSpPr/>
            <p:nvPr/>
          </p:nvSpPr>
          <p:spPr>
            <a:xfrm flipV="1">
              <a:off x="198088" y="3487022"/>
              <a:ext cx="5328592" cy="1296144"/>
            </a:xfrm>
            <a:prstGeom prst="trapezoid">
              <a:avLst>
                <a:gd name="adj" fmla="val 64002"/>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1" name="Trapezoid 40">
              <a:extLst>
                <a:ext uri="{FF2B5EF4-FFF2-40B4-BE49-F238E27FC236}">
                  <a16:creationId xmlns:a16="http://schemas.microsoft.com/office/drawing/2014/main" id="{1F0D00F8-4A26-D35C-CC99-A6F1292D5E34}"/>
                </a:ext>
              </a:extLst>
            </p:cNvPr>
            <p:cNvSpPr/>
            <p:nvPr/>
          </p:nvSpPr>
          <p:spPr>
            <a:xfrm>
              <a:off x="702144" y="3319548"/>
              <a:ext cx="3384376" cy="288032"/>
            </a:xfrm>
            <a:prstGeom prst="trapezoid">
              <a:avLst>
                <a:gd name="adj" fmla="val 64002"/>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4" name="Trapezoid 33">
              <a:extLst>
                <a:ext uri="{FF2B5EF4-FFF2-40B4-BE49-F238E27FC236}">
                  <a16:creationId xmlns:a16="http://schemas.microsoft.com/office/drawing/2014/main" id="{B1495B60-B5FD-D1BF-245E-26EECA39849C}"/>
                </a:ext>
              </a:extLst>
            </p:cNvPr>
            <p:cNvSpPr/>
            <p:nvPr/>
          </p:nvSpPr>
          <p:spPr>
            <a:xfrm flipV="1">
              <a:off x="368878" y="3536460"/>
              <a:ext cx="5502382" cy="1320174"/>
            </a:xfrm>
            <a:prstGeom prst="trapezoid">
              <a:avLst>
                <a:gd name="adj" fmla="val 64002"/>
              </a:avLst>
            </a:prstGeom>
            <a:solidFill>
              <a:schemeClr val="bg1"/>
            </a:solidFill>
            <a:ln>
              <a:noFill/>
            </a:ln>
            <a:effectLst>
              <a:outerShdw blurRad="228600" dist="12700" sx="106000" sy="106000" algn="c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8AD93965-3C78-FCDC-DDD1-0CEA6BD0F3DD}"/>
                </a:ext>
              </a:extLst>
            </p:cNvPr>
            <p:cNvSpPr txBox="1"/>
            <p:nvPr/>
          </p:nvSpPr>
          <p:spPr>
            <a:xfrm>
              <a:off x="952474" y="3487022"/>
              <a:ext cx="4184062" cy="1415772"/>
            </a:xfrm>
            <a:prstGeom prst="rect">
              <a:avLst/>
            </a:prstGeom>
            <a:noFill/>
          </p:spPr>
          <p:txBody>
            <a:bodyPr wrap="square" rtlCol="0">
              <a:spAutoFit/>
            </a:bodyPr>
            <a:lstStyle/>
            <a:p>
              <a:pPr>
                <a:lnSpc>
                  <a:spcPct val="115000"/>
                </a:lnSpc>
              </a:pPr>
              <a:r>
                <a:rPr lang="en-US" sz="1950" dirty="0">
                  <a:effectLst/>
                  <a:latin typeface="Calibri" panose="020F0502020204030204" pitchFamily="34" charset="0"/>
                  <a:ea typeface="Calibri" panose="020F0502020204030204" pitchFamily="34" charset="0"/>
                </a:rPr>
                <a:t>Direct speech –</a:t>
              </a:r>
            </a:p>
            <a:p>
              <a:pPr>
                <a:lnSpc>
                  <a:spcPct val="115000"/>
                </a:lnSpc>
              </a:pPr>
              <a:r>
                <a:rPr lang="en-US" sz="1950" dirty="0">
                  <a:effectLst/>
                  <a:latin typeface="Calibri" panose="020F0502020204030204" pitchFamily="34" charset="0"/>
                  <a:ea typeface="Calibri" panose="020F0502020204030204" pitchFamily="34" charset="0"/>
                </a:rPr>
                <a:t>S</a:t>
              </a:r>
              <a:r>
                <a:rPr lang="en-IN" sz="1950" dirty="0" err="1">
                  <a:effectLst/>
                  <a:latin typeface="Calibri" panose="020F0502020204030204" pitchFamily="34" charset="0"/>
                  <a:ea typeface="Calibri" panose="020F0502020204030204" pitchFamily="34" charset="0"/>
                </a:rPr>
                <a:t>hyam</a:t>
              </a:r>
              <a:r>
                <a:rPr lang="en-IN" sz="1950" dirty="0">
                  <a:effectLst/>
                  <a:latin typeface="Calibri" panose="020F0502020204030204" pitchFamily="34" charset="0"/>
                  <a:ea typeface="Calibri" panose="020F0502020204030204" pitchFamily="34" charset="0"/>
                </a:rPr>
                <a:t> said, “I </a:t>
              </a:r>
              <a:r>
                <a:rPr lang="en-IN" sz="1950" b="1" dirty="0">
                  <a:effectLst/>
                  <a:latin typeface="Calibri" panose="020F0502020204030204" pitchFamily="34" charset="0"/>
                  <a:ea typeface="Calibri" panose="020F0502020204030204" pitchFamily="34" charset="0"/>
                </a:rPr>
                <a:t>can</a:t>
              </a:r>
              <a:r>
                <a:rPr lang="en-IN" sz="1950" dirty="0">
                  <a:effectLst/>
                  <a:latin typeface="Calibri" panose="020F0502020204030204" pitchFamily="34" charset="0"/>
                  <a:ea typeface="Calibri" panose="020F0502020204030204" pitchFamily="34" charset="0"/>
                </a:rPr>
                <a:t> walk alone.”</a:t>
              </a:r>
            </a:p>
            <a:p>
              <a:r>
                <a:rPr lang="en-IN" sz="1950" dirty="0">
                  <a:effectLst/>
                  <a:latin typeface="Calibri" panose="020F0502020204030204" pitchFamily="34" charset="0"/>
                  <a:ea typeface="Calibri" panose="020F0502020204030204" pitchFamily="34" charset="0"/>
                </a:rPr>
                <a:t>Indirect speech – </a:t>
              </a:r>
            </a:p>
            <a:p>
              <a:r>
                <a:rPr lang="en-IN" sz="1950" dirty="0">
                  <a:effectLst/>
                  <a:latin typeface="Calibri" panose="020F0502020204030204" pitchFamily="34" charset="0"/>
                  <a:ea typeface="Calibri" panose="020F0502020204030204" pitchFamily="34" charset="0"/>
                </a:rPr>
                <a:t>   Shyam said that he </a:t>
              </a:r>
              <a:r>
                <a:rPr lang="en-IN" sz="1950" b="1" dirty="0">
                  <a:effectLst/>
                  <a:latin typeface="Calibri" panose="020F0502020204030204" pitchFamily="34" charset="0"/>
                  <a:ea typeface="Calibri" panose="020F0502020204030204" pitchFamily="34" charset="0"/>
                </a:rPr>
                <a:t>could</a:t>
              </a:r>
              <a:r>
                <a:rPr lang="en-IN" sz="1950" dirty="0">
                  <a:effectLst/>
                  <a:latin typeface="Calibri" panose="020F0502020204030204" pitchFamily="34" charset="0"/>
                  <a:ea typeface="Calibri" panose="020F0502020204030204" pitchFamily="34" charset="0"/>
                </a:rPr>
                <a:t> walk alone.</a:t>
              </a:r>
              <a:endParaRPr lang="en-US" sz="1950" dirty="0"/>
            </a:p>
          </p:txBody>
        </p:sp>
        <p:grpSp>
          <p:nvGrpSpPr>
            <p:cNvPr id="3" name="Group 2">
              <a:extLst>
                <a:ext uri="{FF2B5EF4-FFF2-40B4-BE49-F238E27FC236}">
                  <a16:creationId xmlns:a16="http://schemas.microsoft.com/office/drawing/2014/main" id="{8C655F24-5CD7-F113-0435-2342F60659F2}"/>
                </a:ext>
              </a:extLst>
            </p:cNvPr>
            <p:cNvGrpSpPr/>
            <p:nvPr/>
          </p:nvGrpSpPr>
          <p:grpSpPr>
            <a:xfrm>
              <a:off x="4662947" y="3256737"/>
              <a:ext cx="1941398" cy="1676048"/>
              <a:chOff x="4227104" y="4687102"/>
              <a:chExt cx="1941398" cy="1676048"/>
            </a:xfrm>
          </p:grpSpPr>
          <p:sp>
            <p:nvSpPr>
              <p:cNvPr id="35" name="Hexagon 34">
                <a:extLst>
                  <a:ext uri="{FF2B5EF4-FFF2-40B4-BE49-F238E27FC236}">
                    <a16:creationId xmlns:a16="http://schemas.microsoft.com/office/drawing/2014/main" id="{2882717F-1A53-DB59-8F92-20FB40A7FFB8}"/>
                  </a:ext>
                </a:extLst>
              </p:cNvPr>
              <p:cNvSpPr>
                <a:spLocks noChangeAspect="1"/>
              </p:cNvSpPr>
              <p:nvPr/>
            </p:nvSpPr>
            <p:spPr>
              <a:xfrm rot="10800000" flipH="1">
                <a:off x="4227104" y="4687102"/>
                <a:ext cx="1941398" cy="1676048"/>
              </a:xfrm>
              <a:prstGeom prst="hexagon">
                <a:avLst/>
              </a:prstGeom>
              <a:solidFill>
                <a:srgbClr val="7030A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31" name="Hexagon 30">
                <a:extLst>
                  <a:ext uri="{FF2B5EF4-FFF2-40B4-BE49-F238E27FC236}">
                    <a16:creationId xmlns:a16="http://schemas.microsoft.com/office/drawing/2014/main" id="{2912110C-F0B9-3ACA-8ADE-3784B58FEE6A}"/>
                  </a:ext>
                </a:extLst>
              </p:cNvPr>
              <p:cNvSpPr>
                <a:spLocks noChangeAspect="1"/>
              </p:cNvSpPr>
              <p:nvPr/>
            </p:nvSpPr>
            <p:spPr>
              <a:xfrm rot="10800000" flipH="1" flipV="1">
                <a:off x="4306705" y="4777980"/>
                <a:ext cx="1820321" cy="1497766"/>
              </a:xfrm>
              <a:prstGeom prst="hexagon">
                <a:avLst/>
              </a:prstGeom>
              <a:solidFill>
                <a:schemeClr val="bg1"/>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000" dirty="0">
                    <a:solidFill>
                      <a:srgbClr val="7030A0"/>
                    </a:solidFill>
                  </a:rPr>
                  <a:t>As past tense for ‘can’ in indirect speech</a:t>
                </a:r>
              </a:p>
            </p:txBody>
          </p:sp>
        </p:grpSp>
      </p:grpSp>
      <p:pic>
        <p:nvPicPr>
          <p:cNvPr id="36" name="Graphic 35" descr="Pen with solid fill">
            <a:extLst>
              <a:ext uri="{FF2B5EF4-FFF2-40B4-BE49-F238E27FC236}">
                <a16:creationId xmlns:a16="http://schemas.microsoft.com/office/drawing/2014/main" id="{C58A3148-E172-06D7-C151-C237F7C2AB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90890" y="1118982"/>
            <a:ext cx="914400" cy="914400"/>
          </a:xfrm>
          <a:prstGeom prst="rect">
            <a:avLst/>
          </a:prstGeom>
        </p:spPr>
      </p:pic>
      <p:pic>
        <p:nvPicPr>
          <p:cNvPr id="38" name="Graphic 37" descr="Car with solid fill">
            <a:extLst>
              <a:ext uri="{FF2B5EF4-FFF2-40B4-BE49-F238E27FC236}">
                <a16:creationId xmlns:a16="http://schemas.microsoft.com/office/drawing/2014/main" id="{170939D9-324E-F1BA-B460-B7BBB3DC1FC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68350" y="5576694"/>
            <a:ext cx="914400" cy="914400"/>
          </a:xfrm>
          <a:prstGeom prst="rect">
            <a:avLst/>
          </a:prstGeom>
        </p:spPr>
      </p:pic>
    </p:spTree>
    <p:extLst>
      <p:ext uri="{BB962C8B-B14F-4D97-AF65-F5344CB8AC3E}">
        <p14:creationId xmlns:p14="http://schemas.microsoft.com/office/powerpoint/2010/main" val="2977347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strips(downLeft)">
                                      <p:cBhvr>
                                        <p:cTn id="7" dur="1000"/>
                                        <p:tgtEl>
                                          <p:spTgt spid="43"/>
                                        </p:tgtEl>
                                      </p:cBhvr>
                                    </p:animEffect>
                                  </p:childTnLst>
                                </p:cTn>
                              </p:par>
                              <p:par>
                                <p:cTn id="8" presetID="1"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8" presetClass="entr" presetSubtype="6"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strips(downRight)">
                                      <p:cBhvr>
                                        <p:cTn id="14" dur="1000"/>
                                        <p:tgtEl>
                                          <p:spTgt spid="20"/>
                                        </p:tgtEl>
                                      </p:cBhvr>
                                    </p:animEffect>
                                  </p:childTnLst>
                                </p:cTn>
                              </p:par>
                              <p:par>
                                <p:cTn id="15" presetID="1"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nodeType="click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strips(downLeft)">
                                      <p:cBhvr>
                                        <p:cTn id="21" dur="1000"/>
                                        <p:tgtEl>
                                          <p:spTgt spid="45"/>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6"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strips(downRight)">
                                      <p:cBhvr>
                                        <p:cTn id="2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70320E-EEBB-060A-391B-8F659FD576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D68E3F-E233-6C82-F195-CA471F4EBE8A}"/>
              </a:ext>
            </a:extLst>
          </p:cNvPr>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nchor="ctr" anchorCtr="0"/>
          <a:lstStyle/>
          <a:p>
            <a:r>
              <a:rPr lang="en-US" dirty="0"/>
              <a:t>2. Would</a:t>
            </a:r>
            <a:endParaRPr lang="en-IN" dirty="0"/>
          </a:p>
        </p:txBody>
      </p:sp>
      <p:grpSp>
        <p:nvGrpSpPr>
          <p:cNvPr id="4" name="Group 3">
            <a:extLst>
              <a:ext uri="{FF2B5EF4-FFF2-40B4-BE49-F238E27FC236}">
                <a16:creationId xmlns:a16="http://schemas.microsoft.com/office/drawing/2014/main" id="{09046388-DA94-D91B-EBF4-4ABE9527789A}"/>
              </a:ext>
            </a:extLst>
          </p:cNvPr>
          <p:cNvGrpSpPr/>
          <p:nvPr/>
        </p:nvGrpSpPr>
        <p:grpSpPr>
          <a:xfrm>
            <a:off x="181818" y="2420452"/>
            <a:ext cx="6048671" cy="1677160"/>
            <a:chOff x="181818" y="2420452"/>
            <a:chExt cx="6048671" cy="1677160"/>
          </a:xfrm>
        </p:grpSpPr>
        <p:grpSp>
          <p:nvGrpSpPr>
            <p:cNvPr id="5" name="Group 4">
              <a:extLst>
                <a:ext uri="{FF2B5EF4-FFF2-40B4-BE49-F238E27FC236}">
                  <a16:creationId xmlns:a16="http://schemas.microsoft.com/office/drawing/2014/main" id="{8708BCAB-A67A-A9EA-D46E-6F99A3D95835}"/>
                </a:ext>
              </a:extLst>
            </p:cNvPr>
            <p:cNvGrpSpPr/>
            <p:nvPr/>
          </p:nvGrpSpPr>
          <p:grpSpPr>
            <a:xfrm flipH="1">
              <a:off x="181818" y="2420452"/>
              <a:ext cx="6048671" cy="1677160"/>
              <a:chOff x="5591945" y="3263511"/>
              <a:chExt cx="6048671" cy="1677160"/>
            </a:xfrm>
          </p:grpSpPr>
          <p:sp>
            <p:nvSpPr>
              <p:cNvPr id="8" name="Trapezoid 7">
                <a:extLst>
                  <a:ext uri="{FF2B5EF4-FFF2-40B4-BE49-F238E27FC236}">
                    <a16:creationId xmlns:a16="http://schemas.microsoft.com/office/drawing/2014/main" id="{4CA940D6-5BEA-A3A4-7B68-2CCCB5BF1165}"/>
                  </a:ext>
                </a:extLst>
              </p:cNvPr>
              <p:cNvSpPr/>
              <p:nvPr/>
            </p:nvSpPr>
            <p:spPr>
              <a:xfrm flipH="1" flipV="1">
                <a:off x="6312024" y="3430985"/>
                <a:ext cx="5328592" cy="1296144"/>
              </a:xfrm>
              <a:prstGeom prst="trapezoid">
                <a:avLst>
                  <a:gd name="adj" fmla="val 64002"/>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Trapezoid 8">
                <a:extLst>
                  <a:ext uri="{FF2B5EF4-FFF2-40B4-BE49-F238E27FC236}">
                    <a16:creationId xmlns:a16="http://schemas.microsoft.com/office/drawing/2014/main" id="{F141DAE6-BACC-C248-4C49-02FFBD8B8522}"/>
                  </a:ext>
                </a:extLst>
              </p:cNvPr>
              <p:cNvSpPr/>
              <p:nvPr/>
            </p:nvSpPr>
            <p:spPr>
              <a:xfrm flipH="1">
                <a:off x="7752184" y="3263511"/>
                <a:ext cx="3384376" cy="288032"/>
              </a:xfrm>
              <a:prstGeom prst="trapezoid">
                <a:avLst>
                  <a:gd name="adj" fmla="val 64002"/>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0" name="Trapezoid 9">
                <a:extLst>
                  <a:ext uri="{FF2B5EF4-FFF2-40B4-BE49-F238E27FC236}">
                    <a16:creationId xmlns:a16="http://schemas.microsoft.com/office/drawing/2014/main" id="{8C50ECDD-B027-322B-6F5D-ABD494EC4850}"/>
                  </a:ext>
                </a:extLst>
              </p:cNvPr>
              <p:cNvSpPr/>
              <p:nvPr/>
            </p:nvSpPr>
            <p:spPr>
              <a:xfrm flipH="1" flipV="1">
                <a:off x="6312024" y="3478963"/>
                <a:ext cx="5146520" cy="1320174"/>
              </a:xfrm>
              <a:prstGeom prst="trapezoid">
                <a:avLst>
                  <a:gd name="adj" fmla="val 64002"/>
                </a:avLst>
              </a:prstGeom>
              <a:solidFill>
                <a:schemeClr val="bg1"/>
              </a:solidFill>
              <a:ln>
                <a:noFill/>
              </a:ln>
              <a:effectLst>
                <a:outerShdw blurRad="228600" dist="12700" sx="106000" sy="106000" algn="c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xagon 10">
                <a:extLst>
                  <a:ext uri="{FF2B5EF4-FFF2-40B4-BE49-F238E27FC236}">
                    <a16:creationId xmlns:a16="http://schemas.microsoft.com/office/drawing/2014/main" id="{4D365D8F-9DB7-CA21-4703-E3D1A638E071}"/>
                  </a:ext>
                </a:extLst>
              </p:cNvPr>
              <p:cNvSpPr>
                <a:spLocks noChangeAspect="1"/>
              </p:cNvSpPr>
              <p:nvPr/>
            </p:nvSpPr>
            <p:spPr>
              <a:xfrm rot="10800000">
                <a:off x="5591945" y="3264623"/>
                <a:ext cx="1944216" cy="1676048"/>
              </a:xfrm>
              <a:prstGeom prst="hexagon">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FD20539B-EE05-C754-D87D-5F24EB603C79}"/>
                </a:ext>
              </a:extLst>
            </p:cNvPr>
            <p:cNvSpPr txBox="1"/>
            <p:nvPr/>
          </p:nvSpPr>
          <p:spPr>
            <a:xfrm>
              <a:off x="780491" y="2906555"/>
              <a:ext cx="3456384" cy="779444"/>
            </a:xfrm>
            <a:prstGeom prst="rect">
              <a:avLst/>
            </a:prstGeom>
            <a:noFill/>
          </p:spPr>
          <p:txBody>
            <a:bodyPr wrap="square" rtlCol="0">
              <a:spAutoFit/>
            </a:bodyPr>
            <a:lstStyle/>
            <a:p>
              <a:pPr algn="r">
                <a:lnSpc>
                  <a:spcPct val="115000"/>
                </a:lnSpc>
              </a:pPr>
              <a:r>
                <a:rPr lang="en-IN" sz="2000" dirty="0">
                  <a:effectLst/>
                  <a:latin typeface="Calibri" panose="020F0502020204030204" pitchFamily="34" charset="0"/>
                  <a:ea typeface="Calibri" panose="020F0502020204030204" pitchFamily="34" charset="0"/>
                </a:rPr>
                <a:t>E.g. </a:t>
              </a:r>
              <a:r>
                <a:rPr lang="en-IN" sz="2000" dirty="0">
                  <a:latin typeface="Calibri" panose="020F0502020204030204" pitchFamily="34" charset="0"/>
                  <a:ea typeface="Calibri" panose="020F0502020204030204" pitchFamily="34" charset="0"/>
                </a:rPr>
                <a:t>1: </a:t>
              </a:r>
              <a:r>
                <a:rPr lang="en-IN" sz="2000" b="1" dirty="0">
                  <a:effectLst/>
                  <a:latin typeface="Calibri" panose="020F0502020204030204" pitchFamily="34" charset="0"/>
                  <a:ea typeface="Calibri" panose="020F0502020204030204" pitchFamily="34" charset="0"/>
                </a:rPr>
                <a:t>Would</a:t>
              </a:r>
              <a:r>
                <a:rPr lang="en-IN" sz="2000" dirty="0">
                  <a:effectLst/>
                  <a:latin typeface="Calibri" panose="020F0502020204030204" pitchFamily="34" charset="0"/>
                  <a:ea typeface="Calibri" panose="020F0502020204030204" pitchFamily="34" charset="0"/>
                </a:rPr>
                <a:t> you please open the door? </a:t>
              </a:r>
            </a:p>
          </p:txBody>
        </p:sp>
        <p:sp>
          <p:nvSpPr>
            <p:cNvPr id="7" name="Hexagon 6">
              <a:extLst>
                <a:ext uri="{FF2B5EF4-FFF2-40B4-BE49-F238E27FC236}">
                  <a16:creationId xmlns:a16="http://schemas.microsoft.com/office/drawing/2014/main" id="{55C7BDB3-2ADA-976C-348E-D74C1D9C01B8}"/>
                </a:ext>
              </a:extLst>
            </p:cNvPr>
            <p:cNvSpPr>
              <a:spLocks noChangeAspect="1"/>
            </p:cNvSpPr>
            <p:nvPr/>
          </p:nvSpPr>
          <p:spPr>
            <a:xfrm rot="10800000" flipH="1" flipV="1">
              <a:off x="4379651" y="2518342"/>
              <a:ext cx="1777626" cy="1497766"/>
            </a:xfrm>
            <a:prstGeom prst="hexagon">
              <a:avLst/>
            </a:prstGeom>
            <a:solidFill>
              <a:schemeClr val="bg1"/>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000" dirty="0">
                  <a:solidFill>
                    <a:srgbClr val="0E1509"/>
                  </a:solidFill>
                </a:rPr>
                <a:t>To make a request</a:t>
              </a:r>
            </a:p>
          </p:txBody>
        </p:sp>
      </p:grpSp>
      <p:grpSp>
        <p:nvGrpSpPr>
          <p:cNvPr id="12" name="Group 11">
            <a:extLst>
              <a:ext uri="{FF2B5EF4-FFF2-40B4-BE49-F238E27FC236}">
                <a16:creationId xmlns:a16="http://schemas.microsoft.com/office/drawing/2014/main" id="{293757B9-9AD0-77E9-FAA5-40F649FCB078}"/>
              </a:ext>
            </a:extLst>
          </p:cNvPr>
          <p:cNvGrpSpPr/>
          <p:nvPr/>
        </p:nvGrpSpPr>
        <p:grpSpPr>
          <a:xfrm>
            <a:off x="5951984" y="3356992"/>
            <a:ext cx="6048671" cy="1677160"/>
            <a:chOff x="5951984" y="3356992"/>
            <a:chExt cx="6048671" cy="1677160"/>
          </a:xfrm>
        </p:grpSpPr>
        <p:grpSp>
          <p:nvGrpSpPr>
            <p:cNvPr id="13" name="Group 12">
              <a:extLst>
                <a:ext uri="{FF2B5EF4-FFF2-40B4-BE49-F238E27FC236}">
                  <a16:creationId xmlns:a16="http://schemas.microsoft.com/office/drawing/2014/main" id="{8CE97B4F-C678-3077-758C-B47463C0ABB3}"/>
                </a:ext>
              </a:extLst>
            </p:cNvPr>
            <p:cNvGrpSpPr/>
            <p:nvPr/>
          </p:nvGrpSpPr>
          <p:grpSpPr>
            <a:xfrm>
              <a:off x="5951984" y="3356992"/>
              <a:ext cx="6048671" cy="1677160"/>
              <a:chOff x="5591945" y="3263511"/>
              <a:chExt cx="6048671" cy="1677160"/>
            </a:xfrm>
          </p:grpSpPr>
          <p:sp>
            <p:nvSpPr>
              <p:cNvPr id="16" name="Trapezoid 15">
                <a:extLst>
                  <a:ext uri="{FF2B5EF4-FFF2-40B4-BE49-F238E27FC236}">
                    <a16:creationId xmlns:a16="http://schemas.microsoft.com/office/drawing/2014/main" id="{6D1DDFB1-3E4B-7D30-59A5-952898F774E6}"/>
                  </a:ext>
                </a:extLst>
              </p:cNvPr>
              <p:cNvSpPr/>
              <p:nvPr/>
            </p:nvSpPr>
            <p:spPr>
              <a:xfrm flipH="1" flipV="1">
                <a:off x="6312024" y="3430985"/>
                <a:ext cx="5328592" cy="1296144"/>
              </a:xfrm>
              <a:prstGeom prst="trapezoid">
                <a:avLst>
                  <a:gd name="adj" fmla="val 6400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a:extLst>
                  <a:ext uri="{FF2B5EF4-FFF2-40B4-BE49-F238E27FC236}">
                    <a16:creationId xmlns:a16="http://schemas.microsoft.com/office/drawing/2014/main" id="{4A76B63B-41EE-E3DB-3F81-C49B89553C7A}"/>
                  </a:ext>
                </a:extLst>
              </p:cNvPr>
              <p:cNvSpPr/>
              <p:nvPr/>
            </p:nvSpPr>
            <p:spPr>
              <a:xfrm flipH="1">
                <a:off x="7752184" y="3263511"/>
                <a:ext cx="3384376" cy="288032"/>
              </a:xfrm>
              <a:prstGeom prst="trapezoid">
                <a:avLst>
                  <a:gd name="adj" fmla="val 64002"/>
                </a:avLst>
              </a:prstGeom>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rapezoid 17">
                <a:extLst>
                  <a:ext uri="{FF2B5EF4-FFF2-40B4-BE49-F238E27FC236}">
                    <a16:creationId xmlns:a16="http://schemas.microsoft.com/office/drawing/2014/main" id="{7EC4BC51-6FAB-B5FC-BA2D-0888CF801806}"/>
                  </a:ext>
                </a:extLst>
              </p:cNvPr>
              <p:cNvSpPr/>
              <p:nvPr/>
            </p:nvSpPr>
            <p:spPr>
              <a:xfrm flipH="1" flipV="1">
                <a:off x="6312024" y="3478963"/>
                <a:ext cx="5146520" cy="1320174"/>
              </a:xfrm>
              <a:prstGeom prst="trapezoid">
                <a:avLst>
                  <a:gd name="adj" fmla="val 64002"/>
                </a:avLst>
              </a:prstGeom>
              <a:solidFill>
                <a:schemeClr val="bg1"/>
              </a:solidFill>
              <a:ln>
                <a:noFill/>
              </a:ln>
              <a:effectLst>
                <a:outerShdw blurRad="228600" dist="12700" sx="106000" sy="106000" algn="c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exagon 18">
                <a:extLst>
                  <a:ext uri="{FF2B5EF4-FFF2-40B4-BE49-F238E27FC236}">
                    <a16:creationId xmlns:a16="http://schemas.microsoft.com/office/drawing/2014/main" id="{6702A96C-1C7A-60F9-82FD-1CC78810015B}"/>
                  </a:ext>
                </a:extLst>
              </p:cNvPr>
              <p:cNvSpPr>
                <a:spLocks noChangeAspect="1"/>
              </p:cNvSpPr>
              <p:nvPr/>
            </p:nvSpPr>
            <p:spPr>
              <a:xfrm rot="10800000">
                <a:off x="5591945" y="3264623"/>
                <a:ext cx="1944216" cy="1676048"/>
              </a:xfrm>
              <a:prstGeom prst="hexagon">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05DF9B8E-3EAE-D702-0C80-9C1AC93FBB26}"/>
                </a:ext>
              </a:extLst>
            </p:cNvPr>
            <p:cNvSpPr txBox="1"/>
            <p:nvPr/>
          </p:nvSpPr>
          <p:spPr>
            <a:xfrm>
              <a:off x="7955125" y="3524466"/>
              <a:ext cx="3456384" cy="1415772"/>
            </a:xfrm>
            <a:prstGeom prst="rect">
              <a:avLst/>
            </a:prstGeom>
            <a:noFill/>
          </p:spPr>
          <p:txBody>
            <a:bodyPr wrap="square" rtlCol="0">
              <a:spAutoFit/>
            </a:bodyPr>
            <a:lstStyle/>
            <a:p>
              <a:pPr>
                <a:lnSpc>
                  <a:spcPct val="115000"/>
                </a:lnSpc>
              </a:pPr>
              <a:r>
                <a:rPr lang="en-US" sz="2000" dirty="0">
                  <a:effectLst/>
                  <a:latin typeface="Calibri" panose="020F0502020204030204" pitchFamily="34" charset="0"/>
                  <a:ea typeface="Calibri" panose="020F0502020204030204" pitchFamily="34" charset="0"/>
                </a:rPr>
                <a:t>Direct speech – </a:t>
              </a:r>
              <a:r>
                <a:rPr lang="en-IN" sz="2000" dirty="0">
                  <a:effectLst/>
                  <a:latin typeface="Calibri" panose="020F0502020204030204" pitchFamily="34" charset="0"/>
                  <a:ea typeface="Calibri" panose="020F0502020204030204" pitchFamily="34" charset="0"/>
                </a:rPr>
                <a:t>He said, “I </a:t>
              </a:r>
              <a:r>
                <a:rPr lang="en-IN" sz="2000" b="1" dirty="0">
                  <a:effectLst/>
                  <a:latin typeface="Calibri" panose="020F0502020204030204" pitchFamily="34" charset="0"/>
                  <a:ea typeface="Calibri" panose="020F0502020204030204" pitchFamily="34" charset="0"/>
                </a:rPr>
                <a:t>will</a:t>
              </a:r>
              <a:r>
                <a:rPr lang="en-IN" sz="2000" dirty="0">
                  <a:effectLst/>
                  <a:latin typeface="Calibri" panose="020F0502020204030204" pitchFamily="34" charset="0"/>
                  <a:ea typeface="Calibri" panose="020F0502020204030204" pitchFamily="34" charset="0"/>
                </a:rPr>
                <a:t> see you tomorrow.”</a:t>
              </a:r>
            </a:p>
            <a:p>
              <a:r>
                <a:rPr lang="en-IN" sz="2000" dirty="0">
                  <a:effectLst/>
                  <a:latin typeface="Calibri" panose="020F0502020204030204" pitchFamily="34" charset="0"/>
                  <a:ea typeface="Calibri" panose="020F0502020204030204" pitchFamily="34" charset="0"/>
                </a:rPr>
                <a:t>Indirect speech – He said that he </a:t>
              </a:r>
              <a:r>
                <a:rPr lang="en-IN" sz="2000" b="1" dirty="0">
                  <a:effectLst/>
                  <a:latin typeface="Calibri" panose="020F0502020204030204" pitchFamily="34" charset="0"/>
                  <a:ea typeface="Calibri" panose="020F0502020204030204" pitchFamily="34" charset="0"/>
                </a:rPr>
                <a:t>would</a:t>
              </a:r>
              <a:r>
                <a:rPr lang="en-IN" sz="2000" dirty="0">
                  <a:effectLst/>
                  <a:latin typeface="Calibri" panose="020F0502020204030204" pitchFamily="34" charset="0"/>
                  <a:ea typeface="Calibri" panose="020F0502020204030204" pitchFamily="34" charset="0"/>
                </a:rPr>
                <a:t> see me tomorrow. </a:t>
              </a:r>
              <a:endParaRPr lang="en-US" sz="2000" dirty="0"/>
            </a:p>
          </p:txBody>
        </p:sp>
        <p:sp>
          <p:nvSpPr>
            <p:cNvPr id="15" name="Hexagon 14">
              <a:extLst>
                <a:ext uri="{FF2B5EF4-FFF2-40B4-BE49-F238E27FC236}">
                  <a16:creationId xmlns:a16="http://schemas.microsoft.com/office/drawing/2014/main" id="{76B95523-3784-7B7C-C840-6A601B6BFE66}"/>
                </a:ext>
              </a:extLst>
            </p:cNvPr>
            <p:cNvSpPr>
              <a:spLocks noChangeAspect="1"/>
            </p:cNvSpPr>
            <p:nvPr/>
          </p:nvSpPr>
          <p:spPr>
            <a:xfrm rot="10800000" flipV="1">
              <a:off x="6015633" y="3450097"/>
              <a:ext cx="1807701" cy="1497766"/>
            </a:xfrm>
            <a:prstGeom prst="hexagon">
              <a:avLst/>
            </a:prstGeom>
            <a:solidFill>
              <a:schemeClr val="bg1"/>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000" dirty="0">
                  <a:solidFill>
                    <a:schemeClr val="accent2"/>
                  </a:solidFill>
                </a:rPr>
                <a:t>As past tense for ‘will’ in indirect speech</a:t>
              </a:r>
            </a:p>
          </p:txBody>
        </p:sp>
      </p:grpSp>
      <p:grpSp>
        <p:nvGrpSpPr>
          <p:cNvPr id="20" name="Group 19">
            <a:extLst>
              <a:ext uri="{FF2B5EF4-FFF2-40B4-BE49-F238E27FC236}">
                <a16:creationId xmlns:a16="http://schemas.microsoft.com/office/drawing/2014/main" id="{1FC517A5-50DB-B922-7825-0C4179A00C5D}"/>
              </a:ext>
            </a:extLst>
          </p:cNvPr>
          <p:cNvGrpSpPr/>
          <p:nvPr/>
        </p:nvGrpSpPr>
        <p:grpSpPr>
          <a:xfrm>
            <a:off x="5951984" y="1482799"/>
            <a:ext cx="6048671" cy="1677160"/>
            <a:chOff x="5951984" y="1482799"/>
            <a:chExt cx="6048671" cy="1677160"/>
          </a:xfrm>
        </p:grpSpPr>
        <p:grpSp>
          <p:nvGrpSpPr>
            <p:cNvPr id="21" name="Group 20">
              <a:extLst>
                <a:ext uri="{FF2B5EF4-FFF2-40B4-BE49-F238E27FC236}">
                  <a16:creationId xmlns:a16="http://schemas.microsoft.com/office/drawing/2014/main" id="{69FA4662-6A67-92A9-7341-91F2139A0D06}"/>
                </a:ext>
              </a:extLst>
            </p:cNvPr>
            <p:cNvGrpSpPr/>
            <p:nvPr/>
          </p:nvGrpSpPr>
          <p:grpSpPr>
            <a:xfrm>
              <a:off x="5951984" y="1482799"/>
              <a:ext cx="6048671" cy="1677160"/>
              <a:chOff x="5951984" y="1482799"/>
              <a:chExt cx="6048671" cy="1677160"/>
            </a:xfrm>
          </p:grpSpPr>
          <p:sp>
            <p:nvSpPr>
              <p:cNvPr id="23" name="Trapezoid 22">
                <a:extLst>
                  <a:ext uri="{FF2B5EF4-FFF2-40B4-BE49-F238E27FC236}">
                    <a16:creationId xmlns:a16="http://schemas.microsoft.com/office/drawing/2014/main" id="{72A16DDA-C44F-A85C-E18D-F2D1C4F786D0}"/>
                  </a:ext>
                </a:extLst>
              </p:cNvPr>
              <p:cNvSpPr/>
              <p:nvPr/>
            </p:nvSpPr>
            <p:spPr>
              <a:xfrm flipH="1" flipV="1">
                <a:off x="6672063" y="1650273"/>
                <a:ext cx="5328592" cy="1296144"/>
              </a:xfrm>
              <a:prstGeom prst="trapezoid">
                <a:avLst>
                  <a:gd name="adj" fmla="val 6400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apezoid 23">
                <a:extLst>
                  <a:ext uri="{FF2B5EF4-FFF2-40B4-BE49-F238E27FC236}">
                    <a16:creationId xmlns:a16="http://schemas.microsoft.com/office/drawing/2014/main" id="{9D937234-45EE-F522-BEC5-893AA7185F79}"/>
                  </a:ext>
                </a:extLst>
              </p:cNvPr>
              <p:cNvSpPr/>
              <p:nvPr/>
            </p:nvSpPr>
            <p:spPr>
              <a:xfrm flipH="1">
                <a:off x="8112223" y="1482799"/>
                <a:ext cx="3384376" cy="288032"/>
              </a:xfrm>
              <a:prstGeom prst="trapezoid">
                <a:avLst>
                  <a:gd name="adj" fmla="val 64002"/>
                </a:avLst>
              </a:prstGeom>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Trapezoid 24">
                <a:extLst>
                  <a:ext uri="{FF2B5EF4-FFF2-40B4-BE49-F238E27FC236}">
                    <a16:creationId xmlns:a16="http://schemas.microsoft.com/office/drawing/2014/main" id="{E4F0AD9C-AB4D-2642-7CAE-7AB4A3833F4D}"/>
                  </a:ext>
                </a:extLst>
              </p:cNvPr>
              <p:cNvSpPr/>
              <p:nvPr/>
            </p:nvSpPr>
            <p:spPr>
              <a:xfrm flipH="1" flipV="1">
                <a:off x="6672063" y="1698251"/>
                <a:ext cx="5146520" cy="1320174"/>
              </a:xfrm>
              <a:prstGeom prst="trapezoid">
                <a:avLst>
                  <a:gd name="adj" fmla="val 64002"/>
                </a:avLst>
              </a:prstGeom>
              <a:solidFill>
                <a:schemeClr val="bg1"/>
              </a:solidFill>
              <a:ln>
                <a:noFill/>
              </a:ln>
              <a:effectLst>
                <a:outerShdw blurRad="228600" dist="12700" sx="106000" sy="106000" algn="c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a:extLst>
                  <a:ext uri="{FF2B5EF4-FFF2-40B4-BE49-F238E27FC236}">
                    <a16:creationId xmlns:a16="http://schemas.microsoft.com/office/drawing/2014/main" id="{7AE1AD15-EF6A-5517-D1E7-53C7E61FCF38}"/>
                  </a:ext>
                </a:extLst>
              </p:cNvPr>
              <p:cNvSpPr>
                <a:spLocks noChangeAspect="1"/>
              </p:cNvSpPr>
              <p:nvPr/>
            </p:nvSpPr>
            <p:spPr>
              <a:xfrm rot="10800000">
                <a:off x="5951984" y="1483911"/>
                <a:ext cx="1944216" cy="1676048"/>
              </a:xfrm>
              <a:prstGeom prst="hexagon">
                <a:avLst/>
              </a:prstGeom>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Hexagon 26">
                <a:extLst>
                  <a:ext uri="{FF2B5EF4-FFF2-40B4-BE49-F238E27FC236}">
                    <a16:creationId xmlns:a16="http://schemas.microsoft.com/office/drawing/2014/main" id="{FDBAA1BC-A0B7-62C0-92B9-614DEB0035CF}"/>
                  </a:ext>
                </a:extLst>
              </p:cNvPr>
              <p:cNvSpPr>
                <a:spLocks noChangeAspect="1"/>
              </p:cNvSpPr>
              <p:nvPr/>
            </p:nvSpPr>
            <p:spPr>
              <a:xfrm rot="10800000" flipV="1">
                <a:off x="6024741" y="1571314"/>
                <a:ext cx="1806378" cy="1497766"/>
              </a:xfrm>
              <a:prstGeom prst="hexagon">
                <a:avLst/>
              </a:prstGeom>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accent1"/>
                    </a:solidFill>
                  </a:rPr>
                  <a:t>To express a desire</a:t>
                </a:r>
              </a:p>
            </p:txBody>
          </p:sp>
        </p:grpSp>
        <p:sp>
          <p:nvSpPr>
            <p:cNvPr id="22" name="TextBox 21">
              <a:extLst>
                <a:ext uri="{FF2B5EF4-FFF2-40B4-BE49-F238E27FC236}">
                  <a16:creationId xmlns:a16="http://schemas.microsoft.com/office/drawing/2014/main" id="{01A1FD05-9F83-32FA-850E-3ECE1A36BE97}"/>
                </a:ext>
              </a:extLst>
            </p:cNvPr>
            <p:cNvSpPr txBox="1"/>
            <p:nvPr/>
          </p:nvSpPr>
          <p:spPr>
            <a:xfrm>
              <a:off x="7992633" y="1708185"/>
              <a:ext cx="2911342" cy="1323439"/>
            </a:xfrm>
            <a:prstGeom prst="rect">
              <a:avLst/>
            </a:prstGeom>
            <a:noFill/>
          </p:spPr>
          <p:txBody>
            <a:bodyPr wrap="square" rtlCol="0">
              <a:spAutoFit/>
            </a:bodyPr>
            <a:lstStyle/>
            <a:p>
              <a:pPr algn="just"/>
              <a:r>
                <a:rPr lang="en-US" sz="2000" dirty="0">
                  <a:effectLst/>
                  <a:latin typeface="Calibri" panose="020F0502020204030204" pitchFamily="34" charset="0"/>
                  <a:ea typeface="Calibri" panose="020F0502020204030204" pitchFamily="34" charset="0"/>
                </a:rPr>
                <a:t>E.g. 1: </a:t>
              </a:r>
              <a:r>
                <a:rPr lang="en-IN" sz="2000" dirty="0">
                  <a:effectLst/>
                  <a:latin typeface="Calibri" panose="020F0502020204030204" pitchFamily="34" charset="0"/>
                  <a:ea typeface="Calibri" panose="020F0502020204030204" pitchFamily="34" charset="0"/>
                </a:rPr>
                <a:t>I </a:t>
              </a:r>
              <a:r>
                <a:rPr lang="en-IN" sz="2000" b="1" dirty="0">
                  <a:effectLst/>
                  <a:latin typeface="Calibri" panose="020F0502020204030204" pitchFamily="34" charset="0"/>
                  <a:ea typeface="Calibri" panose="020F0502020204030204" pitchFamily="34" charset="0"/>
                </a:rPr>
                <a:t>would</a:t>
              </a:r>
              <a:r>
                <a:rPr lang="en-IN" sz="2000" dirty="0">
                  <a:effectLst/>
                  <a:latin typeface="Calibri" panose="020F0502020204030204" pitchFamily="34" charset="0"/>
                  <a:ea typeface="Calibri" panose="020F0502020204030204" pitchFamily="34" charset="0"/>
                </a:rPr>
                <a:t> like to give him something.</a:t>
              </a:r>
            </a:p>
            <a:p>
              <a:r>
                <a:rPr lang="en-IN" sz="2000" dirty="0">
                  <a:effectLst/>
                  <a:latin typeface="Calibri" panose="020F0502020204030204" pitchFamily="34" charset="0"/>
                  <a:ea typeface="Calibri" panose="020F0502020204030204" pitchFamily="34" charset="0"/>
                </a:rPr>
                <a:t>E.g. 2: I </a:t>
              </a:r>
              <a:r>
                <a:rPr lang="en-IN" sz="2000" b="1" dirty="0">
                  <a:effectLst/>
                  <a:latin typeface="Calibri" panose="020F0502020204030204" pitchFamily="34" charset="0"/>
                  <a:ea typeface="Calibri" panose="020F0502020204030204" pitchFamily="34" charset="0"/>
                </a:rPr>
                <a:t>would</a:t>
              </a:r>
              <a:r>
                <a:rPr lang="en-IN" sz="2000" dirty="0">
                  <a:effectLst/>
                  <a:latin typeface="Calibri" panose="020F0502020204030204" pitchFamily="34" charset="0"/>
                  <a:ea typeface="Calibri" panose="020F0502020204030204" pitchFamily="34" charset="0"/>
                </a:rPr>
                <a:t> not go to the party alone.</a:t>
              </a:r>
              <a:endParaRPr lang="en-US" sz="2000" dirty="0"/>
            </a:p>
          </p:txBody>
        </p:sp>
      </p:grpSp>
      <p:grpSp>
        <p:nvGrpSpPr>
          <p:cNvPr id="28" name="Group 27">
            <a:extLst>
              <a:ext uri="{FF2B5EF4-FFF2-40B4-BE49-F238E27FC236}">
                <a16:creationId xmlns:a16="http://schemas.microsoft.com/office/drawing/2014/main" id="{9FBFAEBE-B00F-2DF2-E545-FE03A4E23D77}"/>
              </a:ext>
            </a:extLst>
          </p:cNvPr>
          <p:cNvGrpSpPr/>
          <p:nvPr/>
        </p:nvGrpSpPr>
        <p:grpSpPr>
          <a:xfrm>
            <a:off x="181818" y="4273390"/>
            <a:ext cx="6048671" cy="1677160"/>
            <a:chOff x="181818" y="4273390"/>
            <a:chExt cx="6048671" cy="1677160"/>
          </a:xfrm>
        </p:grpSpPr>
        <p:grpSp>
          <p:nvGrpSpPr>
            <p:cNvPr id="29" name="Group 28">
              <a:extLst>
                <a:ext uri="{FF2B5EF4-FFF2-40B4-BE49-F238E27FC236}">
                  <a16:creationId xmlns:a16="http://schemas.microsoft.com/office/drawing/2014/main" id="{A309A395-6068-DCFB-426F-0220A7277F02}"/>
                </a:ext>
              </a:extLst>
            </p:cNvPr>
            <p:cNvGrpSpPr/>
            <p:nvPr/>
          </p:nvGrpSpPr>
          <p:grpSpPr>
            <a:xfrm flipH="1">
              <a:off x="181818" y="4273390"/>
              <a:ext cx="6048671" cy="1677160"/>
              <a:chOff x="5591945" y="3263511"/>
              <a:chExt cx="6048671" cy="1677160"/>
            </a:xfrm>
          </p:grpSpPr>
          <p:sp>
            <p:nvSpPr>
              <p:cNvPr id="32" name="Trapezoid 31">
                <a:extLst>
                  <a:ext uri="{FF2B5EF4-FFF2-40B4-BE49-F238E27FC236}">
                    <a16:creationId xmlns:a16="http://schemas.microsoft.com/office/drawing/2014/main" id="{7C120E66-5069-77E2-E0F7-A8A60D6E87BC}"/>
                  </a:ext>
                </a:extLst>
              </p:cNvPr>
              <p:cNvSpPr/>
              <p:nvPr/>
            </p:nvSpPr>
            <p:spPr>
              <a:xfrm flipH="1" flipV="1">
                <a:off x="6312024" y="3430985"/>
                <a:ext cx="5328592" cy="1296144"/>
              </a:xfrm>
              <a:prstGeom prst="trapezoid">
                <a:avLst>
                  <a:gd name="adj" fmla="val 64002"/>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3" name="Trapezoid 32">
                <a:extLst>
                  <a:ext uri="{FF2B5EF4-FFF2-40B4-BE49-F238E27FC236}">
                    <a16:creationId xmlns:a16="http://schemas.microsoft.com/office/drawing/2014/main" id="{E509BE84-E760-5301-1A8F-0D2105632C7B}"/>
                  </a:ext>
                </a:extLst>
              </p:cNvPr>
              <p:cNvSpPr/>
              <p:nvPr/>
            </p:nvSpPr>
            <p:spPr>
              <a:xfrm flipH="1">
                <a:off x="7752184" y="3263511"/>
                <a:ext cx="3384376" cy="288032"/>
              </a:xfrm>
              <a:prstGeom prst="trapezoid">
                <a:avLst>
                  <a:gd name="adj" fmla="val 64002"/>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4" name="Trapezoid 33">
                <a:extLst>
                  <a:ext uri="{FF2B5EF4-FFF2-40B4-BE49-F238E27FC236}">
                    <a16:creationId xmlns:a16="http://schemas.microsoft.com/office/drawing/2014/main" id="{25B5E17A-D3F3-755D-CAC6-B134E320DFBA}"/>
                  </a:ext>
                </a:extLst>
              </p:cNvPr>
              <p:cNvSpPr/>
              <p:nvPr/>
            </p:nvSpPr>
            <p:spPr>
              <a:xfrm flipH="1" flipV="1">
                <a:off x="6312024" y="3478963"/>
                <a:ext cx="5146520" cy="1320174"/>
              </a:xfrm>
              <a:prstGeom prst="trapezoid">
                <a:avLst>
                  <a:gd name="adj" fmla="val 64002"/>
                </a:avLst>
              </a:prstGeom>
              <a:solidFill>
                <a:schemeClr val="bg1"/>
              </a:solidFill>
              <a:ln>
                <a:noFill/>
              </a:ln>
              <a:effectLst>
                <a:outerShdw blurRad="228600" dist="12700" sx="106000" sy="106000" algn="c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34">
                <a:extLst>
                  <a:ext uri="{FF2B5EF4-FFF2-40B4-BE49-F238E27FC236}">
                    <a16:creationId xmlns:a16="http://schemas.microsoft.com/office/drawing/2014/main" id="{82689374-B3B8-02C2-01B6-F2BEFE4D7536}"/>
                  </a:ext>
                </a:extLst>
              </p:cNvPr>
              <p:cNvSpPr>
                <a:spLocks noChangeAspect="1"/>
              </p:cNvSpPr>
              <p:nvPr/>
            </p:nvSpPr>
            <p:spPr>
              <a:xfrm rot="10800000">
                <a:off x="5591945" y="3264623"/>
                <a:ext cx="1944216" cy="1676048"/>
              </a:xfrm>
              <a:prstGeom prst="hexagon">
                <a:avLst/>
              </a:prstGeom>
              <a:solidFill>
                <a:srgbClr val="FFC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grpSp>
        <p:sp>
          <p:nvSpPr>
            <p:cNvPr id="30" name="TextBox 29">
              <a:extLst>
                <a:ext uri="{FF2B5EF4-FFF2-40B4-BE49-F238E27FC236}">
                  <a16:creationId xmlns:a16="http://schemas.microsoft.com/office/drawing/2014/main" id="{63A8EA56-E752-F12B-6193-89D7F1C6C42A}"/>
                </a:ext>
              </a:extLst>
            </p:cNvPr>
            <p:cNvSpPr txBox="1"/>
            <p:nvPr/>
          </p:nvSpPr>
          <p:spPr>
            <a:xfrm>
              <a:off x="658773" y="4573378"/>
              <a:ext cx="3568574" cy="1133387"/>
            </a:xfrm>
            <a:prstGeom prst="rect">
              <a:avLst/>
            </a:prstGeom>
            <a:noFill/>
          </p:spPr>
          <p:txBody>
            <a:bodyPr wrap="square" rtlCol="0">
              <a:spAutoFit/>
            </a:bodyPr>
            <a:lstStyle/>
            <a:p>
              <a:pPr algn="r">
                <a:lnSpc>
                  <a:spcPct val="115000"/>
                </a:lnSpc>
              </a:pPr>
              <a:r>
                <a:rPr lang="en-US" sz="2000" dirty="0">
                  <a:latin typeface="Calibri" panose="020F0502020204030204" pitchFamily="34" charset="0"/>
                  <a:ea typeface="Calibri" panose="020F0502020204030204" pitchFamily="34" charset="0"/>
                </a:rPr>
                <a:t>E.g. 1:</a:t>
              </a:r>
              <a:r>
                <a:rPr lang="en-IN" sz="2000" dirty="0">
                  <a:effectLst/>
                  <a:latin typeface="Calibri" panose="020F0502020204030204" pitchFamily="34" charset="0"/>
                  <a:ea typeface="Calibri" panose="020F0502020204030204" pitchFamily="34" charset="0"/>
                </a:rPr>
                <a:t> During her school days, she </a:t>
              </a:r>
              <a:r>
                <a:rPr lang="en-IN" sz="2000" b="1" dirty="0">
                  <a:effectLst/>
                  <a:latin typeface="Calibri" panose="020F0502020204030204" pitchFamily="34" charset="0"/>
                  <a:ea typeface="Calibri" panose="020F0502020204030204" pitchFamily="34" charset="0"/>
                </a:rPr>
                <a:t>would </a:t>
              </a:r>
              <a:r>
                <a:rPr lang="en-IN" sz="2000" dirty="0">
                  <a:effectLst/>
                  <a:latin typeface="Calibri" panose="020F0502020204030204" pitchFamily="34" charset="0"/>
                  <a:ea typeface="Calibri" panose="020F0502020204030204" pitchFamily="34" charset="0"/>
                </a:rPr>
                <a:t>complete her homework by 5 p.m.</a:t>
              </a:r>
              <a:endParaRPr lang="en-US" sz="2000" dirty="0"/>
            </a:p>
          </p:txBody>
        </p:sp>
        <p:sp>
          <p:nvSpPr>
            <p:cNvPr id="31" name="Hexagon 30">
              <a:extLst>
                <a:ext uri="{FF2B5EF4-FFF2-40B4-BE49-F238E27FC236}">
                  <a16:creationId xmlns:a16="http://schemas.microsoft.com/office/drawing/2014/main" id="{2FAF215B-F7F0-D745-96EB-AD140A4BCA0B}"/>
                </a:ext>
              </a:extLst>
            </p:cNvPr>
            <p:cNvSpPr>
              <a:spLocks noChangeAspect="1"/>
            </p:cNvSpPr>
            <p:nvPr/>
          </p:nvSpPr>
          <p:spPr>
            <a:xfrm rot="10800000" flipH="1" flipV="1">
              <a:off x="4385452" y="4373803"/>
              <a:ext cx="1765122" cy="1497766"/>
            </a:xfrm>
            <a:prstGeom prst="hexagon">
              <a:avLst/>
            </a:prstGeom>
            <a:solidFill>
              <a:schemeClr val="bg1"/>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000" dirty="0">
                  <a:solidFill>
                    <a:srgbClr val="362900"/>
                  </a:solidFill>
                </a:rPr>
                <a:t>To indicate past activity</a:t>
              </a:r>
            </a:p>
          </p:txBody>
        </p:sp>
      </p:grpSp>
      <p:pic>
        <p:nvPicPr>
          <p:cNvPr id="37" name="Graphic 36" descr="Door Closed with solid fill">
            <a:extLst>
              <a:ext uri="{FF2B5EF4-FFF2-40B4-BE49-F238E27FC236}">
                <a16:creationId xmlns:a16="http://schemas.microsoft.com/office/drawing/2014/main" id="{2B82857D-DFB1-2D01-FDC8-427624F16B9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47821" y="1425660"/>
            <a:ext cx="914400" cy="914400"/>
          </a:xfrm>
          <a:prstGeom prst="rect">
            <a:avLst/>
          </a:prstGeom>
        </p:spPr>
      </p:pic>
      <p:pic>
        <p:nvPicPr>
          <p:cNvPr id="42" name="Graphic 41" descr="Books with solid fill">
            <a:extLst>
              <a:ext uri="{FF2B5EF4-FFF2-40B4-BE49-F238E27FC236}">
                <a16:creationId xmlns:a16="http://schemas.microsoft.com/office/drawing/2014/main" id="{A6E60663-4049-31A4-D27D-C8A5474B683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89414" y="5108522"/>
            <a:ext cx="914400" cy="914400"/>
          </a:xfrm>
          <a:prstGeom prst="rect">
            <a:avLst/>
          </a:prstGeom>
        </p:spPr>
      </p:pic>
    </p:spTree>
    <p:extLst>
      <p:ext uri="{BB962C8B-B14F-4D97-AF65-F5344CB8AC3E}">
        <p14:creationId xmlns:p14="http://schemas.microsoft.com/office/powerpoint/2010/main" val="2255428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strips(downRight)">
                                      <p:cBhvr>
                                        <p:cTn id="7" dur="1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1000"/>
                                        <p:tgtEl>
                                          <p:spTgt spid="4"/>
                                        </p:tgtEl>
                                      </p:cBhvr>
                                    </p:animEffect>
                                  </p:childTnLst>
                                </p:cTn>
                              </p:par>
                              <p:par>
                                <p:cTn id="13" presetID="1"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8" presetClass="entr" presetSubtype="6"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strips(downRight)">
                                      <p:cBhvr>
                                        <p:cTn id="19" dur="1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strips(downLeft)">
                                      <p:cBhvr>
                                        <p:cTn id="24" dur="1000"/>
                                        <p:tgtEl>
                                          <p:spTgt spid="28"/>
                                        </p:tgtEl>
                                      </p:cBhvr>
                                    </p:animEffect>
                                  </p:childTnLst>
                                </p:cTn>
                              </p:par>
                              <p:par>
                                <p:cTn id="25" presetID="1" presetClass="entr" presetSubtype="0"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7F3BE5-DC8A-09F8-107F-5E1FA08F92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87DD5E-BF67-5572-00E3-FAECD1B0CF0C}"/>
              </a:ext>
            </a:extLst>
          </p:cNvPr>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nchor="ctr" anchorCtr="0"/>
          <a:lstStyle/>
          <a:p>
            <a:r>
              <a:rPr lang="en-US" dirty="0"/>
              <a:t>3. Should</a:t>
            </a:r>
            <a:endParaRPr lang="en-IN" dirty="0"/>
          </a:p>
        </p:txBody>
      </p:sp>
      <p:grpSp>
        <p:nvGrpSpPr>
          <p:cNvPr id="4" name="Group 3">
            <a:extLst>
              <a:ext uri="{FF2B5EF4-FFF2-40B4-BE49-F238E27FC236}">
                <a16:creationId xmlns:a16="http://schemas.microsoft.com/office/drawing/2014/main" id="{6EF8D114-83DB-3D91-D166-CD2C982041DD}"/>
              </a:ext>
            </a:extLst>
          </p:cNvPr>
          <p:cNvGrpSpPr/>
          <p:nvPr/>
        </p:nvGrpSpPr>
        <p:grpSpPr>
          <a:xfrm>
            <a:off x="1477016" y="1707459"/>
            <a:ext cx="10522989" cy="1184669"/>
            <a:chOff x="317415" y="1840902"/>
            <a:chExt cx="8385957" cy="1184669"/>
          </a:xfrm>
        </p:grpSpPr>
        <p:sp>
          <p:nvSpPr>
            <p:cNvPr id="5" name="Rectangle 4">
              <a:extLst>
                <a:ext uri="{FF2B5EF4-FFF2-40B4-BE49-F238E27FC236}">
                  <a16:creationId xmlns:a16="http://schemas.microsoft.com/office/drawing/2014/main" id="{54EEE11B-90CF-12DA-F422-D575982F7B39}"/>
                </a:ext>
              </a:extLst>
            </p:cNvPr>
            <p:cNvSpPr/>
            <p:nvPr/>
          </p:nvSpPr>
          <p:spPr>
            <a:xfrm>
              <a:off x="569288" y="1890344"/>
              <a:ext cx="2202428" cy="1069545"/>
            </a:xfrm>
            <a:prstGeom prst="rect">
              <a:avLst/>
            </a:prstGeom>
            <a:gradFill>
              <a:gsLst>
                <a:gs pos="0">
                  <a:schemeClr val="accent1">
                    <a:lumMod val="83000"/>
                  </a:schemeClr>
                </a:gs>
                <a:gs pos="100000">
                  <a:schemeClr val="accent1">
                    <a:lumMod val="8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panose="020F0502020204030204" pitchFamily="34" charset="0"/>
                <a:cs typeface="Calibri" panose="020F0502020204030204" pitchFamily="34" charset="0"/>
              </a:endParaRPr>
            </a:p>
          </p:txBody>
        </p:sp>
        <p:sp>
          <p:nvSpPr>
            <p:cNvPr id="6" name="Rounded Rectangle 6">
              <a:extLst>
                <a:ext uri="{FF2B5EF4-FFF2-40B4-BE49-F238E27FC236}">
                  <a16:creationId xmlns:a16="http://schemas.microsoft.com/office/drawing/2014/main" id="{1B55835B-EE9B-6623-A792-9060995F10B2}"/>
                </a:ext>
              </a:extLst>
            </p:cNvPr>
            <p:cNvSpPr/>
            <p:nvPr/>
          </p:nvSpPr>
          <p:spPr>
            <a:xfrm>
              <a:off x="924642" y="1840902"/>
              <a:ext cx="7778730" cy="1175412"/>
            </a:xfrm>
            <a:prstGeom prst="roundRect">
              <a:avLst>
                <a:gd name="adj" fmla="val 5329"/>
              </a:avLst>
            </a:prstGeom>
            <a:solidFill>
              <a:schemeClr val="bg1"/>
            </a:solidFill>
            <a:ln>
              <a:noFill/>
            </a:ln>
            <a:effectLst>
              <a:outerShdw blurRad="63500" sx="102000" sy="102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Calibri" panose="020F0502020204030204" pitchFamily="34" charset="0"/>
                <a:cs typeface="Calibri" panose="020F0502020204030204" pitchFamily="34" charset="0"/>
              </a:endParaRPr>
            </a:p>
          </p:txBody>
        </p:sp>
        <p:sp>
          <p:nvSpPr>
            <p:cNvPr id="7" name="Isosceles Triangle 3">
              <a:extLst>
                <a:ext uri="{FF2B5EF4-FFF2-40B4-BE49-F238E27FC236}">
                  <a16:creationId xmlns:a16="http://schemas.microsoft.com/office/drawing/2014/main" id="{5236C057-EAE0-0906-1243-59E23729F74C}"/>
                </a:ext>
              </a:extLst>
            </p:cNvPr>
            <p:cNvSpPr/>
            <p:nvPr/>
          </p:nvSpPr>
          <p:spPr>
            <a:xfrm rot="5400000">
              <a:off x="354108" y="1853651"/>
              <a:ext cx="1070443" cy="1143829"/>
            </a:xfrm>
            <a:custGeom>
              <a:avLst/>
              <a:gdLst/>
              <a:ahLst/>
              <a:cxnLst/>
              <a:rect l="l" t="t" r="r" b="b"/>
              <a:pathLst>
                <a:path w="1886866" h="2016224">
                  <a:moveTo>
                    <a:pt x="943433" y="0"/>
                  </a:moveTo>
                  <a:lnTo>
                    <a:pt x="1886866" y="1584176"/>
                  </a:lnTo>
                  <a:cubicBezTo>
                    <a:pt x="1683465" y="1844743"/>
                    <a:pt x="1336825" y="2016224"/>
                    <a:pt x="943433" y="2016224"/>
                  </a:cubicBezTo>
                  <a:cubicBezTo>
                    <a:pt x="550041" y="2016224"/>
                    <a:pt x="203402" y="1844743"/>
                    <a:pt x="0" y="158417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Calibri" panose="020F0502020204030204" pitchFamily="34" charset="0"/>
                <a:cs typeface="Calibri" panose="020F0502020204030204" pitchFamily="34" charset="0"/>
              </a:endParaRPr>
            </a:p>
          </p:txBody>
        </p:sp>
        <p:sp>
          <p:nvSpPr>
            <p:cNvPr id="8" name="Rounded Rectangle 9">
              <a:extLst>
                <a:ext uri="{FF2B5EF4-FFF2-40B4-BE49-F238E27FC236}">
                  <a16:creationId xmlns:a16="http://schemas.microsoft.com/office/drawing/2014/main" id="{81F11EB1-82E1-357D-0EB8-E0AA5586A68D}"/>
                </a:ext>
              </a:extLst>
            </p:cNvPr>
            <p:cNvSpPr/>
            <p:nvPr/>
          </p:nvSpPr>
          <p:spPr>
            <a:xfrm>
              <a:off x="3509715" y="1843508"/>
              <a:ext cx="5133648" cy="1182063"/>
            </a:xfrm>
            <a:custGeom>
              <a:avLst/>
              <a:gdLst/>
              <a:ahLst/>
              <a:cxnLst/>
              <a:rect l="l" t="t" r="r" b="b"/>
              <a:pathLst>
                <a:path w="5264968" h="1008113">
                  <a:moveTo>
                    <a:pt x="0" y="0"/>
                  </a:moveTo>
                  <a:lnTo>
                    <a:pt x="5211246" y="0"/>
                  </a:lnTo>
                  <a:cubicBezTo>
                    <a:pt x="5240916" y="0"/>
                    <a:pt x="5264968" y="24052"/>
                    <a:pt x="5264968" y="53722"/>
                  </a:cubicBezTo>
                  <a:lnTo>
                    <a:pt x="5264968" y="954391"/>
                  </a:lnTo>
                  <a:cubicBezTo>
                    <a:pt x="5264968" y="984061"/>
                    <a:pt x="5240916" y="1008113"/>
                    <a:pt x="5211246" y="1008113"/>
                  </a:cubicBezTo>
                  <a:lnTo>
                    <a:pt x="0" y="1008113"/>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C0106754-6E64-0C39-23F8-C040820EF70D}"/>
                </a:ext>
              </a:extLst>
            </p:cNvPr>
            <p:cNvSpPr txBox="1"/>
            <p:nvPr/>
          </p:nvSpPr>
          <p:spPr>
            <a:xfrm>
              <a:off x="1584272" y="2225061"/>
              <a:ext cx="2550319" cy="400110"/>
            </a:xfrm>
            <a:prstGeom prst="rect">
              <a:avLst/>
            </a:prstGeom>
            <a:noFill/>
          </p:spPr>
          <p:txBody>
            <a:bodyPr wrap="square" lIns="108000" rIns="108000" rtlCol="0" anchor="ctr">
              <a:spAutoFit/>
            </a:bodyPr>
            <a:lstStyle/>
            <a:p>
              <a:r>
                <a:rPr lang="en-IN" altLang="ko-KR" sz="2000" dirty="0">
                  <a:solidFill>
                    <a:schemeClr val="accent1"/>
                  </a:solidFill>
                  <a:latin typeface="Calibri" panose="020F0502020204030204" pitchFamily="34" charset="0"/>
                  <a:cs typeface="Calibri" panose="020F0502020204030204" pitchFamily="34" charset="0"/>
                </a:rPr>
                <a:t>To give advice</a:t>
              </a:r>
              <a:endParaRPr lang="ko-KR" altLang="en-US" sz="2000" dirty="0">
                <a:solidFill>
                  <a:schemeClr val="accent1"/>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E42BCE27-16C1-52BE-7F14-B02D73C6A78D}"/>
                </a:ext>
              </a:extLst>
            </p:cNvPr>
            <p:cNvSpPr txBox="1"/>
            <p:nvPr/>
          </p:nvSpPr>
          <p:spPr>
            <a:xfrm>
              <a:off x="3668031" y="2038886"/>
              <a:ext cx="4783467" cy="779444"/>
            </a:xfrm>
            <a:prstGeom prst="rect">
              <a:avLst/>
            </a:prstGeom>
            <a:noFill/>
          </p:spPr>
          <p:txBody>
            <a:bodyPr wrap="square" lIns="108000" rIns="108000" rtlCol="0">
              <a:spAutoFit/>
            </a:bodyPr>
            <a:lstStyle/>
            <a:p>
              <a:pPr>
                <a:lnSpc>
                  <a:spcPct val="115000"/>
                </a:lnSpc>
              </a:pPr>
              <a:r>
                <a:rPr lang="en-US"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E.g. 1: </a:t>
              </a:r>
              <a:r>
                <a:rPr lang="en-IN" sz="2000" dirty="0">
                  <a:solidFill>
                    <a:schemeClr val="bg1"/>
                  </a:solidFill>
                  <a:effectLst/>
                  <a:latin typeface="Calibri" panose="020F0502020204030204" pitchFamily="34" charset="0"/>
                  <a:ea typeface="Calibri" panose="020F0502020204030204" pitchFamily="34" charset="0"/>
                </a:rPr>
                <a:t>You </a:t>
              </a:r>
              <a:r>
                <a:rPr lang="en-IN" sz="2000" b="1" dirty="0">
                  <a:solidFill>
                    <a:schemeClr val="bg1"/>
                  </a:solidFill>
                  <a:effectLst/>
                  <a:latin typeface="Calibri" panose="020F0502020204030204" pitchFamily="34" charset="0"/>
                  <a:ea typeface="Calibri" panose="020F0502020204030204" pitchFamily="34" charset="0"/>
                </a:rPr>
                <a:t>should </a:t>
              </a:r>
              <a:r>
                <a:rPr lang="en-IN" sz="2000" dirty="0">
                  <a:solidFill>
                    <a:schemeClr val="bg1"/>
                  </a:solidFill>
                  <a:effectLst/>
                  <a:latin typeface="Calibri" panose="020F0502020204030204" pitchFamily="34" charset="0"/>
                  <a:ea typeface="Calibri" panose="020F0502020204030204" pitchFamily="34" charset="0"/>
                </a:rPr>
                <a:t>take help from your friend.</a:t>
              </a:r>
            </a:p>
            <a:p>
              <a:pPr>
                <a:lnSpc>
                  <a:spcPct val="115000"/>
                </a:lnSpc>
              </a:pPr>
              <a:r>
                <a:rPr lang="en-IN" sz="2000" dirty="0">
                  <a:solidFill>
                    <a:schemeClr val="bg1"/>
                  </a:solidFill>
                  <a:latin typeface="Calibri" panose="020F0502020204030204" pitchFamily="34" charset="0"/>
                  <a:ea typeface="Calibri" panose="020F0502020204030204" pitchFamily="34" charset="0"/>
                </a:rPr>
                <a:t>E.g. 2: </a:t>
              </a:r>
              <a:r>
                <a:rPr lang="en-IN" sz="2000" dirty="0">
                  <a:solidFill>
                    <a:schemeClr val="bg1"/>
                  </a:solidFill>
                  <a:effectLst/>
                  <a:latin typeface="Calibri" panose="020F0502020204030204" pitchFamily="34" charset="0"/>
                  <a:ea typeface="Calibri" panose="020F0502020204030204" pitchFamily="34" charset="0"/>
                </a:rPr>
                <a:t>Meera </a:t>
              </a:r>
              <a:r>
                <a:rPr lang="en-IN" sz="2000" b="1" dirty="0">
                  <a:solidFill>
                    <a:schemeClr val="bg1"/>
                  </a:solidFill>
                  <a:effectLst/>
                  <a:latin typeface="Calibri" panose="020F0502020204030204" pitchFamily="34" charset="0"/>
                  <a:ea typeface="Calibri" panose="020F0502020204030204" pitchFamily="34" charset="0"/>
                </a:rPr>
                <a:t>should</a:t>
              </a:r>
              <a:r>
                <a:rPr lang="en-IN" sz="2000" dirty="0">
                  <a:solidFill>
                    <a:schemeClr val="bg1"/>
                  </a:solidFill>
                  <a:effectLst/>
                  <a:latin typeface="Calibri" panose="020F0502020204030204" pitchFamily="34" charset="0"/>
                  <a:ea typeface="Calibri" panose="020F0502020204030204" pitchFamily="34" charset="0"/>
                </a:rPr>
                <a:t> do the project herself.</a:t>
              </a:r>
              <a:endParaRPr lang="ko-KR" altLang="en-US" sz="2000" b="1" dirty="0">
                <a:solidFill>
                  <a:schemeClr val="bg1"/>
                </a:solidFill>
                <a:latin typeface="Calibri" panose="020F0502020204030204" pitchFamily="34" charset="0"/>
                <a:cs typeface="Calibri" panose="020F0502020204030204" pitchFamily="34" charset="0"/>
              </a:endParaRPr>
            </a:p>
          </p:txBody>
        </p:sp>
      </p:grpSp>
      <p:grpSp>
        <p:nvGrpSpPr>
          <p:cNvPr id="12" name="Group 11">
            <a:extLst>
              <a:ext uri="{FF2B5EF4-FFF2-40B4-BE49-F238E27FC236}">
                <a16:creationId xmlns:a16="http://schemas.microsoft.com/office/drawing/2014/main" id="{87B9C196-85FA-E445-D560-96B5B3CE7279}"/>
              </a:ext>
            </a:extLst>
          </p:cNvPr>
          <p:cNvGrpSpPr/>
          <p:nvPr/>
        </p:nvGrpSpPr>
        <p:grpSpPr>
          <a:xfrm>
            <a:off x="1466857" y="3061126"/>
            <a:ext cx="10533148" cy="1183521"/>
            <a:chOff x="317415" y="3306329"/>
            <a:chExt cx="8212560" cy="1183521"/>
          </a:xfrm>
        </p:grpSpPr>
        <p:sp>
          <p:nvSpPr>
            <p:cNvPr id="13" name="Rectangle 12">
              <a:extLst>
                <a:ext uri="{FF2B5EF4-FFF2-40B4-BE49-F238E27FC236}">
                  <a16:creationId xmlns:a16="http://schemas.microsoft.com/office/drawing/2014/main" id="{D5A12D36-B067-61AB-6A6F-8E54C17D13B5}"/>
                </a:ext>
              </a:extLst>
            </p:cNvPr>
            <p:cNvSpPr/>
            <p:nvPr/>
          </p:nvSpPr>
          <p:spPr>
            <a:xfrm>
              <a:off x="569288" y="3355771"/>
              <a:ext cx="2202428" cy="1069545"/>
            </a:xfrm>
            <a:prstGeom prst="rect">
              <a:avLst/>
            </a:prstGeom>
            <a:gradFill>
              <a:gsLst>
                <a:gs pos="0">
                  <a:schemeClr val="accent2">
                    <a:lumMod val="84000"/>
                  </a:schemeClr>
                </a:gs>
                <a:gs pos="100000">
                  <a:schemeClr val="accent2">
                    <a:lumMod val="8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Calibri" panose="020F0502020204030204" pitchFamily="34" charset="0"/>
                <a:cs typeface="Calibri" panose="020F0502020204030204" pitchFamily="34" charset="0"/>
              </a:endParaRPr>
            </a:p>
          </p:txBody>
        </p:sp>
        <p:sp>
          <p:nvSpPr>
            <p:cNvPr id="14" name="Rounded Rectangle 31">
              <a:extLst>
                <a:ext uri="{FF2B5EF4-FFF2-40B4-BE49-F238E27FC236}">
                  <a16:creationId xmlns:a16="http://schemas.microsoft.com/office/drawing/2014/main" id="{FCAB5119-291C-B8D6-5D63-73BA9EB22958}"/>
                </a:ext>
              </a:extLst>
            </p:cNvPr>
            <p:cNvSpPr/>
            <p:nvPr/>
          </p:nvSpPr>
          <p:spPr>
            <a:xfrm>
              <a:off x="924644" y="3306329"/>
              <a:ext cx="7605331" cy="1175412"/>
            </a:xfrm>
            <a:prstGeom prst="roundRect">
              <a:avLst>
                <a:gd name="adj" fmla="val 5329"/>
              </a:avLst>
            </a:prstGeom>
            <a:solidFill>
              <a:schemeClr val="bg1"/>
            </a:solidFill>
            <a:ln>
              <a:noFill/>
            </a:ln>
            <a:effectLst>
              <a:outerShdw blurRad="63500" sx="102000" sy="102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Calibri" panose="020F0502020204030204" pitchFamily="34" charset="0"/>
                <a:cs typeface="Calibri" panose="020F0502020204030204" pitchFamily="34" charset="0"/>
              </a:endParaRPr>
            </a:p>
          </p:txBody>
        </p:sp>
        <p:sp>
          <p:nvSpPr>
            <p:cNvPr id="15" name="Isosceles Triangle 3">
              <a:extLst>
                <a:ext uri="{FF2B5EF4-FFF2-40B4-BE49-F238E27FC236}">
                  <a16:creationId xmlns:a16="http://schemas.microsoft.com/office/drawing/2014/main" id="{6C82444E-4AFB-9E7F-0567-06728330E151}"/>
                </a:ext>
              </a:extLst>
            </p:cNvPr>
            <p:cNvSpPr/>
            <p:nvPr/>
          </p:nvSpPr>
          <p:spPr>
            <a:xfrm rot="5400000">
              <a:off x="354108" y="3319078"/>
              <a:ext cx="1070443" cy="1143829"/>
            </a:xfrm>
            <a:custGeom>
              <a:avLst/>
              <a:gdLst/>
              <a:ahLst/>
              <a:cxnLst/>
              <a:rect l="l" t="t" r="r" b="b"/>
              <a:pathLst>
                <a:path w="1886866" h="2016224">
                  <a:moveTo>
                    <a:pt x="943433" y="0"/>
                  </a:moveTo>
                  <a:lnTo>
                    <a:pt x="1886866" y="1584176"/>
                  </a:lnTo>
                  <a:cubicBezTo>
                    <a:pt x="1683465" y="1844743"/>
                    <a:pt x="1336825" y="2016224"/>
                    <a:pt x="943433" y="2016224"/>
                  </a:cubicBezTo>
                  <a:cubicBezTo>
                    <a:pt x="550041" y="2016224"/>
                    <a:pt x="203402" y="1844743"/>
                    <a:pt x="0" y="1584176"/>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Calibri" panose="020F0502020204030204" pitchFamily="34" charset="0"/>
                <a:cs typeface="Calibri" panose="020F0502020204030204" pitchFamily="34" charset="0"/>
              </a:endParaRPr>
            </a:p>
          </p:txBody>
        </p:sp>
        <p:sp>
          <p:nvSpPr>
            <p:cNvPr id="16" name="Rounded Rectangle 9">
              <a:extLst>
                <a:ext uri="{FF2B5EF4-FFF2-40B4-BE49-F238E27FC236}">
                  <a16:creationId xmlns:a16="http://schemas.microsoft.com/office/drawing/2014/main" id="{AB3B3801-2360-6DED-9F16-543D11076BF2}"/>
                </a:ext>
              </a:extLst>
            </p:cNvPr>
            <p:cNvSpPr/>
            <p:nvPr/>
          </p:nvSpPr>
          <p:spPr>
            <a:xfrm>
              <a:off x="3443708" y="3307787"/>
              <a:ext cx="5019450" cy="1182063"/>
            </a:xfrm>
            <a:custGeom>
              <a:avLst/>
              <a:gdLst/>
              <a:ahLst/>
              <a:cxnLst/>
              <a:rect l="l" t="t" r="r" b="b"/>
              <a:pathLst>
                <a:path w="5264968" h="1008113">
                  <a:moveTo>
                    <a:pt x="0" y="0"/>
                  </a:moveTo>
                  <a:lnTo>
                    <a:pt x="5211246" y="0"/>
                  </a:lnTo>
                  <a:cubicBezTo>
                    <a:pt x="5240916" y="0"/>
                    <a:pt x="5264968" y="24052"/>
                    <a:pt x="5264968" y="53722"/>
                  </a:cubicBezTo>
                  <a:lnTo>
                    <a:pt x="5264968" y="954391"/>
                  </a:lnTo>
                  <a:cubicBezTo>
                    <a:pt x="5264968" y="984061"/>
                    <a:pt x="5240916" y="1008113"/>
                    <a:pt x="5211246" y="1008113"/>
                  </a:cubicBezTo>
                  <a:lnTo>
                    <a:pt x="0" y="1008113"/>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51E1A011-6356-8A16-7456-60FB8E426B80}"/>
                </a:ext>
              </a:extLst>
            </p:cNvPr>
            <p:cNvSpPr txBox="1"/>
            <p:nvPr/>
          </p:nvSpPr>
          <p:spPr>
            <a:xfrm>
              <a:off x="1558077" y="3530506"/>
              <a:ext cx="1956228" cy="707886"/>
            </a:xfrm>
            <a:prstGeom prst="rect">
              <a:avLst/>
            </a:prstGeom>
            <a:noFill/>
          </p:spPr>
          <p:txBody>
            <a:bodyPr wrap="square" lIns="108000" rIns="108000" rtlCol="0" anchor="ctr">
              <a:spAutoFit/>
            </a:bodyPr>
            <a:lstStyle/>
            <a:p>
              <a:r>
                <a:rPr lang="en-IN" sz="2000" dirty="0">
                  <a:solidFill>
                    <a:schemeClr val="accent2"/>
                  </a:solidFill>
                  <a:latin typeface="Calibri" panose="020F0502020204030204" pitchFamily="34" charset="0"/>
                  <a:ea typeface="Calibri" panose="020F0502020204030204" pitchFamily="34" charset="0"/>
                  <a:cs typeface="Calibri" panose="020F0502020204030204" pitchFamily="34" charset="0"/>
                </a:rPr>
                <a:t>To express duty or obligation</a:t>
              </a:r>
              <a:endParaRPr lang="ko-KR" altLang="en-US" sz="2000" dirty="0">
                <a:solidFill>
                  <a:schemeClr val="accent2"/>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AFD6AAE0-4933-DA6F-4E77-93B9F1F0FEEF}"/>
                </a:ext>
              </a:extLst>
            </p:cNvPr>
            <p:cNvSpPr txBox="1"/>
            <p:nvPr/>
          </p:nvSpPr>
          <p:spPr>
            <a:xfrm>
              <a:off x="3598751" y="3684394"/>
              <a:ext cx="3714058" cy="400110"/>
            </a:xfrm>
            <a:prstGeom prst="rect">
              <a:avLst/>
            </a:prstGeom>
            <a:noFill/>
          </p:spPr>
          <p:txBody>
            <a:bodyPr wrap="square" lIns="108000" rIns="108000" rtlCol="0">
              <a:spAutoFit/>
            </a:bodyPr>
            <a:lstStyle/>
            <a:p>
              <a:r>
                <a:rPr lang="en-US" altLang="ko-KR" sz="2000" dirty="0">
                  <a:solidFill>
                    <a:schemeClr val="bg1"/>
                  </a:solidFill>
                  <a:latin typeface="Calibri" panose="020F0502020204030204" pitchFamily="34" charset="0"/>
                  <a:cs typeface="Calibri" panose="020F0502020204030204" pitchFamily="34" charset="0"/>
                </a:rPr>
                <a:t>E</a:t>
              </a:r>
              <a:r>
                <a:rPr lang="en-IN" altLang="ko-KR" sz="2000" dirty="0">
                  <a:solidFill>
                    <a:schemeClr val="bg1"/>
                  </a:solidFill>
                  <a:latin typeface="Calibri" panose="020F0502020204030204" pitchFamily="34" charset="0"/>
                  <a:cs typeface="Calibri" panose="020F0502020204030204" pitchFamily="34" charset="0"/>
                </a:rPr>
                <a:t>.g. 1: We </a:t>
              </a:r>
              <a:r>
                <a:rPr lang="en-IN" altLang="ko-KR" sz="2000" b="1" dirty="0">
                  <a:solidFill>
                    <a:schemeClr val="bg1"/>
                  </a:solidFill>
                  <a:latin typeface="Calibri" panose="020F0502020204030204" pitchFamily="34" charset="0"/>
                  <a:cs typeface="Calibri" panose="020F0502020204030204" pitchFamily="34" charset="0"/>
                </a:rPr>
                <a:t>should</a:t>
              </a:r>
              <a:r>
                <a:rPr lang="en-IN" altLang="ko-KR" sz="2000" dirty="0">
                  <a:solidFill>
                    <a:schemeClr val="bg1"/>
                  </a:solidFill>
                  <a:latin typeface="Calibri" panose="020F0502020204030204" pitchFamily="34" charset="0"/>
                  <a:cs typeface="Calibri" panose="020F0502020204030204" pitchFamily="34" charset="0"/>
                </a:rPr>
                <a:t> obey our teachers.</a:t>
              </a:r>
              <a:endParaRPr lang="ko-KR" altLang="en-US" sz="2000" dirty="0">
                <a:solidFill>
                  <a:schemeClr val="bg1"/>
                </a:solidFill>
                <a:latin typeface="Calibri" panose="020F0502020204030204" pitchFamily="34" charset="0"/>
                <a:cs typeface="Calibri" panose="020F0502020204030204" pitchFamily="34" charset="0"/>
              </a:endParaRPr>
            </a:p>
          </p:txBody>
        </p:sp>
      </p:grpSp>
      <p:grpSp>
        <p:nvGrpSpPr>
          <p:cNvPr id="27" name="Group 26">
            <a:extLst>
              <a:ext uri="{FF2B5EF4-FFF2-40B4-BE49-F238E27FC236}">
                <a16:creationId xmlns:a16="http://schemas.microsoft.com/office/drawing/2014/main" id="{03242000-2D21-9EB9-56DE-D0F685A506F8}"/>
              </a:ext>
            </a:extLst>
          </p:cNvPr>
          <p:cNvGrpSpPr/>
          <p:nvPr/>
        </p:nvGrpSpPr>
        <p:grpSpPr>
          <a:xfrm>
            <a:off x="1477016" y="4374062"/>
            <a:ext cx="10712182" cy="1841273"/>
            <a:chOff x="1477016" y="4374062"/>
            <a:chExt cx="10712182" cy="1841273"/>
          </a:xfrm>
        </p:grpSpPr>
        <p:sp>
          <p:nvSpPr>
            <p:cNvPr id="21" name="Rectangle 20">
              <a:extLst>
                <a:ext uri="{FF2B5EF4-FFF2-40B4-BE49-F238E27FC236}">
                  <a16:creationId xmlns:a16="http://schemas.microsoft.com/office/drawing/2014/main" id="{7AE842B8-4C5B-1D2A-CD86-F083A83BC60C}"/>
                </a:ext>
              </a:extLst>
            </p:cNvPr>
            <p:cNvSpPr/>
            <p:nvPr/>
          </p:nvSpPr>
          <p:spPr>
            <a:xfrm>
              <a:off x="1784089" y="4481374"/>
              <a:ext cx="2773951" cy="1625041"/>
            </a:xfrm>
            <a:prstGeom prst="rect">
              <a:avLst/>
            </a:prstGeom>
            <a:solidFill>
              <a:srgbClr val="CC9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8A6900"/>
                </a:solidFill>
                <a:latin typeface="Calibri" panose="020F0502020204030204" pitchFamily="34" charset="0"/>
                <a:cs typeface="Calibri" panose="020F0502020204030204" pitchFamily="34" charset="0"/>
              </a:endParaRPr>
            </a:p>
          </p:txBody>
        </p:sp>
        <p:grpSp>
          <p:nvGrpSpPr>
            <p:cNvPr id="19" name="Group 18">
              <a:extLst>
                <a:ext uri="{FF2B5EF4-FFF2-40B4-BE49-F238E27FC236}">
                  <a16:creationId xmlns:a16="http://schemas.microsoft.com/office/drawing/2014/main" id="{7153F5D1-2920-98F5-B6F7-B8820705F5ED}"/>
                </a:ext>
              </a:extLst>
            </p:cNvPr>
            <p:cNvGrpSpPr/>
            <p:nvPr/>
          </p:nvGrpSpPr>
          <p:grpSpPr>
            <a:xfrm>
              <a:off x="1477016" y="4374062"/>
              <a:ext cx="10712182" cy="1841273"/>
              <a:chOff x="1466856" y="4374062"/>
              <a:chExt cx="10712182" cy="1841273"/>
            </a:xfrm>
          </p:grpSpPr>
          <p:sp>
            <p:nvSpPr>
              <p:cNvPr id="22" name="Rounded Rectangle 50">
                <a:extLst>
                  <a:ext uri="{FF2B5EF4-FFF2-40B4-BE49-F238E27FC236}">
                    <a16:creationId xmlns:a16="http://schemas.microsoft.com/office/drawing/2014/main" id="{20B7B1EB-2A48-5861-4F0D-27F563D1B661}"/>
                  </a:ext>
                </a:extLst>
              </p:cNvPr>
              <p:cNvSpPr/>
              <p:nvPr/>
            </p:nvSpPr>
            <p:spPr>
              <a:xfrm>
                <a:off x="2231658" y="4406253"/>
                <a:ext cx="9797287" cy="1785893"/>
              </a:xfrm>
              <a:prstGeom prst="roundRect">
                <a:avLst>
                  <a:gd name="adj" fmla="val 5329"/>
                </a:avLst>
              </a:prstGeom>
              <a:solidFill>
                <a:schemeClr val="bg1"/>
              </a:solidFill>
              <a:ln>
                <a:noFill/>
              </a:ln>
              <a:effectLst>
                <a:outerShdw blurRad="63500" sx="102000" sy="102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panose="020F0502020204030204" pitchFamily="34" charset="0"/>
                  <a:cs typeface="Calibri" panose="020F0502020204030204" pitchFamily="34" charset="0"/>
                </a:endParaRPr>
              </a:p>
            </p:txBody>
          </p:sp>
          <p:sp>
            <p:nvSpPr>
              <p:cNvPr id="23" name="Isosceles Triangle 3">
                <a:extLst>
                  <a:ext uri="{FF2B5EF4-FFF2-40B4-BE49-F238E27FC236}">
                    <a16:creationId xmlns:a16="http://schemas.microsoft.com/office/drawing/2014/main" id="{9BBE8ACE-4515-FC57-DD51-8B16F9CA363F}"/>
                  </a:ext>
                </a:extLst>
              </p:cNvPr>
              <p:cNvSpPr/>
              <p:nvPr/>
            </p:nvSpPr>
            <p:spPr>
              <a:xfrm rot="5400000">
                <a:off x="1373978" y="4574252"/>
                <a:ext cx="1626405" cy="1440649"/>
              </a:xfrm>
              <a:custGeom>
                <a:avLst/>
                <a:gdLst/>
                <a:ahLst/>
                <a:cxnLst/>
                <a:rect l="l" t="t" r="r" b="b"/>
                <a:pathLst>
                  <a:path w="1886866" h="2016224">
                    <a:moveTo>
                      <a:pt x="943433" y="0"/>
                    </a:moveTo>
                    <a:lnTo>
                      <a:pt x="1886866" y="1584176"/>
                    </a:lnTo>
                    <a:cubicBezTo>
                      <a:pt x="1683465" y="1844743"/>
                      <a:pt x="1336825" y="2016224"/>
                      <a:pt x="943433" y="2016224"/>
                    </a:cubicBezTo>
                    <a:cubicBezTo>
                      <a:pt x="550041" y="2016224"/>
                      <a:pt x="203402" y="1844743"/>
                      <a:pt x="0" y="1584176"/>
                    </a:cubicBezTo>
                    <a:close/>
                  </a:path>
                </a:pathLst>
              </a:custGeom>
              <a:solidFill>
                <a:srgbClr val="E2A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71E5"/>
                  </a:solidFill>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802D1898-C8D5-6103-1DA4-FAA3A4E01555}"/>
                  </a:ext>
                </a:extLst>
              </p:cNvPr>
              <p:cNvSpPr txBox="1"/>
              <p:nvPr/>
            </p:nvSpPr>
            <p:spPr>
              <a:xfrm>
                <a:off x="3062460" y="4786060"/>
                <a:ext cx="2454069" cy="1015663"/>
              </a:xfrm>
              <a:prstGeom prst="rect">
                <a:avLst/>
              </a:prstGeom>
              <a:noFill/>
            </p:spPr>
            <p:txBody>
              <a:bodyPr wrap="square" lIns="108000" rIns="108000" rtlCol="0" anchor="ctr">
                <a:spAutoFit/>
              </a:bodyPr>
              <a:lstStyle/>
              <a:p>
                <a:r>
                  <a:rPr lang="en-US" sz="2000" dirty="0">
                    <a:solidFill>
                      <a:srgbClr val="8A6900"/>
                    </a:solidFill>
                    <a:latin typeface="Calibri" panose="020F0502020204030204" pitchFamily="34" charset="0"/>
                    <a:cs typeface="Calibri" panose="020F0502020204030204" pitchFamily="34" charset="0"/>
                  </a:rPr>
                  <a:t>As past tense for ‘shall’ in indirect speech</a:t>
                </a:r>
              </a:p>
            </p:txBody>
          </p:sp>
          <p:grpSp>
            <p:nvGrpSpPr>
              <p:cNvPr id="11" name="Group 10">
                <a:extLst>
                  <a:ext uri="{FF2B5EF4-FFF2-40B4-BE49-F238E27FC236}">
                    <a16:creationId xmlns:a16="http://schemas.microsoft.com/office/drawing/2014/main" id="{E2652783-6D24-0BCC-586B-8FA496670DC9}"/>
                  </a:ext>
                </a:extLst>
              </p:cNvPr>
              <p:cNvGrpSpPr/>
              <p:nvPr/>
            </p:nvGrpSpPr>
            <p:grpSpPr>
              <a:xfrm>
                <a:off x="5466373" y="4374062"/>
                <a:ext cx="6712665" cy="1841273"/>
                <a:chOff x="5466373" y="4374062"/>
                <a:chExt cx="6712665" cy="1841273"/>
              </a:xfrm>
            </p:grpSpPr>
            <p:sp>
              <p:nvSpPr>
                <p:cNvPr id="24" name="Rounded Rectangle 9">
                  <a:extLst>
                    <a:ext uri="{FF2B5EF4-FFF2-40B4-BE49-F238E27FC236}">
                      <a16:creationId xmlns:a16="http://schemas.microsoft.com/office/drawing/2014/main" id="{7C4647B6-2535-7E0A-9B60-E7710CE07702}"/>
                    </a:ext>
                  </a:extLst>
                </p:cNvPr>
                <p:cNvSpPr/>
                <p:nvPr/>
              </p:nvSpPr>
              <p:spPr>
                <a:xfrm>
                  <a:off x="5466373" y="4396147"/>
                  <a:ext cx="6491451" cy="1795998"/>
                </a:xfrm>
                <a:custGeom>
                  <a:avLst/>
                  <a:gdLst/>
                  <a:ahLst/>
                  <a:cxnLst/>
                  <a:rect l="l" t="t" r="r" b="b"/>
                  <a:pathLst>
                    <a:path w="5264968" h="1008113">
                      <a:moveTo>
                        <a:pt x="0" y="0"/>
                      </a:moveTo>
                      <a:lnTo>
                        <a:pt x="5211246" y="0"/>
                      </a:lnTo>
                      <a:cubicBezTo>
                        <a:pt x="5240916" y="0"/>
                        <a:pt x="5264968" y="24052"/>
                        <a:pt x="5264968" y="53722"/>
                      </a:cubicBezTo>
                      <a:lnTo>
                        <a:pt x="5264968" y="954391"/>
                      </a:lnTo>
                      <a:cubicBezTo>
                        <a:pt x="5264968" y="984061"/>
                        <a:pt x="5240916" y="1008113"/>
                        <a:pt x="5211246" y="1008113"/>
                      </a:cubicBezTo>
                      <a:lnTo>
                        <a:pt x="0" y="1008113"/>
                      </a:lnTo>
                      <a:close/>
                    </a:path>
                  </a:pathLst>
                </a:custGeom>
                <a:solidFill>
                  <a:srgbClr val="CC9B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highlight>
                      <a:srgbClr val="00FF00"/>
                    </a:highlight>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5F3FDCB6-75F1-8223-D705-A7E225138E0E}"/>
                    </a:ext>
                  </a:extLst>
                </p:cNvPr>
                <p:cNvSpPr txBox="1"/>
                <p:nvPr/>
              </p:nvSpPr>
              <p:spPr>
                <a:xfrm>
                  <a:off x="5556919" y="4374062"/>
                  <a:ext cx="6622119" cy="1841273"/>
                </a:xfrm>
                <a:prstGeom prst="rect">
                  <a:avLst/>
                </a:prstGeom>
                <a:noFill/>
              </p:spPr>
              <p:txBody>
                <a:bodyPr wrap="square" lIns="108000" rIns="108000" rtlCol="0">
                  <a:spAutoFit/>
                </a:bodyPr>
                <a:lstStyle/>
                <a:p>
                  <a:pPr>
                    <a:lnSpc>
                      <a:spcPct val="115000"/>
                    </a:lnSpc>
                  </a:pPr>
                  <a:r>
                    <a:rPr lang="en-IN" sz="2000" dirty="0">
                      <a:solidFill>
                        <a:schemeClr val="bg1"/>
                      </a:solidFill>
                      <a:latin typeface="Calibri" panose="020F0502020204030204" pitchFamily="34" charset="0"/>
                      <a:ea typeface="Calibri" panose="020F0502020204030204" pitchFamily="34" charset="0"/>
                      <a:cs typeface="Calibri" panose="020F0502020204030204" pitchFamily="34" charset="0"/>
                    </a:rPr>
                    <a:t>Direct speech </a:t>
                  </a:r>
                  <a:r>
                    <a:rPr lang="en-IN" sz="20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p>
                <a:p>
                  <a:pPr>
                    <a:lnSpc>
                      <a:spcPct val="115000"/>
                    </a:lnSpc>
                  </a:pPr>
                  <a:r>
                    <a:rPr lang="en-IN" sz="2000" dirty="0">
                      <a:solidFill>
                        <a:schemeClr val="bg1"/>
                      </a:solidFill>
                      <a:effectLst/>
                      <a:latin typeface="Calibri" panose="020F0502020204030204" pitchFamily="34" charset="0"/>
                      <a:ea typeface="Calibri" panose="020F0502020204030204" pitchFamily="34" charset="0"/>
                    </a:rPr>
                    <a:t>Raju said, “I </a:t>
                  </a:r>
                  <a:r>
                    <a:rPr lang="en-IN" sz="2000" b="1" dirty="0">
                      <a:solidFill>
                        <a:schemeClr val="bg1"/>
                      </a:solidFill>
                      <a:effectLst/>
                      <a:latin typeface="Calibri" panose="020F0502020204030204" pitchFamily="34" charset="0"/>
                      <a:ea typeface="Calibri" panose="020F0502020204030204" pitchFamily="34" charset="0"/>
                    </a:rPr>
                    <a:t>shall</a:t>
                  </a:r>
                  <a:r>
                    <a:rPr lang="en-IN" sz="2000" dirty="0">
                      <a:solidFill>
                        <a:schemeClr val="bg1"/>
                      </a:solidFill>
                      <a:effectLst/>
                      <a:latin typeface="Calibri" panose="020F0502020204030204" pitchFamily="34" charset="0"/>
                      <a:ea typeface="Calibri" panose="020F0502020204030204" pitchFamily="34" charset="0"/>
                    </a:rPr>
                    <a:t> complete </a:t>
                  </a:r>
                  <a:r>
                    <a:rPr lang="en-IN" sz="2000" dirty="0">
                      <a:solidFill>
                        <a:schemeClr val="bg1"/>
                      </a:solidFill>
                      <a:latin typeface="Calibri" panose="020F0502020204030204" pitchFamily="34" charset="0"/>
                      <a:ea typeface="Calibri" panose="020F0502020204030204" pitchFamily="34" charset="0"/>
                    </a:rPr>
                    <a:t>my home</a:t>
                  </a:r>
                  <a:r>
                    <a:rPr lang="en-IN" sz="2000" dirty="0">
                      <a:solidFill>
                        <a:schemeClr val="bg1"/>
                      </a:solidFill>
                      <a:effectLst/>
                      <a:latin typeface="Calibri" panose="020F0502020204030204" pitchFamily="34" charset="0"/>
                      <a:ea typeface="Calibri" panose="020F0502020204030204" pitchFamily="34" charset="0"/>
                    </a:rPr>
                    <a:t>work by tomorrow.” </a:t>
                  </a:r>
                </a:p>
                <a:p>
                  <a:pPr>
                    <a:lnSpc>
                      <a:spcPct val="115000"/>
                    </a:lnSpc>
                  </a:pPr>
                  <a:r>
                    <a:rPr lang="en-IN" sz="2000" dirty="0">
                      <a:solidFill>
                        <a:schemeClr val="bg1"/>
                      </a:solidFill>
                      <a:effectLst/>
                      <a:latin typeface="Calibri" panose="020F0502020204030204" pitchFamily="34" charset="0"/>
                      <a:ea typeface="Calibri" panose="020F0502020204030204" pitchFamily="34" charset="0"/>
                    </a:rPr>
                    <a:t>Indirect speech – </a:t>
                  </a:r>
                </a:p>
                <a:p>
                  <a:pPr>
                    <a:lnSpc>
                      <a:spcPct val="115000"/>
                    </a:lnSpc>
                  </a:pPr>
                  <a:r>
                    <a:rPr lang="en-IN" sz="2000" dirty="0">
                      <a:solidFill>
                        <a:schemeClr val="bg1"/>
                      </a:solidFill>
                      <a:effectLst/>
                      <a:latin typeface="Calibri" panose="020F0502020204030204" pitchFamily="34" charset="0"/>
                      <a:ea typeface="Calibri" panose="020F0502020204030204" pitchFamily="34" charset="0"/>
                    </a:rPr>
                    <a:t>Raju said that he </a:t>
                  </a:r>
                  <a:r>
                    <a:rPr lang="en-IN" sz="2000" b="1" dirty="0">
                      <a:solidFill>
                        <a:schemeClr val="bg1"/>
                      </a:solidFill>
                      <a:effectLst/>
                      <a:latin typeface="Calibri" panose="020F0502020204030204" pitchFamily="34" charset="0"/>
                      <a:ea typeface="Calibri" panose="020F0502020204030204" pitchFamily="34" charset="0"/>
                    </a:rPr>
                    <a:t>should</a:t>
                  </a:r>
                  <a:r>
                    <a:rPr lang="en-IN" sz="2000" dirty="0">
                      <a:solidFill>
                        <a:schemeClr val="bg1"/>
                      </a:solidFill>
                      <a:effectLst/>
                      <a:latin typeface="Calibri" panose="020F0502020204030204" pitchFamily="34" charset="0"/>
                      <a:ea typeface="Calibri" panose="020F0502020204030204" pitchFamily="34" charset="0"/>
                    </a:rPr>
                    <a:t> complete hi</a:t>
                  </a:r>
                  <a:r>
                    <a:rPr lang="en-IN" sz="2000" dirty="0">
                      <a:solidFill>
                        <a:schemeClr val="bg1"/>
                      </a:solidFill>
                      <a:latin typeface="Calibri" panose="020F0502020204030204" pitchFamily="34" charset="0"/>
                      <a:ea typeface="Calibri" panose="020F0502020204030204" pitchFamily="34" charset="0"/>
                    </a:rPr>
                    <a:t>s home</a:t>
                  </a:r>
                  <a:r>
                    <a:rPr lang="en-IN" sz="2000" dirty="0">
                      <a:solidFill>
                        <a:schemeClr val="bg1"/>
                      </a:solidFill>
                      <a:effectLst/>
                      <a:latin typeface="Calibri" panose="020F0502020204030204" pitchFamily="34" charset="0"/>
                      <a:ea typeface="Calibri" panose="020F0502020204030204" pitchFamily="34" charset="0"/>
                    </a:rPr>
                    <a:t>work by the next day.</a:t>
                  </a:r>
                  <a:endParaRPr lang="ko-KR" altLang="en-US" sz="2000" b="1" dirty="0">
                    <a:solidFill>
                      <a:schemeClr val="bg1"/>
                    </a:solidFill>
                    <a:latin typeface="Calibri" panose="020F0502020204030204" pitchFamily="34" charset="0"/>
                    <a:cs typeface="Calibri" panose="020F0502020204030204" pitchFamily="34" charset="0"/>
                  </a:endParaRPr>
                </a:p>
              </p:txBody>
            </p:sp>
          </p:grpSp>
        </p:grpSp>
      </p:grpSp>
      <p:pic>
        <p:nvPicPr>
          <p:cNvPr id="29" name="Graphic 28" descr="Care with solid fill">
            <a:extLst>
              <a:ext uri="{FF2B5EF4-FFF2-40B4-BE49-F238E27FC236}">
                <a16:creationId xmlns:a16="http://schemas.microsoft.com/office/drawing/2014/main" id="{61EE77FC-8EDC-4F46-0D29-38C0713659D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2456" y="1834473"/>
            <a:ext cx="914400" cy="914400"/>
          </a:xfrm>
          <a:prstGeom prst="rect">
            <a:avLst/>
          </a:prstGeom>
        </p:spPr>
      </p:pic>
      <p:pic>
        <p:nvPicPr>
          <p:cNvPr id="31" name="Graphic 30" descr="Classroom with solid fill">
            <a:extLst>
              <a:ext uri="{FF2B5EF4-FFF2-40B4-BE49-F238E27FC236}">
                <a16:creationId xmlns:a16="http://schemas.microsoft.com/office/drawing/2014/main" id="{8212070D-264B-D5B8-F64D-271092F4786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7401" y="3222328"/>
            <a:ext cx="914400" cy="914400"/>
          </a:xfrm>
          <a:prstGeom prst="rect">
            <a:avLst/>
          </a:prstGeom>
        </p:spPr>
      </p:pic>
      <p:pic>
        <p:nvPicPr>
          <p:cNvPr id="33" name="Graphic 32" descr="Online meeting with solid fill">
            <a:extLst>
              <a:ext uri="{FF2B5EF4-FFF2-40B4-BE49-F238E27FC236}">
                <a16:creationId xmlns:a16="http://schemas.microsoft.com/office/drawing/2014/main" id="{5F9FB28D-831E-B589-097B-82902B52356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2456" y="4765326"/>
            <a:ext cx="914400" cy="914400"/>
          </a:xfrm>
          <a:prstGeom prst="rect">
            <a:avLst/>
          </a:prstGeom>
        </p:spPr>
      </p:pic>
    </p:spTree>
    <p:extLst>
      <p:ext uri="{BB962C8B-B14F-4D97-AF65-F5344CB8AC3E}">
        <p14:creationId xmlns:p14="http://schemas.microsoft.com/office/powerpoint/2010/main" val="3083142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par>
                                <p:cTn id="8" presetID="1"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1000"/>
                                        <p:tgtEl>
                                          <p:spTgt spid="12"/>
                                        </p:tgtEl>
                                      </p:cBhvr>
                                    </p:animEffec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left)">
                                      <p:cBhvr>
                                        <p:cTn id="21" dur="1000"/>
                                        <p:tgtEl>
                                          <p:spTgt spid="27"/>
                                        </p:tgtEl>
                                      </p:cBhvr>
                                    </p:animEffect>
                                  </p:childTnLst>
                                </p:cTn>
                              </p:par>
                              <p:par>
                                <p:cTn id="22" presetID="1" presetClass="entr" presetSubtype="0"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8ADAA-CFE4-8E1C-42D6-5C0CA60CDD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E2865B-FDD9-43E2-0BA0-DBC1534C757F}"/>
              </a:ext>
            </a:extLst>
          </p:cNvPr>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nchor="ctr" anchorCtr="0"/>
          <a:lstStyle/>
          <a:p>
            <a:r>
              <a:rPr lang="en-US" dirty="0"/>
              <a:t>4. Must</a:t>
            </a:r>
            <a:endParaRPr lang="en-IN" dirty="0"/>
          </a:p>
        </p:txBody>
      </p:sp>
      <p:grpSp>
        <p:nvGrpSpPr>
          <p:cNvPr id="4" name="Group 3">
            <a:extLst>
              <a:ext uri="{FF2B5EF4-FFF2-40B4-BE49-F238E27FC236}">
                <a16:creationId xmlns:a16="http://schemas.microsoft.com/office/drawing/2014/main" id="{FB1F20E9-B63C-1F89-7442-E4C62E699C65}"/>
              </a:ext>
            </a:extLst>
          </p:cNvPr>
          <p:cNvGrpSpPr/>
          <p:nvPr/>
        </p:nvGrpSpPr>
        <p:grpSpPr>
          <a:xfrm>
            <a:off x="1638123" y="1700808"/>
            <a:ext cx="8915755" cy="1182063"/>
            <a:chOff x="317415" y="1834251"/>
            <a:chExt cx="8385957" cy="1182063"/>
          </a:xfrm>
        </p:grpSpPr>
        <p:sp>
          <p:nvSpPr>
            <p:cNvPr id="5" name="Rectangle 4">
              <a:extLst>
                <a:ext uri="{FF2B5EF4-FFF2-40B4-BE49-F238E27FC236}">
                  <a16:creationId xmlns:a16="http://schemas.microsoft.com/office/drawing/2014/main" id="{0BB62A1A-18D2-BD0C-71C8-B5D271752326}"/>
                </a:ext>
              </a:extLst>
            </p:cNvPr>
            <p:cNvSpPr/>
            <p:nvPr/>
          </p:nvSpPr>
          <p:spPr>
            <a:xfrm>
              <a:off x="569288" y="1890344"/>
              <a:ext cx="2202428" cy="1069545"/>
            </a:xfrm>
            <a:prstGeom prst="rect">
              <a:avLst/>
            </a:prstGeom>
            <a:gradFill>
              <a:gsLst>
                <a:gs pos="0">
                  <a:schemeClr val="accent1">
                    <a:lumMod val="83000"/>
                  </a:schemeClr>
                </a:gs>
                <a:gs pos="100000">
                  <a:schemeClr val="accent1">
                    <a:lumMod val="8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panose="020F0502020204030204" pitchFamily="34" charset="0"/>
                <a:cs typeface="Calibri" panose="020F0502020204030204" pitchFamily="34" charset="0"/>
              </a:endParaRPr>
            </a:p>
          </p:txBody>
        </p:sp>
        <p:sp>
          <p:nvSpPr>
            <p:cNvPr id="6" name="Rounded Rectangle 6">
              <a:extLst>
                <a:ext uri="{FF2B5EF4-FFF2-40B4-BE49-F238E27FC236}">
                  <a16:creationId xmlns:a16="http://schemas.microsoft.com/office/drawing/2014/main" id="{E3D2C26C-A5B1-222C-65EA-787D1F1AFEB9}"/>
                </a:ext>
              </a:extLst>
            </p:cNvPr>
            <p:cNvSpPr/>
            <p:nvPr/>
          </p:nvSpPr>
          <p:spPr>
            <a:xfrm>
              <a:off x="924642" y="1840902"/>
              <a:ext cx="7778730" cy="1175412"/>
            </a:xfrm>
            <a:prstGeom prst="roundRect">
              <a:avLst>
                <a:gd name="adj" fmla="val 5329"/>
              </a:avLst>
            </a:prstGeom>
            <a:solidFill>
              <a:schemeClr val="bg1"/>
            </a:solidFill>
            <a:ln>
              <a:noFill/>
            </a:ln>
            <a:effectLst>
              <a:outerShdw blurRad="63500" sx="102000" sy="102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Calibri" panose="020F0502020204030204" pitchFamily="34" charset="0"/>
                <a:cs typeface="Calibri" panose="020F0502020204030204" pitchFamily="34" charset="0"/>
              </a:endParaRPr>
            </a:p>
          </p:txBody>
        </p:sp>
        <p:sp>
          <p:nvSpPr>
            <p:cNvPr id="7" name="Isosceles Triangle 3">
              <a:extLst>
                <a:ext uri="{FF2B5EF4-FFF2-40B4-BE49-F238E27FC236}">
                  <a16:creationId xmlns:a16="http://schemas.microsoft.com/office/drawing/2014/main" id="{1150BF0A-E615-EDA8-3B38-AEB1228CDB3D}"/>
                </a:ext>
              </a:extLst>
            </p:cNvPr>
            <p:cNvSpPr/>
            <p:nvPr/>
          </p:nvSpPr>
          <p:spPr>
            <a:xfrm rot="5400000">
              <a:off x="354108" y="1853651"/>
              <a:ext cx="1070443" cy="1143829"/>
            </a:xfrm>
            <a:custGeom>
              <a:avLst/>
              <a:gdLst/>
              <a:ahLst/>
              <a:cxnLst/>
              <a:rect l="l" t="t" r="r" b="b"/>
              <a:pathLst>
                <a:path w="1886866" h="2016224">
                  <a:moveTo>
                    <a:pt x="943433" y="0"/>
                  </a:moveTo>
                  <a:lnTo>
                    <a:pt x="1886866" y="1584176"/>
                  </a:lnTo>
                  <a:cubicBezTo>
                    <a:pt x="1683465" y="1844743"/>
                    <a:pt x="1336825" y="2016224"/>
                    <a:pt x="943433" y="2016224"/>
                  </a:cubicBezTo>
                  <a:cubicBezTo>
                    <a:pt x="550041" y="2016224"/>
                    <a:pt x="203402" y="1844743"/>
                    <a:pt x="0" y="158417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Calibri" panose="020F0502020204030204" pitchFamily="34" charset="0"/>
                <a:cs typeface="Calibri" panose="020F0502020204030204" pitchFamily="34" charset="0"/>
              </a:endParaRPr>
            </a:p>
          </p:txBody>
        </p:sp>
        <p:sp>
          <p:nvSpPr>
            <p:cNvPr id="8" name="Rounded Rectangle 9">
              <a:extLst>
                <a:ext uri="{FF2B5EF4-FFF2-40B4-BE49-F238E27FC236}">
                  <a16:creationId xmlns:a16="http://schemas.microsoft.com/office/drawing/2014/main" id="{965CBD98-5C8A-BD97-2CD4-18CED953326A}"/>
                </a:ext>
              </a:extLst>
            </p:cNvPr>
            <p:cNvSpPr/>
            <p:nvPr/>
          </p:nvSpPr>
          <p:spPr>
            <a:xfrm>
              <a:off x="3641655" y="1834251"/>
              <a:ext cx="5061717" cy="1182063"/>
            </a:xfrm>
            <a:custGeom>
              <a:avLst/>
              <a:gdLst/>
              <a:ahLst/>
              <a:cxnLst/>
              <a:rect l="l" t="t" r="r" b="b"/>
              <a:pathLst>
                <a:path w="5264968" h="1008113">
                  <a:moveTo>
                    <a:pt x="0" y="0"/>
                  </a:moveTo>
                  <a:lnTo>
                    <a:pt x="5211246" y="0"/>
                  </a:lnTo>
                  <a:cubicBezTo>
                    <a:pt x="5240916" y="0"/>
                    <a:pt x="5264968" y="24052"/>
                    <a:pt x="5264968" y="53722"/>
                  </a:cubicBezTo>
                  <a:lnTo>
                    <a:pt x="5264968" y="954391"/>
                  </a:lnTo>
                  <a:cubicBezTo>
                    <a:pt x="5264968" y="984061"/>
                    <a:pt x="5240916" y="1008113"/>
                    <a:pt x="5211246" y="1008113"/>
                  </a:cubicBezTo>
                  <a:lnTo>
                    <a:pt x="0" y="1008113"/>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2EB06473-2C4B-1C88-5AC1-003AF962C7DC}"/>
                </a:ext>
              </a:extLst>
            </p:cNvPr>
            <p:cNvSpPr txBox="1"/>
            <p:nvPr/>
          </p:nvSpPr>
          <p:spPr>
            <a:xfrm>
              <a:off x="1584272" y="1917285"/>
              <a:ext cx="2202428" cy="1015663"/>
            </a:xfrm>
            <a:prstGeom prst="rect">
              <a:avLst/>
            </a:prstGeom>
            <a:noFill/>
          </p:spPr>
          <p:txBody>
            <a:bodyPr wrap="square" lIns="108000" rIns="108000" rtlCol="0" anchor="ctr">
              <a:spAutoFit/>
            </a:bodyPr>
            <a:lstStyle/>
            <a:p>
              <a:r>
                <a:rPr lang="en-IN" altLang="ko-KR" sz="2000" dirty="0">
                  <a:solidFill>
                    <a:schemeClr val="accent1"/>
                  </a:solidFill>
                  <a:latin typeface="Calibri" panose="020F0502020204030204" pitchFamily="34" charset="0"/>
                  <a:cs typeface="Calibri" panose="020F0502020204030204" pitchFamily="34" charset="0"/>
                </a:rPr>
                <a:t>To indicate obligation / compulsion</a:t>
              </a:r>
              <a:endParaRPr lang="ko-KR" altLang="en-US" sz="2000" dirty="0">
                <a:solidFill>
                  <a:schemeClr val="accent1"/>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ADC8DD27-B674-2F2F-33E6-721EB483F1B1}"/>
                </a:ext>
              </a:extLst>
            </p:cNvPr>
            <p:cNvSpPr txBox="1"/>
            <p:nvPr/>
          </p:nvSpPr>
          <p:spPr>
            <a:xfrm>
              <a:off x="3668031" y="2038886"/>
              <a:ext cx="4783467" cy="779444"/>
            </a:xfrm>
            <a:prstGeom prst="rect">
              <a:avLst/>
            </a:prstGeom>
            <a:noFill/>
          </p:spPr>
          <p:txBody>
            <a:bodyPr wrap="square" lIns="108000" rIns="108000" rtlCol="0">
              <a:spAutoFit/>
            </a:bodyPr>
            <a:lstStyle/>
            <a:p>
              <a:pPr>
                <a:lnSpc>
                  <a:spcPct val="115000"/>
                </a:lnSpc>
              </a:pPr>
              <a:r>
                <a:rPr lang="en-US"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E.g. 1: </a:t>
              </a:r>
              <a:r>
                <a:rPr lang="en-IN" sz="2000" dirty="0">
                  <a:solidFill>
                    <a:schemeClr val="bg1"/>
                  </a:solidFill>
                  <a:effectLst/>
                  <a:latin typeface="Calibri" panose="020F0502020204030204" pitchFamily="34" charset="0"/>
                  <a:ea typeface="Calibri" panose="020F0502020204030204" pitchFamily="34" charset="0"/>
                </a:rPr>
                <a:t>You</a:t>
              </a:r>
              <a:r>
                <a:rPr lang="en-IN" sz="2000" b="1" dirty="0">
                  <a:solidFill>
                    <a:schemeClr val="bg1"/>
                  </a:solidFill>
                  <a:effectLst/>
                  <a:latin typeface="Calibri" panose="020F0502020204030204" pitchFamily="34" charset="0"/>
                  <a:ea typeface="Calibri" panose="020F0502020204030204" pitchFamily="34" charset="0"/>
                </a:rPr>
                <a:t> must </a:t>
              </a:r>
              <a:r>
                <a:rPr lang="en-IN" sz="2000" dirty="0">
                  <a:solidFill>
                    <a:schemeClr val="bg1"/>
                  </a:solidFill>
                  <a:effectLst/>
                  <a:latin typeface="Calibri" panose="020F0502020204030204" pitchFamily="34" charset="0"/>
                  <a:ea typeface="Calibri" panose="020F0502020204030204" pitchFamily="34" charset="0"/>
                </a:rPr>
                <a:t>take the medical tests today.</a:t>
              </a:r>
            </a:p>
            <a:p>
              <a:pPr>
                <a:lnSpc>
                  <a:spcPct val="115000"/>
                </a:lnSpc>
              </a:pPr>
              <a:r>
                <a:rPr lang="en-IN" sz="2000" dirty="0">
                  <a:solidFill>
                    <a:schemeClr val="bg1"/>
                  </a:solidFill>
                  <a:latin typeface="Calibri" panose="020F0502020204030204" pitchFamily="34" charset="0"/>
                  <a:ea typeface="Calibri" panose="020F0502020204030204" pitchFamily="34" charset="0"/>
                </a:rPr>
                <a:t>E.g. 2: </a:t>
              </a:r>
              <a:r>
                <a:rPr lang="en-IN" sz="2000" dirty="0">
                  <a:solidFill>
                    <a:schemeClr val="bg1"/>
                  </a:solidFill>
                  <a:effectLst/>
                  <a:latin typeface="Calibri" panose="020F0502020204030204" pitchFamily="34" charset="0"/>
                  <a:ea typeface="Calibri" panose="020F0502020204030204" pitchFamily="34" charset="0"/>
                </a:rPr>
                <a:t>You </a:t>
              </a:r>
              <a:r>
                <a:rPr lang="en-IN" sz="2000" b="1" dirty="0">
                  <a:solidFill>
                    <a:schemeClr val="bg1"/>
                  </a:solidFill>
                  <a:effectLst/>
                  <a:latin typeface="Calibri" panose="020F0502020204030204" pitchFamily="34" charset="0"/>
                  <a:ea typeface="Calibri" panose="020F0502020204030204" pitchFamily="34" charset="0"/>
                </a:rPr>
                <a:t>must</a:t>
              </a:r>
              <a:r>
                <a:rPr lang="en-IN" sz="2000" dirty="0">
                  <a:solidFill>
                    <a:schemeClr val="bg1"/>
                  </a:solidFill>
                  <a:effectLst/>
                  <a:latin typeface="Calibri" panose="020F0502020204030204" pitchFamily="34" charset="0"/>
                  <a:ea typeface="Calibri" panose="020F0502020204030204" pitchFamily="34" charset="0"/>
                </a:rPr>
                <a:t> reach by 11am.</a:t>
              </a:r>
              <a:endParaRPr lang="ko-KR" altLang="en-US" sz="2000" b="1" dirty="0">
                <a:solidFill>
                  <a:schemeClr val="bg1"/>
                </a:solidFill>
                <a:latin typeface="Calibri" panose="020F0502020204030204" pitchFamily="34" charset="0"/>
                <a:cs typeface="Calibri" panose="020F0502020204030204" pitchFamily="34" charset="0"/>
              </a:endParaRPr>
            </a:p>
          </p:txBody>
        </p:sp>
      </p:grpSp>
      <p:grpSp>
        <p:nvGrpSpPr>
          <p:cNvPr id="12" name="Group 11">
            <a:extLst>
              <a:ext uri="{FF2B5EF4-FFF2-40B4-BE49-F238E27FC236}">
                <a16:creationId xmlns:a16="http://schemas.microsoft.com/office/drawing/2014/main" id="{93006A91-8488-72DE-8A77-1B85FB3FC80F}"/>
              </a:ext>
            </a:extLst>
          </p:cNvPr>
          <p:cNvGrpSpPr/>
          <p:nvPr/>
        </p:nvGrpSpPr>
        <p:grpSpPr>
          <a:xfrm>
            <a:off x="1638124" y="3166235"/>
            <a:ext cx="8915750" cy="1182063"/>
            <a:chOff x="317415" y="3299678"/>
            <a:chExt cx="8212560" cy="1182063"/>
          </a:xfrm>
        </p:grpSpPr>
        <p:sp>
          <p:nvSpPr>
            <p:cNvPr id="13" name="Rectangle 12">
              <a:extLst>
                <a:ext uri="{FF2B5EF4-FFF2-40B4-BE49-F238E27FC236}">
                  <a16:creationId xmlns:a16="http://schemas.microsoft.com/office/drawing/2014/main" id="{EFF26767-057D-A265-36C8-5ABB37C09C1C}"/>
                </a:ext>
              </a:extLst>
            </p:cNvPr>
            <p:cNvSpPr/>
            <p:nvPr/>
          </p:nvSpPr>
          <p:spPr>
            <a:xfrm>
              <a:off x="569288" y="3355771"/>
              <a:ext cx="2202428" cy="1069545"/>
            </a:xfrm>
            <a:prstGeom prst="rect">
              <a:avLst/>
            </a:prstGeom>
            <a:gradFill>
              <a:gsLst>
                <a:gs pos="0">
                  <a:schemeClr val="accent2">
                    <a:lumMod val="84000"/>
                  </a:schemeClr>
                </a:gs>
                <a:gs pos="100000">
                  <a:schemeClr val="accent2">
                    <a:lumMod val="8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Calibri" panose="020F0502020204030204" pitchFamily="34" charset="0"/>
                <a:cs typeface="Calibri" panose="020F0502020204030204" pitchFamily="34" charset="0"/>
              </a:endParaRPr>
            </a:p>
          </p:txBody>
        </p:sp>
        <p:sp>
          <p:nvSpPr>
            <p:cNvPr id="14" name="Rounded Rectangle 31">
              <a:extLst>
                <a:ext uri="{FF2B5EF4-FFF2-40B4-BE49-F238E27FC236}">
                  <a16:creationId xmlns:a16="http://schemas.microsoft.com/office/drawing/2014/main" id="{1EC30696-21D8-995A-8D26-F77A17F11041}"/>
                </a:ext>
              </a:extLst>
            </p:cNvPr>
            <p:cNvSpPr/>
            <p:nvPr/>
          </p:nvSpPr>
          <p:spPr>
            <a:xfrm>
              <a:off x="924644" y="3306329"/>
              <a:ext cx="7605331" cy="1175412"/>
            </a:xfrm>
            <a:prstGeom prst="roundRect">
              <a:avLst>
                <a:gd name="adj" fmla="val 5329"/>
              </a:avLst>
            </a:prstGeom>
            <a:solidFill>
              <a:schemeClr val="bg1"/>
            </a:solidFill>
            <a:ln>
              <a:noFill/>
            </a:ln>
            <a:effectLst>
              <a:outerShdw blurRad="63500" sx="102000" sy="102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Calibri" panose="020F0502020204030204" pitchFamily="34" charset="0"/>
                <a:cs typeface="Calibri" panose="020F0502020204030204" pitchFamily="34" charset="0"/>
              </a:endParaRPr>
            </a:p>
          </p:txBody>
        </p:sp>
        <p:sp>
          <p:nvSpPr>
            <p:cNvPr id="15" name="Isosceles Triangle 3">
              <a:extLst>
                <a:ext uri="{FF2B5EF4-FFF2-40B4-BE49-F238E27FC236}">
                  <a16:creationId xmlns:a16="http://schemas.microsoft.com/office/drawing/2014/main" id="{39501A87-8187-482C-B112-2D46CBD57EBB}"/>
                </a:ext>
              </a:extLst>
            </p:cNvPr>
            <p:cNvSpPr/>
            <p:nvPr/>
          </p:nvSpPr>
          <p:spPr>
            <a:xfrm rot="5400000">
              <a:off x="354108" y="3319078"/>
              <a:ext cx="1070443" cy="1143829"/>
            </a:xfrm>
            <a:custGeom>
              <a:avLst/>
              <a:gdLst/>
              <a:ahLst/>
              <a:cxnLst/>
              <a:rect l="l" t="t" r="r" b="b"/>
              <a:pathLst>
                <a:path w="1886866" h="2016224">
                  <a:moveTo>
                    <a:pt x="943433" y="0"/>
                  </a:moveTo>
                  <a:lnTo>
                    <a:pt x="1886866" y="1584176"/>
                  </a:lnTo>
                  <a:cubicBezTo>
                    <a:pt x="1683465" y="1844743"/>
                    <a:pt x="1336825" y="2016224"/>
                    <a:pt x="943433" y="2016224"/>
                  </a:cubicBezTo>
                  <a:cubicBezTo>
                    <a:pt x="550041" y="2016224"/>
                    <a:pt x="203402" y="1844743"/>
                    <a:pt x="0" y="1584176"/>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Calibri" panose="020F0502020204030204" pitchFamily="34" charset="0"/>
                <a:cs typeface="Calibri" panose="020F0502020204030204" pitchFamily="34" charset="0"/>
              </a:endParaRPr>
            </a:p>
          </p:txBody>
        </p:sp>
        <p:sp>
          <p:nvSpPr>
            <p:cNvPr id="16" name="Rounded Rectangle 9">
              <a:extLst>
                <a:ext uri="{FF2B5EF4-FFF2-40B4-BE49-F238E27FC236}">
                  <a16:creationId xmlns:a16="http://schemas.microsoft.com/office/drawing/2014/main" id="{D7A61BB8-DFF5-867F-D92C-9DB095D7559F}"/>
                </a:ext>
              </a:extLst>
            </p:cNvPr>
            <p:cNvSpPr/>
            <p:nvPr/>
          </p:nvSpPr>
          <p:spPr>
            <a:xfrm>
              <a:off x="3572916" y="3299678"/>
              <a:ext cx="4957058" cy="1182063"/>
            </a:xfrm>
            <a:custGeom>
              <a:avLst/>
              <a:gdLst/>
              <a:ahLst/>
              <a:cxnLst/>
              <a:rect l="l" t="t" r="r" b="b"/>
              <a:pathLst>
                <a:path w="5264968" h="1008113">
                  <a:moveTo>
                    <a:pt x="0" y="0"/>
                  </a:moveTo>
                  <a:lnTo>
                    <a:pt x="5211246" y="0"/>
                  </a:lnTo>
                  <a:cubicBezTo>
                    <a:pt x="5240916" y="0"/>
                    <a:pt x="5264968" y="24052"/>
                    <a:pt x="5264968" y="53722"/>
                  </a:cubicBezTo>
                  <a:lnTo>
                    <a:pt x="5264968" y="954391"/>
                  </a:lnTo>
                  <a:cubicBezTo>
                    <a:pt x="5264968" y="984061"/>
                    <a:pt x="5240916" y="1008113"/>
                    <a:pt x="5211246" y="1008113"/>
                  </a:cubicBezTo>
                  <a:lnTo>
                    <a:pt x="0" y="1008113"/>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1B63DC95-EFAC-B7D9-8D50-6400CB0FCD37}"/>
                </a:ext>
              </a:extLst>
            </p:cNvPr>
            <p:cNvSpPr txBox="1"/>
            <p:nvPr/>
          </p:nvSpPr>
          <p:spPr>
            <a:xfrm>
              <a:off x="1558077" y="3530506"/>
              <a:ext cx="1956228" cy="707886"/>
            </a:xfrm>
            <a:prstGeom prst="rect">
              <a:avLst/>
            </a:prstGeom>
            <a:noFill/>
          </p:spPr>
          <p:txBody>
            <a:bodyPr wrap="square" lIns="108000" rIns="108000" rtlCol="0" anchor="ctr">
              <a:spAutoFit/>
            </a:bodyPr>
            <a:lstStyle/>
            <a:p>
              <a:r>
                <a:rPr lang="en-IN" sz="2000" dirty="0">
                  <a:solidFill>
                    <a:schemeClr val="accent2"/>
                  </a:solidFill>
                  <a:latin typeface="Calibri" panose="020F0502020204030204" pitchFamily="34" charset="0"/>
                  <a:ea typeface="Calibri" panose="020F0502020204030204" pitchFamily="34" charset="0"/>
                  <a:cs typeface="Calibri" panose="020F0502020204030204" pitchFamily="34" charset="0"/>
                </a:rPr>
                <a:t>To express strong possibility</a:t>
              </a:r>
              <a:endParaRPr lang="ko-KR" altLang="en-US" sz="2000" dirty="0">
                <a:solidFill>
                  <a:schemeClr val="accent2"/>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79B4A4E3-773D-7E63-EF10-90A9350732A5}"/>
                </a:ext>
              </a:extLst>
            </p:cNvPr>
            <p:cNvSpPr txBox="1"/>
            <p:nvPr/>
          </p:nvSpPr>
          <p:spPr>
            <a:xfrm>
              <a:off x="3598751" y="3540092"/>
              <a:ext cx="4679353" cy="707886"/>
            </a:xfrm>
            <a:prstGeom prst="rect">
              <a:avLst/>
            </a:prstGeom>
            <a:noFill/>
          </p:spPr>
          <p:txBody>
            <a:bodyPr wrap="square" lIns="108000" rIns="108000" rtlCol="0">
              <a:spAutoFit/>
            </a:bodyPr>
            <a:lstStyle/>
            <a:p>
              <a:r>
                <a:rPr lang="en-US" altLang="ko-KR" sz="2000" dirty="0">
                  <a:solidFill>
                    <a:schemeClr val="bg1"/>
                  </a:solidFill>
                  <a:latin typeface="Calibri" panose="020F0502020204030204" pitchFamily="34" charset="0"/>
                  <a:cs typeface="Calibri" panose="020F0502020204030204" pitchFamily="34" charset="0"/>
                </a:rPr>
                <a:t>E</a:t>
              </a:r>
              <a:r>
                <a:rPr lang="en-IN" altLang="ko-KR" sz="2000" dirty="0">
                  <a:solidFill>
                    <a:schemeClr val="bg1"/>
                  </a:solidFill>
                  <a:latin typeface="Calibri" panose="020F0502020204030204" pitchFamily="34" charset="0"/>
                  <a:cs typeface="Calibri" panose="020F0502020204030204" pitchFamily="34" charset="0"/>
                </a:rPr>
                <a:t>.g. 1: </a:t>
              </a:r>
              <a:r>
                <a:rPr lang="en-IN" sz="2000" dirty="0">
                  <a:solidFill>
                    <a:schemeClr val="bg1"/>
                  </a:solidFill>
                  <a:effectLst/>
                  <a:latin typeface="Calibri" panose="020F0502020204030204" pitchFamily="34" charset="0"/>
                  <a:ea typeface="Calibri" panose="020F0502020204030204" pitchFamily="34" charset="0"/>
                </a:rPr>
                <a:t>The thief </a:t>
              </a:r>
              <a:r>
                <a:rPr lang="en-IN" sz="2000" b="1" dirty="0">
                  <a:solidFill>
                    <a:schemeClr val="bg1"/>
                  </a:solidFill>
                  <a:effectLst/>
                  <a:latin typeface="Calibri" panose="020F0502020204030204" pitchFamily="34" charset="0"/>
                  <a:ea typeface="Calibri" panose="020F0502020204030204" pitchFamily="34" charset="0"/>
                </a:rPr>
                <a:t>must</a:t>
              </a:r>
              <a:r>
                <a:rPr lang="en-IN" sz="2000" dirty="0">
                  <a:solidFill>
                    <a:schemeClr val="bg1"/>
                  </a:solidFill>
                  <a:effectLst/>
                  <a:latin typeface="Calibri" panose="020F0502020204030204" pitchFamily="34" charset="0"/>
                  <a:ea typeface="Calibri" panose="020F0502020204030204" pitchFamily="34" charset="0"/>
                </a:rPr>
                <a:t> have hidden the money in the garden</a:t>
              </a:r>
              <a:r>
                <a:rPr lang="en-IN" altLang="ko-KR" sz="2000" dirty="0">
                  <a:solidFill>
                    <a:schemeClr val="bg1"/>
                  </a:solidFill>
                  <a:latin typeface="Calibri" panose="020F0502020204030204" pitchFamily="34" charset="0"/>
                  <a:cs typeface="Calibri" panose="020F0502020204030204" pitchFamily="34" charset="0"/>
                </a:rPr>
                <a:t>.</a:t>
              </a:r>
              <a:endParaRPr lang="ko-KR" altLang="en-US" sz="2000" dirty="0">
                <a:solidFill>
                  <a:schemeClr val="bg1"/>
                </a:solidFill>
                <a:latin typeface="Calibri" panose="020F0502020204030204" pitchFamily="34" charset="0"/>
                <a:cs typeface="Calibri" panose="020F0502020204030204" pitchFamily="34" charset="0"/>
              </a:endParaRPr>
            </a:p>
          </p:txBody>
        </p:sp>
      </p:grpSp>
      <p:grpSp>
        <p:nvGrpSpPr>
          <p:cNvPr id="20" name="Group 19">
            <a:extLst>
              <a:ext uri="{FF2B5EF4-FFF2-40B4-BE49-F238E27FC236}">
                <a16:creationId xmlns:a16="http://schemas.microsoft.com/office/drawing/2014/main" id="{42B8F1C8-1960-4961-2630-50DF88BC9281}"/>
              </a:ext>
            </a:extLst>
          </p:cNvPr>
          <p:cNvGrpSpPr/>
          <p:nvPr/>
        </p:nvGrpSpPr>
        <p:grpSpPr>
          <a:xfrm>
            <a:off x="1638122" y="4631662"/>
            <a:ext cx="9046556" cy="1182063"/>
            <a:chOff x="317415" y="4765105"/>
            <a:chExt cx="8508988" cy="1182063"/>
          </a:xfrm>
        </p:grpSpPr>
        <p:sp>
          <p:nvSpPr>
            <p:cNvPr id="21" name="Rectangle 20">
              <a:extLst>
                <a:ext uri="{FF2B5EF4-FFF2-40B4-BE49-F238E27FC236}">
                  <a16:creationId xmlns:a16="http://schemas.microsoft.com/office/drawing/2014/main" id="{0CC34628-9621-D0AA-757A-B63B82BC7340}"/>
                </a:ext>
              </a:extLst>
            </p:cNvPr>
            <p:cNvSpPr/>
            <p:nvPr/>
          </p:nvSpPr>
          <p:spPr>
            <a:xfrm>
              <a:off x="569288" y="4821198"/>
              <a:ext cx="2202428" cy="1069545"/>
            </a:xfrm>
            <a:prstGeom prst="rect">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800">
                <a:latin typeface="Calibri" panose="020F0502020204030204" pitchFamily="34" charset="0"/>
                <a:cs typeface="Calibri" panose="020F0502020204030204" pitchFamily="34" charset="0"/>
              </a:endParaRPr>
            </a:p>
          </p:txBody>
        </p:sp>
        <p:sp>
          <p:nvSpPr>
            <p:cNvPr id="22" name="Rounded Rectangle 50">
              <a:extLst>
                <a:ext uri="{FF2B5EF4-FFF2-40B4-BE49-F238E27FC236}">
                  <a16:creationId xmlns:a16="http://schemas.microsoft.com/office/drawing/2014/main" id="{29EB63B3-5E41-758A-EE4C-47D69CF1688E}"/>
                </a:ext>
              </a:extLst>
            </p:cNvPr>
            <p:cNvSpPr/>
            <p:nvPr/>
          </p:nvSpPr>
          <p:spPr>
            <a:xfrm>
              <a:off x="924643" y="4771756"/>
              <a:ext cx="7778730" cy="1175412"/>
            </a:xfrm>
            <a:prstGeom prst="roundRect">
              <a:avLst>
                <a:gd name="adj" fmla="val 5329"/>
              </a:avLst>
            </a:prstGeom>
            <a:solidFill>
              <a:schemeClr val="bg1"/>
            </a:solidFill>
            <a:ln>
              <a:noFill/>
            </a:ln>
            <a:effectLst>
              <a:outerShdw blurRad="63500" sx="102000" sy="102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Calibri" panose="020F0502020204030204" pitchFamily="34" charset="0"/>
                <a:cs typeface="Calibri" panose="020F0502020204030204" pitchFamily="34" charset="0"/>
              </a:endParaRPr>
            </a:p>
          </p:txBody>
        </p:sp>
        <p:sp>
          <p:nvSpPr>
            <p:cNvPr id="23" name="Isosceles Triangle 3">
              <a:extLst>
                <a:ext uri="{FF2B5EF4-FFF2-40B4-BE49-F238E27FC236}">
                  <a16:creationId xmlns:a16="http://schemas.microsoft.com/office/drawing/2014/main" id="{F7C079D8-B9C2-F3B1-D50C-E9508F3DC5AB}"/>
                </a:ext>
              </a:extLst>
            </p:cNvPr>
            <p:cNvSpPr/>
            <p:nvPr/>
          </p:nvSpPr>
          <p:spPr>
            <a:xfrm rot="5400000">
              <a:off x="354108" y="4784505"/>
              <a:ext cx="1070443" cy="1143829"/>
            </a:xfrm>
            <a:custGeom>
              <a:avLst/>
              <a:gdLst/>
              <a:ahLst/>
              <a:cxnLst/>
              <a:rect l="l" t="t" r="r" b="b"/>
              <a:pathLst>
                <a:path w="1886866" h="2016224">
                  <a:moveTo>
                    <a:pt x="943433" y="0"/>
                  </a:moveTo>
                  <a:lnTo>
                    <a:pt x="1886866" y="1584176"/>
                  </a:lnTo>
                  <a:cubicBezTo>
                    <a:pt x="1683465" y="1844743"/>
                    <a:pt x="1336825" y="2016224"/>
                    <a:pt x="943433" y="2016224"/>
                  </a:cubicBezTo>
                  <a:cubicBezTo>
                    <a:pt x="550041" y="2016224"/>
                    <a:pt x="203402" y="1844743"/>
                    <a:pt x="0" y="1584176"/>
                  </a:cubicBez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800">
                <a:latin typeface="Calibri" panose="020F0502020204030204" pitchFamily="34" charset="0"/>
                <a:cs typeface="Calibri" panose="020F0502020204030204" pitchFamily="34" charset="0"/>
              </a:endParaRPr>
            </a:p>
          </p:txBody>
        </p:sp>
        <p:sp>
          <p:nvSpPr>
            <p:cNvPr id="24" name="Rounded Rectangle 9">
              <a:extLst>
                <a:ext uri="{FF2B5EF4-FFF2-40B4-BE49-F238E27FC236}">
                  <a16:creationId xmlns:a16="http://schemas.microsoft.com/office/drawing/2014/main" id="{6A9DB187-ECB1-E30D-A084-44637AF0CA8E}"/>
                </a:ext>
              </a:extLst>
            </p:cNvPr>
            <p:cNvSpPr/>
            <p:nvPr/>
          </p:nvSpPr>
          <p:spPr>
            <a:xfrm>
              <a:off x="3641652" y="4765105"/>
              <a:ext cx="5061720" cy="1182063"/>
            </a:xfrm>
            <a:custGeom>
              <a:avLst/>
              <a:gdLst/>
              <a:ahLst/>
              <a:cxnLst/>
              <a:rect l="l" t="t" r="r" b="b"/>
              <a:pathLst>
                <a:path w="5264968" h="1008113">
                  <a:moveTo>
                    <a:pt x="0" y="0"/>
                  </a:moveTo>
                  <a:lnTo>
                    <a:pt x="5211246" y="0"/>
                  </a:lnTo>
                  <a:cubicBezTo>
                    <a:pt x="5240916" y="0"/>
                    <a:pt x="5264968" y="24052"/>
                    <a:pt x="5264968" y="53722"/>
                  </a:cubicBezTo>
                  <a:lnTo>
                    <a:pt x="5264968" y="954391"/>
                  </a:lnTo>
                  <a:cubicBezTo>
                    <a:pt x="5264968" y="984061"/>
                    <a:pt x="5240916" y="1008113"/>
                    <a:pt x="5211246" y="1008113"/>
                  </a:cubicBezTo>
                  <a:lnTo>
                    <a:pt x="0" y="1008113"/>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800">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1A0805C5-638A-C971-8493-E2D219F0F316}"/>
                </a:ext>
              </a:extLst>
            </p:cNvPr>
            <p:cNvSpPr txBox="1"/>
            <p:nvPr/>
          </p:nvSpPr>
          <p:spPr>
            <a:xfrm>
              <a:off x="1584273" y="5002026"/>
              <a:ext cx="1948452" cy="707886"/>
            </a:xfrm>
            <a:prstGeom prst="rect">
              <a:avLst/>
            </a:prstGeom>
            <a:noFill/>
          </p:spPr>
          <p:txBody>
            <a:bodyPr wrap="square" lIns="108000" rIns="108000" rtlCol="0" anchor="ctr">
              <a:spAutoFit/>
            </a:bodyPr>
            <a:lstStyle/>
            <a:p>
              <a:r>
                <a:rPr lang="en-US" sz="2000" dirty="0">
                  <a:solidFill>
                    <a:srgbClr val="131E0C"/>
                  </a:solidFill>
                  <a:latin typeface="Calibri" panose="020F0502020204030204" pitchFamily="34" charset="0"/>
                  <a:cs typeface="Calibri" panose="020F0502020204030204" pitchFamily="34" charset="0"/>
                </a:rPr>
                <a:t>To show determination</a:t>
              </a:r>
            </a:p>
          </p:txBody>
        </p:sp>
        <p:sp>
          <p:nvSpPr>
            <p:cNvPr id="26" name="TextBox 25">
              <a:extLst>
                <a:ext uri="{FF2B5EF4-FFF2-40B4-BE49-F238E27FC236}">
                  <a16:creationId xmlns:a16="http://schemas.microsoft.com/office/drawing/2014/main" id="{FA184982-BFAC-C9AB-63EB-555B114AEEF5}"/>
                </a:ext>
              </a:extLst>
            </p:cNvPr>
            <p:cNvSpPr txBox="1"/>
            <p:nvPr/>
          </p:nvSpPr>
          <p:spPr>
            <a:xfrm>
              <a:off x="3641650" y="5143218"/>
              <a:ext cx="5184753" cy="425501"/>
            </a:xfrm>
            <a:prstGeom prst="rect">
              <a:avLst/>
            </a:prstGeom>
            <a:noFill/>
          </p:spPr>
          <p:txBody>
            <a:bodyPr wrap="square" lIns="108000" rIns="108000" rtlCol="0">
              <a:spAutoFit/>
            </a:bodyPr>
            <a:lstStyle/>
            <a:p>
              <a:pPr>
                <a:lnSpc>
                  <a:spcPct val="115000"/>
                </a:lnSpc>
              </a:pPr>
              <a:r>
                <a:rPr lang="en-IN" sz="2000" dirty="0">
                  <a:solidFill>
                    <a:schemeClr val="bg1"/>
                  </a:solidFill>
                  <a:effectLst/>
                  <a:latin typeface="Calibri" panose="020F0502020204030204" pitchFamily="34" charset="0"/>
                  <a:ea typeface="Calibri" panose="020F0502020204030204" pitchFamily="34" charset="0"/>
                </a:rPr>
                <a:t>E.g. 1: I </a:t>
              </a:r>
              <a:r>
                <a:rPr lang="en-IN" sz="2000" b="1" dirty="0">
                  <a:solidFill>
                    <a:schemeClr val="bg1"/>
                  </a:solidFill>
                  <a:effectLst/>
                  <a:latin typeface="Calibri" panose="020F0502020204030204" pitchFamily="34" charset="0"/>
                  <a:ea typeface="Calibri" panose="020F0502020204030204" pitchFamily="34" charset="0"/>
                </a:rPr>
                <a:t>must</a:t>
              </a:r>
              <a:r>
                <a:rPr lang="en-IN" sz="2000" dirty="0">
                  <a:solidFill>
                    <a:schemeClr val="bg1"/>
                  </a:solidFill>
                  <a:effectLst/>
                  <a:latin typeface="Calibri" panose="020F0502020204030204" pitchFamily="34" charset="0"/>
                  <a:ea typeface="Calibri" panose="020F0502020204030204" pitchFamily="34" charset="0"/>
                </a:rPr>
                <a:t> practice Maths every day.</a:t>
              </a:r>
              <a:endParaRPr lang="ko-KR" altLang="en-US" sz="2000" b="1" dirty="0">
                <a:solidFill>
                  <a:schemeClr val="bg1"/>
                </a:solidFill>
                <a:latin typeface="Calibri" panose="020F0502020204030204" pitchFamily="34" charset="0"/>
                <a:cs typeface="Calibri" panose="020F0502020204030204" pitchFamily="34" charset="0"/>
              </a:endParaRPr>
            </a:p>
          </p:txBody>
        </p:sp>
      </p:grpSp>
      <p:pic>
        <p:nvPicPr>
          <p:cNvPr id="11" name="Graphic 10" descr="Alarm clock with solid fill">
            <a:extLst>
              <a:ext uri="{FF2B5EF4-FFF2-40B4-BE49-F238E27FC236}">
                <a16:creationId xmlns:a16="http://schemas.microsoft.com/office/drawing/2014/main" id="{D3CA21A9-56AB-3486-2BF4-5F05FE1A784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2456" y="1834473"/>
            <a:ext cx="914400" cy="914400"/>
          </a:xfrm>
          <a:prstGeom prst="rect">
            <a:avLst/>
          </a:prstGeom>
        </p:spPr>
      </p:pic>
      <p:pic>
        <p:nvPicPr>
          <p:cNvPr id="27" name="Graphic 26" descr="Forest scene with solid fill">
            <a:extLst>
              <a:ext uri="{FF2B5EF4-FFF2-40B4-BE49-F238E27FC236}">
                <a16:creationId xmlns:a16="http://schemas.microsoft.com/office/drawing/2014/main" id="{0D38CAD8-69C5-2F45-F9C9-C36B3962EAE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63283" y="3300350"/>
            <a:ext cx="914400" cy="914400"/>
          </a:xfrm>
          <a:prstGeom prst="rect">
            <a:avLst/>
          </a:prstGeom>
        </p:spPr>
      </p:pic>
      <p:pic>
        <p:nvPicPr>
          <p:cNvPr id="29" name="Graphic 28" descr="Mathematics with solid fill">
            <a:extLst>
              <a:ext uri="{FF2B5EF4-FFF2-40B4-BE49-F238E27FC236}">
                <a16:creationId xmlns:a16="http://schemas.microsoft.com/office/drawing/2014/main" id="{AE78651B-B6A3-030F-6841-28E1DABAF7A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2456" y="4765325"/>
            <a:ext cx="914400" cy="914400"/>
          </a:xfrm>
          <a:prstGeom prst="rect">
            <a:avLst/>
          </a:prstGeom>
        </p:spPr>
      </p:pic>
    </p:spTree>
    <p:extLst>
      <p:ext uri="{BB962C8B-B14F-4D97-AF65-F5344CB8AC3E}">
        <p14:creationId xmlns:p14="http://schemas.microsoft.com/office/powerpoint/2010/main" val="3595859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par>
                                <p:cTn id="8" presetID="1"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1000"/>
                                        <p:tgtEl>
                                          <p:spTgt spid="12"/>
                                        </p:tgtEl>
                                      </p:cBhvr>
                                    </p:animEffec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left)">
                                      <p:cBhvr>
                                        <p:cTn id="21" dur="1000"/>
                                        <p:tgtEl>
                                          <p:spTgt spid="20"/>
                                        </p:tgtEl>
                                      </p:cBhvr>
                                    </p:animEffect>
                                  </p:childTnLst>
                                </p:cTn>
                              </p:par>
                              <p:par>
                                <p:cTn id="22" presetID="1"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L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I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IQ">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M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Q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S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VC">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Attribut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1012</TotalTime>
  <Words>2132</Words>
  <Application>Microsoft Office PowerPoint</Application>
  <PresentationFormat>Widescreen</PresentationFormat>
  <Paragraphs>226</Paragraphs>
  <Slides>13</Slides>
  <Notes>11</Notes>
  <HiddenSlides>0</HiddenSlides>
  <MMClips>0</MMClips>
  <ScaleCrop>false</ScaleCrop>
  <HeadingPairs>
    <vt:vector size="6" baseType="variant">
      <vt:variant>
        <vt:lpstr>Fonts Used</vt:lpstr>
      </vt:variant>
      <vt:variant>
        <vt:i4>3</vt:i4>
      </vt:variant>
      <vt:variant>
        <vt:lpstr>Theme</vt:lpstr>
      </vt:variant>
      <vt:variant>
        <vt:i4>9</vt:i4>
      </vt:variant>
      <vt:variant>
        <vt:lpstr>Slide Titles</vt:lpstr>
      </vt:variant>
      <vt:variant>
        <vt:i4>13</vt:i4>
      </vt:variant>
    </vt:vector>
  </HeadingPairs>
  <TitlesOfParts>
    <vt:vector size="25" baseType="lpstr">
      <vt:lpstr>Arial</vt:lpstr>
      <vt:lpstr>Calibri</vt:lpstr>
      <vt:lpstr>Trebuchet MS</vt:lpstr>
      <vt:lpstr>MLP</vt:lpstr>
      <vt:lpstr>1_DD</vt:lpstr>
      <vt:lpstr>IA</vt:lpstr>
      <vt:lpstr>IQ</vt:lpstr>
      <vt:lpstr>MS</vt:lpstr>
      <vt:lpstr>QA</vt:lpstr>
      <vt:lpstr>SA</vt:lpstr>
      <vt:lpstr>VC</vt:lpstr>
      <vt:lpstr>Attribution</vt:lpstr>
      <vt:lpstr>Modal Verbs</vt:lpstr>
      <vt:lpstr>What are Modal Verbs?</vt:lpstr>
      <vt:lpstr>Modal Verbs</vt:lpstr>
      <vt:lpstr>Recap</vt:lpstr>
      <vt:lpstr>Modal Verbs</vt:lpstr>
      <vt:lpstr>1. Could</vt:lpstr>
      <vt:lpstr>2. Would</vt:lpstr>
      <vt:lpstr>3. Should</vt:lpstr>
      <vt:lpstr>4. Must</vt:lpstr>
      <vt:lpstr>5. Might &amp; Ought to</vt:lpstr>
      <vt:lpstr>What do these signs say?</vt:lpstr>
      <vt:lpstr>What do these signs say?</vt:lpstr>
      <vt:lpstr>Attribution / Citation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prabha acharya</dc:creator>
  <cp:lastModifiedBy>Pushpa Krishnan</cp:lastModifiedBy>
  <cp:revision>282</cp:revision>
  <dcterms:created xsi:type="dcterms:W3CDTF">2023-08-23T08:06:50Z</dcterms:created>
  <dcterms:modified xsi:type="dcterms:W3CDTF">2024-03-16T11:29:33Z</dcterms:modified>
</cp:coreProperties>
</file>