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3" r:id="rId2"/>
    <p:sldMasterId id="2147483656" r:id="rId3"/>
    <p:sldMasterId id="2147483659" r:id="rId4"/>
    <p:sldMasterId id="2147483662" r:id="rId5"/>
    <p:sldMasterId id="2147483674" r:id="rId6"/>
  </p:sldMasterIdLst>
  <p:notesMasterIdLst>
    <p:notesMasterId r:id="rId19"/>
  </p:notesMasterIdLst>
  <p:sldIdLst>
    <p:sldId id="256" r:id="rId7"/>
    <p:sldId id="257" r:id="rId8"/>
    <p:sldId id="260" r:id="rId9"/>
    <p:sldId id="271" r:id="rId10"/>
    <p:sldId id="259" r:id="rId11"/>
    <p:sldId id="270" r:id="rId12"/>
    <p:sldId id="269" r:id="rId13"/>
    <p:sldId id="268" r:id="rId14"/>
    <p:sldId id="267" r:id="rId15"/>
    <p:sldId id="266" r:id="rId16"/>
    <p:sldId id="258" r:id="rId17"/>
    <p:sldId id="265"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vi3YNRJ0jNW+/EEZaxLVKbfMy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358DAB-67FF-4BB9-81F3-4BEAAF8E90AC}">
  <a:tblStyle styleId="{60358DAB-67FF-4BB9-81F3-4BEAAF8E90A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5101" autoAdjust="0"/>
  </p:normalViewPr>
  <p:slideViewPr>
    <p:cSldViewPr snapToGrid="0">
      <p:cViewPr varScale="1">
        <p:scale>
          <a:sx n="78" d="100"/>
          <a:sy n="78" d="100"/>
        </p:scale>
        <p:origin x="557"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customschemas.google.com/relationships/presentationmetadata" Target="metadata"/><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Calibri"/>
                <a:ea typeface="Calibri"/>
                <a:cs typeface="Calibri"/>
                <a:sym typeface="Calibri"/>
              </a:rPr>
              <a:t>Notes for Teacher</a:t>
            </a:r>
            <a:r>
              <a:rPr lang="en-US" sz="1200" b="0" i="0" u="none" strike="noStrike" dirty="0">
                <a:solidFill>
                  <a:srgbClr val="000000"/>
                </a:solidFill>
                <a:latin typeface="Calibri"/>
                <a:ea typeface="Calibri"/>
                <a:cs typeface="Calibri"/>
                <a:sym typeface="Calibri"/>
              </a:rPr>
              <a:t> -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All the students to notice that the words that fit into the blanks are very specific and cannot be replaced.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Emphasise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on the need to use the right words for effective communication.</a:t>
            </a:r>
          </a:p>
          <a:p>
            <a:pPr marL="0" lvl="0" indent="0" algn="l" rtl="0">
              <a:spcBef>
                <a:spcPts val="0"/>
              </a:spcBef>
              <a:spcAft>
                <a:spcPts val="0"/>
              </a:spcAft>
              <a:buNone/>
            </a:pPr>
            <a:br>
              <a:rPr lang="en-US" sz="1200" b="0" i="0" u="none" strike="noStrike" dirty="0">
                <a:solidFill>
                  <a:srgbClr val="000000"/>
                </a:solidFill>
                <a:latin typeface="Calibri"/>
                <a:ea typeface="Calibri"/>
                <a:cs typeface="Calibri"/>
                <a:sym typeface="Calibri"/>
              </a:rPr>
            </a:br>
            <a:r>
              <a:rPr lang="en-US" sz="1200" b="1" i="0" u="none" strike="noStrike" dirty="0">
                <a:solidFill>
                  <a:srgbClr val="000000"/>
                </a:solidFill>
                <a:latin typeface="Calibri"/>
                <a:ea typeface="Calibri"/>
                <a:cs typeface="Calibri"/>
                <a:sym typeface="Calibri"/>
              </a:rPr>
              <a:t>Suggestions: </a:t>
            </a:r>
            <a:r>
              <a:rPr lang="en-US" sz="1200" b="0" i="0" u="none" strike="noStrike" dirty="0">
                <a:solidFill>
                  <a:srgbClr val="000000"/>
                </a:solidFill>
                <a:latin typeface="Calibri"/>
                <a:ea typeface="Calibri"/>
                <a:cs typeface="Calibri"/>
                <a:sym typeface="Calibri"/>
              </a:rPr>
              <a:t>&lt;Ideas/ Images/ Animations / Others – To make better representation of the content &gt;</a:t>
            </a:r>
            <a:br>
              <a:rPr lang="en-US" sz="1200" b="0" i="0" u="none" strike="noStrike" dirty="0">
                <a:solidFill>
                  <a:srgbClr val="000000"/>
                </a:solidFill>
                <a:latin typeface="Calibri"/>
                <a:ea typeface="Calibri"/>
                <a:cs typeface="Calibri"/>
                <a:sym typeface="Calibri"/>
              </a:rPr>
            </a:br>
            <a:endParaRPr b="0" dirty="0"/>
          </a:p>
          <a:p>
            <a:pPr marL="0" lvl="0" indent="0" algn="l" rtl="0">
              <a:spcBef>
                <a:spcPts val="0"/>
              </a:spcBef>
              <a:spcAft>
                <a:spcPts val="0"/>
              </a:spcAft>
              <a:buNone/>
            </a:pPr>
            <a:r>
              <a:rPr lang="en-US" sz="1200" b="1" i="0" u="none" strike="noStrike" dirty="0">
                <a:solidFill>
                  <a:srgbClr val="000000"/>
                </a:solidFill>
                <a:latin typeface="Calibri"/>
                <a:ea typeface="Calibri"/>
                <a:cs typeface="Calibri"/>
                <a:sym typeface="Calibri"/>
              </a:rPr>
              <a:t>Source of Multimedia used in this slide - </a:t>
            </a:r>
            <a:r>
              <a:rPr lang="en-US" sz="1200" b="0" i="0" u="none" strike="noStrike" dirty="0">
                <a:solidFill>
                  <a:srgbClr val="000000"/>
                </a:solidFill>
                <a:latin typeface="Calibri"/>
                <a:ea typeface="Calibri"/>
                <a:cs typeface="Calibri"/>
                <a:sym typeface="Calibri"/>
              </a:rPr>
              <a:t> &lt;Please provide source URL where we find the image and the license agreement&gt; </a:t>
            </a:r>
            <a:endParaRPr dirty="0"/>
          </a:p>
          <a:p>
            <a:pPr marL="0" lvl="0" indent="0" algn="l" rtl="0">
              <a:spcBef>
                <a:spcPts val="0"/>
              </a:spcBef>
              <a:spcAft>
                <a:spcPts val="0"/>
              </a:spcAft>
              <a:buNone/>
            </a:pPr>
            <a:endParaRPr dirty="0"/>
          </a:p>
        </p:txBody>
      </p:sp>
      <p:sp>
        <p:nvSpPr>
          <p:cNvPr id="160" name="Google Shape;1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269972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Calibri"/>
                <a:ea typeface="Calibri"/>
                <a:cs typeface="Calibri"/>
                <a:sym typeface="Calibri"/>
              </a:rPr>
              <a:t>Notes for Teacher</a:t>
            </a:r>
            <a:r>
              <a:rPr lang="en-US" sz="1200" b="0" i="0" u="none" strike="noStrike" dirty="0">
                <a:solidFill>
                  <a:srgbClr val="000000"/>
                </a:solidFill>
                <a:latin typeface="Calibri"/>
                <a:ea typeface="Calibri"/>
                <a:cs typeface="Calibri"/>
                <a:sym typeface="Calibri"/>
              </a:rPr>
              <a:t> -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Draw the students’ attention to the practical use of different types of sentences.  Encourage them to come up with examples from their daily life. (at home, with friends, at the marketplace, etc.)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Emphasise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on the intonations specific to each type of sentence.</a:t>
            </a:r>
          </a:p>
          <a:p>
            <a:pPr marL="0" lvl="0" indent="0" algn="l" rtl="0">
              <a:spcBef>
                <a:spcPts val="0"/>
              </a:spcBef>
              <a:spcAft>
                <a:spcPts val="0"/>
              </a:spcAft>
              <a:buNone/>
            </a:pPr>
            <a:br>
              <a:rPr lang="en-US" sz="1200" b="0" i="0" u="none" strike="noStrike" dirty="0">
                <a:solidFill>
                  <a:srgbClr val="000000"/>
                </a:solidFill>
                <a:latin typeface="Calibri"/>
                <a:ea typeface="Calibri"/>
                <a:cs typeface="Calibri"/>
                <a:sym typeface="Calibri"/>
              </a:rPr>
            </a:br>
            <a:r>
              <a:rPr lang="en-US" sz="1200" b="1" i="0" u="none" strike="noStrike" dirty="0">
                <a:solidFill>
                  <a:srgbClr val="000000"/>
                </a:solidFill>
                <a:latin typeface="Calibri"/>
                <a:ea typeface="Calibri"/>
                <a:cs typeface="Calibri"/>
                <a:sym typeface="Calibri"/>
              </a:rPr>
              <a:t>Suggestions: </a:t>
            </a:r>
            <a:r>
              <a:rPr lang="en-US" sz="1200" b="0" i="0" u="none" strike="noStrike" dirty="0">
                <a:solidFill>
                  <a:srgbClr val="000000"/>
                </a:solidFill>
                <a:latin typeface="Calibri"/>
                <a:ea typeface="Calibri"/>
                <a:cs typeface="Calibri"/>
                <a:sym typeface="Calibri"/>
              </a:rPr>
              <a:t>&lt;Ideas/ Images/ Animations / Others – To make better representation of the content &gt;</a:t>
            </a:r>
            <a:br>
              <a:rPr lang="en-US" sz="1200" b="0" i="0" u="none" strike="noStrike" dirty="0">
                <a:solidFill>
                  <a:srgbClr val="000000"/>
                </a:solidFill>
                <a:latin typeface="Calibri"/>
                <a:ea typeface="Calibri"/>
                <a:cs typeface="Calibri"/>
                <a:sym typeface="Calibri"/>
              </a:rPr>
            </a:br>
            <a:endParaRPr b="0" dirty="0"/>
          </a:p>
          <a:p>
            <a:pPr marL="0" lvl="0" indent="0" algn="l" rtl="0">
              <a:spcBef>
                <a:spcPts val="0"/>
              </a:spcBef>
              <a:spcAft>
                <a:spcPts val="0"/>
              </a:spcAft>
              <a:buNone/>
            </a:pPr>
            <a:r>
              <a:rPr lang="en-US" sz="1200" b="1" i="0" u="none" strike="noStrike" dirty="0">
                <a:solidFill>
                  <a:srgbClr val="000000"/>
                </a:solidFill>
                <a:latin typeface="Calibri"/>
                <a:ea typeface="Calibri"/>
                <a:cs typeface="Calibri"/>
                <a:sym typeface="Calibri"/>
              </a:rPr>
              <a:t>Source of Multimedia used in this slide - </a:t>
            </a:r>
            <a:r>
              <a:rPr lang="en-US" sz="1200" b="0" i="0" u="none" strike="noStrike" dirty="0">
                <a:solidFill>
                  <a:srgbClr val="000000"/>
                </a:solidFill>
                <a:latin typeface="Calibri"/>
                <a:ea typeface="Calibri"/>
                <a:cs typeface="Calibri"/>
                <a:sym typeface="Calibri"/>
              </a:rPr>
              <a:t>PPT icons</a:t>
            </a:r>
            <a:endParaRPr dirty="0"/>
          </a:p>
          <a:p>
            <a:pPr marL="0" lvl="0" indent="0" algn="l" rtl="0">
              <a:spcBef>
                <a:spcPts val="0"/>
              </a:spcBef>
              <a:spcAft>
                <a:spcPts val="0"/>
              </a:spcAft>
              <a:buNone/>
            </a:pPr>
            <a:endParaRPr dirty="0"/>
          </a:p>
        </p:txBody>
      </p:sp>
      <p:sp>
        <p:nvSpPr>
          <p:cNvPr id="139" name="Google Shape;1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1" name="Google Shape;1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rgbClr val="000000"/>
                </a:solidFill>
                <a:latin typeface="Calibri"/>
                <a:ea typeface="Calibri"/>
                <a:cs typeface="Calibri"/>
                <a:sym typeface="Calibri"/>
              </a:rPr>
              <a:t>Notes for Teacher</a:t>
            </a:r>
            <a:r>
              <a:rPr lang="en-US" sz="1200" b="0" i="0" u="none" strike="noStrike" dirty="0">
                <a:solidFill>
                  <a:srgbClr val="000000"/>
                </a:solidFill>
                <a:latin typeface="Calibri"/>
                <a:ea typeface="Calibri"/>
                <a:cs typeface="Calibri"/>
                <a:sym typeface="Calibri"/>
              </a:rPr>
              <a:t> - Play the ppt on ‘slide show’ mode and allow the students to listen to the voiceover (keep the volume high) on this slide. You may play it twice if required.</a:t>
            </a:r>
            <a:endParaRPr b="0" dirty="0"/>
          </a:p>
          <a:p>
            <a:pPr marL="0" lvl="0" indent="0" algn="l" rtl="0">
              <a:spcBef>
                <a:spcPts val="0"/>
              </a:spcBef>
              <a:spcAft>
                <a:spcPts val="0"/>
              </a:spcAft>
              <a:buNone/>
            </a:pPr>
            <a:br>
              <a:rPr lang="en-US" sz="1200" b="0" i="0" u="none" strike="noStrike" dirty="0">
                <a:solidFill>
                  <a:srgbClr val="000000"/>
                </a:solidFill>
                <a:latin typeface="Calibri"/>
                <a:ea typeface="Calibri"/>
                <a:cs typeface="Calibri"/>
                <a:sym typeface="Calibri"/>
              </a:rPr>
            </a:br>
            <a:r>
              <a:rPr lang="en-US" sz="1200" b="1" i="0" u="none" strike="noStrike" dirty="0">
                <a:solidFill>
                  <a:srgbClr val="000000"/>
                </a:solidFill>
                <a:latin typeface="Calibri"/>
                <a:ea typeface="Calibri"/>
                <a:cs typeface="Calibri"/>
                <a:sym typeface="Calibri"/>
              </a:rPr>
              <a:t>Suggestions: </a:t>
            </a:r>
            <a:r>
              <a:rPr lang="en-US" sz="1200" b="0" i="0" u="none" strike="noStrike" dirty="0">
                <a:solidFill>
                  <a:srgbClr val="000000"/>
                </a:solidFill>
                <a:latin typeface="Calibri"/>
                <a:ea typeface="Calibri"/>
                <a:cs typeface="Calibri"/>
                <a:sym typeface="Calibri"/>
              </a:rPr>
              <a:t>&lt;Ideas/ Images/ Animations / Others – To make better representation of the content &gt;</a:t>
            </a:r>
            <a:br>
              <a:rPr lang="en-US" sz="1200" b="0" i="0" u="none" strike="noStrike" dirty="0">
                <a:solidFill>
                  <a:srgbClr val="000000"/>
                </a:solidFill>
                <a:latin typeface="Calibri"/>
                <a:ea typeface="Calibri"/>
                <a:cs typeface="Calibri"/>
                <a:sym typeface="Calibri"/>
              </a:rPr>
            </a:br>
            <a:br>
              <a:rPr lang="en-US" sz="1200" b="0" i="0" u="none" strike="noStrike" dirty="0">
                <a:solidFill>
                  <a:srgbClr val="000000"/>
                </a:solidFill>
                <a:latin typeface="Calibri"/>
                <a:ea typeface="Calibri"/>
                <a:cs typeface="Calibri"/>
                <a:sym typeface="Calibri"/>
              </a:rPr>
            </a:br>
            <a:r>
              <a:rPr lang="en-US" sz="1200" b="1" i="0" u="none" strike="noStrike" dirty="0">
                <a:solidFill>
                  <a:srgbClr val="000000"/>
                </a:solidFill>
                <a:latin typeface="Calibri"/>
                <a:ea typeface="Calibri"/>
                <a:cs typeface="Calibri"/>
                <a:sym typeface="Calibri"/>
              </a:rPr>
              <a:t>Source of Multimedia used in this slide - </a:t>
            </a:r>
            <a:r>
              <a:rPr lang="en-US" sz="1200" b="0" i="0" u="none" strike="noStrike" dirty="0">
                <a:solidFill>
                  <a:srgbClr val="000000"/>
                </a:solidFill>
                <a:latin typeface="Calibri"/>
                <a:ea typeface="Calibri"/>
                <a:cs typeface="Calibri"/>
                <a:sym typeface="Calibri"/>
              </a:rPr>
              <a:t> &lt;Please provide source URL where we find the image and the license agreement&gt; </a:t>
            </a:r>
            <a:endParaRPr dirty="0"/>
          </a:p>
          <a:p>
            <a:pPr marL="0" lvl="0" indent="0" algn="l" rtl="0">
              <a:spcBef>
                <a:spcPts val="0"/>
              </a:spcBef>
              <a:spcAft>
                <a:spcPts val="0"/>
              </a:spcAft>
              <a:buNone/>
            </a:pPr>
            <a:endParaRPr dirty="0"/>
          </a:p>
        </p:txBody>
      </p:sp>
      <p:sp>
        <p:nvSpPr>
          <p:cNvPr id="153" name="Google Shape;15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rgbClr val="000000"/>
                </a:solidFill>
                <a:latin typeface="Calibri"/>
                <a:ea typeface="Calibri"/>
                <a:cs typeface="Calibri"/>
                <a:sym typeface="Calibri"/>
              </a:rPr>
              <a:t>Notes for Teacher</a:t>
            </a:r>
            <a:r>
              <a:rPr lang="en-US" sz="1200" b="0" i="0" u="none" strike="noStrike" dirty="0">
                <a:solidFill>
                  <a:srgbClr val="000000"/>
                </a:solidFill>
                <a:latin typeface="Calibri"/>
                <a:ea typeface="Calibri"/>
                <a:cs typeface="Calibri"/>
                <a:sym typeface="Calibri"/>
              </a:rPr>
              <a:t> - Now ask the students to identify the similarity in the four sets of sentences. Allow the students to discuss with their next partner for a minute before answering. Accept all answers before giving the correct answer (All the sets have the same subject- the beauty of dawn.)</a:t>
            </a:r>
            <a:endParaRPr b="0" dirty="0"/>
          </a:p>
          <a:p>
            <a:pPr marL="0" lvl="0" indent="0" algn="l" rtl="0">
              <a:spcBef>
                <a:spcPts val="0"/>
              </a:spcBef>
              <a:spcAft>
                <a:spcPts val="0"/>
              </a:spcAft>
              <a:buNone/>
            </a:pPr>
            <a:br>
              <a:rPr lang="en-US" sz="1200" b="0" i="0" u="none" strike="noStrike" dirty="0">
                <a:solidFill>
                  <a:srgbClr val="000000"/>
                </a:solidFill>
                <a:latin typeface="Calibri"/>
                <a:ea typeface="Calibri"/>
                <a:cs typeface="Calibri"/>
                <a:sym typeface="Calibri"/>
              </a:rPr>
            </a:br>
            <a:r>
              <a:rPr lang="en-US" sz="1200" b="1" i="0" u="none" strike="noStrike" dirty="0">
                <a:solidFill>
                  <a:srgbClr val="000000"/>
                </a:solidFill>
                <a:latin typeface="Calibri"/>
                <a:ea typeface="Calibri"/>
                <a:cs typeface="Calibri"/>
                <a:sym typeface="Calibri"/>
              </a:rPr>
              <a:t>Suggestions: </a:t>
            </a:r>
            <a:r>
              <a:rPr lang="en-US" sz="1200" b="0" i="0" u="none" strike="noStrike" dirty="0">
                <a:solidFill>
                  <a:srgbClr val="000000"/>
                </a:solidFill>
                <a:latin typeface="Calibri"/>
                <a:ea typeface="Calibri"/>
                <a:cs typeface="Calibri"/>
                <a:sym typeface="Calibri"/>
              </a:rPr>
              <a:t>&lt;Ideas/ Images/ Animations / Others – To make better representation of the content &gt;</a:t>
            </a:r>
            <a:br>
              <a:rPr lang="en-US" sz="1200" b="0" i="0" u="none" strike="noStrike" dirty="0">
                <a:solidFill>
                  <a:srgbClr val="000000"/>
                </a:solidFill>
                <a:latin typeface="Calibri"/>
                <a:ea typeface="Calibri"/>
                <a:cs typeface="Calibri"/>
                <a:sym typeface="Calibri"/>
              </a:rPr>
            </a:br>
            <a:endParaRPr b="0" dirty="0"/>
          </a:p>
          <a:p>
            <a:pPr marL="0" lvl="0" indent="0" algn="l" rtl="0">
              <a:spcBef>
                <a:spcPts val="0"/>
              </a:spcBef>
              <a:spcAft>
                <a:spcPts val="0"/>
              </a:spcAft>
              <a:buNone/>
            </a:pPr>
            <a:r>
              <a:rPr lang="en-US" sz="1200" b="1" i="0" u="none" strike="noStrike" dirty="0">
                <a:solidFill>
                  <a:srgbClr val="000000"/>
                </a:solidFill>
                <a:latin typeface="Calibri"/>
                <a:ea typeface="Calibri"/>
                <a:cs typeface="Calibri"/>
                <a:sym typeface="Calibri"/>
              </a:rPr>
              <a:t>Source of Multimedia used in this slide - </a:t>
            </a:r>
            <a:r>
              <a:rPr lang="en-US" sz="1200" b="0" i="0" u="none" strike="noStrike" dirty="0">
                <a:solidFill>
                  <a:srgbClr val="000000"/>
                </a:solidFill>
                <a:latin typeface="Calibri"/>
                <a:ea typeface="Calibri"/>
                <a:cs typeface="Calibri"/>
                <a:sym typeface="Calibri"/>
              </a:rPr>
              <a:t> &lt;Please provide source URL where we find the image and the license agreement&gt; </a:t>
            </a:r>
            <a:endParaRPr dirty="0"/>
          </a:p>
          <a:p>
            <a:pPr marL="0" lvl="0" indent="0" algn="l" rtl="0">
              <a:spcBef>
                <a:spcPts val="0"/>
              </a:spcBef>
              <a:spcAft>
                <a:spcPts val="0"/>
              </a:spcAft>
              <a:buNone/>
            </a:pPr>
            <a:endParaRPr dirty="0"/>
          </a:p>
        </p:txBody>
      </p:sp>
      <p:sp>
        <p:nvSpPr>
          <p:cNvPr id="146" name="Google Shape;1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22743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rgbClr val="000000"/>
                </a:solidFill>
                <a:latin typeface="Calibri"/>
                <a:ea typeface="Calibri"/>
                <a:cs typeface="Calibri"/>
                <a:sym typeface="Calibri"/>
              </a:rPr>
              <a:t>Notes for Teacher</a:t>
            </a:r>
            <a:r>
              <a:rPr lang="en-US" sz="1200" b="0" i="0" u="none" strike="noStrike" dirty="0">
                <a:solidFill>
                  <a:srgbClr val="000000"/>
                </a:solidFill>
                <a:latin typeface="Calibri"/>
                <a:ea typeface="Calibri"/>
                <a:cs typeface="Calibri"/>
                <a:sym typeface="Calibri"/>
              </a:rPr>
              <a:t> -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Move on to the next question about the difference. (Each set has a different type of sentence.)</a:t>
            </a:r>
            <a:endParaRPr b="0" dirty="0"/>
          </a:p>
          <a:p>
            <a:pPr marL="0" lvl="0" indent="0" algn="l" rtl="0">
              <a:spcBef>
                <a:spcPts val="0"/>
              </a:spcBef>
              <a:spcAft>
                <a:spcPts val="0"/>
              </a:spcAft>
              <a:buNone/>
            </a:pPr>
            <a:br>
              <a:rPr lang="en-US" sz="1200" b="0" i="0" u="none" strike="noStrike" dirty="0">
                <a:solidFill>
                  <a:srgbClr val="000000"/>
                </a:solidFill>
                <a:latin typeface="Calibri"/>
                <a:ea typeface="Calibri"/>
                <a:cs typeface="Calibri"/>
                <a:sym typeface="Calibri"/>
              </a:rPr>
            </a:br>
            <a:r>
              <a:rPr lang="en-US" sz="1200" b="1" i="0" u="none" strike="noStrike" dirty="0">
                <a:solidFill>
                  <a:srgbClr val="000000"/>
                </a:solidFill>
                <a:latin typeface="Calibri"/>
                <a:ea typeface="Calibri"/>
                <a:cs typeface="Calibri"/>
                <a:sym typeface="Calibri"/>
              </a:rPr>
              <a:t>Suggestions: </a:t>
            </a:r>
            <a:r>
              <a:rPr lang="en-US" sz="1200" b="0" i="0" u="none" strike="noStrike" dirty="0">
                <a:solidFill>
                  <a:srgbClr val="000000"/>
                </a:solidFill>
                <a:latin typeface="Calibri"/>
                <a:ea typeface="Calibri"/>
                <a:cs typeface="Calibri"/>
                <a:sym typeface="Calibri"/>
              </a:rPr>
              <a:t>&lt;Ideas/ Images/ Animations / Others – To make better representation of the content &gt;</a:t>
            </a:r>
            <a:br>
              <a:rPr lang="en-US" sz="1200" b="0" i="0" u="none" strike="noStrike" dirty="0">
                <a:solidFill>
                  <a:srgbClr val="000000"/>
                </a:solidFill>
                <a:latin typeface="Calibri"/>
                <a:ea typeface="Calibri"/>
                <a:cs typeface="Calibri"/>
                <a:sym typeface="Calibri"/>
              </a:rPr>
            </a:br>
            <a:endParaRPr b="0" dirty="0"/>
          </a:p>
          <a:p>
            <a:pPr marL="0" lvl="0" indent="0" algn="l" rtl="0">
              <a:spcBef>
                <a:spcPts val="0"/>
              </a:spcBef>
              <a:spcAft>
                <a:spcPts val="0"/>
              </a:spcAft>
              <a:buNone/>
            </a:pPr>
            <a:r>
              <a:rPr lang="en-US" sz="1200" b="1" i="0" u="none" strike="noStrike" dirty="0">
                <a:solidFill>
                  <a:srgbClr val="000000"/>
                </a:solidFill>
                <a:latin typeface="Calibri"/>
                <a:ea typeface="Calibri"/>
                <a:cs typeface="Calibri"/>
                <a:sym typeface="Calibri"/>
              </a:rPr>
              <a:t>Source of Multimedia used in this slide - </a:t>
            </a:r>
            <a:r>
              <a:rPr lang="en-US" sz="1200" b="0" i="0" u="none" strike="noStrike" dirty="0">
                <a:solidFill>
                  <a:srgbClr val="000000"/>
                </a:solidFill>
                <a:latin typeface="Calibri"/>
                <a:ea typeface="Calibri"/>
                <a:cs typeface="Calibri"/>
                <a:sym typeface="Calibri"/>
              </a:rPr>
              <a:t> &lt;Please provide source URL where we find the image and the license agreement&gt; </a:t>
            </a:r>
            <a:endParaRPr dirty="0"/>
          </a:p>
          <a:p>
            <a:pPr marL="0" lvl="0" indent="0" algn="l" rtl="0">
              <a:spcBef>
                <a:spcPts val="0"/>
              </a:spcBef>
              <a:spcAft>
                <a:spcPts val="0"/>
              </a:spcAft>
              <a:buNone/>
            </a:pPr>
            <a:endParaRPr dirty="0"/>
          </a:p>
        </p:txBody>
      </p:sp>
      <p:sp>
        <p:nvSpPr>
          <p:cNvPr id="146" name="Google Shape;1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Calibri"/>
                <a:ea typeface="Calibri"/>
                <a:cs typeface="Calibri"/>
                <a:sym typeface="Calibri"/>
              </a:rPr>
              <a:t>Notes for Teacher</a:t>
            </a:r>
            <a:r>
              <a:rPr lang="en-US" sz="1200" b="0" i="0" u="none" strike="noStrike" dirty="0">
                <a:solidFill>
                  <a:srgbClr val="000000"/>
                </a:solidFill>
                <a:latin typeface="Calibri"/>
                <a:ea typeface="Calibri"/>
                <a:cs typeface="Calibri"/>
                <a:sym typeface="Calibri"/>
              </a:rPr>
              <a:t> -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Probe the students to notice more differences. (punctuations, sentence structure and intonation)</a:t>
            </a:r>
            <a:endParaRPr b="0" dirty="0"/>
          </a:p>
          <a:p>
            <a:pPr marL="0" lvl="0" indent="0" algn="l" rtl="0">
              <a:spcBef>
                <a:spcPts val="0"/>
              </a:spcBef>
              <a:spcAft>
                <a:spcPts val="0"/>
              </a:spcAft>
              <a:buNone/>
            </a:pPr>
            <a:br>
              <a:rPr lang="en-US" sz="1200" b="0" i="0" u="none" strike="noStrike" dirty="0">
                <a:solidFill>
                  <a:srgbClr val="000000"/>
                </a:solidFill>
                <a:latin typeface="Calibri"/>
                <a:ea typeface="Calibri"/>
                <a:cs typeface="Calibri"/>
                <a:sym typeface="Calibri"/>
              </a:rPr>
            </a:br>
            <a:r>
              <a:rPr lang="en-US" sz="1200" b="1" i="0" u="none" strike="noStrike" dirty="0">
                <a:solidFill>
                  <a:srgbClr val="000000"/>
                </a:solidFill>
                <a:latin typeface="Calibri"/>
                <a:ea typeface="Calibri"/>
                <a:cs typeface="Calibri"/>
                <a:sym typeface="Calibri"/>
              </a:rPr>
              <a:t>Suggestions: </a:t>
            </a:r>
            <a:r>
              <a:rPr lang="en-US" sz="1200" b="0" i="0" u="none" strike="noStrike" dirty="0">
                <a:solidFill>
                  <a:srgbClr val="000000"/>
                </a:solidFill>
                <a:latin typeface="Calibri"/>
                <a:ea typeface="Calibri"/>
                <a:cs typeface="Calibri"/>
                <a:sym typeface="Calibri"/>
              </a:rPr>
              <a:t>&lt;Ideas/ Images/ Animations / Others – To make better representation of the content &gt;</a:t>
            </a:r>
            <a:br>
              <a:rPr lang="en-US" sz="1200" b="0" i="0" u="none" strike="noStrike" dirty="0">
                <a:solidFill>
                  <a:srgbClr val="000000"/>
                </a:solidFill>
                <a:latin typeface="Calibri"/>
                <a:ea typeface="Calibri"/>
                <a:cs typeface="Calibri"/>
                <a:sym typeface="Calibri"/>
              </a:rPr>
            </a:br>
            <a:endParaRPr b="0" dirty="0"/>
          </a:p>
          <a:p>
            <a:pPr marL="0" lvl="0" indent="0" algn="l" rtl="0">
              <a:spcBef>
                <a:spcPts val="0"/>
              </a:spcBef>
              <a:spcAft>
                <a:spcPts val="0"/>
              </a:spcAft>
              <a:buNone/>
            </a:pPr>
            <a:r>
              <a:rPr lang="en-US" sz="1200" b="1" i="0" u="none" strike="noStrike" dirty="0">
                <a:solidFill>
                  <a:srgbClr val="000000"/>
                </a:solidFill>
                <a:latin typeface="Calibri"/>
                <a:ea typeface="Calibri"/>
                <a:cs typeface="Calibri"/>
                <a:sym typeface="Calibri"/>
              </a:rPr>
              <a:t>Source of Multimedia used in this slide - </a:t>
            </a:r>
            <a:r>
              <a:rPr lang="en-US" sz="1200" b="0" i="0" u="none" strike="noStrike" dirty="0">
                <a:solidFill>
                  <a:srgbClr val="000000"/>
                </a:solidFill>
                <a:latin typeface="Calibri"/>
                <a:ea typeface="Calibri"/>
                <a:cs typeface="Calibri"/>
                <a:sym typeface="Calibri"/>
              </a:rPr>
              <a:t> &lt;Please provide source URL where we find the image and the license agreement&gt; </a:t>
            </a:r>
            <a:endParaRPr dirty="0"/>
          </a:p>
          <a:p>
            <a:pPr marL="0" lvl="0" indent="0" algn="l" rtl="0">
              <a:spcBef>
                <a:spcPts val="0"/>
              </a:spcBef>
              <a:spcAft>
                <a:spcPts val="0"/>
              </a:spcAft>
              <a:buNone/>
            </a:pPr>
            <a:endParaRPr dirty="0"/>
          </a:p>
        </p:txBody>
      </p:sp>
      <p:sp>
        <p:nvSpPr>
          <p:cNvPr id="146" name="Google Shape;1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61901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Calibri"/>
                <a:ea typeface="Calibri"/>
                <a:cs typeface="Calibri"/>
                <a:sym typeface="Calibri"/>
              </a:rPr>
              <a:t>Notes for Teacher</a:t>
            </a:r>
            <a:r>
              <a:rPr lang="en-US" sz="1200" b="0" i="0" u="none" strike="noStrike" dirty="0">
                <a:solidFill>
                  <a:srgbClr val="000000"/>
                </a:solidFill>
                <a:latin typeface="Calibri"/>
                <a:ea typeface="Calibri"/>
                <a:cs typeface="Calibri"/>
                <a:sym typeface="Calibri"/>
              </a:rPr>
              <a:t> -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Students can be asked to copy this table in their notebooks and fill in the empty boxes. Guide them as and when required. Now allow the students to check their answers. Encourage students to come up with examples of their own but check the accuracy.</a:t>
            </a:r>
          </a:p>
          <a:p>
            <a:pPr marL="0" lvl="0" indent="0" algn="l" rtl="0">
              <a:spcBef>
                <a:spcPts val="0"/>
              </a:spcBef>
              <a:spcAft>
                <a:spcPts val="0"/>
              </a:spcAft>
              <a:buNone/>
            </a:pPr>
            <a:br>
              <a:rPr lang="en-US" sz="1200" b="0" i="0" u="none" strike="noStrike" dirty="0">
                <a:solidFill>
                  <a:srgbClr val="000000"/>
                </a:solidFill>
                <a:latin typeface="Calibri"/>
                <a:ea typeface="Calibri"/>
                <a:cs typeface="Calibri"/>
                <a:sym typeface="Calibri"/>
              </a:rPr>
            </a:br>
            <a:r>
              <a:rPr lang="en-US" sz="1200" b="1" i="0" u="none" strike="noStrike" dirty="0">
                <a:solidFill>
                  <a:srgbClr val="000000"/>
                </a:solidFill>
                <a:latin typeface="Calibri"/>
                <a:ea typeface="Calibri"/>
                <a:cs typeface="Calibri"/>
                <a:sym typeface="Calibri"/>
              </a:rPr>
              <a:t>Suggestions: </a:t>
            </a:r>
            <a:r>
              <a:rPr lang="en-US" sz="1200" b="0" i="0" u="none" strike="noStrike" dirty="0">
                <a:solidFill>
                  <a:srgbClr val="000000"/>
                </a:solidFill>
                <a:latin typeface="Calibri"/>
                <a:ea typeface="Calibri"/>
                <a:cs typeface="Calibri"/>
                <a:sym typeface="Calibri"/>
              </a:rPr>
              <a:t>&lt;Ideas/ Images/ Animations / Others – To make better representation of the content &gt;</a:t>
            </a:r>
            <a:br>
              <a:rPr lang="en-US" sz="1200" b="0" i="0" u="none" strike="noStrike" dirty="0">
                <a:solidFill>
                  <a:srgbClr val="000000"/>
                </a:solidFill>
                <a:latin typeface="Calibri"/>
                <a:ea typeface="Calibri"/>
                <a:cs typeface="Calibri"/>
                <a:sym typeface="Calibri"/>
              </a:rPr>
            </a:br>
            <a:endParaRPr b="0" dirty="0"/>
          </a:p>
          <a:p>
            <a:pPr marL="0" lvl="0" indent="0" algn="l" rtl="0">
              <a:spcBef>
                <a:spcPts val="0"/>
              </a:spcBef>
              <a:spcAft>
                <a:spcPts val="0"/>
              </a:spcAft>
              <a:buNone/>
            </a:pPr>
            <a:r>
              <a:rPr lang="en-US" sz="1200" b="1" i="0" u="none" strike="noStrike" dirty="0">
                <a:solidFill>
                  <a:srgbClr val="000000"/>
                </a:solidFill>
                <a:latin typeface="Calibri"/>
                <a:ea typeface="Calibri"/>
                <a:cs typeface="Calibri"/>
                <a:sym typeface="Calibri"/>
              </a:rPr>
              <a:t>Source of Multimedia used in this slide - </a:t>
            </a:r>
            <a:r>
              <a:rPr lang="en-US" sz="1200" b="0" i="0" u="none" strike="noStrike" dirty="0">
                <a:solidFill>
                  <a:srgbClr val="000000"/>
                </a:solidFill>
                <a:latin typeface="Calibri"/>
                <a:ea typeface="Calibri"/>
                <a:cs typeface="Calibri"/>
                <a:sym typeface="Calibri"/>
              </a:rPr>
              <a:t> &lt;Please provide source URL where we find the image and the license agreement&gt; </a:t>
            </a:r>
            <a:endParaRPr dirty="0"/>
          </a:p>
          <a:p>
            <a:pPr marL="0" lvl="0" indent="0" algn="l" rtl="0">
              <a:spcBef>
                <a:spcPts val="0"/>
              </a:spcBef>
              <a:spcAft>
                <a:spcPts val="0"/>
              </a:spcAft>
              <a:buNone/>
            </a:pPr>
            <a:endParaRPr dirty="0"/>
          </a:p>
        </p:txBody>
      </p:sp>
      <p:sp>
        <p:nvSpPr>
          <p:cNvPr id="160" name="Google Shape;1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253347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Calibri"/>
                <a:ea typeface="Calibri"/>
                <a:cs typeface="Calibri"/>
                <a:sym typeface="Calibri"/>
              </a:rPr>
              <a:t>Notes for Teacher</a:t>
            </a:r>
            <a:r>
              <a:rPr lang="en-US" sz="1200" b="0" i="0" u="none" strike="noStrike" dirty="0">
                <a:solidFill>
                  <a:srgbClr val="000000"/>
                </a:solidFill>
                <a:latin typeface="Calibri"/>
                <a:ea typeface="Calibri"/>
                <a:cs typeface="Calibri"/>
                <a:sym typeface="Calibri"/>
              </a:rPr>
              <a:t> -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Students can be asked to copy this table in their notebooks and fill in the empty boxes. Guide them as and when required. Now allow the students to check their answers. Encourage students to come up with examples of their own but check the accuracy.</a:t>
            </a:r>
          </a:p>
          <a:p>
            <a:pPr marL="0" lvl="0" indent="0" algn="l" rtl="0">
              <a:spcBef>
                <a:spcPts val="0"/>
              </a:spcBef>
              <a:spcAft>
                <a:spcPts val="0"/>
              </a:spcAft>
              <a:buNone/>
            </a:pPr>
            <a:br>
              <a:rPr lang="en-US" sz="1200" b="0" i="0" u="none" strike="noStrike" dirty="0">
                <a:solidFill>
                  <a:srgbClr val="000000"/>
                </a:solidFill>
                <a:latin typeface="Calibri"/>
                <a:ea typeface="Calibri"/>
                <a:cs typeface="Calibri"/>
                <a:sym typeface="Calibri"/>
              </a:rPr>
            </a:br>
            <a:r>
              <a:rPr lang="en-US" sz="1200" b="1" i="0" u="none" strike="noStrike" dirty="0">
                <a:solidFill>
                  <a:srgbClr val="000000"/>
                </a:solidFill>
                <a:latin typeface="Calibri"/>
                <a:ea typeface="Calibri"/>
                <a:cs typeface="Calibri"/>
                <a:sym typeface="Calibri"/>
              </a:rPr>
              <a:t>Suggestions: </a:t>
            </a:r>
            <a:r>
              <a:rPr lang="en-US" sz="1200" b="0" i="0" u="none" strike="noStrike" dirty="0">
                <a:solidFill>
                  <a:srgbClr val="000000"/>
                </a:solidFill>
                <a:latin typeface="Calibri"/>
                <a:ea typeface="Calibri"/>
                <a:cs typeface="Calibri"/>
                <a:sym typeface="Calibri"/>
              </a:rPr>
              <a:t>&lt;Ideas/ Images/ Animations / Others – To make better representation of the content &gt;</a:t>
            </a:r>
            <a:br>
              <a:rPr lang="en-US" sz="1200" b="0" i="0" u="none" strike="noStrike" dirty="0">
                <a:solidFill>
                  <a:srgbClr val="000000"/>
                </a:solidFill>
                <a:latin typeface="Calibri"/>
                <a:ea typeface="Calibri"/>
                <a:cs typeface="Calibri"/>
                <a:sym typeface="Calibri"/>
              </a:rPr>
            </a:br>
            <a:endParaRPr b="0" dirty="0"/>
          </a:p>
          <a:p>
            <a:pPr marL="0" lvl="0" indent="0" algn="l" rtl="0">
              <a:spcBef>
                <a:spcPts val="0"/>
              </a:spcBef>
              <a:spcAft>
                <a:spcPts val="0"/>
              </a:spcAft>
              <a:buNone/>
            </a:pPr>
            <a:r>
              <a:rPr lang="en-US" sz="1200" b="1" i="0" u="none" strike="noStrike" dirty="0">
                <a:solidFill>
                  <a:srgbClr val="000000"/>
                </a:solidFill>
                <a:latin typeface="Calibri"/>
                <a:ea typeface="Calibri"/>
                <a:cs typeface="Calibri"/>
                <a:sym typeface="Calibri"/>
              </a:rPr>
              <a:t>Source of Multimedia used in this slide - </a:t>
            </a:r>
            <a:r>
              <a:rPr lang="en-US" sz="1200" b="0" i="0" u="none" strike="noStrike" dirty="0">
                <a:solidFill>
                  <a:srgbClr val="000000"/>
                </a:solidFill>
                <a:latin typeface="Calibri"/>
                <a:ea typeface="Calibri"/>
                <a:cs typeface="Calibri"/>
                <a:sym typeface="Calibri"/>
              </a:rPr>
              <a:t> &lt;Please provide source URL where we find the image and the license agreement&gt; </a:t>
            </a:r>
            <a:endParaRPr dirty="0"/>
          </a:p>
          <a:p>
            <a:pPr marL="0" lvl="0" indent="0" algn="l" rtl="0">
              <a:spcBef>
                <a:spcPts val="0"/>
              </a:spcBef>
              <a:spcAft>
                <a:spcPts val="0"/>
              </a:spcAft>
              <a:buNone/>
            </a:pPr>
            <a:endParaRPr dirty="0"/>
          </a:p>
        </p:txBody>
      </p:sp>
      <p:sp>
        <p:nvSpPr>
          <p:cNvPr id="160" name="Google Shape;1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61914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Calibri"/>
                <a:ea typeface="Calibri"/>
                <a:cs typeface="Calibri"/>
                <a:sym typeface="Calibri"/>
              </a:rPr>
              <a:t>Notes for Teacher</a:t>
            </a:r>
            <a:r>
              <a:rPr lang="en-US" sz="1200" b="0" i="0" u="none" strike="noStrike" dirty="0">
                <a:solidFill>
                  <a:srgbClr val="000000"/>
                </a:solidFill>
                <a:latin typeface="Calibri"/>
                <a:ea typeface="Calibri"/>
                <a:cs typeface="Calibri"/>
                <a:sym typeface="Calibri"/>
              </a:rPr>
              <a:t> -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Allow the students to notice the order in which the sentences have been placed. Highlight the need for proper sequencing of sentences to make the communication effective and meaningful.</a:t>
            </a:r>
          </a:p>
          <a:p>
            <a:pPr marL="0" lvl="0" indent="0" algn="l" rtl="0">
              <a:spcBef>
                <a:spcPts val="0"/>
              </a:spcBef>
              <a:spcAft>
                <a:spcPts val="0"/>
              </a:spcAft>
              <a:buNone/>
            </a:pPr>
            <a:br>
              <a:rPr lang="en-US" sz="1200" b="0" i="0" u="none" strike="noStrike" dirty="0">
                <a:solidFill>
                  <a:srgbClr val="000000"/>
                </a:solidFill>
                <a:latin typeface="Calibri"/>
                <a:ea typeface="Calibri"/>
                <a:cs typeface="Calibri"/>
                <a:sym typeface="Calibri"/>
              </a:rPr>
            </a:br>
            <a:r>
              <a:rPr lang="en-US" sz="1200" b="1" i="0" u="none" strike="noStrike" dirty="0">
                <a:solidFill>
                  <a:srgbClr val="000000"/>
                </a:solidFill>
                <a:latin typeface="Calibri"/>
                <a:ea typeface="Calibri"/>
                <a:cs typeface="Calibri"/>
                <a:sym typeface="Calibri"/>
              </a:rPr>
              <a:t>Suggestions: </a:t>
            </a:r>
            <a:r>
              <a:rPr lang="en-US" sz="1200" b="0" i="0" u="none" strike="noStrike" dirty="0">
                <a:solidFill>
                  <a:srgbClr val="000000"/>
                </a:solidFill>
                <a:latin typeface="Calibri"/>
                <a:ea typeface="Calibri"/>
                <a:cs typeface="Calibri"/>
                <a:sym typeface="Calibri"/>
              </a:rPr>
              <a:t>&lt;Ideas/ Images/ Animations / Others – To make better representation of the content &gt;</a:t>
            </a:r>
            <a:br>
              <a:rPr lang="en-US" sz="1200" b="0" i="0" u="none" strike="noStrike" dirty="0">
                <a:solidFill>
                  <a:srgbClr val="000000"/>
                </a:solidFill>
                <a:latin typeface="Calibri"/>
                <a:ea typeface="Calibri"/>
                <a:cs typeface="Calibri"/>
                <a:sym typeface="Calibri"/>
              </a:rPr>
            </a:br>
            <a:endParaRPr b="0" dirty="0"/>
          </a:p>
          <a:p>
            <a:pPr marL="0" lvl="0" indent="0" algn="l" rtl="0">
              <a:spcBef>
                <a:spcPts val="0"/>
              </a:spcBef>
              <a:spcAft>
                <a:spcPts val="0"/>
              </a:spcAft>
              <a:buNone/>
            </a:pPr>
            <a:r>
              <a:rPr lang="en-US" sz="1200" b="1" i="0" u="none" strike="noStrike" dirty="0">
                <a:solidFill>
                  <a:srgbClr val="000000"/>
                </a:solidFill>
                <a:latin typeface="Calibri"/>
                <a:ea typeface="Calibri"/>
                <a:cs typeface="Calibri"/>
                <a:sym typeface="Calibri"/>
              </a:rPr>
              <a:t>Source of Multimedia used in this slide - </a:t>
            </a:r>
            <a:r>
              <a:rPr lang="en-US" sz="1200" b="0" i="0" u="none" strike="noStrike" dirty="0">
                <a:solidFill>
                  <a:srgbClr val="000000"/>
                </a:solidFill>
                <a:latin typeface="Calibri"/>
                <a:ea typeface="Calibri"/>
                <a:cs typeface="Calibri"/>
                <a:sym typeface="Calibri"/>
              </a:rPr>
              <a:t> &lt;Please provide source URL where we find the image and the license agreement&gt; </a:t>
            </a:r>
            <a:endParaRPr dirty="0"/>
          </a:p>
          <a:p>
            <a:pPr marL="0" lvl="0" indent="0" algn="l" rtl="0">
              <a:spcBef>
                <a:spcPts val="0"/>
              </a:spcBef>
              <a:spcAft>
                <a:spcPts val="0"/>
              </a:spcAft>
              <a:buNone/>
            </a:pPr>
            <a:endParaRPr dirty="0"/>
          </a:p>
        </p:txBody>
      </p:sp>
      <p:sp>
        <p:nvSpPr>
          <p:cNvPr id="160" name="Google Shape;1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36162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MLP_Title">
    <p:spTree>
      <p:nvGrpSpPr>
        <p:cNvPr id="1" name="Shape 14"/>
        <p:cNvGrpSpPr/>
        <p:nvPr/>
      </p:nvGrpSpPr>
      <p:grpSpPr>
        <a:xfrm>
          <a:off x="0" y="0"/>
          <a:ext cx="0" cy="0"/>
          <a:chOff x="0" y="0"/>
          <a:chExt cx="0" cy="0"/>
        </a:xfrm>
      </p:grpSpPr>
      <p:sp>
        <p:nvSpPr>
          <p:cNvPr id="15" name="Google Shape;15;p12"/>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6" name="Google Shape;16;p12"/>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lnSpc>
                <a:spcPct val="9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9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Google Shape;17;p12"/>
          <p:cNvSpPr/>
          <p:nvPr/>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sp>
        <p:nvSpPr>
          <p:cNvPr id="3" name="Google Shape;18;p12">
            <a:extLst>
              <a:ext uri="{FF2B5EF4-FFF2-40B4-BE49-F238E27FC236}">
                <a16:creationId xmlns:a16="http://schemas.microsoft.com/office/drawing/2014/main" id="{489A70F8-3959-6DB4-C87C-03E98623AF56}"/>
              </a:ext>
            </a:extLst>
          </p:cNvPr>
          <p:cNvSpPr txBox="1"/>
          <p:nvPr userDrawn="1"/>
        </p:nvSpPr>
        <p:spPr>
          <a:xfrm>
            <a:off x="1105800" y="6199105"/>
            <a:ext cx="9980400" cy="246300"/>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lvl="0" indent="0" algn="ctr" rtl="0">
              <a:spcBef>
                <a:spcPts val="0"/>
              </a:spcBef>
              <a:spcAft>
                <a:spcPts val="0"/>
              </a:spcAft>
              <a:buNone/>
            </a:pPr>
            <a:r>
              <a:rPr lang="en-US" sz="1000">
                <a:solidFill>
                  <a:srgbClr val="7F7F7F"/>
                </a:solidFill>
                <a:latin typeface="Calibri"/>
                <a:ea typeface="Calibri"/>
                <a:cs typeface="Calibri"/>
                <a:sym typeface="Calibri"/>
              </a:rPr>
              <a:t>This digital material has been developed by the Sri Sathya Sai Vidya Vahini, a unit of Sri Sathya Sai Central Trust, Prasanthi Nilayam, as a collaborative offering in the service of our nation.</a:t>
            </a:r>
            <a:endParaRPr sz="1000">
              <a:solidFill>
                <a:srgbClr val="7F7F7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S_Body">
  <p:cSld name="MS_Body">
    <p:spTree>
      <p:nvGrpSpPr>
        <p:cNvPr id="1" name="Shape 71"/>
        <p:cNvGrpSpPr/>
        <p:nvPr/>
      </p:nvGrpSpPr>
      <p:grpSpPr>
        <a:xfrm>
          <a:off x="0" y="0"/>
          <a:ext cx="0" cy="0"/>
          <a:chOff x="0" y="0"/>
          <a:chExt cx="0" cy="0"/>
        </a:xfrm>
      </p:grpSpPr>
      <p:sp>
        <p:nvSpPr>
          <p:cNvPr id="72" name="Google Shape;72;p22"/>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73" name="Google Shape;73;p22"/>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S_Title">
  <p:cSld name="MS_Title">
    <p:spTree>
      <p:nvGrpSpPr>
        <p:cNvPr id="1" name="Shape 74"/>
        <p:cNvGrpSpPr/>
        <p:nvPr/>
      </p:nvGrpSpPr>
      <p:grpSpPr>
        <a:xfrm>
          <a:off x="0" y="0"/>
          <a:ext cx="0" cy="0"/>
          <a:chOff x="0" y="0"/>
          <a:chExt cx="0" cy="0"/>
        </a:xfrm>
      </p:grpSpPr>
      <p:sp>
        <p:nvSpPr>
          <p:cNvPr id="75" name="Google Shape;75;p35"/>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76" name="Google Shape;76;p35"/>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lnSpc>
                <a:spcPct val="9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9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7" name="Google Shape;77;p35"/>
          <p:cNvSpPr/>
          <p:nvPr/>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78" name="Google Shape;78;p35" descr="A picture containing text, clock&#10;&#10;Description automatically generated"/>
          <p:cNvPicPr preferRelativeResize="0"/>
          <p:nvPr/>
        </p:nvPicPr>
        <p:blipFill rotWithShape="1">
          <a:blip r:embed="rId2">
            <a:alphaModFix/>
          </a:blip>
          <a:srcRect/>
          <a:stretch/>
        </p:blipFill>
        <p:spPr>
          <a:xfrm>
            <a:off x="205167" y="96174"/>
            <a:ext cx="678726" cy="720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ttribution_Body">
  <p:cSld name="Attribution_Body">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22" name="Google Shape;122;p30"/>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MLP_Body">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1" name="Google Shape;21;p31"/>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grpSp>
        <p:nvGrpSpPr>
          <p:cNvPr id="8" name="Group 7">
            <a:extLst>
              <a:ext uri="{FF2B5EF4-FFF2-40B4-BE49-F238E27FC236}">
                <a16:creationId xmlns:a16="http://schemas.microsoft.com/office/drawing/2014/main" id="{4D4F24C5-86B8-C437-69B3-A47EC8E46065}"/>
              </a:ext>
            </a:extLst>
          </p:cNvPr>
          <p:cNvGrpSpPr/>
          <p:nvPr userDrawn="1"/>
        </p:nvGrpSpPr>
        <p:grpSpPr>
          <a:xfrm>
            <a:off x="347438" y="874745"/>
            <a:ext cx="11497123" cy="1461812"/>
            <a:chOff x="0" y="0"/>
            <a:chExt cx="11497123" cy="1461812"/>
          </a:xfrm>
        </p:grpSpPr>
        <p:sp>
          <p:nvSpPr>
            <p:cNvPr id="18" name="Rounded Rectangle 17">
              <a:extLst>
                <a:ext uri="{FF2B5EF4-FFF2-40B4-BE49-F238E27FC236}">
                  <a16:creationId xmlns:a16="http://schemas.microsoft.com/office/drawing/2014/main" id="{645F20FC-B429-6584-A49C-DE96F676968A}"/>
                </a:ext>
              </a:extLst>
            </p:cNvPr>
            <p:cNvSpPr/>
            <p:nvPr userDrawn="1"/>
          </p:nvSpPr>
          <p:spPr>
            <a:xfrm>
              <a:off x="0" y="0"/>
              <a:ext cx="11497123" cy="1461812"/>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ounded Rectangle 4">
              <a:extLst>
                <a:ext uri="{FF2B5EF4-FFF2-40B4-BE49-F238E27FC236}">
                  <a16:creationId xmlns:a16="http://schemas.microsoft.com/office/drawing/2014/main" id="{62CEFF98-560D-4CB5-857F-46ED606FD0C1}"/>
                </a:ext>
              </a:extLst>
            </p:cNvPr>
            <p:cNvSpPr txBox="1"/>
            <p:nvPr userDrawn="1"/>
          </p:nvSpPr>
          <p:spPr>
            <a:xfrm>
              <a:off x="2465183" y="0"/>
              <a:ext cx="9031939" cy="14618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2700" lvl="0" indent="0" algn="l" defTabSz="711200">
                <a:lnSpc>
                  <a:spcPct val="90000"/>
                </a:lnSpc>
                <a:spcBef>
                  <a:spcPct val="0"/>
                </a:spcBef>
                <a:spcAft>
                  <a:spcPct val="35000"/>
                </a:spcAft>
                <a:buNone/>
                <a:tabLst/>
              </a:pPr>
              <a:endParaRPr lang="en-GB" sz="1600" kern="1200" dirty="0"/>
            </a:p>
          </p:txBody>
        </p:sp>
      </p:grpSp>
      <p:sp>
        <p:nvSpPr>
          <p:cNvPr id="9" name="Rounded Rectangle 8">
            <a:extLst>
              <a:ext uri="{FF2B5EF4-FFF2-40B4-BE49-F238E27FC236}">
                <a16:creationId xmlns:a16="http://schemas.microsoft.com/office/drawing/2014/main" id="{A86604B5-5E3C-D7B6-57F9-EF302244A3C4}"/>
              </a:ext>
            </a:extLst>
          </p:cNvPr>
          <p:cNvSpPr/>
          <p:nvPr userDrawn="1"/>
        </p:nvSpPr>
        <p:spPr>
          <a:xfrm>
            <a:off x="764558" y="942615"/>
            <a:ext cx="1574944" cy="1326072"/>
          </a:xfrm>
          <a:prstGeom prst="roundRect">
            <a:avLst>
              <a:gd name="adj" fmla="val 10000"/>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grpSp>
        <p:nvGrpSpPr>
          <p:cNvPr id="10" name="Group 9">
            <a:extLst>
              <a:ext uri="{FF2B5EF4-FFF2-40B4-BE49-F238E27FC236}">
                <a16:creationId xmlns:a16="http://schemas.microsoft.com/office/drawing/2014/main" id="{EFC28633-CDE2-7DAA-9951-CB7EF91FEB9F}"/>
              </a:ext>
            </a:extLst>
          </p:cNvPr>
          <p:cNvGrpSpPr/>
          <p:nvPr userDrawn="1"/>
        </p:nvGrpSpPr>
        <p:grpSpPr>
          <a:xfrm>
            <a:off x="347438" y="2502316"/>
            <a:ext cx="11497123" cy="1657590"/>
            <a:chOff x="0" y="1627571"/>
            <a:chExt cx="11497123" cy="1657590"/>
          </a:xfrm>
        </p:grpSpPr>
        <p:sp>
          <p:nvSpPr>
            <p:cNvPr id="16" name="Rounded Rectangle 15">
              <a:extLst>
                <a:ext uri="{FF2B5EF4-FFF2-40B4-BE49-F238E27FC236}">
                  <a16:creationId xmlns:a16="http://schemas.microsoft.com/office/drawing/2014/main" id="{443D1CE3-D2B7-55FD-05D4-BC278A338803}"/>
                </a:ext>
              </a:extLst>
            </p:cNvPr>
            <p:cNvSpPr/>
            <p:nvPr userDrawn="1"/>
          </p:nvSpPr>
          <p:spPr>
            <a:xfrm>
              <a:off x="0" y="1627571"/>
              <a:ext cx="11497123" cy="1657590"/>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ounded Rectangle 7">
              <a:extLst>
                <a:ext uri="{FF2B5EF4-FFF2-40B4-BE49-F238E27FC236}">
                  <a16:creationId xmlns:a16="http://schemas.microsoft.com/office/drawing/2014/main" id="{FF45431B-D827-9FA4-6DD7-CD22519E9CB7}"/>
                </a:ext>
              </a:extLst>
            </p:cNvPr>
            <p:cNvSpPr txBox="1"/>
            <p:nvPr userDrawn="1"/>
          </p:nvSpPr>
          <p:spPr>
            <a:xfrm>
              <a:off x="2465183" y="1627571"/>
              <a:ext cx="9031939" cy="16575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GB" sz="1600" kern="1200" dirty="0"/>
            </a:p>
          </p:txBody>
        </p:sp>
      </p:grpSp>
      <p:sp>
        <p:nvSpPr>
          <p:cNvPr id="11" name="Rounded Rectangle 10">
            <a:extLst>
              <a:ext uri="{FF2B5EF4-FFF2-40B4-BE49-F238E27FC236}">
                <a16:creationId xmlns:a16="http://schemas.microsoft.com/office/drawing/2014/main" id="{9F99679C-7BA4-3B4D-AB17-777C4C299A99}"/>
              </a:ext>
            </a:extLst>
          </p:cNvPr>
          <p:cNvSpPr/>
          <p:nvPr userDrawn="1"/>
        </p:nvSpPr>
        <p:spPr>
          <a:xfrm>
            <a:off x="764558" y="2668075"/>
            <a:ext cx="1574944" cy="1326072"/>
          </a:xfrm>
          <a:prstGeom prst="roundRect">
            <a:avLst>
              <a:gd name="adj" fmla="val 10000"/>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grpSp>
        <p:nvGrpSpPr>
          <p:cNvPr id="12" name="Group 11">
            <a:extLst>
              <a:ext uri="{FF2B5EF4-FFF2-40B4-BE49-F238E27FC236}">
                <a16:creationId xmlns:a16="http://schemas.microsoft.com/office/drawing/2014/main" id="{9EA0016B-63E2-8A20-5C8C-BB5DB3E866D6}"/>
              </a:ext>
            </a:extLst>
          </p:cNvPr>
          <p:cNvGrpSpPr/>
          <p:nvPr userDrawn="1"/>
        </p:nvGrpSpPr>
        <p:grpSpPr>
          <a:xfrm>
            <a:off x="347438" y="4325665"/>
            <a:ext cx="11497123" cy="1657590"/>
            <a:chOff x="0" y="3450920"/>
            <a:chExt cx="11497123" cy="1657590"/>
          </a:xfrm>
        </p:grpSpPr>
        <p:sp>
          <p:nvSpPr>
            <p:cNvPr id="14" name="Rounded Rectangle 13">
              <a:extLst>
                <a:ext uri="{FF2B5EF4-FFF2-40B4-BE49-F238E27FC236}">
                  <a16:creationId xmlns:a16="http://schemas.microsoft.com/office/drawing/2014/main" id="{2E263CB8-5A6D-D2E0-720F-A02B407005E6}"/>
                </a:ext>
              </a:extLst>
            </p:cNvPr>
            <p:cNvSpPr/>
            <p:nvPr userDrawn="1"/>
          </p:nvSpPr>
          <p:spPr>
            <a:xfrm>
              <a:off x="0" y="3450920"/>
              <a:ext cx="11497123" cy="1657590"/>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ounded Rectangle 10">
              <a:extLst>
                <a:ext uri="{FF2B5EF4-FFF2-40B4-BE49-F238E27FC236}">
                  <a16:creationId xmlns:a16="http://schemas.microsoft.com/office/drawing/2014/main" id="{69362513-4272-21C0-00A8-7BD83079517D}"/>
                </a:ext>
              </a:extLst>
            </p:cNvPr>
            <p:cNvSpPr txBox="1"/>
            <p:nvPr userDrawn="1"/>
          </p:nvSpPr>
          <p:spPr>
            <a:xfrm>
              <a:off x="2465183" y="3450920"/>
              <a:ext cx="9031939" cy="16575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ts val="0"/>
                </a:spcAft>
                <a:buNone/>
              </a:pPr>
              <a:endParaRPr lang="en-GB" sz="1600" kern="1200" dirty="0">
                <a:latin typeface="+mn-lt"/>
              </a:endParaRPr>
            </a:p>
          </p:txBody>
        </p:sp>
      </p:grpSp>
      <p:sp>
        <p:nvSpPr>
          <p:cNvPr id="13" name="Rounded Rectangle 12">
            <a:extLst>
              <a:ext uri="{FF2B5EF4-FFF2-40B4-BE49-F238E27FC236}">
                <a16:creationId xmlns:a16="http://schemas.microsoft.com/office/drawing/2014/main" id="{9A31E863-E7E4-8418-3EEE-A5A104435AB2}"/>
              </a:ext>
            </a:extLst>
          </p:cNvPr>
          <p:cNvSpPr/>
          <p:nvPr userDrawn="1"/>
        </p:nvSpPr>
        <p:spPr>
          <a:xfrm>
            <a:off x="764558" y="4491424"/>
            <a:ext cx="1574944" cy="1326072"/>
          </a:xfrm>
          <a:prstGeom prst="roundRect">
            <a:avLst>
              <a:gd name="adj" fmla="val 10000"/>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28" name="Google Shape;28;p14"/>
          <p:cNvSpPr txBox="1">
            <a:spLocks noGrp="1"/>
          </p:cNvSpPr>
          <p:nvPr>
            <p:ph type="body" idx="1"/>
          </p:nvPr>
        </p:nvSpPr>
        <p:spPr>
          <a:xfrm>
            <a:off x="2649538" y="1028556"/>
            <a:ext cx="9050626" cy="1247053"/>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4"/>
          <p:cNvSpPr txBox="1">
            <a:spLocks noGrp="1"/>
          </p:cNvSpPr>
          <p:nvPr>
            <p:ph type="body" idx="2"/>
          </p:nvPr>
        </p:nvSpPr>
        <p:spPr>
          <a:xfrm>
            <a:off x="2640013" y="2660650"/>
            <a:ext cx="9080500" cy="1381125"/>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4"/>
          <p:cNvSpPr txBox="1">
            <a:spLocks noGrp="1"/>
          </p:cNvSpPr>
          <p:nvPr>
            <p:ph type="body" idx="3"/>
          </p:nvPr>
        </p:nvSpPr>
        <p:spPr>
          <a:xfrm>
            <a:off x="2649538" y="4478338"/>
            <a:ext cx="9070975" cy="1381125"/>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4;p13">
            <a:extLst>
              <a:ext uri="{FF2B5EF4-FFF2-40B4-BE49-F238E27FC236}">
                <a16:creationId xmlns:a16="http://schemas.microsoft.com/office/drawing/2014/main" id="{8E33E46E-4AE8-291F-74E9-D94EC500319D}"/>
              </a:ext>
            </a:extLst>
          </p:cNvPr>
          <p:cNvSpPr txBox="1"/>
          <p:nvPr userDrawn="1"/>
        </p:nvSpPr>
        <p:spPr>
          <a:xfrm>
            <a:off x="1433945" y="6131919"/>
            <a:ext cx="916478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FF0000"/>
                </a:solidFill>
                <a:latin typeface="Calibri"/>
                <a:ea typeface="Calibri"/>
                <a:cs typeface="Calibri"/>
                <a:sym typeface="Calibri"/>
              </a:rPr>
              <a:t>Refer to the Notes Section below each slide for instructional details. </a:t>
            </a:r>
            <a:endParaRPr dirty="0"/>
          </a:p>
        </p:txBody>
      </p:sp>
    </p:spTree>
    <p:extLst>
      <p:ext uri="{BB962C8B-B14F-4D97-AF65-F5344CB8AC3E}">
        <p14:creationId xmlns:p14="http://schemas.microsoft.com/office/powerpoint/2010/main" val="3199131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DD_Body">
    <p:spTree>
      <p:nvGrpSpPr>
        <p:cNvPr id="1" name="Shape 35"/>
        <p:cNvGrpSpPr/>
        <p:nvPr/>
      </p:nvGrpSpPr>
      <p:grpSpPr>
        <a:xfrm>
          <a:off x="0" y="0"/>
          <a:ext cx="0" cy="0"/>
          <a:chOff x="0" y="0"/>
          <a:chExt cx="0" cy="0"/>
        </a:xfrm>
      </p:grpSpPr>
      <p:sp>
        <p:nvSpPr>
          <p:cNvPr id="36" name="Google Shape;36;p1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7" name="Google Shape;37;p1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DD_Title">
    <p:spTree>
      <p:nvGrpSpPr>
        <p:cNvPr id="1" name="Shape 38"/>
        <p:cNvGrpSpPr/>
        <p:nvPr/>
      </p:nvGrpSpPr>
      <p:grpSpPr>
        <a:xfrm>
          <a:off x="0" y="0"/>
          <a:ext cx="0" cy="0"/>
          <a:chOff x="0" y="0"/>
          <a:chExt cx="0" cy="0"/>
        </a:xfrm>
      </p:grpSpPr>
      <p:sp>
        <p:nvSpPr>
          <p:cNvPr id="39" name="Google Shape;39;p32"/>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40" name="Google Shape;40;p32"/>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lnSpc>
                <a:spcPct val="9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9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1" name="Google Shape;41;p32"/>
          <p:cNvSpPr/>
          <p:nvPr/>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42" name="Google Shape;42;p32" descr="A picture containing text, clock&#10;&#10;Description automatically generated"/>
          <p:cNvPicPr preferRelativeResize="0"/>
          <p:nvPr/>
        </p:nvPicPr>
        <p:blipFill rotWithShape="1">
          <a:blip r:embed="rId2">
            <a:alphaModFix/>
          </a:blip>
          <a:srcRect/>
          <a:stretch/>
        </p:blipFill>
        <p:spPr>
          <a:xfrm>
            <a:off x="205167" y="96174"/>
            <a:ext cx="678726" cy="720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Q_Body">
  <p:cSld name="IQ_Body">
    <p:spTree>
      <p:nvGrpSpPr>
        <p:cNvPr id="1" name="Shape 47"/>
        <p:cNvGrpSpPr/>
        <p:nvPr/>
      </p:nvGrpSpPr>
      <p:grpSpPr>
        <a:xfrm>
          <a:off x="0" y="0"/>
          <a:ext cx="0" cy="0"/>
          <a:chOff x="0" y="0"/>
          <a:chExt cx="0" cy="0"/>
        </a:xfrm>
      </p:grpSpPr>
      <p:sp>
        <p:nvSpPr>
          <p:cNvPr id="48" name="Google Shape;48;p18"/>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49" name="Google Shape;49;p18"/>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Q_Title">
  <p:cSld name="IQ_Title">
    <p:spTree>
      <p:nvGrpSpPr>
        <p:cNvPr id="1" name="Shape 50"/>
        <p:cNvGrpSpPr/>
        <p:nvPr/>
      </p:nvGrpSpPr>
      <p:grpSpPr>
        <a:xfrm>
          <a:off x="0" y="0"/>
          <a:ext cx="0" cy="0"/>
          <a:chOff x="0" y="0"/>
          <a:chExt cx="0" cy="0"/>
        </a:xfrm>
      </p:grpSpPr>
      <p:sp>
        <p:nvSpPr>
          <p:cNvPr id="51" name="Google Shape;51;p34"/>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52" name="Google Shape;52;p34"/>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lnSpc>
                <a:spcPct val="9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9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3" name="Google Shape;53;p34"/>
          <p:cNvSpPr/>
          <p:nvPr/>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54" name="Google Shape;54;p34" descr="A picture containing text, clock&#10;&#10;Description automatically generated"/>
          <p:cNvPicPr preferRelativeResize="0"/>
          <p:nvPr/>
        </p:nvPicPr>
        <p:blipFill rotWithShape="1">
          <a:blip r:embed="rId2">
            <a:alphaModFix/>
          </a:blip>
          <a:srcRect/>
          <a:stretch/>
        </p:blipFill>
        <p:spPr>
          <a:xfrm>
            <a:off x="205167" y="96174"/>
            <a:ext cx="678726" cy="720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A_Body">
  <p:cSld name="IA_Body">
    <p:spTree>
      <p:nvGrpSpPr>
        <p:cNvPr id="1" name="Shape 59"/>
        <p:cNvGrpSpPr/>
        <p:nvPr/>
      </p:nvGrpSpPr>
      <p:grpSpPr>
        <a:xfrm>
          <a:off x="0" y="0"/>
          <a:ext cx="0" cy="0"/>
          <a:chOff x="0" y="0"/>
          <a:chExt cx="0" cy="0"/>
        </a:xfrm>
      </p:grpSpPr>
      <p:sp>
        <p:nvSpPr>
          <p:cNvPr id="60" name="Google Shape;60;p20"/>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61" name="Google Shape;61;p20"/>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A_Title">
  <p:cSld name="IA_Title">
    <p:spTree>
      <p:nvGrpSpPr>
        <p:cNvPr id="1" name="Shape 62"/>
        <p:cNvGrpSpPr/>
        <p:nvPr/>
      </p:nvGrpSpPr>
      <p:grpSpPr>
        <a:xfrm>
          <a:off x="0" y="0"/>
          <a:ext cx="0" cy="0"/>
          <a:chOff x="0" y="0"/>
          <a:chExt cx="0" cy="0"/>
        </a:xfrm>
      </p:grpSpPr>
      <p:sp>
        <p:nvSpPr>
          <p:cNvPr id="63" name="Google Shape;63;p33"/>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64" name="Google Shape;64;p33"/>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lnSpc>
                <a:spcPct val="9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9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9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5" name="Google Shape;65;p33"/>
          <p:cNvSpPr/>
          <p:nvPr/>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66" name="Google Shape;66;p33" descr="A picture containing text, clock&#10;&#10;Description automatically generated"/>
          <p:cNvPicPr preferRelativeResize="0"/>
          <p:nvPr/>
        </p:nvPicPr>
        <p:blipFill rotWithShape="1">
          <a:blip r:embed="rId2">
            <a:alphaModFix/>
          </a:blip>
          <a:srcRect/>
          <a:stretch/>
        </p:blipFill>
        <p:spPr>
          <a:xfrm>
            <a:off x="205167" y="96174"/>
            <a:ext cx="678726"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1" descr="Calendar&#10;&#10;Description automatically generated with low confidence"/>
          <p:cNvPicPr preferRelativeResize="0"/>
          <p:nvPr/>
        </p:nvPicPr>
        <p:blipFill rotWithShape="1">
          <a:blip r:embed="rId5">
            <a:alphaModFix/>
          </a:blip>
          <a:srcRect/>
          <a:stretch/>
        </p:blipFill>
        <p:spPr>
          <a:xfrm>
            <a:off x="11305651" y="96174"/>
            <a:ext cx="738701" cy="720000"/>
          </a:xfrm>
          <a:prstGeom prst="rect">
            <a:avLst/>
          </a:prstGeom>
          <a:noFill/>
          <a:ln>
            <a:noFill/>
          </a:ln>
        </p:spPr>
      </p:pic>
      <p:pic>
        <p:nvPicPr>
          <p:cNvPr id="11" name="Google Shape;11;p11" descr="A picture containing text, clock&#10;&#10;Description automatically generated"/>
          <p:cNvPicPr preferRelativeResize="0"/>
          <p:nvPr/>
        </p:nvPicPr>
        <p:blipFill rotWithShape="1">
          <a:blip r:embed="rId6">
            <a:alphaModFix/>
          </a:blip>
          <a:srcRect/>
          <a:stretch/>
        </p:blipFill>
        <p:spPr>
          <a:xfrm>
            <a:off x="205167" y="96174"/>
            <a:ext cx="678726" cy="720000"/>
          </a:xfrm>
          <a:prstGeom prst="rect">
            <a:avLst/>
          </a:prstGeom>
          <a:noFill/>
          <a:ln>
            <a:noFill/>
          </a:ln>
        </p:spPr>
      </p:pic>
      <p:sp>
        <p:nvSpPr>
          <p:cNvPr id="12" name="Google Shape;12;p11"/>
          <p:cNvSpPr/>
          <p:nvPr/>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sp>
        <p:nvSpPr>
          <p:cNvPr id="13" name="Google Shape;13;p11"/>
          <p:cNvSpPr txBox="1"/>
          <p:nvPr/>
        </p:nvSpPr>
        <p:spPr>
          <a:xfrm>
            <a:off x="205167" y="6530994"/>
            <a:ext cx="60960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none" strike="noStrike" cap="none">
                <a:solidFill>
                  <a:srgbClr val="222222"/>
                </a:solidFill>
                <a:highlight>
                  <a:srgbClr val="FFFFFF"/>
                </a:highlight>
                <a:latin typeface="Arial"/>
                <a:ea typeface="Arial"/>
                <a:cs typeface="Arial"/>
                <a:sym typeface="Arial"/>
              </a:rPr>
              <a:t>CC BY-NC-SA 4.0 Sri Sathya Sai Central Trust</a:t>
            </a:r>
            <a:endParaRPr sz="900" b="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7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pic>
        <p:nvPicPr>
          <p:cNvPr id="32" name="Google Shape;32;p15" descr="Calendar&#10;&#10;Description automatically generated with low confidence"/>
          <p:cNvPicPr preferRelativeResize="0"/>
          <p:nvPr/>
        </p:nvPicPr>
        <p:blipFill rotWithShape="1">
          <a:blip r:embed="rId4">
            <a:alphaModFix/>
          </a:blip>
          <a:srcRect/>
          <a:stretch/>
        </p:blipFill>
        <p:spPr>
          <a:xfrm>
            <a:off x="11305651" y="96174"/>
            <a:ext cx="738701" cy="720000"/>
          </a:xfrm>
          <a:prstGeom prst="rect">
            <a:avLst/>
          </a:prstGeom>
          <a:noFill/>
          <a:ln>
            <a:noFill/>
          </a:ln>
        </p:spPr>
      </p:pic>
      <p:pic>
        <p:nvPicPr>
          <p:cNvPr id="33" name="Google Shape;33;p15" descr="Graphical user interface&#10;&#10;Description automatically generated"/>
          <p:cNvPicPr preferRelativeResize="0"/>
          <p:nvPr/>
        </p:nvPicPr>
        <p:blipFill rotWithShape="1">
          <a:blip r:embed="rId5">
            <a:alphaModFix/>
          </a:blip>
          <a:srcRect/>
          <a:stretch/>
        </p:blipFill>
        <p:spPr>
          <a:xfrm>
            <a:off x="11323857" y="6093376"/>
            <a:ext cx="720000" cy="720000"/>
          </a:xfrm>
          <a:prstGeom prst="rect">
            <a:avLst/>
          </a:prstGeom>
          <a:noFill/>
          <a:ln>
            <a:noFill/>
          </a:ln>
        </p:spPr>
      </p:pic>
      <p:sp>
        <p:nvSpPr>
          <p:cNvPr id="34" name="Google Shape;34;p15"/>
          <p:cNvSpPr txBox="1"/>
          <p:nvPr/>
        </p:nvSpPr>
        <p:spPr>
          <a:xfrm>
            <a:off x="205167" y="6530994"/>
            <a:ext cx="60960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a:solidFill>
                  <a:srgbClr val="222222"/>
                </a:solidFill>
                <a:highlight>
                  <a:srgbClr val="FFFFFF"/>
                </a:highlight>
                <a:latin typeface="Arial"/>
                <a:ea typeface="Arial"/>
                <a:cs typeface="Arial"/>
                <a:sym typeface="Arial"/>
              </a:rPr>
              <a:t>CC BY-NC-SA 4.0 Sri Sathya Sai Central Trust</a:t>
            </a:r>
            <a:endParaRPr sz="900" b="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pic>
        <p:nvPicPr>
          <p:cNvPr id="44" name="Google Shape;44;p17" descr="Calendar&#10;&#10;Description automatically generated with low confidence"/>
          <p:cNvPicPr preferRelativeResize="0"/>
          <p:nvPr/>
        </p:nvPicPr>
        <p:blipFill rotWithShape="1">
          <a:blip r:embed="rId4">
            <a:alphaModFix/>
          </a:blip>
          <a:srcRect/>
          <a:stretch/>
        </p:blipFill>
        <p:spPr>
          <a:xfrm>
            <a:off x="11305651" y="96174"/>
            <a:ext cx="738701" cy="720000"/>
          </a:xfrm>
          <a:prstGeom prst="rect">
            <a:avLst/>
          </a:prstGeom>
          <a:noFill/>
          <a:ln>
            <a:noFill/>
          </a:ln>
        </p:spPr>
      </p:pic>
      <p:pic>
        <p:nvPicPr>
          <p:cNvPr id="45" name="Google Shape;45;p17" descr="A picture containing text, clipart&#10;&#10;Description automatically generated"/>
          <p:cNvPicPr preferRelativeResize="0"/>
          <p:nvPr/>
        </p:nvPicPr>
        <p:blipFill rotWithShape="1">
          <a:blip r:embed="rId5">
            <a:alphaModFix/>
          </a:blip>
          <a:srcRect/>
          <a:stretch/>
        </p:blipFill>
        <p:spPr>
          <a:xfrm>
            <a:off x="11286950" y="6062852"/>
            <a:ext cx="720000" cy="720000"/>
          </a:xfrm>
          <a:prstGeom prst="rect">
            <a:avLst/>
          </a:prstGeom>
          <a:noFill/>
          <a:ln>
            <a:noFill/>
          </a:ln>
        </p:spPr>
      </p:pic>
      <p:sp>
        <p:nvSpPr>
          <p:cNvPr id="46" name="Google Shape;46;p17"/>
          <p:cNvSpPr txBox="1"/>
          <p:nvPr/>
        </p:nvSpPr>
        <p:spPr>
          <a:xfrm>
            <a:off x="205167" y="6530994"/>
            <a:ext cx="60960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a:solidFill>
                  <a:srgbClr val="222222"/>
                </a:solidFill>
                <a:highlight>
                  <a:srgbClr val="FFFFFF"/>
                </a:highlight>
                <a:latin typeface="Arial"/>
                <a:ea typeface="Arial"/>
                <a:cs typeface="Arial"/>
                <a:sym typeface="Arial"/>
              </a:rPr>
              <a:t>CC BY-NC-SA 4.0 Sri Sathya Sai Central Trust</a:t>
            </a:r>
            <a:endParaRPr sz="900" b="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pic>
        <p:nvPicPr>
          <p:cNvPr id="56" name="Google Shape;56;p19" descr="Calendar&#10;&#10;Description automatically generated with low confidence"/>
          <p:cNvPicPr preferRelativeResize="0"/>
          <p:nvPr/>
        </p:nvPicPr>
        <p:blipFill rotWithShape="1">
          <a:blip r:embed="rId4">
            <a:alphaModFix/>
          </a:blip>
          <a:srcRect/>
          <a:stretch/>
        </p:blipFill>
        <p:spPr>
          <a:xfrm>
            <a:off x="11305651" y="96174"/>
            <a:ext cx="738701" cy="720000"/>
          </a:xfrm>
          <a:prstGeom prst="rect">
            <a:avLst/>
          </a:prstGeom>
          <a:noFill/>
          <a:ln>
            <a:noFill/>
          </a:ln>
        </p:spPr>
      </p:pic>
      <p:pic>
        <p:nvPicPr>
          <p:cNvPr id="57" name="Google Shape;57;p19" descr="A close - up of a flame&#10;&#10;Description automatically generated with medium confidence"/>
          <p:cNvPicPr preferRelativeResize="0"/>
          <p:nvPr/>
        </p:nvPicPr>
        <p:blipFill rotWithShape="1">
          <a:blip r:embed="rId5">
            <a:alphaModFix/>
          </a:blip>
          <a:srcRect/>
          <a:stretch/>
        </p:blipFill>
        <p:spPr>
          <a:xfrm>
            <a:off x="11277600" y="6034851"/>
            <a:ext cx="715200" cy="720000"/>
          </a:xfrm>
          <a:prstGeom prst="rect">
            <a:avLst/>
          </a:prstGeom>
          <a:noFill/>
          <a:ln>
            <a:noFill/>
          </a:ln>
        </p:spPr>
      </p:pic>
      <p:sp>
        <p:nvSpPr>
          <p:cNvPr id="58" name="Google Shape;58;p19"/>
          <p:cNvSpPr txBox="1"/>
          <p:nvPr/>
        </p:nvSpPr>
        <p:spPr>
          <a:xfrm>
            <a:off x="205167" y="6530994"/>
            <a:ext cx="60960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a:solidFill>
                  <a:srgbClr val="222222"/>
                </a:solidFill>
                <a:highlight>
                  <a:srgbClr val="FFFFFF"/>
                </a:highlight>
                <a:latin typeface="Arial"/>
                <a:ea typeface="Arial"/>
                <a:cs typeface="Arial"/>
                <a:sym typeface="Arial"/>
              </a:rPr>
              <a:t>CC BY-NC-SA 4.0 Sri Sathya Sai Central Trust</a:t>
            </a:r>
            <a:endParaRPr sz="900" b="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68" name="Google Shape;68;p21" descr="Calendar&#10;&#10;Description automatically generated with low confidence"/>
          <p:cNvPicPr preferRelativeResize="0"/>
          <p:nvPr/>
        </p:nvPicPr>
        <p:blipFill rotWithShape="1">
          <a:blip r:embed="rId4">
            <a:alphaModFix/>
          </a:blip>
          <a:srcRect/>
          <a:stretch/>
        </p:blipFill>
        <p:spPr>
          <a:xfrm>
            <a:off x="11305651" y="96174"/>
            <a:ext cx="738701" cy="720000"/>
          </a:xfrm>
          <a:prstGeom prst="rect">
            <a:avLst/>
          </a:prstGeom>
          <a:noFill/>
          <a:ln>
            <a:noFill/>
          </a:ln>
        </p:spPr>
      </p:pic>
      <p:pic>
        <p:nvPicPr>
          <p:cNvPr id="69" name="Google Shape;69;p21" descr="A picture containing text, light&#10;&#10;Description automatically generated"/>
          <p:cNvPicPr preferRelativeResize="0"/>
          <p:nvPr/>
        </p:nvPicPr>
        <p:blipFill rotWithShape="1">
          <a:blip r:embed="rId5">
            <a:alphaModFix/>
          </a:blip>
          <a:srcRect/>
          <a:stretch/>
        </p:blipFill>
        <p:spPr>
          <a:xfrm>
            <a:off x="11311473" y="6064332"/>
            <a:ext cx="720000" cy="720000"/>
          </a:xfrm>
          <a:prstGeom prst="rect">
            <a:avLst/>
          </a:prstGeom>
          <a:noFill/>
          <a:ln>
            <a:noFill/>
          </a:ln>
        </p:spPr>
      </p:pic>
      <p:sp>
        <p:nvSpPr>
          <p:cNvPr id="70" name="Google Shape;70;p21"/>
          <p:cNvSpPr txBox="1"/>
          <p:nvPr/>
        </p:nvSpPr>
        <p:spPr>
          <a:xfrm>
            <a:off x="205167" y="6530994"/>
            <a:ext cx="60960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a:solidFill>
                  <a:srgbClr val="222222"/>
                </a:solidFill>
                <a:highlight>
                  <a:srgbClr val="FFFFFF"/>
                </a:highlight>
                <a:latin typeface="Arial"/>
                <a:ea typeface="Arial"/>
                <a:cs typeface="Arial"/>
                <a:sym typeface="Arial"/>
              </a:rPr>
              <a:t>CC BY-NC-SA 4.0 Sri Sathya Sai Central Trust</a:t>
            </a:r>
            <a:endParaRPr sz="900" b="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pic>
        <p:nvPicPr>
          <p:cNvPr id="116" name="Google Shape;116;p29" descr="Calendar&#10;&#10;Description automatically generated with low confidence"/>
          <p:cNvPicPr preferRelativeResize="0"/>
          <p:nvPr/>
        </p:nvPicPr>
        <p:blipFill rotWithShape="1">
          <a:blip r:embed="rId3">
            <a:alphaModFix/>
          </a:blip>
          <a:srcRect/>
          <a:stretch/>
        </p:blipFill>
        <p:spPr>
          <a:xfrm>
            <a:off x="11305651" y="96174"/>
            <a:ext cx="738701" cy="720000"/>
          </a:xfrm>
          <a:prstGeom prst="rect">
            <a:avLst/>
          </a:prstGeom>
          <a:noFill/>
          <a:ln>
            <a:noFill/>
          </a:ln>
        </p:spPr>
      </p:pic>
      <p:pic>
        <p:nvPicPr>
          <p:cNvPr id="117" name="Google Shape;117;p29" descr="A picture containing text, clock&#10;&#10;Description automatically generated"/>
          <p:cNvPicPr preferRelativeResize="0"/>
          <p:nvPr/>
        </p:nvPicPr>
        <p:blipFill rotWithShape="1">
          <a:blip r:embed="rId4">
            <a:alphaModFix/>
          </a:blip>
          <a:srcRect/>
          <a:stretch/>
        </p:blipFill>
        <p:spPr>
          <a:xfrm>
            <a:off x="205167" y="96174"/>
            <a:ext cx="678726" cy="720000"/>
          </a:xfrm>
          <a:prstGeom prst="rect">
            <a:avLst/>
          </a:prstGeom>
          <a:noFill/>
          <a:ln>
            <a:noFill/>
          </a:ln>
        </p:spPr>
      </p:pic>
      <p:sp>
        <p:nvSpPr>
          <p:cNvPr id="118" name="Google Shape;118;p29"/>
          <p:cNvSpPr/>
          <p:nvPr/>
        </p:nvSpPr>
        <p:spPr>
          <a:xfrm>
            <a:off x="7635686" y="6434511"/>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sp>
        <p:nvSpPr>
          <p:cNvPr id="119" name="Google Shape;119;p29"/>
          <p:cNvSpPr txBox="1"/>
          <p:nvPr/>
        </p:nvSpPr>
        <p:spPr>
          <a:xfrm>
            <a:off x="205167" y="6530994"/>
            <a:ext cx="60960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a:solidFill>
                  <a:srgbClr val="222222"/>
                </a:solidFill>
                <a:highlight>
                  <a:srgbClr val="FFFFFF"/>
                </a:highlight>
                <a:latin typeface="Arial"/>
                <a:ea typeface="Arial"/>
                <a:cs typeface="Arial"/>
                <a:sym typeface="Arial"/>
              </a:rPr>
              <a:t>CC BY-NC-SA 4.0 Sri Sathya Sai Central Trust</a:t>
            </a:r>
            <a:endParaRPr sz="900" b="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 name="Title 1">
            <a:extLst>
              <a:ext uri="{FF2B5EF4-FFF2-40B4-BE49-F238E27FC236}">
                <a16:creationId xmlns:a16="http://schemas.microsoft.com/office/drawing/2014/main" id="{61F92E26-AD80-47D8-29A1-A1105CC8FE6E}"/>
              </a:ext>
            </a:extLst>
          </p:cNvPr>
          <p:cNvSpPr>
            <a:spLocks noGrp="1"/>
          </p:cNvSpPr>
          <p:nvPr>
            <p:ph type="ctrTitle"/>
          </p:nvPr>
        </p:nvSpPr>
        <p:spPr>
          <a:xfrm>
            <a:off x="1857375" y="2084922"/>
            <a:ext cx="8477250" cy="2529133"/>
          </a:xfrm>
        </p:spPr>
        <p:style>
          <a:lnRef idx="1">
            <a:schemeClr val="accent4"/>
          </a:lnRef>
          <a:fillRef idx="2">
            <a:schemeClr val="accent4"/>
          </a:fillRef>
          <a:effectRef idx="1">
            <a:schemeClr val="accent4"/>
          </a:effectRef>
          <a:fontRef idx="minor">
            <a:schemeClr val="dk1"/>
          </a:fontRef>
        </p:style>
        <p:txBody>
          <a:bodyPr/>
          <a:lstStyle/>
          <a:p>
            <a:r>
              <a:rPr lang="en-IN" dirty="0"/>
              <a:t>Sentence Transformation, Reordering &amp; Gap-filling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Title 1">
            <a:extLst>
              <a:ext uri="{FF2B5EF4-FFF2-40B4-BE49-F238E27FC236}">
                <a16:creationId xmlns:a16="http://schemas.microsoft.com/office/drawing/2014/main" id="{1EB8E787-4661-2BAC-ED77-16741D50030B}"/>
              </a:ext>
            </a:extLst>
          </p:cNvPr>
          <p:cNvSpPr txBox="1">
            <a:spLocks/>
          </p:cNvSpPr>
          <p:nvPr/>
        </p:nvSpPr>
        <p:spPr>
          <a:xfrm>
            <a:off x="1466856" y="71414"/>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rmAutofit/>
          </a:bodyPr>
          <a:lstStyle>
            <a:lvl1pPr marR="0" lvl="0" algn="ctr" defTabSz="914400" rtl="0" eaLnBrk="1" latinLnBrk="0" hangingPunct="1">
              <a:lnSpc>
                <a:spcPct val="90000"/>
              </a:lnSpc>
              <a:spcBef>
                <a:spcPts val="0"/>
              </a:spcBef>
              <a:spcAft>
                <a:spcPts val="0"/>
              </a:spcAft>
              <a:buClr>
                <a:schemeClr val="dk1"/>
              </a:buClr>
              <a:buSzPts val="3600"/>
              <a:buFont typeface="Calibri"/>
              <a:buNone/>
              <a:defRPr sz="3600" b="0" i="0" u="none" strike="noStrike" kern="1200" cap="none">
                <a:solidFill>
                  <a:schemeClr val="dk1"/>
                </a:solidFill>
                <a:latin typeface="Calibri"/>
                <a:ea typeface="Calibri"/>
                <a:cs typeface="Calibri"/>
                <a:sym typeface="Calibri"/>
              </a:defRPr>
            </a:lvl1pPr>
            <a:lvl2pPr lvl="1">
              <a:spcBef>
                <a:spcPts val="0"/>
              </a:spcBef>
              <a:spcAft>
                <a:spcPts val="0"/>
              </a:spcAft>
              <a:buSzPts val="1400"/>
              <a:buNone/>
              <a:defRPr sz="1800">
                <a:solidFill>
                  <a:schemeClr val="dk1"/>
                </a:solidFill>
                <a:latin typeface="+mn-lt"/>
                <a:ea typeface="+mn-ea"/>
                <a:cs typeface="+mn-cs"/>
              </a:defRPr>
            </a:lvl2pPr>
            <a:lvl3pPr lvl="2">
              <a:spcBef>
                <a:spcPts val="0"/>
              </a:spcBef>
              <a:spcAft>
                <a:spcPts val="0"/>
              </a:spcAft>
              <a:buSzPts val="1400"/>
              <a:buNone/>
              <a:defRPr sz="1800">
                <a:solidFill>
                  <a:schemeClr val="dk1"/>
                </a:solidFill>
                <a:latin typeface="+mn-lt"/>
                <a:ea typeface="+mn-ea"/>
                <a:cs typeface="+mn-cs"/>
              </a:defRPr>
            </a:lvl3pPr>
            <a:lvl4pPr lvl="3">
              <a:spcBef>
                <a:spcPts val="0"/>
              </a:spcBef>
              <a:spcAft>
                <a:spcPts val="0"/>
              </a:spcAft>
              <a:buSzPts val="1400"/>
              <a:buNone/>
              <a:defRPr sz="1800">
                <a:solidFill>
                  <a:schemeClr val="dk1"/>
                </a:solidFill>
                <a:latin typeface="+mn-lt"/>
                <a:ea typeface="+mn-ea"/>
                <a:cs typeface="+mn-cs"/>
              </a:defRPr>
            </a:lvl4pPr>
            <a:lvl5pPr lvl="4">
              <a:spcBef>
                <a:spcPts val="0"/>
              </a:spcBef>
              <a:spcAft>
                <a:spcPts val="0"/>
              </a:spcAft>
              <a:buSzPts val="1400"/>
              <a:buNone/>
              <a:defRPr sz="1800">
                <a:solidFill>
                  <a:schemeClr val="dk1"/>
                </a:solidFill>
                <a:latin typeface="+mn-lt"/>
                <a:ea typeface="+mn-ea"/>
                <a:cs typeface="+mn-cs"/>
              </a:defRPr>
            </a:lvl5pPr>
            <a:lvl6pPr lvl="5">
              <a:spcBef>
                <a:spcPts val="0"/>
              </a:spcBef>
              <a:spcAft>
                <a:spcPts val="0"/>
              </a:spcAft>
              <a:buSzPts val="1400"/>
              <a:buNone/>
              <a:defRPr sz="1800">
                <a:solidFill>
                  <a:schemeClr val="dk1"/>
                </a:solidFill>
                <a:latin typeface="+mn-lt"/>
                <a:ea typeface="+mn-ea"/>
                <a:cs typeface="+mn-cs"/>
              </a:defRPr>
            </a:lvl6pPr>
            <a:lvl7pPr lvl="6">
              <a:spcBef>
                <a:spcPts val="0"/>
              </a:spcBef>
              <a:spcAft>
                <a:spcPts val="0"/>
              </a:spcAft>
              <a:buSzPts val="1400"/>
              <a:buNone/>
              <a:defRPr sz="1800">
                <a:solidFill>
                  <a:schemeClr val="dk1"/>
                </a:solidFill>
                <a:latin typeface="+mn-lt"/>
                <a:ea typeface="+mn-ea"/>
                <a:cs typeface="+mn-cs"/>
              </a:defRPr>
            </a:lvl7pPr>
            <a:lvl8pPr lvl="7">
              <a:spcBef>
                <a:spcPts val="0"/>
              </a:spcBef>
              <a:spcAft>
                <a:spcPts val="0"/>
              </a:spcAft>
              <a:buSzPts val="1400"/>
              <a:buNone/>
              <a:defRPr sz="1800">
                <a:solidFill>
                  <a:schemeClr val="dk1"/>
                </a:solidFill>
                <a:latin typeface="+mn-lt"/>
                <a:ea typeface="+mn-ea"/>
                <a:cs typeface="+mn-cs"/>
              </a:defRPr>
            </a:lvl8pPr>
            <a:lvl9pPr lvl="8">
              <a:spcBef>
                <a:spcPts val="0"/>
              </a:spcBef>
              <a:spcAft>
                <a:spcPts val="0"/>
              </a:spcAft>
              <a:buSzPts val="1400"/>
              <a:buNone/>
              <a:defRPr sz="1800">
                <a:solidFill>
                  <a:schemeClr val="dk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ysClr val="windowText" lastClr="000000"/>
              </a:buClr>
              <a:buSzPts val="3600"/>
              <a:buFont typeface="Calibri"/>
              <a:buNone/>
              <a:tabLst/>
              <a:defRPr/>
            </a:pPr>
            <a:r>
              <a:rPr kumimoji="0" lang="en-IN" sz="3600" b="0" i="0" u="none" strike="noStrike" kern="1200" cap="none" spc="0" normalizeH="0" baseline="0" noProof="0">
                <a:ln>
                  <a:noFill/>
                </a:ln>
                <a:solidFill>
                  <a:sysClr val="windowText" lastClr="000000"/>
                </a:solidFill>
                <a:effectLst/>
                <a:uLnTx/>
                <a:uFillTx/>
                <a:latin typeface="Calibri"/>
                <a:cs typeface="Calibri"/>
                <a:sym typeface="Calibri"/>
              </a:rPr>
              <a:t>All about sentences</a:t>
            </a:r>
            <a:endParaRPr kumimoji="0" lang="en-IN" sz="3600" b="0" i="0" u="none" strike="noStrike" kern="1200" cap="none" spc="0" normalizeH="0" baseline="0" noProof="0" dirty="0">
              <a:ln>
                <a:noFill/>
              </a:ln>
              <a:solidFill>
                <a:sysClr val="windowText" lastClr="000000"/>
              </a:solidFill>
              <a:effectLst/>
              <a:uLnTx/>
              <a:uFillTx/>
              <a:latin typeface="Calibri"/>
              <a:cs typeface="Calibri"/>
              <a:sym typeface="Calibri"/>
            </a:endParaRPr>
          </a:p>
        </p:txBody>
      </p:sp>
      <p:grpSp>
        <p:nvGrpSpPr>
          <p:cNvPr id="3" name="그룹 62">
            <a:extLst>
              <a:ext uri="{FF2B5EF4-FFF2-40B4-BE49-F238E27FC236}">
                <a16:creationId xmlns:a16="http://schemas.microsoft.com/office/drawing/2014/main" id="{01B6241C-2746-DEB7-10FE-1C6B0E85813C}"/>
              </a:ext>
            </a:extLst>
          </p:cNvPr>
          <p:cNvGrpSpPr/>
          <p:nvPr/>
        </p:nvGrpSpPr>
        <p:grpSpPr>
          <a:xfrm>
            <a:off x="3287316" y="2854540"/>
            <a:ext cx="5365645" cy="900000"/>
            <a:chOff x="933685" y="1815665"/>
            <a:chExt cx="6573115" cy="972000"/>
          </a:xfrm>
        </p:grpSpPr>
        <p:sp>
          <p:nvSpPr>
            <p:cNvPr id="4" name="Rectangle 2">
              <a:extLst>
                <a:ext uri="{FF2B5EF4-FFF2-40B4-BE49-F238E27FC236}">
                  <a16:creationId xmlns:a16="http://schemas.microsoft.com/office/drawing/2014/main" id="{617D97BC-4B93-3734-7919-71560D3C9E88}"/>
                </a:ext>
              </a:extLst>
            </p:cNvPr>
            <p:cNvSpPr/>
            <p:nvPr/>
          </p:nvSpPr>
          <p:spPr>
            <a:xfrm>
              <a:off x="2291056" y="1815665"/>
              <a:ext cx="5215744"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ysClr val="window" lastClr="FFFFFF"/>
            </a:solidFill>
            <a:ln w="50800" cap="flat" cmpd="sng" algn="ctr">
              <a:solidFill>
                <a:srgbClr val="FFC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5" name="Pentagon 26">
              <a:extLst>
                <a:ext uri="{FF2B5EF4-FFF2-40B4-BE49-F238E27FC236}">
                  <a16:creationId xmlns:a16="http://schemas.microsoft.com/office/drawing/2014/main" id="{99D55A58-EC90-25D3-AA3C-54D1F6870C98}"/>
                </a:ext>
              </a:extLst>
            </p:cNvPr>
            <p:cNvSpPr/>
            <p:nvPr/>
          </p:nvSpPr>
          <p:spPr>
            <a:xfrm>
              <a:off x="933685" y="1815665"/>
              <a:ext cx="1441222" cy="972000"/>
            </a:xfrm>
            <a:prstGeom prst="homePlate">
              <a:avLst>
                <a:gd name="adj" fmla="val 22388"/>
              </a:avLst>
            </a:prstGeom>
            <a:solidFill>
              <a:srgbClr val="FFC000"/>
            </a:solidFill>
            <a:ln w="50800" cap="flat" cmpd="sng" algn="ctr">
              <a:solidFill>
                <a:srgbClr val="FFC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 name="Rectangle 34">
              <a:extLst>
                <a:ext uri="{FF2B5EF4-FFF2-40B4-BE49-F238E27FC236}">
                  <a16:creationId xmlns:a16="http://schemas.microsoft.com/office/drawing/2014/main" id="{EC66C226-FBF1-53C5-5727-0727844EAFAA}"/>
                </a:ext>
              </a:extLst>
            </p:cNvPr>
            <p:cNvSpPr/>
            <p:nvPr/>
          </p:nvSpPr>
          <p:spPr>
            <a:xfrm>
              <a:off x="991160" y="1815665"/>
              <a:ext cx="18000" cy="972000"/>
            </a:xfrm>
            <a:prstGeom prst="rect">
              <a:avLst/>
            </a:prstGeom>
            <a:solidFill>
              <a:sysClr val="window" lastClr="FFFFFF"/>
            </a:solidFill>
            <a:ln w="508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7" name="Rectangle 38">
              <a:extLst>
                <a:ext uri="{FF2B5EF4-FFF2-40B4-BE49-F238E27FC236}">
                  <a16:creationId xmlns:a16="http://schemas.microsoft.com/office/drawing/2014/main" id="{7171BCAF-3AC0-8B20-A314-18D04AC4FE53}"/>
                </a:ext>
              </a:extLst>
            </p:cNvPr>
            <p:cNvSpPr/>
            <p:nvPr/>
          </p:nvSpPr>
          <p:spPr>
            <a:xfrm>
              <a:off x="1114936" y="1815665"/>
              <a:ext cx="18000" cy="972000"/>
            </a:xfrm>
            <a:prstGeom prst="rect">
              <a:avLst/>
            </a:prstGeom>
            <a:solidFill>
              <a:sysClr val="window" lastClr="FFFFFF"/>
            </a:solidFill>
            <a:ln w="508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sp>
        <p:nvSpPr>
          <p:cNvPr id="8" name="TextBox 7">
            <a:extLst>
              <a:ext uri="{FF2B5EF4-FFF2-40B4-BE49-F238E27FC236}">
                <a16:creationId xmlns:a16="http://schemas.microsoft.com/office/drawing/2014/main" id="{E4F08025-DCA3-6786-E38F-40A88F0B536D}"/>
              </a:ext>
            </a:extLst>
          </p:cNvPr>
          <p:cNvSpPr txBox="1"/>
          <p:nvPr/>
        </p:nvSpPr>
        <p:spPr>
          <a:xfrm>
            <a:off x="3620738" y="3058321"/>
            <a:ext cx="748249" cy="492443"/>
          </a:xfrm>
          <a:prstGeom prst="rect">
            <a:avLst/>
          </a:prstGeom>
          <a:noFill/>
        </p:spPr>
        <p:txBody>
          <a:bodyPr wrap="square" tIns="0" bIns="0" rtlCol="0" anchor="ctr">
            <a:spAutoFit/>
          </a:bodyPr>
          <a:lstStyle/>
          <a:p>
            <a:pPr algn="ctr">
              <a:buClrTx/>
              <a:buFontTx/>
              <a:buNone/>
            </a:pPr>
            <a:r>
              <a:rPr lang="en-US" altLang="ko-KR" sz="3200" b="1" kern="1200" dirty="0">
                <a:solidFill>
                  <a:prstClr val="white"/>
                </a:solidFill>
                <a:latin typeface="Calibri" panose="020F0502020204030204" pitchFamily="34" charset="0"/>
                <a:ea typeface="맑은 고딕" panose="020B0503020000020004" pitchFamily="34" charset="-127"/>
                <a:cs typeface="Calibri" panose="020F0502020204030204" pitchFamily="34" charset="0"/>
              </a:rPr>
              <a:t>02</a:t>
            </a:r>
          </a:p>
        </p:txBody>
      </p:sp>
      <p:grpSp>
        <p:nvGrpSpPr>
          <p:cNvPr id="9" name="그룹 7">
            <a:extLst>
              <a:ext uri="{FF2B5EF4-FFF2-40B4-BE49-F238E27FC236}">
                <a16:creationId xmlns:a16="http://schemas.microsoft.com/office/drawing/2014/main" id="{734342B0-FB1A-3EAD-F5CE-91FEF19115C0}"/>
              </a:ext>
            </a:extLst>
          </p:cNvPr>
          <p:cNvGrpSpPr/>
          <p:nvPr/>
        </p:nvGrpSpPr>
        <p:grpSpPr>
          <a:xfrm>
            <a:off x="3287316" y="1750697"/>
            <a:ext cx="5365645" cy="900000"/>
            <a:chOff x="933685" y="1815665"/>
            <a:chExt cx="6573115" cy="972000"/>
          </a:xfrm>
        </p:grpSpPr>
        <p:sp>
          <p:nvSpPr>
            <p:cNvPr id="10" name="Rectangle 2">
              <a:extLst>
                <a:ext uri="{FF2B5EF4-FFF2-40B4-BE49-F238E27FC236}">
                  <a16:creationId xmlns:a16="http://schemas.microsoft.com/office/drawing/2014/main" id="{4FCB1729-213E-2223-92F1-7922031D7D58}"/>
                </a:ext>
              </a:extLst>
            </p:cNvPr>
            <p:cNvSpPr/>
            <p:nvPr/>
          </p:nvSpPr>
          <p:spPr>
            <a:xfrm>
              <a:off x="2291056" y="1815665"/>
              <a:ext cx="5215744"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ysClr val="window" lastClr="FFFFFF"/>
            </a:solidFill>
            <a:ln w="50800" cap="flat" cmpd="sng" algn="ctr">
              <a:solidFill>
                <a:srgbClr val="4472C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1" name="Pentagon 26">
              <a:extLst>
                <a:ext uri="{FF2B5EF4-FFF2-40B4-BE49-F238E27FC236}">
                  <a16:creationId xmlns:a16="http://schemas.microsoft.com/office/drawing/2014/main" id="{93546A0F-96C4-C976-D005-B3E1320FEE53}"/>
                </a:ext>
              </a:extLst>
            </p:cNvPr>
            <p:cNvSpPr/>
            <p:nvPr/>
          </p:nvSpPr>
          <p:spPr>
            <a:xfrm>
              <a:off x="933685" y="1815665"/>
              <a:ext cx="1441222" cy="972000"/>
            </a:xfrm>
            <a:prstGeom prst="homePlate">
              <a:avLst>
                <a:gd name="adj" fmla="val 22388"/>
              </a:avLst>
            </a:prstGeom>
            <a:solidFill>
              <a:srgbClr val="4472C4"/>
            </a:solidFill>
            <a:ln w="50800" cap="flat" cmpd="sng" algn="ctr">
              <a:solidFill>
                <a:srgbClr val="4472C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2" name="Rectangle 11">
              <a:extLst>
                <a:ext uri="{FF2B5EF4-FFF2-40B4-BE49-F238E27FC236}">
                  <a16:creationId xmlns:a16="http://schemas.microsoft.com/office/drawing/2014/main" id="{9B6A8F61-36C2-924E-7D5F-D5882F4864F6}"/>
                </a:ext>
              </a:extLst>
            </p:cNvPr>
            <p:cNvSpPr/>
            <p:nvPr/>
          </p:nvSpPr>
          <p:spPr>
            <a:xfrm>
              <a:off x="991160" y="1815665"/>
              <a:ext cx="18000" cy="972000"/>
            </a:xfrm>
            <a:prstGeom prst="rect">
              <a:avLst/>
            </a:prstGeom>
            <a:solidFill>
              <a:sysClr val="window" lastClr="FFFFFF"/>
            </a:solidFill>
            <a:ln w="508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3" name="Rectangle 12">
              <a:extLst>
                <a:ext uri="{FF2B5EF4-FFF2-40B4-BE49-F238E27FC236}">
                  <a16:creationId xmlns:a16="http://schemas.microsoft.com/office/drawing/2014/main" id="{2585FD08-B884-81DC-B19C-78844CE3AF6D}"/>
                </a:ext>
              </a:extLst>
            </p:cNvPr>
            <p:cNvSpPr/>
            <p:nvPr/>
          </p:nvSpPr>
          <p:spPr>
            <a:xfrm>
              <a:off x="1114936" y="1815665"/>
              <a:ext cx="18000" cy="972000"/>
            </a:xfrm>
            <a:prstGeom prst="rect">
              <a:avLst/>
            </a:prstGeom>
            <a:solidFill>
              <a:sysClr val="window" lastClr="FFFFFF"/>
            </a:solidFill>
            <a:ln w="508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sp>
        <p:nvSpPr>
          <p:cNvPr id="14" name="TextBox 13">
            <a:extLst>
              <a:ext uri="{FF2B5EF4-FFF2-40B4-BE49-F238E27FC236}">
                <a16:creationId xmlns:a16="http://schemas.microsoft.com/office/drawing/2014/main" id="{9A07788E-4CAB-F293-DCB2-B72A3AF65BAE}"/>
              </a:ext>
            </a:extLst>
          </p:cNvPr>
          <p:cNvSpPr txBox="1"/>
          <p:nvPr/>
        </p:nvSpPr>
        <p:spPr>
          <a:xfrm>
            <a:off x="3612431" y="1954477"/>
            <a:ext cx="748249" cy="492443"/>
          </a:xfrm>
          <a:prstGeom prst="rect">
            <a:avLst/>
          </a:prstGeom>
          <a:noFill/>
        </p:spPr>
        <p:txBody>
          <a:bodyPr wrap="square" tIns="0" bIns="0" rtlCol="0" anchor="ctr">
            <a:spAutoFit/>
          </a:bodyPr>
          <a:lstStyle/>
          <a:p>
            <a:pPr algn="ctr">
              <a:buClrTx/>
              <a:buFontTx/>
              <a:buNone/>
            </a:pPr>
            <a:r>
              <a:rPr lang="en-US" altLang="ko-KR" sz="3200" b="1" kern="1200" dirty="0">
                <a:solidFill>
                  <a:prstClr val="white"/>
                </a:solidFill>
                <a:latin typeface="Calibri" panose="020F0502020204030204" pitchFamily="34" charset="0"/>
                <a:ea typeface="맑은 고딕" panose="020B0503020000020004" pitchFamily="34" charset="-127"/>
                <a:cs typeface="Calibri" panose="020F0502020204030204" pitchFamily="34" charset="0"/>
              </a:rPr>
              <a:t>01</a:t>
            </a:r>
          </a:p>
        </p:txBody>
      </p:sp>
      <p:sp>
        <p:nvSpPr>
          <p:cNvPr id="15" name="TextBox 10">
            <a:extLst>
              <a:ext uri="{FF2B5EF4-FFF2-40B4-BE49-F238E27FC236}">
                <a16:creationId xmlns:a16="http://schemas.microsoft.com/office/drawing/2014/main" id="{5A046A13-99B7-A38A-5FE1-33A8624254C6}"/>
              </a:ext>
            </a:extLst>
          </p:cNvPr>
          <p:cNvSpPr txBox="1"/>
          <p:nvPr/>
        </p:nvSpPr>
        <p:spPr bwMode="auto">
          <a:xfrm>
            <a:off x="4620249" y="3076514"/>
            <a:ext cx="3972843"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buClrTx/>
              <a:buFontTx/>
              <a:buNone/>
              <a:defRPr/>
            </a:pPr>
            <a:r>
              <a:rPr lang="en-US" sz="2000" dirty="0">
                <a:solidFill>
                  <a:prstClr val="black"/>
                </a:solidFill>
                <a:latin typeface="Calibri" panose="020F0502020204030204"/>
                <a:cs typeface="Adobe Devanagari" panose="02040503050201020203" pitchFamily="18" charset="0"/>
              </a:rPr>
              <a:t>The rising _____  was a lovely sight.</a:t>
            </a:r>
          </a:p>
        </p:txBody>
      </p:sp>
      <p:grpSp>
        <p:nvGrpSpPr>
          <p:cNvPr id="16" name="그룹 62">
            <a:extLst>
              <a:ext uri="{FF2B5EF4-FFF2-40B4-BE49-F238E27FC236}">
                <a16:creationId xmlns:a16="http://schemas.microsoft.com/office/drawing/2014/main" id="{097AFBB2-928F-19A4-0688-E401F19C55C8}"/>
              </a:ext>
            </a:extLst>
          </p:cNvPr>
          <p:cNvGrpSpPr/>
          <p:nvPr/>
        </p:nvGrpSpPr>
        <p:grpSpPr>
          <a:xfrm>
            <a:off x="3287316" y="3958384"/>
            <a:ext cx="5365645" cy="900000"/>
            <a:chOff x="933685" y="1815665"/>
            <a:chExt cx="6573115" cy="972000"/>
          </a:xfrm>
        </p:grpSpPr>
        <p:sp>
          <p:nvSpPr>
            <p:cNvPr id="17" name="Rectangle 2">
              <a:extLst>
                <a:ext uri="{FF2B5EF4-FFF2-40B4-BE49-F238E27FC236}">
                  <a16:creationId xmlns:a16="http://schemas.microsoft.com/office/drawing/2014/main" id="{3FF3B56C-94F8-682C-C384-3317EFDAA9D4}"/>
                </a:ext>
              </a:extLst>
            </p:cNvPr>
            <p:cNvSpPr/>
            <p:nvPr/>
          </p:nvSpPr>
          <p:spPr>
            <a:xfrm>
              <a:off x="2291056" y="1815665"/>
              <a:ext cx="5215744"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ysClr val="window" lastClr="FFFFFF"/>
            </a:solidFill>
            <a:ln w="50800" cap="flat" cmpd="sng" algn="ctr">
              <a:solidFill>
                <a:srgbClr val="E44A9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8" name="Pentagon 26">
              <a:extLst>
                <a:ext uri="{FF2B5EF4-FFF2-40B4-BE49-F238E27FC236}">
                  <a16:creationId xmlns:a16="http://schemas.microsoft.com/office/drawing/2014/main" id="{E1B03210-9004-ABD9-B476-2E52E4C5CE4D}"/>
                </a:ext>
              </a:extLst>
            </p:cNvPr>
            <p:cNvSpPr/>
            <p:nvPr/>
          </p:nvSpPr>
          <p:spPr>
            <a:xfrm>
              <a:off x="933685" y="1815665"/>
              <a:ext cx="1441222" cy="972000"/>
            </a:xfrm>
            <a:prstGeom prst="homePlate">
              <a:avLst>
                <a:gd name="adj" fmla="val 22388"/>
              </a:avLst>
            </a:prstGeom>
            <a:solidFill>
              <a:srgbClr val="E44A90"/>
            </a:solidFill>
            <a:ln w="50800" cap="flat" cmpd="sng" algn="ctr">
              <a:solidFill>
                <a:srgbClr val="E44A9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9" name="Rectangle 34">
              <a:extLst>
                <a:ext uri="{FF2B5EF4-FFF2-40B4-BE49-F238E27FC236}">
                  <a16:creationId xmlns:a16="http://schemas.microsoft.com/office/drawing/2014/main" id="{D24E4B33-22FF-6D35-1BE9-F7CB42B82557}"/>
                </a:ext>
              </a:extLst>
            </p:cNvPr>
            <p:cNvSpPr/>
            <p:nvPr/>
          </p:nvSpPr>
          <p:spPr>
            <a:xfrm>
              <a:off x="991160" y="1815665"/>
              <a:ext cx="18000" cy="972000"/>
            </a:xfrm>
            <a:prstGeom prst="rect">
              <a:avLst/>
            </a:prstGeom>
            <a:solidFill>
              <a:sysClr val="window" lastClr="FFFFFF"/>
            </a:solidFill>
            <a:ln w="508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0" name="Rectangle 38">
              <a:extLst>
                <a:ext uri="{FF2B5EF4-FFF2-40B4-BE49-F238E27FC236}">
                  <a16:creationId xmlns:a16="http://schemas.microsoft.com/office/drawing/2014/main" id="{9432857C-EBC6-F90E-BF24-24AA8BA1AEA4}"/>
                </a:ext>
              </a:extLst>
            </p:cNvPr>
            <p:cNvSpPr/>
            <p:nvPr/>
          </p:nvSpPr>
          <p:spPr>
            <a:xfrm>
              <a:off x="1114936" y="1815665"/>
              <a:ext cx="18000" cy="972000"/>
            </a:xfrm>
            <a:prstGeom prst="rect">
              <a:avLst/>
            </a:prstGeom>
            <a:solidFill>
              <a:sysClr val="window" lastClr="FFFFFF"/>
            </a:solidFill>
            <a:ln w="508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sp>
        <p:nvSpPr>
          <p:cNvPr id="21" name="TextBox 20">
            <a:extLst>
              <a:ext uri="{FF2B5EF4-FFF2-40B4-BE49-F238E27FC236}">
                <a16:creationId xmlns:a16="http://schemas.microsoft.com/office/drawing/2014/main" id="{3B6F4493-87D3-C649-F914-5BE3BADBA43D}"/>
              </a:ext>
            </a:extLst>
          </p:cNvPr>
          <p:cNvSpPr txBox="1"/>
          <p:nvPr/>
        </p:nvSpPr>
        <p:spPr>
          <a:xfrm>
            <a:off x="3620738" y="4162165"/>
            <a:ext cx="748249" cy="492443"/>
          </a:xfrm>
          <a:prstGeom prst="rect">
            <a:avLst/>
          </a:prstGeom>
          <a:noFill/>
        </p:spPr>
        <p:txBody>
          <a:bodyPr wrap="square" tIns="0" bIns="0" rtlCol="0" anchor="ctr">
            <a:spAutoFit/>
          </a:bodyPr>
          <a:lstStyle/>
          <a:p>
            <a:pPr algn="ctr">
              <a:buClrTx/>
              <a:buFontTx/>
              <a:buNone/>
            </a:pPr>
            <a:r>
              <a:rPr lang="en-US" altLang="ko-KR" sz="3200" b="1" kern="1200" dirty="0">
                <a:solidFill>
                  <a:prstClr val="white"/>
                </a:solidFill>
                <a:latin typeface="Calibri" panose="020F0502020204030204" pitchFamily="34" charset="0"/>
                <a:ea typeface="맑은 고딕" panose="020B0503020000020004" pitchFamily="34" charset="-127"/>
                <a:cs typeface="Calibri" panose="020F0502020204030204" pitchFamily="34" charset="0"/>
              </a:rPr>
              <a:t>03</a:t>
            </a:r>
          </a:p>
        </p:txBody>
      </p:sp>
      <p:grpSp>
        <p:nvGrpSpPr>
          <p:cNvPr id="22" name="그룹 62">
            <a:extLst>
              <a:ext uri="{FF2B5EF4-FFF2-40B4-BE49-F238E27FC236}">
                <a16:creationId xmlns:a16="http://schemas.microsoft.com/office/drawing/2014/main" id="{2F45F603-6241-D1BF-5423-029E78CBCE03}"/>
              </a:ext>
            </a:extLst>
          </p:cNvPr>
          <p:cNvGrpSpPr/>
          <p:nvPr/>
        </p:nvGrpSpPr>
        <p:grpSpPr>
          <a:xfrm>
            <a:off x="3287316" y="5029201"/>
            <a:ext cx="5365645" cy="900000"/>
            <a:chOff x="933685" y="1815665"/>
            <a:chExt cx="6573115" cy="972000"/>
          </a:xfrm>
        </p:grpSpPr>
        <p:sp>
          <p:nvSpPr>
            <p:cNvPr id="23" name="Rectangle 2">
              <a:extLst>
                <a:ext uri="{FF2B5EF4-FFF2-40B4-BE49-F238E27FC236}">
                  <a16:creationId xmlns:a16="http://schemas.microsoft.com/office/drawing/2014/main" id="{D5A28FDE-3858-C2F1-1E02-C76DD6B19819}"/>
                </a:ext>
              </a:extLst>
            </p:cNvPr>
            <p:cNvSpPr/>
            <p:nvPr/>
          </p:nvSpPr>
          <p:spPr>
            <a:xfrm>
              <a:off x="2291056" y="1815665"/>
              <a:ext cx="5215744"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ysClr val="window" lastClr="FFFFFF"/>
            </a:solidFill>
            <a:ln w="50800" cap="flat" cmpd="sng" algn="ctr">
              <a:solidFill>
                <a:srgbClr val="92D0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4" name="Pentagon 26">
              <a:extLst>
                <a:ext uri="{FF2B5EF4-FFF2-40B4-BE49-F238E27FC236}">
                  <a16:creationId xmlns:a16="http://schemas.microsoft.com/office/drawing/2014/main" id="{5EA33EEB-44B1-7796-8446-7D0DC0BE38C5}"/>
                </a:ext>
              </a:extLst>
            </p:cNvPr>
            <p:cNvSpPr/>
            <p:nvPr/>
          </p:nvSpPr>
          <p:spPr>
            <a:xfrm>
              <a:off x="933685" y="1815665"/>
              <a:ext cx="1441222" cy="972000"/>
            </a:xfrm>
            <a:prstGeom prst="homePlate">
              <a:avLst>
                <a:gd name="adj" fmla="val 22388"/>
              </a:avLst>
            </a:prstGeom>
            <a:solidFill>
              <a:srgbClr val="92D050"/>
            </a:solidFill>
            <a:ln w="50800" cap="flat" cmpd="sng" algn="ctr">
              <a:solidFill>
                <a:srgbClr val="92D0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5" name="Rectangle 24">
              <a:extLst>
                <a:ext uri="{FF2B5EF4-FFF2-40B4-BE49-F238E27FC236}">
                  <a16:creationId xmlns:a16="http://schemas.microsoft.com/office/drawing/2014/main" id="{485B00ED-F76E-DA88-78E8-9D2438FC815B}"/>
                </a:ext>
              </a:extLst>
            </p:cNvPr>
            <p:cNvSpPr/>
            <p:nvPr/>
          </p:nvSpPr>
          <p:spPr>
            <a:xfrm>
              <a:off x="991160" y="1815665"/>
              <a:ext cx="18000" cy="972000"/>
            </a:xfrm>
            <a:prstGeom prst="rect">
              <a:avLst/>
            </a:prstGeom>
            <a:solidFill>
              <a:sysClr val="window" lastClr="FFFFFF"/>
            </a:solidFill>
            <a:ln w="508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Rectangle 38">
              <a:extLst>
                <a:ext uri="{FF2B5EF4-FFF2-40B4-BE49-F238E27FC236}">
                  <a16:creationId xmlns:a16="http://schemas.microsoft.com/office/drawing/2014/main" id="{5B5A95C5-2A99-E3BF-C008-3AC7F41B7D09}"/>
                </a:ext>
              </a:extLst>
            </p:cNvPr>
            <p:cNvSpPr/>
            <p:nvPr/>
          </p:nvSpPr>
          <p:spPr>
            <a:xfrm>
              <a:off x="1114936" y="1815665"/>
              <a:ext cx="18000" cy="972000"/>
            </a:xfrm>
            <a:prstGeom prst="rect">
              <a:avLst/>
            </a:prstGeom>
            <a:solidFill>
              <a:sysClr val="window" lastClr="FFFFFF"/>
            </a:solidFill>
            <a:ln w="508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sp>
        <p:nvSpPr>
          <p:cNvPr id="27" name="TextBox 26">
            <a:extLst>
              <a:ext uri="{FF2B5EF4-FFF2-40B4-BE49-F238E27FC236}">
                <a16:creationId xmlns:a16="http://schemas.microsoft.com/office/drawing/2014/main" id="{D9518DCC-2B81-A26F-E68D-E97967BD147E}"/>
              </a:ext>
            </a:extLst>
          </p:cNvPr>
          <p:cNvSpPr txBox="1"/>
          <p:nvPr/>
        </p:nvSpPr>
        <p:spPr>
          <a:xfrm>
            <a:off x="3620738" y="5232982"/>
            <a:ext cx="748249" cy="492443"/>
          </a:xfrm>
          <a:prstGeom prst="rect">
            <a:avLst/>
          </a:prstGeom>
          <a:noFill/>
        </p:spPr>
        <p:txBody>
          <a:bodyPr wrap="square" tIns="0" bIns="0" rtlCol="0" anchor="ctr">
            <a:spAutoFit/>
          </a:bodyPr>
          <a:lstStyle/>
          <a:p>
            <a:pPr algn="ctr">
              <a:buClrTx/>
              <a:buFontTx/>
              <a:buNone/>
            </a:pPr>
            <a:r>
              <a:rPr lang="en-US" altLang="ko-KR" sz="3200" b="1" kern="1200" dirty="0">
                <a:solidFill>
                  <a:prstClr val="white"/>
                </a:solidFill>
                <a:latin typeface="Calibri" panose="020F0502020204030204" pitchFamily="34" charset="0"/>
                <a:ea typeface="맑은 고딕" panose="020B0503020000020004" pitchFamily="34" charset="-127"/>
                <a:cs typeface="Calibri" panose="020F0502020204030204" pitchFamily="34" charset="0"/>
              </a:rPr>
              <a:t>04</a:t>
            </a:r>
          </a:p>
        </p:txBody>
      </p:sp>
      <p:sp>
        <p:nvSpPr>
          <p:cNvPr id="28" name="TextBox 10">
            <a:extLst>
              <a:ext uri="{FF2B5EF4-FFF2-40B4-BE49-F238E27FC236}">
                <a16:creationId xmlns:a16="http://schemas.microsoft.com/office/drawing/2014/main" id="{B5CBBE52-0D6C-4F65-81F6-0854F953AAA5}"/>
              </a:ext>
            </a:extLst>
          </p:cNvPr>
          <p:cNvSpPr txBox="1"/>
          <p:nvPr/>
        </p:nvSpPr>
        <p:spPr bwMode="auto">
          <a:xfrm>
            <a:off x="4632426" y="4210858"/>
            <a:ext cx="4081607"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buClrTx/>
              <a:buFontTx/>
              <a:buNone/>
              <a:defRPr/>
            </a:pPr>
            <a:r>
              <a:rPr lang="en-US" sz="2000" dirty="0">
                <a:solidFill>
                  <a:prstClr val="black"/>
                </a:solidFill>
                <a:latin typeface="Calibri" panose="020F0502020204030204"/>
                <a:cs typeface="Adobe Devanagari" panose="02040503050201020203" pitchFamily="18" charset="0"/>
              </a:rPr>
              <a:t>_____ sky was a beautiful orange.</a:t>
            </a:r>
          </a:p>
        </p:txBody>
      </p:sp>
      <p:sp>
        <p:nvSpPr>
          <p:cNvPr id="29" name="TextBox 28">
            <a:extLst>
              <a:ext uri="{FF2B5EF4-FFF2-40B4-BE49-F238E27FC236}">
                <a16:creationId xmlns:a16="http://schemas.microsoft.com/office/drawing/2014/main" id="{931F58A7-8662-8BD1-7CBB-DA51D6D01FFE}"/>
              </a:ext>
            </a:extLst>
          </p:cNvPr>
          <p:cNvSpPr txBox="1"/>
          <p:nvPr/>
        </p:nvSpPr>
        <p:spPr>
          <a:xfrm>
            <a:off x="2712720" y="887496"/>
            <a:ext cx="6766560" cy="707886"/>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Fill in the blanks with suitable words to complete the passage. (You may use any word that you think will suit the context.)</a:t>
            </a:r>
          </a:p>
        </p:txBody>
      </p:sp>
      <p:sp>
        <p:nvSpPr>
          <p:cNvPr id="30" name="TextBox 29">
            <a:extLst>
              <a:ext uri="{FF2B5EF4-FFF2-40B4-BE49-F238E27FC236}">
                <a16:creationId xmlns:a16="http://schemas.microsoft.com/office/drawing/2014/main" id="{4E83028C-B7E8-94C7-0D87-7DFE025AE767}"/>
              </a:ext>
            </a:extLst>
          </p:cNvPr>
          <p:cNvSpPr txBox="1"/>
          <p:nvPr/>
        </p:nvSpPr>
        <p:spPr>
          <a:xfrm>
            <a:off x="3142022" y="6075680"/>
            <a:ext cx="5907956" cy="70788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Certain words cannot be replaced if the information and the meaning are to be effectively conveyed.</a:t>
            </a:r>
          </a:p>
        </p:txBody>
      </p:sp>
      <p:grpSp>
        <p:nvGrpSpPr>
          <p:cNvPr id="31" name="Group 30">
            <a:extLst>
              <a:ext uri="{FF2B5EF4-FFF2-40B4-BE49-F238E27FC236}">
                <a16:creationId xmlns:a16="http://schemas.microsoft.com/office/drawing/2014/main" id="{62B92514-1502-78F3-70A3-87DFD3139CF0}"/>
              </a:ext>
            </a:extLst>
          </p:cNvPr>
          <p:cNvGrpSpPr/>
          <p:nvPr/>
        </p:nvGrpSpPr>
        <p:grpSpPr>
          <a:xfrm>
            <a:off x="10424160" y="2915920"/>
            <a:ext cx="1275627" cy="1475104"/>
            <a:chOff x="10424160" y="2519680"/>
            <a:chExt cx="1275627" cy="1475104"/>
          </a:xfrm>
        </p:grpSpPr>
        <p:sp>
          <p:nvSpPr>
            <p:cNvPr id="160" name="TextBox 159">
              <a:extLst>
                <a:ext uri="{FF2B5EF4-FFF2-40B4-BE49-F238E27FC236}">
                  <a16:creationId xmlns:a16="http://schemas.microsoft.com/office/drawing/2014/main" id="{CA0E013D-762B-B4F2-8235-7F9327670CE7}"/>
                </a:ext>
              </a:extLst>
            </p:cNvPr>
            <p:cNvSpPr txBox="1"/>
            <p:nvPr/>
          </p:nvSpPr>
          <p:spPr>
            <a:xfrm>
              <a:off x="10424160" y="2519680"/>
              <a:ext cx="1275627" cy="707886"/>
            </a:xfrm>
            <a:prstGeom prst="rect">
              <a:avLst/>
            </a:prstGeom>
            <a:solidFill>
              <a:srgbClr val="FF3399">
                <a:alpha val="50196"/>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chemeClr val="tx1"/>
                  </a:solidFill>
                  <a:effectLst/>
                  <a:uLnTx/>
                  <a:uFillTx/>
                  <a:latin typeface="Calibri" panose="020F0502020204030204"/>
                  <a:ea typeface="+mn-ea"/>
                  <a:cs typeface="+mn-cs"/>
                </a:rPr>
                <a:t>Click for answers</a:t>
              </a:r>
            </a:p>
          </p:txBody>
        </p:sp>
        <p:pic>
          <p:nvPicPr>
            <p:cNvPr id="161" name="Graphic 160" descr="Right pointing backhand index with solid fill">
              <a:extLst>
                <a:ext uri="{FF2B5EF4-FFF2-40B4-BE49-F238E27FC236}">
                  <a16:creationId xmlns:a16="http://schemas.microsoft.com/office/drawing/2014/main" id="{BDC1305B-C57B-4853-D21A-6896A2C2EC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10675422" y="3080384"/>
              <a:ext cx="914400" cy="914400"/>
            </a:xfrm>
            <a:prstGeom prst="rect">
              <a:avLst/>
            </a:prstGeom>
          </p:spPr>
        </p:pic>
      </p:grpSp>
      <p:sp>
        <p:nvSpPr>
          <p:cNvPr id="164" name="TextBox 10">
            <a:extLst>
              <a:ext uri="{FF2B5EF4-FFF2-40B4-BE49-F238E27FC236}">
                <a16:creationId xmlns:a16="http://schemas.microsoft.com/office/drawing/2014/main" id="{DF7077A7-1EF2-0E1F-FE0E-7D6C663123A6}"/>
              </a:ext>
            </a:extLst>
          </p:cNvPr>
          <p:cNvSpPr txBox="1"/>
          <p:nvPr/>
        </p:nvSpPr>
        <p:spPr bwMode="auto">
          <a:xfrm>
            <a:off x="4662906" y="1995557"/>
            <a:ext cx="4081607"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buClrTx/>
              <a:buFontTx/>
              <a:buNone/>
              <a:defRPr/>
            </a:pPr>
            <a:r>
              <a:rPr lang="en-US" sz="2000" dirty="0">
                <a:solidFill>
                  <a:prstClr val="black"/>
                </a:solidFill>
                <a:latin typeface="Calibri" panose="020F0502020204030204"/>
                <a:cs typeface="Adobe Devanagari" panose="02040503050201020203" pitchFamily="18" charset="0"/>
              </a:rPr>
              <a:t>I woke up ____ 6 this morning.</a:t>
            </a:r>
          </a:p>
        </p:txBody>
      </p:sp>
      <p:sp>
        <p:nvSpPr>
          <p:cNvPr id="165" name="TextBox 10">
            <a:extLst>
              <a:ext uri="{FF2B5EF4-FFF2-40B4-BE49-F238E27FC236}">
                <a16:creationId xmlns:a16="http://schemas.microsoft.com/office/drawing/2014/main" id="{55C10A50-4C10-5D67-F13F-028794972DBA}"/>
              </a:ext>
            </a:extLst>
          </p:cNvPr>
          <p:cNvSpPr txBox="1"/>
          <p:nvPr/>
        </p:nvSpPr>
        <p:spPr bwMode="auto">
          <a:xfrm>
            <a:off x="4681868" y="5136165"/>
            <a:ext cx="3862691" cy="707886"/>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buClrTx/>
              <a:buFontTx/>
              <a:buNone/>
              <a:defRPr/>
            </a:pPr>
            <a:r>
              <a:rPr lang="en-US" sz="2000" dirty="0">
                <a:solidFill>
                  <a:prstClr val="black"/>
                </a:solidFill>
                <a:latin typeface="Calibri" panose="020F0502020204030204"/>
                <a:cs typeface="Adobe Devanagari" panose="02040503050201020203" pitchFamily="18" charset="0"/>
              </a:rPr>
              <a:t>It was a pleasure to _____ the birds chirping.</a:t>
            </a:r>
          </a:p>
        </p:txBody>
      </p:sp>
      <p:sp>
        <p:nvSpPr>
          <p:cNvPr id="166" name="TextBox 165">
            <a:extLst>
              <a:ext uri="{FF2B5EF4-FFF2-40B4-BE49-F238E27FC236}">
                <a16:creationId xmlns:a16="http://schemas.microsoft.com/office/drawing/2014/main" id="{ACDCB2B6-9023-9DC1-2375-D3B20B09BAAB}"/>
              </a:ext>
            </a:extLst>
          </p:cNvPr>
          <p:cNvSpPr txBox="1"/>
          <p:nvPr/>
        </p:nvSpPr>
        <p:spPr>
          <a:xfrm>
            <a:off x="5856674" y="1977092"/>
            <a:ext cx="478652" cy="400110"/>
          </a:xfrm>
          <a:prstGeom prst="rect">
            <a:avLst/>
          </a:prstGeom>
          <a:noFill/>
        </p:spPr>
        <p:txBody>
          <a:bodyPr wrap="square" rtlCol="0">
            <a:spAutoFit/>
          </a:bodyPr>
          <a:lstStyle/>
          <a:p>
            <a:pPr>
              <a:buClrTx/>
              <a:buFontTx/>
              <a:buNone/>
            </a:pPr>
            <a:r>
              <a:rPr lang="en-IN" sz="2000" b="1" kern="1200" dirty="0">
                <a:solidFill>
                  <a:prstClr val="black"/>
                </a:solidFill>
                <a:latin typeface="Calibri" panose="020F0502020204030204"/>
                <a:ea typeface="+mn-ea"/>
                <a:cs typeface="+mn-cs"/>
              </a:rPr>
              <a:t>at</a:t>
            </a:r>
          </a:p>
        </p:txBody>
      </p:sp>
      <p:sp>
        <p:nvSpPr>
          <p:cNvPr id="167" name="TextBox 166">
            <a:extLst>
              <a:ext uri="{FF2B5EF4-FFF2-40B4-BE49-F238E27FC236}">
                <a16:creationId xmlns:a16="http://schemas.microsoft.com/office/drawing/2014/main" id="{80ECBD5E-5936-7C17-8808-A6C2FEB23040}"/>
              </a:ext>
            </a:extLst>
          </p:cNvPr>
          <p:cNvSpPr txBox="1"/>
          <p:nvPr/>
        </p:nvSpPr>
        <p:spPr>
          <a:xfrm>
            <a:off x="6827519" y="5110858"/>
            <a:ext cx="678553" cy="400110"/>
          </a:xfrm>
          <a:prstGeom prst="rect">
            <a:avLst/>
          </a:prstGeom>
          <a:noFill/>
        </p:spPr>
        <p:txBody>
          <a:bodyPr wrap="square" rtlCol="0">
            <a:spAutoFit/>
          </a:bodyPr>
          <a:lstStyle/>
          <a:p>
            <a:pPr>
              <a:buClrTx/>
              <a:buFontTx/>
              <a:buNone/>
            </a:pPr>
            <a:r>
              <a:rPr lang="en-IN" sz="2000" b="1" kern="1200" dirty="0">
                <a:solidFill>
                  <a:prstClr val="black"/>
                </a:solidFill>
                <a:latin typeface="Calibri" panose="020F0502020204030204"/>
                <a:ea typeface="+mn-ea"/>
                <a:cs typeface="+mn-cs"/>
              </a:rPr>
              <a:t>hear</a:t>
            </a:r>
          </a:p>
        </p:txBody>
      </p:sp>
      <p:sp>
        <p:nvSpPr>
          <p:cNvPr id="168" name="TextBox 167">
            <a:extLst>
              <a:ext uri="{FF2B5EF4-FFF2-40B4-BE49-F238E27FC236}">
                <a16:creationId xmlns:a16="http://schemas.microsoft.com/office/drawing/2014/main" id="{2EED8F77-2E25-5BB2-0E85-2A8DE4C4DADC}"/>
              </a:ext>
            </a:extLst>
          </p:cNvPr>
          <p:cNvSpPr txBox="1"/>
          <p:nvPr/>
        </p:nvSpPr>
        <p:spPr>
          <a:xfrm>
            <a:off x="4715050" y="4203754"/>
            <a:ext cx="577514" cy="400110"/>
          </a:xfrm>
          <a:prstGeom prst="rect">
            <a:avLst/>
          </a:prstGeom>
          <a:noFill/>
        </p:spPr>
        <p:txBody>
          <a:bodyPr wrap="square" rtlCol="0">
            <a:spAutoFit/>
          </a:bodyPr>
          <a:lstStyle/>
          <a:p>
            <a:pPr>
              <a:buClrTx/>
              <a:buFontTx/>
              <a:buNone/>
            </a:pPr>
            <a:r>
              <a:rPr lang="en-IN" sz="2000" b="1" kern="1200" dirty="0">
                <a:solidFill>
                  <a:prstClr val="black"/>
                </a:solidFill>
                <a:latin typeface="Calibri" panose="020F0502020204030204"/>
                <a:ea typeface="+mn-ea"/>
                <a:cs typeface="+mn-cs"/>
              </a:rPr>
              <a:t>The</a:t>
            </a:r>
          </a:p>
        </p:txBody>
      </p:sp>
      <p:sp>
        <p:nvSpPr>
          <p:cNvPr id="169" name="TextBox 168">
            <a:extLst>
              <a:ext uri="{FF2B5EF4-FFF2-40B4-BE49-F238E27FC236}">
                <a16:creationId xmlns:a16="http://schemas.microsoft.com/office/drawing/2014/main" id="{CD8A2BE8-A223-05C7-7930-01245D321156}"/>
              </a:ext>
            </a:extLst>
          </p:cNvPr>
          <p:cNvSpPr txBox="1"/>
          <p:nvPr/>
        </p:nvSpPr>
        <p:spPr>
          <a:xfrm>
            <a:off x="5826312" y="3055261"/>
            <a:ext cx="577514" cy="400110"/>
          </a:xfrm>
          <a:prstGeom prst="rect">
            <a:avLst/>
          </a:prstGeom>
          <a:noFill/>
        </p:spPr>
        <p:txBody>
          <a:bodyPr wrap="square" rtlCol="0">
            <a:spAutoFit/>
          </a:bodyPr>
          <a:lstStyle/>
          <a:p>
            <a:pPr>
              <a:buClrTx/>
              <a:buFontTx/>
              <a:buNone/>
            </a:pPr>
            <a:r>
              <a:rPr lang="en-IN" sz="2000" b="1" kern="1200" dirty="0">
                <a:solidFill>
                  <a:prstClr val="black"/>
                </a:solidFill>
                <a:latin typeface="Calibri" panose="020F0502020204030204"/>
                <a:ea typeface="+mn-ea"/>
                <a:cs typeface="+mn-cs"/>
              </a:rPr>
              <a:t>sun</a:t>
            </a:r>
          </a:p>
        </p:txBody>
      </p:sp>
    </p:spTree>
    <p:extLst>
      <p:ext uri="{BB962C8B-B14F-4D97-AF65-F5344CB8AC3E}">
        <p14:creationId xmlns:p14="http://schemas.microsoft.com/office/powerpoint/2010/main" val="28077156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wipe(down)">
                                      <p:cBhvr>
                                        <p:cTn id="7" dur="1000"/>
                                        <p:tgtEl>
                                          <p:spTgt spid="16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69"/>
                                        </p:tgtEl>
                                        <p:attrNameLst>
                                          <p:attrName>style.visibility</p:attrName>
                                        </p:attrNameLst>
                                      </p:cBhvr>
                                      <p:to>
                                        <p:strVal val="visible"/>
                                      </p:to>
                                    </p:set>
                                    <p:animEffect transition="in" filter="wipe(down)">
                                      <p:cBhvr>
                                        <p:cTn id="11" dur="1000"/>
                                        <p:tgtEl>
                                          <p:spTgt spid="169"/>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168"/>
                                        </p:tgtEl>
                                        <p:attrNameLst>
                                          <p:attrName>style.visibility</p:attrName>
                                        </p:attrNameLst>
                                      </p:cBhvr>
                                      <p:to>
                                        <p:strVal val="visible"/>
                                      </p:to>
                                    </p:set>
                                    <p:animEffect transition="in" filter="wipe(down)">
                                      <p:cBhvr>
                                        <p:cTn id="15" dur="1000"/>
                                        <p:tgtEl>
                                          <p:spTgt spid="168"/>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167"/>
                                        </p:tgtEl>
                                        <p:attrNameLst>
                                          <p:attrName>style.visibility</p:attrName>
                                        </p:attrNameLst>
                                      </p:cBhvr>
                                      <p:to>
                                        <p:strVal val="visible"/>
                                      </p:to>
                                    </p:set>
                                    <p:animEffect transition="in" filter="wipe(down)">
                                      <p:cBhvr>
                                        <p:cTn id="19" dur="1000"/>
                                        <p:tgtEl>
                                          <p:spTgt spid="167"/>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1000"/>
                                        <p:tgtEl>
                                          <p:spTgt spid="30"/>
                                        </p:tgtEl>
                                      </p:cBhvr>
                                    </p:animEffect>
                                  </p:childTnLst>
                                </p:cTn>
                              </p:par>
                            </p:childTnLst>
                          </p:cTn>
                        </p:par>
                      </p:childTnLst>
                    </p:cTn>
                  </p:par>
                </p:childTnLst>
              </p:cTn>
              <p:nextCondLst>
                <p:cond evt="onClick" delay="0">
                  <p:tgtEl>
                    <p:spTgt spid="31"/>
                  </p:tgtEl>
                </p:cond>
              </p:nextCondLst>
            </p:seq>
          </p:childTnLst>
        </p:cTn>
      </p:par>
    </p:tnLst>
    <p:bldLst>
      <p:bldP spid="30" grpId="0" animBg="1"/>
      <p:bldP spid="166" grpId="0"/>
      <p:bldP spid="167" grpId="0"/>
      <p:bldP spid="168" grpId="0"/>
      <p:bldP spid="1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9" name="Title 1">
            <a:extLst>
              <a:ext uri="{FF2B5EF4-FFF2-40B4-BE49-F238E27FC236}">
                <a16:creationId xmlns:a16="http://schemas.microsoft.com/office/drawing/2014/main" id="{CE6B8140-F53F-EC6A-4649-6E4220F7AA40}"/>
              </a:ext>
            </a:extLst>
          </p:cNvPr>
          <p:cNvSpPr txBox="1">
            <a:spLocks/>
          </p:cNvSpPr>
          <p:nvPr/>
        </p:nvSpPr>
        <p:spPr>
          <a:xfrm>
            <a:off x="1466856" y="71414"/>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rmAutofit/>
          </a:bodyPr>
          <a:lstStyle>
            <a:lvl1pPr marR="0" lvl="0" algn="ctr" defTabSz="914400" rtl="0" eaLnBrk="1" latinLnBrk="0" hangingPunct="1">
              <a:lnSpc>
                <a:spcPct val="90000"/>
              </a:lnSpc>
              <a:spcBef>
                <a:spcPts val="0"/>
              </a:spcBef>
              <a:spcAft>
                <a:spcPts val="0"/>
              </a:spcAft>
              <a:buClr>
                <a:schemeClr val="dk1"/>
              </a:buClr>
              <a:buSzPts val="3600"/>
              <a:buFont typeface="Calibri"/>
              <a:buNone/>
              <a:defRPr sz="3600" b="0" i="0" u="none" strike="noStrike" kern="1200" cap="none">
                <a:solidFill>
                  <a:schemeClr val="dk1"/>
                </a:solidFill>
                <a:latin typeface="Calibri"/>
                <a:ea typeface="Calibri"/>
                <a:cs typeface="Calibri"/>
                <a:sym typeface="Calibri"/>
              </a:defRPr>
            </a:lvl1pPr>
            <a:lvl2pPr lvl="1">
              <a:spcBef>
                <a:spcPts val="0"/>
              </a:spcBef>
              <a:spcAft>
                <a:spcPts val="0"/>
              </a:spcAft>
              <a:buSzPts val="1400"/>
              <a:buNone/>
              <a:defRPr sz="1800">
                <a:solidFill>
                  <a:schemeClr val="dk1"/>
                </a:solidFill>
                <a:latin typeface="+mn-lt"/>
                <a:ea typeface="+mn-ea"/>
                <a:cs typeface="+mn-cs"/>
              </a:defRPr>
            </a:lvl2pPr>
            <a:lvl3pPr lvl="2">
              <a:spcBef>
                <a:spcPts val="0"/>
              </a:spcBef>
              <a:spcAft>
                <a:spcPts val="0"/>
              </a:spcAft>
              <a:buSzPts val="1400"/>
              <a:buNone/>
              <a:defRPr sz="1800">
                <a:solidFill>
                  <a:schemeClr val="dk1"/>
                </a:solidFill>
                <a:latin typeface="+mn-lt"/>
                <a:ea typeface="+mn-ea"/>
                <a:cs typeface="+mn-cs"/>
              </a:defRPr>
            </a:lvl3pPr>
            <a:lvl4pPr lvl="3">
              <a:spcBef>
                <a:spcPts val="0"/>
              </a:spcBef>
              <a:spcAft>
                <a:spcPts val="0"/>
              </a:spcAft>
              <a:buSzPts val="1400"/>
              <a:buNone/>
              <a:defRPr sz="1800">
                <a:solidFill>
                  <a:schemeClr val="dk1"/>
                </a:solidFill>
                <a:latin typeface="+mn-lt"/>
                <a:ea typeface="+mn-ea"/>
                <a:cs typeface="+mn-cs"/>
              </a:defRPr>
            </a:lvl4pPr>
            <a:lvl5pPr lvl="4">
              <a:spcBef>
                <a:spcPts val="0"/>
              </a:spcBef>
              <a:spcAft>
                <a:spcPts val="0"/>
              </a:spcAft>
              <a:buSzPts val="1400"/>
              <a:buNone/>
              <a:defRPr sz="1800">
                <a:solidFill>
                  <a:schemeClr val="dk1"/>
                </a:solidFill>
                <a:latin typeface="+mn-lt"/>
                <a:ea typeface="+mn-ea"/>
                <a:cs typeface="+mn-cs"/>
              </a:defRPr>
            </a:lvl5pPr>
            <a:lvl6pPr lvl="5">
              <a:spcBef>
                <a:spcPts val="0"/>
              </a:spcBef>
              <a:spcAft>
                <a:spcPts val="0"/>
              </a:spcAft>
              <a:buSzPts val="1400"/>
              <a:buNone/>
              <a:defRPr sz="1800">
                <a:solidFill>
                  <a:schemeClr val="dk1"/>
                </a:solidFill>
                <a:latin typeface="+mn-lt"/>
                <a:ea typeface="+mn-ea"/>
                <a:cs typeface="+mn-cs"/>
              </a:defRPr>
            </a:lvl6pPr>
            <a:lvl7pPr lvl="6">
              <a:spcBef>
                <a:spcPts val="0"/>
              </a:spcBef>
              <a:spcAft>
                <a:spcPts val="0"/>
              </a:spcAft>
              <a:buSzPts val="1400"/>
              <a:buNone/>
              <a:defRPr sz="1800">
                <a:solidFill>
                  <a:schemeClr val="dk1"/>
                </a:solidFill>
                <a:latin typeface="+mn-lt"/>
                <a:ea typeface="+mn-ea"/>
                <a:cs typeface="+mn-cs"/>
              </a:defRPr>
            </a:lvl7pPr>
            <a:lvl8pPr lvl="7">
              <a:spcBef>
                <a:spcPts val="0"/>
              </a:spcBef>
              <a:spcAft>
                <a:spcPts val="0"/>
              </a:spcAft>
              <a:buSzPts val="1400"/>
              <a:buNone/>
              <a:defRPr sz="1800">
                <a:solidFill>
                  <a:schemeClr val="dk1"/>
                </a:solidFill>
                <a:latin typeface="+mn-lt"/>
                <a:ea typeface="+mn-ea"/>
                <a:cs typeface="+mn-cs"/>
              </a:defRPr>
            </a:lvl8pPr>
            <a:lvl9pPr lvl="8">
              <a:spcBef>
                <a:spcPts val="0"/>
              </a:spcBef>
              <a:spcAft>
                <a:spcPts val="0"/>
              </a:spcAft>
              <a:buSzPts val="1400"/>
              <a:buNone/>
              <a:defRPr sz="1800">
                <a:solidFill>
                  <a:schemeClr val="dk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ysClr val="windowText" lastClr="000000"/>
              </a:buClr>
              <a:buSzPts val="3600"/>
              <a:buFont typeface="Calibri"/>
              <a:buNone/>
              <a:tabLst/>
              <a:defRPr/>
            </a:pPr>
            <a:r>
              <a:rPr kumimoji="0" lang="en-IN" sz="3600" b="0" i="0" u="none" strike="noStrike" kern="1200" cap="none" spc="0" normalizeH="0" baseline="0" noProof="0" dirty="0">
                <a:ln>
                  <a:noFill/>
                </a:ln>
                <a:solidFill>
                  <a:sysClr val="windowText" lastClr="000000"/>
                </a:solidFill>
                <a:effectLst/>
                <a:uLnTx/>
                <a:uFillTx/>
                <a:latin typeface="Calibri"/>
                <a:cs typeface="Calibri"/>
                <a:sym typeface="Calibri"/>
              </a:rPr>
              <a:t>Sentences in use</a:t>
            </a:r>
          </a:p>
        </p:txBody>
      </p:sp>
      <p:sp>
        <p:nvSpPr>
          <p:cNvPr id="20" name="Arrow: Right 19">
            <a:extLst>
              <a:ext uri="{FF2B5EF4-FFF2-40B4-BE49-F238E27FC236}">
                <a16:creationId xmlns:a16="http://schemas.microsoft.com/office/drawing/2014/main" id="{EB40AB1D-21AA-D444-A464-A7F7DC31B7FF}"/>
              </a:ext>
            </a:extLst>
          </p:cNvPr>
          <p:cNvSpPr/>
          <p:nvPr/>
        </p:nvSpPr>
        <p:spPr>
          <a:xfrm>
            <a:off x="121920" y="1337310"/>
            <a:ext cx="3200400" cy="816102"/>
          </a:xfrm>
          <a:prstGeom prst="rightArrow">
            <a:avLst>
              <a:gd name="adj1" fmla="val 50000"/>
              <a:gd name="adj2" fmla="val 54717"/>
            </a:avLst>
          </a:prstGeom>
          <a:solidFill>
            <a:srgbClr val="ED7D31">
              <a:lumMod val="60000"/>
              <a:lumOff val="40000"/>
            </a:srgbClr>
          </a:solidFill>
          <a:ln w="12700" cap="flat" cmpd="sng" algn="ctr">
            <a:solidFill>
              <a:sysClr val="windowText" lastClr="000000"/>
            </a:solidFill>
            <a:prstDash val="solid"/>
            <a:miter lim="800000"/>
          </a:ln>
          <a:effectLst>
            <a:innerShdw blurRad="114300">
              <a:prstClr val="black"/>
            </a:inn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ASSERTIVE SENTENCE</a:t>
            </a:r>
          </a:p>
        </p:txBody>
      </p:sp>
      <p:sp>
        <p:nvSpPr>
          <p:cNvPr id="21" name="Oval 20">
            <a:extLst>
              <a:ext uri="{FF2B5EF4-FFF2-40B4-BE49-F238E27FC236}">
                <a16:creationId xmlns:a16="http://schemas.microsoft.com/office/drawing/2014/main" id="{2A6C26C6-C40C-6406-EFD4-3B98ABB3D6F1}"/>
              </a:ext>
            </a:extLst>
          </p:cNvPr>
          <p:cNvSpPr/>
          <p:nvPr/>
        </p:nvSpPr>
        <p:spPr>
          <a:xfrm>
            <a:off x="3322320" y="1151001"/>
            <a:ext cx="3954780" cy="1188720"/>
          </a:xfrm>
          <a:prstGeom prst="ellipse">
            <a:avLst/>
          </a:prstGeom>
          <a:solidFill>
            <a:srgbClr val="ED7D31">
              <a:lumMod val="60000"/>
              <a:lumOff val="40000"/>
            </a:srgbClr>
          </a:solidFill>
          <a:ln w="12700" cap="flat" cmpd="sng" algn="ctr">
            <a:solidFill>
              <a:srgbClr val="4472C4">
                <a:shade val="15000"/>
              </a:srgbClr>
            </a:solid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To make a statement that conveys some information.</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8E978336-2620-C8CB-D693-9FC3E3FE63E3}"/>
              </a:ext>
            </a:extLst>
          </p:cNvPr>
          <p:cNvSpPr/>
          <p:nvPr/>
        </p:nvSpPr>
        <p:spPr>
          <a:xfrm>
            <a:off x="7277100" y="1141857"/>
            <a:ext cx="3954780" cy="1188720"/>
          </a:xfrm>
          <a:prstGeom prst="ellipse">
            <a:avLst/>
          </a:prstGeom>
          <a:solidFill>
            <a:srgbClr val="ED7D31">
              <a:lumMod val="60000"/>
              <a:lumOff val="40000"/>
            </a:srgbClr>
          </a:solidFill>
          <a:ln w="12700" cap="flat" cmpd="sng" algn="ctr">
            <a:solidFill>
              <a:srgbClr val="4472C4">
                <a:shade val="15000"/>
              </a:srgbClr>
            </a:solid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Walking is good for health.</a:t>
            </a:r>
          </a:p>
        </p:txBody>
      </p:sp>
      <p:sp>
        <p:nvSpPr>
          <p:cNvPr id="23" name="Arrow: Right 22">
            <a:extLst>
              <a:ext uri="{FF2B5EF4-FFF2-40B4-BE49-F238E27FC236}">
                <a16:creationId xmlns:a16="http://schemas.microsoft.com/office/drawing/2014/main" id="{1D93389F-AD46-CA42-D5A8-D829D8DF17C8}"/>
              </a:ext>
            </a:extLst>
          </p:cNvPr>
          <p:cNvSpPr/>
          <p:nvPr/>
        </p:nvSpPr>
        <p:spPr>
          <a:xfrm>
            <a:off x="121920" y="2577940"/>
            <a:ext cx="3303270" cy="1053846"/>
          </a:xfrm>
          <a:prstGeom prst="rightArrow">
            <a:avLst>
              <a:gd name="adj1" fmla="val 50000"/>
              <a:gd name="adj2" fmla="val 54717"/>
            </a:avLst>
          </a:prstGeom>
          <a:solidFill>
            <a:srgbClr val="A5A5A5">
              <a:lumMod val="60000"/>
              <a:lumOff val="40000"/>
            </a:srgbClr>
          </a:solidFill>
          <a:ln w="12700" cap="flat" cmpd="sng" algn="ctr">
            <a:solidFill>
              <a:srgbClr val="4472C4">
                <a:shade val="15000"/>
              </a:srgbClr>
            </a:solid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INTERROGATIVE SENTENCE</a:t>
            </a:r>
          </a:p>
        </p:txBody>
      </p:sp>
      <p:sp>
        <p:nvSpPr>
          <p:cNvPr id="24" name="Oval 23">
            <a:extLst>
              <a:ext uri="{FF2B5EF4-FFF2-40B4-BE49-F238E27FC236}">
                <a16:creationId xmlns:a16="http://schemas.microsoft.com/office/drawing/2014/main" id="{EDE32D24-001E-D072-56FC-4B69DE79417A}"/>
              </a:ext>
            </a:extLst>
          </p:cNvPr>
          <p:cNvSpPr/>
          <p:nvPr/>
        </p:nvSpPr>
        <p:spPr>
          <a:xfrm>
            <a:off x="3425190" y="2463072"/>
            <a:ext cx="3954780" cy="1188720"/>
          </a:xfrm>
          <a:prstGeom prst="ellipse">
            <a:avLst/>
          </a:prstGeom>
          <a:solidFill>
            <a:srgbClr val="A5A5A5">
              <a:lumMod val="60000"/>
              <a:lumOff val="40000"/>
            </a:srgbClr>
          </a:solidFill>
          <a:ln w="12700" cap="flat" cmpd="sng" algn="ctr">
            <a:solidFill>
              <a:srgbClr val="4472C4">
                <a:shade val="15000"/>
              </a:srgbClr>
            </a:solid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To ask a question.</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B5F5A0DB-C86F-063D-F483-5D5318ACD9B9}"/>
              </a:ext>
            </a:extLst>
          </p:cNvPr>
          <p:cNvSpPr/>
          <p:nvPr/>
        </p:nvSpPr>
        <p:spPr>
          <a:xfrm>
            <a:off x="7379970" y="2446119"/>
            <a:ext cx="3954780" cy="1188720"/>
          </a:xfrm>
          <a:prstGeom prst="ellipse">
            <a:avLst/>
          </a:prstGeom>
          <a:solidFill>
            <a:srgbClr val="A5A5A5">
              <a:lumMod val="60000"/>
              <a:lumOff val="40000"/>
            </a:srgbClr>
          </a:solidFill>
          <a:ln w="12700" cap="flat" cmpd="sng" algn="ctr">
            <a:solidFill>
              <a:srgbClr val="4472C4">
                <a:shade val="15000"/>
              </a:srgbClr>
            </a:solid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When is the train supposed to arrive?</a:t>
            </a:r>
          </a:p>
        </p:txBody>
      </p:sp>
      <p:sp>
        <p:nvSpPr>
          <p:cNvPr id="26" name="Oval 25">
            <a:extLst>
              <a:ext uri="{FF2B5EF4-FFF2-40B4-BE49-F238E27FC236}">
                <a16:creationId xmlns:a16="http://schemas.microsoft.com/office/drawing/2014/main" id="{8053DCC9-F9A2-633E-68D8-BB3438A96EBA}"/>
              </a:ext>
            </a:extLst>
          </p:cNvPr>
          <p:cNvSpPr/>
          <p:nvPr/>
        </p:nvSpPr>
        <p:spPr>
          <a:xfrm>
            <a:off x="3350895" y="3720561"/>
            <a:ext cx="3954780" cy="1188720"/>
          </a:xfrm>
          <a:prstGeom prst="ellipse">
            <a:avLst/>
          </a:prstGeom>
          <a:solidFill>
            <a:srgbClr val="FFC000">
              <a:lumMod val="60000"/>
              <a:lumOff val="40000"/>
            </a:srgbClr>
          </a:solidFill>
          <a:ln w="12700" cap="flat" cmpd="sng" algn="ctr">
            <a:solidFill>
              <a:srgbClr val="4472C4">
                <a:shade val="15000"/>
              </a:srgbClr>
            </a:solid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To express strong feelings like joy, surprise, sorrow, anger.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07B5B2F5-89E1-C56A-A14B-96BA294B94CF}"/>
              </a:ext>
            </a:extLst>
          </p:cNvPr>
          <p:cNvSpPr/>
          <p:nvPr/>
        </p:nvSpPr>
        <p:spPr>
          <a:xfrm>
            <a:off x="3322320" y="5011674"/>
            <a:ext cx="3954780" cy="1188720"/>
          </a:xfrm>
          <a:prstGeom prst="ellipse">
            <a:avLst/>
          </a:prstGeom>
          <a:solidFill>
            <a:srgbClr val="4472C4">
              <a:lumMod val="60000"/>
              <a:lumOff val="40000"/>
            </a:srgbClr>
          </a:solidFill>
          <a:ln w="12700" cap="flat" cmpd="sng" algn="ctr">
            <a:solidFill>
              <a:srgbClr val="4472C4">
                <a:shade val="15000"/>
              </a:srgbClr>
            </a:solid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To request, suggest or command.</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Arrow: Right 27">
            <a:extLst>
              <a:ext uri="{FF2B5EF4-FFF2-40B4-BE49-F238E27FC236}">
                <a16:creationId xmlns:a16="http://schemas.microsoft.com/office/drawing/2014/main" id="{E34C4091-63BF-E90F-F54D-AE58FFCF1416}"/>
              </a:ext>
            </a:extLst>
          </p:cNvPr>
          <p:cNvSpPr/>
          <p:nvPr/>
        </p:nvSpPr>
        <p:spPr>
          <a:xfrm>
            <a:off x="93345" y="3753137"/>
            <a:ext cx="3257550" cy="1156144"/>
          </a:xfrm>
          <a:prstGeom prst="rightArrow">
            <a:avLst>
              <a:gd name="adj1" fmla="val 50000"/>
              <a:gd name="adj2" fmla="val 54717"/>
            </a:avLst>
          </a:prstGeom>
          <a:solidFill>
            <a:srgbClr val="FFC000">
              <a:lumMod val="60000"/>
              <a:lumOff val="40000"/>
            </a:srgbClr>
          </a:solidFill>
          <a:ln w="12700" cap="flat" cmpd="sng" algn="ctr">
            <a:solidFill>
              <a:srgbClr val="4472C4">
                <a:shade val="15000"/>
              </a:srgbClr>
            </a:solid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EXCLAMATORY SENTENCE</a:t>
            </a:r>
          </a:p>
        </p:txBody>
      </p:sp>
      <p:sp>
        <p:nvSpPr>
          <p:cNvPr id="29" name="Arrow: Right 28">
            <a:extLst>
              <a:ext uri="{FF2B5EF4-FFF2-40B4-BE49-F238E27FC236}">
                <a16:creationId xmlns:a16="http://schemas.microsoft.com/office/drawing/2014/main" id="{A3E9CE5B-B731-1A87-E6CD-E927180E6603}"/>
              </a:ext>
            </a:extLst>
          </p:cNvPr>
          <p:cNvSpPr/>
          <p:nvPr/>
        </p:nvSpPr>
        <p:spPr>
          <a:xfrm>
            <a:off x="121920" y="5168837"/>
            <a:ext cx="3200400" cy="816102"/>
          </a:xfrm>
          <a:prstGeom prst="rightArrow">
            <a:avLst>
              <a:gd name="adj1" fmla="val 50000"/>
              <a:gd name="adj2" fmla="val 54717"/>
            </a:avLst>
          </a:prstGeom>
          <a:solidFill>
            <a:srgbClr val="4472C4">
              <a:lumMod val="60000"/>
              <a:lumOff val="40000"/>
            </a:srgbClr>
          </a:solidFill>
          <a:ln w="12700" cap="flat" cmpd="sng" algn="ctr">
            <a:solidFill>
              <a:srgbClr val="4472C4">
                <a:shade val="15000"/>
              </a:srgbClr>
            </a:solidFill>
            <a:prstDash val="solid"/>
            <a:miter lim="800000"/>
          </a:ln>
          <a:effectLst>
            <a:innerShdw blurRad="114300">
              <a:prstClr val="black"/>
            </a:inn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IMPERATIVE SENTENCE</a:t>
            </a:r>
          </a:p>
        </p:txBody>
      </p:sp>
      <p:sp>
        <p:nvSpPr>
          <p:cNvPr id="30" name="Oval 29">
            <a:extLst>
              <a:ext uri="{FF2B5EF4-FFF2-40B4-BE49-F238E27FC236}">
                <a16:creationId xmlns:a16="http://schemas.microsoft.com/office/drawing/2014/main" id="{2FC9DFFE-2794-0B3D-2428-F8D8FAB533A1}"/>
              </a:ext>
            </a:extLst>
          </p:cNvPr>
          <p:cNvSpPr/>
          <p:nvPr/>
        </p:nvSpPr>
        <p:spPr>
          <a:xfrm>
            <a:off x="7305675" y="3667031"/>
            <a:ext cx="3954780" cy="1188720"/>
          </a:xfrm>
          <a:prstGeom prst="ellipse">
            <a:avLst/>
          </a:prstGeom>
          <a:solidFill>
            <a:srgbClr val="FFC000">
              <a:lumMod val="60000"/>
              <a:lumOff val="40000"/>
            </a:srgbClr>
          </a:solidFill>
          <a:ln w="12700" cap="flat" cmpd="sng" algn="ctr">
            <a:solidFill>
              <a:srgbClr val="4472C4">
                <a:shade val="15000"/>
              </a:srgbClr>
            </a:solid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Oh, the food is so tasty!</a:t>
            </a:r>
          </a:p>
        </p:txBody>
      </p:sp>
      <p:sp>
        <p:nvSpPr>
          <p:cNvPr id="31" name="Oval 30">
            <a:extLst>
              <a:ext uri="{FF2B5EF4-FFF2-40B4-BE49-F238E27FC236}">
                <a16:creationId xmlns:a16="http://schemas.microsoft.com/office/drawing/2014/main" id="{276A118C-7A7C-8D99-9B12-CFE37319C579}"/>
              </a:ext>
            </a:extLst>
          </p:cNvPr>
          <p:cNvSpPr/>
          <p:nvPr/>
        </p:nvSpPr>
        <p:spPr>
          <a:xfrm>
            <a:off x="7277100" y="4982528"/>
            <a:ext cx="3954780" cy="1188720"/>
          </a:xfrm>
          <a:prstGeom prst="ellipse">
            <a:avLst/>
          </a:prstGeom>
          <a:solidFill>
            <a:srgbClr val="4472C4">
              <a:lumMod val="60000"/>
              <a:lumOff val="40000"/>
            </a:srgbClr>
          </a:solidFill>
          <a:ln w="12700" cap="flat" cmpd="sng" algn="ctr">
            <a:solidFill>
              <a:srgbClr val="4472C4">
                <a:shade val="15000"/>
              </a:srgbClr>
            </a:solid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You should go to bed early.</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8" name="Graphic 127" descr="Walk">
            <a:extLst>
              <a:ext uri="{FF2B5EF4-FFF2-40B4-BE49-F238E27FC236}">
                <a16:creationId xmlns:a16="http://schemas.microsoft.com/office/drawing/2014/main" id="{D70BF031-4F5D-CDDC-257B-F443EC4724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15116" y="1288161"/>
            <a:ext cx="914400" cy="914400"/>
          </a:xfrm>
          <a:prstGeom prst="rect">
            <a:avLst/>
          </a:prstGeom>
        </p:spPr>
      </p:pic>
      <p:pic>
        <p:nvPicPr>
          <p:cNvPr id="129" name="Graphic 128" descr="Train">
            <a:extLst>
              <a:ext uri="{FF2B5EF4-FFF2-40B4-BE49-F238E27FC236}">
                <a16:creationId xmlns:a16="http://schemas.microsoft.com/office/drawing/2014/main" id="{6503F95D-3CFD-E8ED-2F96-4EB9E22DA2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94364" y="2662716"/>
            <a:ext cx="789432" cy="789432"/>
          </a:xfrm>
          <a:prstGeom prst="rect">
            <a:avLst/>
          </a:prstGeom>
        </p:spPr>
      </p:pic>
      <p:pic>
        <p:nvPicPr>
          <p:cNvPr id="130" name="Graphic 129" descr="Pasta">
            <a:extLst>
              <a:ext uri="{FF2B5EF4-FFF2-40B4-BE49-F238E27FC236}">
                <a16:creationId xmlns:a16="http://schemas.microsoft.com/office/drawing/2014/main" id="{6627DBCE-16A6-C59A-A1E5-835935FD00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15116" y="3804191"/>
            <a:ext cx="914400" cy="914400"/>
          </a:xfrm>
          <a:prstGeom prst="rect">
            <a:avLst/>
          </a:prstGeom>
        </p:spPr>
      </p:pic>
      <p:pic>
        <p:nvPicPr>
          <p:cNvPr id="131" name="Graphic 130" descr="Sleep">
            <a:extLst>
              <a:ext uri="{FF2B5EF4-FFF2-40B4-BE49-F238E27FC236}">
                <a16:creationId xmlns:a16="http://schemas.microsoft.com/office/drawing/2014/main" id="{8DB93096-CFC6-BF58-6B33-6DE1A10B6D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31880" y="514883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1500"/>
                            </p:stCondLst>
                            <p:childTnLst>
                              <p:par>
                                <p:cTn id="33" presetID="1" presetClass="entr" presetSubtype="0" fill="hold" nodeType="after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1500"/>
                            </p:stCondLst>
                            <p:childTnLst>
                              <p:par>
                                <p:cTn id="49" presetID="1" presetClass="entr" presetSubtype="0" fill="hold" nodeType="afterEffect">
                                  <p:stCondLst>
                                    <p:cond delay="0"/>
                                  </p:stCondLst>
                                  <p:childTnLst>
                                    <p:set>
                                      <p:cBhvr>
                                        <p:cTn id="50" dur="1" fill="hold">
                                          <p:stCondLst>
                                            <p:cond delay="0"/>
                                          </p:stCondLst>
                                        </p:cTn>
                                        <p:tgtEl>
                                          <p:spTgt spid="1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par>
                          <p:cTn id="64" fill="hold">
                            <p:stCondLst>
                              <p:cond delay="1500"/>
                            </p:stCondLst>
                            <p:childTnLst>
                              <p:par>
                                <p:cTn id="65" presetID="1" presetClass="entr" presetSubtype="0" fill="hold" nodeType="afterEffect">
                                  <p:stCondLst>
                                    <p:cond delay="0"/>
                                  </p:stCondLst>
                                  <p:childTnLst>
                                    <p:set>
                                      <p:cBhvr>
                                        <p:cTn id="66"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p10"/>
          <p:cNvGraphicFramePr/>
          <p:nvPr>
            <p:extLst>
              <p:ext uri="{D42A27DB-BD31-4B8C-83A1-F6EECF244321}">
                <p14:modId xmlns:p14="http://schemas.microsoft.com/office/powerpoint/2010/main" val="18646061"/>
              </p:ext>
            </p:extLst>
          </p:nvPr>
        </p:nvGraphicFramePr>
        <p:xfrm>
          <a:off x="1151222" y="953871"/>
          <a:ext cx="9913325" cy="899180"/>
        </p:xfrm>
        <a:graphic>
          <a:graphicData uri="http://schemas.openxmlformats.org/drawingml/2006/table">
            <a:tbl>
              <a:tblPr firstRow="1" bandRow="1">
                <a:noFill/>
                <a:tableStyleId>{60358DAB-67FF-4BB9-81F3-4BEAAF8E90AC}</a:tableStyleId>
              </a:tblPr>
              <a:tblGrid>
                <a:gridCol w="1005700">
                  <a:extLst>
                    <a:ext uri="{9D8B030D-6E8A-4147-A177-3AD203B41FA5}">
                      <a16:colId xmlns:a16="http://schemas.microsoft.com/office/drawing/2014/main" val="20000"/>
                    </a:ext>
                  </a:extLst>
                </a:gridCol>
                <a:gridCol w="1508550">
                  <a:extLst>
                    <a:ext uri="{9D8B030D-6E8A-4147-A177-3AD203B41FA5}">
                      <a16:colId xmlns:a16="http://schemas.microsoft.com/office/drawing/2014/main" val="20001"/>
                    </a:ext>
                  </a:extLst>
                </a:gridCol>
                <a:gridCol w="5818700">
                  <a:extLst>
                    <a:ext uri="{9D8B030D-6E8A-4147-A177-3AD203B41FA5}">
                      <a16:colId xmlns:a16="http://schemas.microsoft.com/office/drawing/2014/main" val="20002"/>
                    </a:ext>
                  </a:extLst>
                </a:gridCol>
                <a:gridCol w="1580375">
                  <a:extLst>
                    <a:ext uri="{9D8B030D-6E8A-4147-A177-3AD203B41FA5}">
                      <a16:colId xmlns:a16="http://schemas.microsoft.com/office/drawing/2014/main" val="20003"/>
                    </a:ext>
                  </a:extLst>
                </a:gridCol>
              </a:tblGrid>
              <a:tr h="393500">
                <a:tc>
                  <a:txBody>
                    <a:bodyPr/>
                    <a:lstStyle/>
                    <a:p>
                      <a:pPr marL="0" marR="0" lvl="0" indent="0" algn="ctr" rtl="0">
                        <a:spcBef>
                          <a:spcPts val="0"/>
                        </a:spcBef>
                        <a:spcAft>
                          <a:spcPts val="0"/>
                        </a:spcAft>
                        <a:buClr>
                          <a:schemeClr val="dk1"/>
                        </a:buClr>
                        <a:buSzPts val="2000"/>
                        <a:buFont typeface="Calibri"/>
                        <a:buNone/>
                      </a:pPr>
                      <a:r>
                        <a:rPr lang="en-US" sz="2000" u="none" strike="noStrike" cap="none" dirty="0"/>
                        <a:t>Slide #</a:t>
                      </a:r>
                      <a:endParaRPr sz="2000" u="none" strike="noStrike" cap="none" dirty="0"/>
                    </a:p>
                  </a:txBody>
                  <a:tcPr marL="91450" marR="91450" marT="45725" marB="45725"/>
                </a:tc>
                <a:tc>
                  <a:txBody>
                    <a:bodyPr/>
                    <a:lstStyle/>
                    <a:p>
                      <a:pPr marL="0" marR="0" lvl="0" indent="0" algn="ctr" rtl="0">
                        <a:spcBef>
                          <a:spcPts val="0"/>
                        </a:spcBef>
                        <a:spcAft>
                          <a:spcPts val="0"/>
                        </a:spcAft>
                        <a:buClr>
                          <a:schemeClr val="dk1"/>
                        </a:buClr>
                        <a:buSzPts val="2000"/>
                        <a:buFont typeface="Calibri"/>
                        <a:buNone/>
                      </a:pPr>
                      <a:r>
                        <a:rPr lang="en-US" sz="2000" u="none" strike="noStrike" cap="none"/>
                        <a:t>Thumbnail</a:t>
                      </a:r>
                      <a:endParaRPr sz="1800" u="none" strike="noStrike" cap="none"/>
                    </a:p>
                  </a:txBody>
                  <a:tcPr marL="91450" marR="91450" marT="45725" marB="45725"/>
                </a:tc>
                <a:tc>
                  <a:txBody>
                    <a:bodyPr/>
                    <a:lstStyle/>
                    <a:p>
                      <a:pPr marL="0" marR="0" lvl="0" indent="0" algn="ctr" rtl="0">
                        <a:spcBef>
                          <a:spcPts val="0"/>
                        </a:spcBef>
                        <a:spcAft>
                          <a:spcPts val="0"/>
                        </a:spcAft>
                        <a:buClr>
                          <a:schemeClr val="dk1"/>
                        </a:buClr>
                        <a:buSzPts val="2000"/>
                        <a:buFont typeface="Calibri"/>
                        <a:buNone/>
                      </a:pPr>
                      <a:r>
                        <a:rPr lang="en-US" sz="2000" u="none" strike="noStrike" cap="none"/>
                        <a:t>Source link</a:t>
                      </a:r>
                      <a:endParaRPr sz="1800" u="none" strike="noStrike" cap="none"/>
                    </a:p>
                  </a:txBody>
                  <a:tcPr marL="91450" marR="91450" marT="45725" marB="45725"/>
                </a:tc>
                <a:tc>
                  <a:txBody>
                    <a:bodyPr/>
                    <a:lstStyle/>
                    <a:p>
                      <a:pPr marL="0" marR="0" lvl="0" indent="0" algn="ctr" rtl="0">
                        <a:spcBef>
                          <a:spcPts val="0"/>
                        </a:spcBef>
                        <a:spcAft>
                          <a:spcPts val="0"/>
                        </a:spcAft>
                        <a:buClr>
                          <a:schemeClr val="dk1"/>
                        </a:buClr>
                        <a:buSzPts val="2000"/>
                        <a:buFont typeface="Calibri"/>
                        <a:buNone/>
                      </a:pPr>
                      <a:r>
                        <a:rPr lang="en-US" sz="2000" u="none" strike="noStrike" cap="none"/>
                        <a:t>Author </a:t>
                      </a:r>
                      <a:endParaRPr sz="1800" u="none" strike="noStrike" cap="none"/>
                    </a:p>
                  </a:txBody>
                  <a:tcPr marL="91450" marR="91450" marT="45725" marB="45725"/>
                </a:tc>
                <a:extLst>
                  <a:ext uri="{0D108BD9-81ED-4DB2-BD59-A6C34878D82A}">
                    <a16:rowId xmlns:a16="http://schemas.microsoft.com/office/drawing/2014/main" val="10000"/>
                  </a:ext>
                </a:extLst>
              </a:tr>
              <a:tr h="386625">
                <a:tc>
                  <a:txBody>
                    <a:bodyPr/>
                    <a:lstStyle/>
                    <a:p>
                      <a:pPr marL="0" marR="0" lvl="0" indent="0" algn="ctr" rtl="0">
                        <a:spcBef>
                          <a:spcPts val="0"/>
                        </a:spcBef>
                        <a:spcAft>
                          <a:spcPts val="0"/>
                        </a:spcAft>
                        <a:buClr>
                          <a:schemeClr val="dk1"/>
                        </a:buClr>
                        <a:buSzPts val="900"/>
                        <a:buFont typeface="Calibri"/>
                        <a:buNone/>
                      </a:pPr>
                      <a:r>
                        <a:rPr lang="en-US" sz="900" u="none" strike="noStrike" cap="none" dirty="0"/>
                        <a:t>3, 4, 5 and 6</a:t>
                      </a:r>
                      <a:endParaRPr sz="900" u="none" strike="noStrike" cap="none" dirty="0"/>
                    </a:p>
                  </a:txBody>
                  <a:tcPr marL="91450" marR="91450" marT="45725" marB="45725"/>
                </a:tc>
                <a:tc>
                  <a:txBody>
                    <a:bodyPr/>
                    <a:lstStyle/>
                    <a:p>
                      <a:pPr marL="0" marR="0" lvl="0" indent="0" algn="l" rtl="0">
                        <a:spcBef>
                          <a:spcPts val="0"/>
                        </a:spcBef>
                        <a:spcAft>
                          <a:spcPts val="0"/>
                        </a:spcAft>
                        <a:buClr>
                          <a:schemeClr val="dk1"/>
                        </a:buClr>
                        <a:buSzPts val="900"/>
                        <a:buFont typeface="Calibri"/>
                        <a:buNone/>
                      </a:pPr>
                      <a:endParaRPr sz="900" u="none" strike="noStrike" cap="none"/>
                    </a:p>
                  </a:txBody>
                  <a:tcPr marL="91450" marR="91450" marT="45725" marB="45725"/>
                </a:tc>
                <a:tc>
                  <a:txBody>
                    <a:bodyPr/>
                    <a:lstStyle/>
                    <a:p>
                      <a:pPr marL="0" marR="0" lvl="0" indent="0" algn="l" rtl="0">
                        <a:spcBef>
                          <a:spcPts val="0"/>
                        </a:spcBef>
                        <a:spcAft>
                          <a:spcPts val="0"/>
                        </a:spcAft>
                        <a:buClr>
                          <a:schemeClr val="dk1"/>
                        </a:buClr>
                        <a:buSzPts val="900"/>
                        <a:buFont typeface="Calibri"/>
                        <a:buNone/>
                      </a:pPr>
                      <a:r>
                        <a:rPr lang="en-IN" sz="900" u="none" strike="noStrike" cap="none" dirty="0"/>
                        <a:t>https://commons.wikimedia.org/wiki/File:Sunrise_at_ocean.JPG </a:t>
                      </a:r>
                    </a:p>
                    <a:p>
                      <a:pPr marL="0" marR="0" lvl="0" indent="0" algn="l" rtl="0">
                        <a:spcBef>
                          <a:spcPts val="0"/>
                        </a:spcBef>
                        <a:spcAft>
                          <a:spcPts val="0"/>
                        </a:spcAft>
                        <a:buClr>
                          <a:schemeClr val="dk1"/>
                        </a:buClr>
                        <a:buSzPts val="900"/>
                        <a:buFont typeface="Calibri"/>
                        <a:buNone/>
                      </a:pPr>
                      <a:endParaRPr lang="en-IN" sz="900" u="none" strike="noStrike" cap="none" dirty="0"/>
                    </a:p>
                    <a:p>
                      <a:pPr marL="0" marR="0" lvl="0" indent="0" algn="l" rtl="0">
                        <a:spcBef>
                          <a:spcPts val="0"/>
                        </a:spcBef>
                        <a:spcAft>
                          <a:spcPts val="0"/>
                        </a:spcAft>
                        <a:buClr>
                          <a:schemeClr val="dk1"/>
                        </a:buClr>
                        <a:buSzPts val="900"/>
                        <a:buFont typeface="Calibri"/>
                        <a:buNone/>
                      </a:pPr>
                      <a:endParaRPr sz="900" u="none" strike="noStrike" cap="none" dirty="0"/>
                    </a:p>
                  </a:txBody>
                  <a:tcPr marL="91450" marR="91450" marT="45725" marB="45725"/>
                </a:tc>
                <a:tc>
                  <a:txBody>
                    <a:bodyPr/>
                    <a:lstStyle/>
                    <a:p>
                      <a:pPr marL="0" marR="0" lvl="0" indent="0" algn="l" rtl="0">
                        <a:spcBef>
                          <a:spcPts val="0"/>
                        </a:spcBef>
                        <a:spcAft>
                          <a:spcPts val="0"/>
                        </a:spcAft>
                        <a:buClr>
                          <a:schemeClr val="dk1"/>
                        </a:buClr>
                        <a:buSzPts val="900"/>
                        <a:buFont typeface="Calibri"/>
                        <a:buNone/>
                      </a:pPr>
                      <a:r>
                        <a:rPr lang="en-US" sz="900" u="none" strike="noStrike" cap="none" dirty="0"/>
                        <a:t>Belinda</a:t>
                      </a:r>
                      <a:endParaRPr sz="900" u="none" strike="noStrike" cap="none" dirty="0"/>
                    </a:p>
                  </a:txBody>
                  <a:tcPr marL="91450" marR="91450" marT="45725" marB="45725"/>
                </a:tc>
                <a:extLst>
                  <a:ext uri="{0D108BD9-81ED-4DB2-BD59-A6C34878D82A}">
                    <a16:rowId xmlns:a16="http://schemas.microsoft.com/office/drawing/2014/main" val="10001"/>
                  </a:ext>
                </a:extLst>
              </a:tr>
            </a:tbl>
          </a:graphicData>
        </a:graphic>
      </p:graphicFrame>
      <p:sp>
        <p:nvSpPr>
          <p:cNvPr id="190" name="Google Shape;190;p10"/>
          <p:cNvSpPr txBox="1">
            <a:spLocks noGrp="1"/>
          </p:cNvSpPr>
          <p:nvPr>
            <p:ph type="title"/>
          </p:nvPr>
        </p:nvSpPr>
        <p:spPr>
          <a:xfrm>
            <a:off x="3549975" y="144016"/>
            <a:ext cx="5092048" cy="500042"/>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Clr>
                <a:schemeClr val="dk1"/>
              </a:buClr>
              <a:buSzPct val="100000"/>
              <a:buFont typeface="Calibri"/>
              <a:buNone/>
            </a:pPr>
            <a:r>
              <a:rPr lang="en-US" sz="4400" b="0" i="0" u="none" strike="noStrike" cap="none" dirty="0">
                <a:solidFill>
                  <a:schemeClr val="dk1"/>
                </a:solidFill>
                <a:latin typeface="Calibri"/>
                <a:ea typeface="Calibri"/>
                <a:cs typeface="Calibri"/>
                <a:sym typeface="Calibri"/>
              </a:rPr>
              <a:t>Attribution / Citation</a:t>
            </a:r>
            <a:endParaRPr dirty="0"/>
          </a:p>
        </p:txBody>
      </p:sp>
      <p:pic>
        <p:nvPicPr>
          <p:cNvPr id="2" name="Picture 1" descr="A sunset over a body of water&#10;&#10;Description automatically generated">
            <a:extLst>
              <a:ext uri="{FF2B5EF4-FFF2-40B4-BE49-F238E27FC236}">
                <a16:creationId xmlns:a16="http://schemas.microsoft.com/office/drawing/2014/main" id="{A895E408-6BCC-CDA1-FDA2-864AA026DDBF}"/>
              </a:ext>
            </a:extLst>
          </p:cNvPr>
          <p:cNvPicPr>
            <a:picLocks noChangeAspect="1"/>
          </p:cNvPicPr>
          <p:nvPr/>
        </p:nvPicPr>
        <p:blipFill rotWithShape="1">
          <a:blip r:embed="rId3"/>
          <a:srcRect l="16407" t="1700" r="15112" b="47023"/>
          <a:stretch/>
        </p:blipFill>
        <p:spPr>
          <a:xfrm>
            <a:off x="2511551" y="1407069"/>
            <a:ext cx="735299" cy="4129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a:spLocks noGrp="1"/>
          </p:cNvSpPr>
          <p:nvPr>
            <p:ph type="body" idx="1"/>
          </p:nvPr>
        </p:nvSpPr>
        <p:spPr>
          <a:xfrm>
            <a:off x="2649538" y="972111"/>
            <a:ext cx="9050626" cy="1247053"/>
          </a:xfrm>
          <a:prstGeom prst="rect">
            <a:avLst/>
          </a:prstGeom>
          <a:noFill/>
          <a:ln>
            <a:noFill/>
          </a:ln>
        </p:spPr>
        <p:txBody>
          <a:bodyPr spcFirstLastPara="1" wrap="square" lIns="91425" tIns="45700" rIns="91425" bIns="45700" anchor="t" anchorCtr="0">
            <a:noAutofit/>
          </a:bodyPr>
          <a:lstStyle/>
          <a:p>
            <a:pPr marL="0" indent="0">
              <a:lnSpc>
                <a:spcPct val="100000"/>
              </a:lnSpc>
              <a:buNone/>
            </a:pPr>
            <a:r>
              <a:rPr lang="en-US" sz="2000" dirty="0"/>
              <a:t> CG-3</a:t>
            </a:r>
          </a:p>
          <a:p>
            <a:pPr>
              <a:lnSpc>
                <a:spcPct val="100000"/>
              </a:lnSpc>
            </a:pPr>
            <a:r>
              <a:rPr lang="en-US" sz="2000" dirty="0"/>
              <a:t>Develops the ability to write simple and compound sentence structures to express their understanding and experiences.</a:t>
            </a:r>
            <a:endParaRPr sz="2000" dirty="0"/>
          </a:p>
        </p:txBody>
      </p:sp>
      <p:sp>
        <p:nvSpPr>
          <p:cNvPr id="134" name="Google Shape;134;p2"/>
          <p:cNvSpPr txBox="1">
            <a:spLocks noGrp="1"/>
          </p:cNvSpPr>
          <p:nvPr>
            <p:ph type="body" idx="2"/>
          </p:nvPr>
        </p:nvSpPr>
        <p:spPr>
          <a:xfrm>
            <a:off x="2640013" y="2638072"/>
            <a:ext cx="9080500" cy="1381125"/>
          </a:xfrm>
          <a:prstGeom prst="rect">
            <a:avLst/>
          </a:prstGeom>
          <a:noFill/>
          <a:ln>
            <a:noFill/>
          </a:ln>
        </p:spPr>
        <p:txBody>
          <a:bodyPr spcFirstLastPara="1" wrap="square" lIns="91425" tIns="45700" rIns="91425" bIns="45700" anchor="t" anchorCtr="0">
            <a:noAutofit/>
          </a:bodyPr>
          <a:lstStyle/>
          <a:p>
            <a:pPr marL="0" indent="0">
              <a:buNone/>
            </a:pPr>
            <a:r>
              <a:rPr lang="en-US" sz="2000" dirty="0"/>
              <a:t> CG-3.4</a:t>
            </a:r>
          </a:p>
          <a:p>
            <a:r>
              <a:rPr lang="en-US" sz="2000" dirty="0"/>
              <a:t>Uses appropriate grammar and structure in their writing and oral communication.</a:t>
            </a:r>
            <a:endParaRPr sz="2000" dirty="0"/>
          </a:p>
        </p:txBody>
      </p:sp>
      <p:sp>
        <p:nvSpPr>
          <p:cNvPr id="135" name="Google Shape;135;p2"/>
          <p:cNvSpPr txBox="1">
            <a:spLocks noGrp="1"/>
          </p:cNvSpPr>
          <p:nvPr>
            <p:ph type="body" idx="3"/>
          </p:nvPr>
        </p:nvSpPr>
        <p:spPr>
          <a:xfrm>
            <a:off x="2649538" y="4975050"/>
            <a:ext cx="9070975" cy="375883"/>
          </a:xfrm>
          <a:prstGeom prst="rect">
            <a:avLst/>
          </a:prstGeom>
          <a:noFill/>
          <a:ln>
            <a:noFill/>
          </a:ln>
        </p:spPr>
        <p:txBody>
          <a:bodyPr spcFirstLastPara="1" wrap="square" lIns="91425" tIns="45700" rIns="91425" bIns="45700" anchor="t" anchorCtr="0">
            <a:noAutofit/>
          </a:bodyPr>
          <a:lstStyle/>
          <a:p>
            <a:pPr>
              <a:spcBef>
                <a:spcPts val="0"/>
              </a:spcBef>
            </a:pPr>
            <a:r>
              <a:rPr lang="en-US" sz="2000" b="0" i="0" dirty="0">
                <a:solidFill>
                  <a:srgbClr val="222222"/>
                </a:solidFill>
                <a:effectLst/>
              </a:rPr>
              <a:t>Students will be able to identify the differences in the sentence types.</a:t>
            </a:r>
            <a:endParaRPr lang="en-IN"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48" name="Picture 147" descr="A sunset over a body of water&#10;&#10;Description automatically generated">
            <a:extLst>
              <a:ext uri="{FF2B5EF4-FFF2-40B4-BE49-F238E27FC236}">
                <a16:creationId xmlns:a16="http://schemas.microsoft.com/office/drawing/2014/main" id="{FFDA04FB-1D2B-A04B-3DF7-F95B44141649}"/>
              </a:ext>
            </a:extLst>
          </p:cNvPr>
          <p:cNvPicPr>
            <a:picLocks noChangeAspect="1"/>
          </p:cNvPicPr>
          <p:nvPr/>
        </p:nvPicPr>
        <p:blipFill rotWithShape="1">
          <a:blip r:embed="rId5"/>
          <a:srcRect l="16407" t="1700" r="15112" b="47023"/>
          <a:stretch/>
        </p:blipFill>
        <p:spPr>
          <a:xfrm>
            <a:off x="3978285" y="2562328"/>
            <a:ext cx="4274758" cy="2400705"/>
          </a:xfrm>
          <a:prstGeom prst="rect">
            <a:avLst/>
          </a:prstGeom>
        </p:spPr>
      </p:pic>
      <p:grpSp>
        <p:nvGrpSpPr>
          <p:cNvPr id="2" name="Group 1">
            <a:extLst>
              <a:ext uri="{FF2B5EF4-FFF2-40B4-BE49-F238E27FC236}">
                <a16:creationId xmlns:a16="http://schemas.microsoft.com/office/drawing/2014/main" id="{639B47D3-AF7E-81AC-BF45-574291A54E81}"/>
              </a:ext>
            </a:extLst>
          </p:cNvPr>
          <p:cNvGrpSpPr/>
          <p:nvPr/>
        </p:nvGrpSpPr>
        <p:grpSpPr>
          <a:xfrm>
            <a:off x="7370669" y="2984234"/>
            <a:ext cx="3594861" cy="731520"/>
            <a:chOff x="7421469" y="2730500"/>
            <a:chExt cx="3594861" cy="731520"/>
          </a:xfrm>
        </p:grpSpPr>
        <p:sp>
          <p:nvSpPr>
            <p:cNvPr id="3" name="Rectangle 2">
              <a:extLst>
                <a:ext uri="{FF2B5EF4-FFF2-40B4-BE49-F238E27FC236}">
                  <a16:creationId xmlns:a16="http://schemas.microsoft.com/office/drawing/2014/main" id="{7D0636A1-B7FC-C50B-80DF-D897A3F2C525}"/>
                </a:ext>
              </a:extLst>
            </p:cNvPr>
            <p:cNvSpPr/>
            <p:nvPr/>
          </p:nvSpPr>
          <p:spPr>
            <a:xfrm flipV="1">
              <a:off x="7421469" y="2730500"/>
              <a:ext cx="3594861" cy="73152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B9B04C0-8E27-14E3-A6FD-52CB5EE1E1AF}"/>
                </a:ext>
              </a:extLst>
            </p:cNvPr>
            <p:cNvSpPr txBox="1"/>
            <p:nvPr/>
          </p:nvSpPr>
          <p:spPr>
            <a:xfrm>
              <a:off x="7863840" y="2753608"/>
              <a:ext cx="3081158"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Such a pleasure it was to hear the birds chirping!</a:t>
              </a:r>
            </a:p>
          </p:txBody>
        </p:sp>
      </p:grpSp>
      <p:grpSp>
        <p:nvGrpSpPr>
          <p:cNvPr id="5" name="Group 4">
            <a:extLst>
              <a:ext uri="{FF2B5EF4-FFF2-40B4-BE49-F238E27FC236}">
                <a16:creationId xmlns:a16="http://schemas.microsoft.com/office/drawing/2014/main" id="{033BE7CF-6366-7B66-BDF6-9B89FF3B5136}"/>
              </a:ext>
            </a:extLst>
          </p:cNvPr>
          <p:cNvGrpSpPr/>
          <p:nvPr/>
        </p:nvGrpSpPr>
        <p:grpSpPr>
          <a:xfrm>
            <a:off x="6717058" y="2217990"/>
            <a:ext cx="4248472" cy="731520"/>
            <a:chOff x="6767858" y="1964256"/>
            <a:chExt cx="4248472" cy="731520"/>
          </a:xfrm>
        </p:grpSpPr>
        <p:sp>
          <p:nvSpPr>
            <p:cNvPr id="6" name="Rectangle 5">
              <a:extLst>
                <a:ext uri="{FF2B5EF4-FFF2-40B4-BE49-F238E27FC236}">
                  <a16:creationId xmlns:a16="http://schemas.microsoft.com/office/drawing/2014/main" id="{E97DA9E0-11EF-C78D-C8BA-695479F57ADE}"/>
                </a:ext>
              </a:extLst>
            </p:cNvPr>
            <p:cNvSpPr/>
            <p:nvPr/>
          </p:nvSpPr>
          <p:spPr>
            <a:xfrm flipV="1">
              <a:off x="6767858" y="1964256"/>
              <a:ext cx="4248472" cy="73152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BD85874-BA04-6743-5046-4D75D7261851}"/>
                </a:ext>
              </a:extLst>
            </p:cNvPr>
            <p:cNvSpPr txBox="1"/>
            <p:nvPr/>
          </p:nvSpPr>
          <p:spPr>
            <a:xfrm>
              <a:off x="7525772" y="1969995"/>
              <a:ext cx="3419225"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What a lovely sight </a:t>
              </a:r>
              <a:r>
                <a:rPr lang="en-US" sz="2000" kern="1200" dirty="0">
                  <a:solidFill>
                    <a:prstClr val="black"/>
                  </a:solidFill>
                  <a:latin typeface="Calibri" panose="020F0502020204030204"/>
                  <a:ea typeface="+mn-ea"/>
                  <a:cs typeface="Adobe Devanagari" panose="02040503050201020203" pitchFamily="18" charset="0"/>
                </a:rPr>
                <a:t>the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 rising sun was!</a:t>
              </a:r>
            </a:p>
          </p:txBody>
        </p:sp>
      </p:grpSp>
      <p:grpSp>
        <p:nvGrpSpPr>
          <p:cNvPr id="8" name="Group 7">
            <a:extLst>
              <a:ext uri="{FF2B5EF4-FFF2-40B4-BE49-F238E27FC236}">
                <a16:creationId xmlns:a16="http://schemas.microsoft.com/office/drawing/2014/main" id="{5EDA31D4-A8A3-81DB-A449-A919988F1D8D}"/>
              </a:ext>
            </a:extLst>
          </p:cNvPr>
          <p:cNvGrpSpPr/>
          <p:nvPr/>
        </p:nvGrpSpPr>
        <p:grpSpPr>
          <a:xfrm>
            <a:off x="6145148" y="1461906"/>
            <a:ext cx="4820382" cy="731520"/>
            <a:chOff x="6195948" y="1208172"/>
            <a:chExt cx="4820382" cy="731520"/>
          </a:xfrm>
        </p:grpSpPr>
        <p:sp>
          <p:nvSpPr>
            <p:cNvPr id="9" name="Rectangle 8">
              <a:extLst>
                <a:ext uri="{FF2B5EF4-FFF2-40B4-BE49-F238E27FC236}">
                  <a16:creationId xmlns:a16="http://schemas.microsoft.com/office/drawing/2014/main" id="{990D413F-AA12-D4A7-104E-5A3AD3734244}"/>
                </a:ext>
              </a:extLst>
            </p:cNvPr>
            <p:cNvSpPr/>
            <p:nvPr/>
          </p:nvSpPr>
          <p:spPr>
            <a:xfrm flipV="1">
              <a:off x="6195948" y="1208172"/>
              <a:ext cx="4820382" cy="73152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7148227-DB12-60A5-30D6-C8EA174FFA61}"/>
                </a:ext>
              </a:extLst>
            </p:cNvPr>
            <p:cNvSpPr txBox="1"/>
            <p:nvPr/>
          </p:nvSpPr>
          <p:spPr>
            <a:xfrm>
              <a:off x="7421469" y="1373543"/>
              <a:ext cx="3523529" cy="400110"/>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Oh, I woke up at 6 this morning!</a:t>
              </a:r>
            </a:p>
          </p:txBody>
        </p:sp>
      </p:grpSp>
      <p:grpSp>
        <p:nvGrpSpPr>
          <p:cNvPr id="11" name="Group 10">
            <a:extLst>
              <a:ext uri="{FF2B5EF4-FFF2-40B4-BE49-F238E27FC236}">
                <a16:creationId xmlns:a16="http://schemas.microsoft.com/office/drawing/2014/main" id="{50EC6681-F1D3-DDA2-4EAB-D66968FB4A78}"/>
              </a:ext>
            </a:extLst>
          </p:cNvPr>
          <p:cNvGrpSpPr/>
          <p:nvPr/>
        </p:nvGrpSpPr>
        <p:grpSpPr>
          <a:xfrm>
            <a:off x="7370669" y="3829290"/>
            <a:ext cx="3594861" cy="731520"/>
            <a:chOff x="7421469" y="3575556"/>
            <a:chExt cx="3594861" cy="731520"/>
          </a:xfrm>
        </p:grpSpPr>
        <p:sp>
          <p:nvSpPr>
            <p:cNvPr id="12" name="Rectangle 11">
              <a:extLst>
                <a:ext uri="{FF2B5EF4-FFF2-40B4-BE49-F238E27FC236}">
                  <a16:creationId xmlns:a16="http://schemas.microsoft.com/office/drawing/2014/main" id="{3C0A8FE9-79BE-4BE8-51DF-9BC15A7D1ED0}"/>
                </a:ext>
              </a:extLst>
            </p:cNvPr>
            <p:cNvSpPr/>
            <p:nvPr/>
          </p:nvSpPr>
          <p:spPr>
            <a:xfrm>
              <a:off x="7421469" y="3575556"/>
              <a:ext cx="3594861" cy="731520"/>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7C8DE03-3986-5C73-1CAC-B09941533494}"/>
                </a:ext>
              </a:extLst>
            </p:cNvPr>
            <p:cNvSpPr txBox="1"/>
            <p:nvPr/>
          </p:nvSpPr>
          <p:spPr>
            <a:xfrm>
              <a:off x="8284180" y="3599190"/>
              <a:ext cx="2660818"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Try to wake up at 6 in the morning.</a:t>
              </a:r>
            </a:p>
          </p:txBody>
        </p:sp>
      </p:grpSp>
      <p:grpSp>
        <p:nvGrpSpPr>
          <p:cNvPr id="14" name="Group 13">
            <a:extLst>
              <a:ext uri="{FF2B5EF4-FFF2-40B4-BE49-F238E27FC236}">
                <a16:creationId xmlns:a16="http://schemas.microsoft.com/office/drawing/2014/main" id="{0721293C-65B5-D2F8-FBAA-4D64B37B3D49}"/>
              </a:ext>
            </a:extLst>
          </p:cNvPr>
          <p:cNvGrpSpPr/>
          <p:nvPr/>
        </p:nvGrpSpPr>
        <p:grpSpPr>
          <a:xfrm>
            <a:off x="6717058" y="4585374"/>
            <a:ext cx="4248472" cy="731520"/>
            <a:chOff x="6767858" y="4331640"/>
            <a:chExt cx="4248472" cy="731520"/>
          </a:xfrm>
        </p:grpSpPr>
        <p:sp>
          <p:nvSpPr>
            <p:cNvPr id="15" name="Rectangle 14">
              <a:extLst>
                <a:ext uri="{FF2B5EF4-FFF2-40B4-BE49-F238E27FC236}">
                  <a16:creationId xmlns:a16="http://schemas.microsoft.com/office/drawing/2014/main" id="{5A0CAA29-30AE-46CB-6B56-9DEE01C36BAF}"/>
                </a:ext>
              </a:extLst>
            </p:cNvPr>
            <p:cNvSpPr/>
            <p:nvPr/>
          </p:nvSpPr>
          <p:spPr>
            <a:xfrm>
              <a:off x="6767858" y="4331640"/>
              <a:ext cx="4248472" cy="731520"/>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315E85F-F0CE-AEF4-41F7-30E1E930EB8E}"/>
                </a:ext>
              </a:extLst>
            </p:cNvPr>
            <p:cNvSpPr txBox="1"/>
            <p:nvPr/>
          </p:nvSpPr>
          <p:spPr>
            <a:xfrm>
              <a:off x="7541725" y="4343457"/>
              <a:ext cx="3403272"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You should enjoy the lovely sight of the sun rising.</a:t>
              </a:r>
            </a:p>
          </p:txBody>
        </p:sp>
      </p:grpSp>
      <p:grpSp>
        <p:nvGrpSpPr>
          <p:cNvPr id="17" name="Group 16">
            <a:extLst>
              <a:ext uri="{FF2B5EF4-FFF2-40B4-BE49-F238E27FC236}">
                <a16:creationId xmlns:a16="http://schemas.microsoft.com/office/drawing/2014/main" id="{95CA9236-FAF6-BFF2-A213-8FA2E72D7CFA}"/>
              </a:ext>
            </a:extLst>
          </p:cNvPr>
          <p:cNvGrpSpPr/>
          <p:nvPr/>
        </p:nvGrpSpPr>
        <p:grpSpPr>
          <a:xfrm>
            <a:off x="6145148" y="5341458"/>
            <a:ext cx="4820382" cy="734913"/>
            <a:chOff x="6195948" y="5087724"/>
            <a:chExt cx="4820382" cy="734913"/>
          </a:xfrm>
        </p:grpSpPr>
        <p:sp>
          <p:nvSpPr>
            <p:cNvPr id="18" name="Rectangle 17">
              <a:extLst>
                <a:ext uri="{FF2B5EF4-FFF2-40B4-BE49-F238E27FC236}">
                  <a16:creationId xmlns:a16="http://schemas.microsoft.com/office/drawing/2014/main" id="{951A22AA-BB0F-7C81-1D47-E8D02E44A026}"/>
                </a:ext>
              </a:extLst>
            </p:cNvPr>
            <p:cNvSpPr/>
            <p:nvPr/>
          </p:nvSpPr>
          <p:spPr>
            <a:xfrm>
              <a:off x="6195948" y="5087724"/>
              <a:ext cx="4820382" cy="731520"/>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C5FC785-D70E-9251-FA61-69C9EADCE532}"/>
                </a:ext>
              </a:extLst>
            </p:cNvPr>
            <p:cNvSpPr txBox="1"/>
            <p:nvPr/>
          </p:nvSpPr>
          <p:spPr>
            <a:xfrm>
              <a:off x="7301220" y="5114751"/>
              <a:ext cx="3643778"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Do not miss the pleasure of hearing the birds chirping. </a:t>
              </a:r>
            </a:p>
          </p:txBody>
        </p:sp>
      </p:grpSp>
      <p:grpSp>
        <p:nvGrpSpPr>
          <p:cNvPr id="20" name="Group 19">
            <a:extLst>
              <a:ext uri="{FF2B5EF4-FFF2-40B4-BE49-F238E27FC236}">
                <a16:creationId xmlns:a16="http://schemas.microsoft.com/office/drawing/2014/main" id="{6775D2E2-614C-9FEA-D9E0-833AC20EF202}"/>
              </a:ext>
            </a:extLst>
          </p:cNvPr>
          <p:cNvGrpSpPr/>
          <p:nvPr/>
        </p:nvGrpSpPr>
        <p:grpSpPr>
          <a:xfrm>
            <a:off x="1175587" y="3822940"/>
            <a:ext cx="3603490" cy="731520"/>
            <a:chOff x="1175587" y="3569206"/>
            <a:chExt cx="3603490" cy="731520"/>
          </a:xfrm>
        </p:grpSpPr>
        <p:sp>
          <p:nvSpPr>
            <p:cNvPr id="21" name="Rectangle 20">
              <a:extLst>
                <a:ext uri="{FF2B5EF4-FFF2-40B4-BE49-F238E27FC236}">
                  <a16:creationId xmlns:a16="http://schemas.microsoft.com/office/drawing/2014/main" id="{92B52EFF-47C2-1AFE-9695-C3FBCEB7C056}"/>
                </a:ext>
              </a:extLst>
            </p:cNvPr>
            <p:cNvSpPr/>
            <p:nvPr/>
          </p:nvSpPr>
          <p:spPr>
            <a:xfrm flipH="1">
              <a:off x="1184216" y="3569206"/>
              <a:ext cx="3594861" cy="73152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A7949CC-FC7C-7936-068C-3CD3FBAB8464}"/>
                </a:ext>
              </a:extLst>
            </p:cNvPr>
            <p:cNvSpPr txBox="1"/>
            <p:nvPr/>
          </p:nvSpPr>
          <p:spPr>
            <a:xfrm flipH="1">
              <a:off x="1175587" y="3588640"/>
              <a:ext cx="3030696"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Can you believe that I woke up at 6 in the morning?</a:t>
              </a:r>
            </a:p>
          </p:txBody>
        </p:sp>
      </p:grpSp>
      <p:grpSp>
        <p:nvGrpSpPr>
          <p:cNvPr id="23" name="Group 22">
            <a:extLst>
              <a:ext uri="{FF2B5EF4-FFF2-40B4-BE49-F238E27FC236}">
                <a16:creationId xmlns:a16="http://schemas.microsoft.com/office/drawing/2014/main" id="{0F011797-1646-6A07-6E30-C028E50485AD}"/>
              </a:ext>
            </a:extLst>
          </p:cNvPr>
          <p:cNvGrpSpPr/>
          <p:nvPr/>
        </p:nvGrpSpPr>
        <p:grpSpPr>
          <a:xfrm>
            <a:off x="1184216" y="4585374"/>
            <a:ext cx="4248472" cy="731520"/>
            <a:chOff x="1184216" y="4331640"/>
            <a:chExt cx="4248472" cy="731520"/>
          </a:xfrm>
        </p:grpSpPr>
        <p:sp>
          <p:nvSpPr>
            <p:cNvPr id="24" name="Rectangle 23">
              <a:extLst>
                <a:ext uri="{FF2B5EF4-FFF2-40B4-BE49-F238E27FC236}">
                  <a16:creationId xmlns:a16="http://schemas.microsoft.com/office/drawing/2014/main" id="{B4CA8B33-F806-B510-C74E-E26F60176738}"/>
                </a:ext>
              </a:extLst>
            </p:cNvPr>
            <p:cNvSpPr/>
            <p:nvPr/>
          </p:nvSpPr>
          <p:spPr>
            <a:xfrm flipH="1">
              <a:off x="1184216" y="4331640"/>
              <a:ext cx="4248472" cy="73152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6B93596-AA0F-3B72-36F2-58AE11FDFAE9}"/>
                </a:ext>
              </a:extLst>
            </p:cNvPr>
            <p:cNvSpPr txBox="1"/>
            <p:nvPr/>
          </p:nvSpPr>
          <p:spPr>
            <a:xfrm flipH="1">
              <a:off x="1222982" y="4331640"/>
              <a:ext cx="343583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Do you know what a lovely sight the rising sun was?</a:t>
              </a:r>
            </a:p>
          </p:txBody>
        </p:sp>
      </p:grpSp>
      <p:grpSp>
        <p:nvGrpSpPr>
          <p:cNvPr id="26" name="Group 25">
            <a:extLst>
              <a:ext uri="{FF2B5EF4-FFF2-40B4-BE49-F238E27FC236}">
                <a16:creationId xmlns:a16="http://schemas.microsoft.com/office/drawing/2014/main" id="{F6A79A09-E506-1DEC-7797-CF638A29876F}"/>
              </a:ext>
            </a:extLst>
          </p:cNvPr>
          <p:cNvGrpSpPr/>
          <p:nvPr/>
        </p:nvGrpSpPr>
        <p:grpSpPr>
          <a:xfrm>
            <a:off x="1184216" y="5341458"/>
            <a:ext cx="4820382" cy="731897"/>
            <a:chOff x="1184216" y="5087724"/>
            <a:chExt cx="4820382" cy="731897"/>
          </a:xfrm>
        </p:grpSpPr>
        <p:sp>
          <p:nvSpPr>
            <p:cNvPr id="27" name="Rectangle 26">
              <a:extLst>
                <a:ext uri="{FF2B5EF4-FFF2-40B4-BE49-F238E27FC236}">
                  <a16:creationId xmlns:a16="http://schemas.microsoft.com/office/drawing/2014/main" id="{896607B6-6DC7-DBBA-5A5C-AF5436BEFC45}"/>
                </a:ext>
              </a:extLst>
            </p:cNvPr>
            <p:cNvSpPr/>
            <p:nvPr/>
          </p:nvSpPr>
          <p:spPr>
            <a:xfrm flipH="1">
              <a:off x="1184216" y="5087724"/>
              <a:ext cx="4820382" cy="73152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02F393A-9E4F-5ACA-C36F-E60F72D8579F}"/>
                </a:ext>
              </a:extLst>
            </p:cNvPr>
            <p:cNvSpPr txBox="1"/>
            <p:nvPr/>
          </p:nvSpPr>
          <p:spPr>
            <a:xfrm flipH="1">
              <a:off x="1264556" y="5111735"/>
              <a:ext cx="363477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How can I describe the pleasure of hearing the birds chirping?</a:t>
              </a:r>
            </a:p>
          </p:txBody>
        </p:sp>
      </p:grpSp>
      <p:grpSp>
        <p:nvGrpSpPr>
          <p:cNvPr id="29" name="Group 28">
            <a:extLst>
              <a:ext uri="{FF2B5EF4-FFF2-40B4-BE49-F238E27FC236}">
                <a16:creationId xmlns:a16="http://schemas.microsoft.com/office/drawing/2014/main" id="{8CCDB724-A301-CF30-5B1D-B6904A08F174}"/>
              </a:ext>
            </a:extLst>
          </p:cNvPr>
          <p:cNvGrpSpPr/>
          <p:nvPr/>
        </p:nvGrpSpPr>
        <p:grpSpPr>
          <a:xfrm>
            <a:off x="6145148" y="1473346"/>
            <a:ext cx="2088232" cy="2232248"/>
            <a:chOff x="6195948" y="1219612"/>
            <a:chExt cx="2088232" cy="2232248"/>
          </a:xfrm>
        </p:grpSpPr>
        <p:sp>
          <p:nvSpPr>
            <p:cNvPr id="30" name="Diagonal Stripe 29">
              <a:extLst>
                <a:ext uri="{FF2B5EF4-FFF2-40B4-BE49-F238E27FC236}">
                  <a16:creationId xmlns:a16="http://schemas.microsoft.com/office/drawing/2014/main" id="{16611E32-3117-0FA8-90F0-1CDECF879910}"/>
                </a:ext>
              </a:extLst>
            </p:cNvPr>
            <p:cNvSpPr/>
            <p:nvPr/>
          </p:nvSpPr>
          <p:spPr>
            <a:xfrm flipV="1">
              <a:off x="6195948" y="1219612"/>
              <a:ext cx="2088232" cy="2232248"/>
            </a:xfrm>
            <a:prstGeom prst="diagStripe">
              <a:avLst/>
            </a:prstGeom>
            <a:gradFill flip="none" rotWithShape="1">
              <a:gsLst>
                <a:gs pos="0">
                  <a:srgbClr val="5B9BD5">
                    <a:lumMod val="75000"/>
                    <a:shade val="30000"/>
                    <a:satMod val="115000"/>
                  </a:srgbClr>
                </a:gs>
                <a:gs pos="50000">
                  <a:srgbClr val="5B9BD5">
                    <a:lumMod val="75000"/>
                    <a:shade val="67500"/>
                    <a:satMod val="115000"/>
                  </a:srgbClr>
                </a:gs>
                <a:gs pos="100000">
                  <a:srgbClr val="5B9BD5">
                    <a:lumMod val="75000"/>
                    <a:shade val="100000"/>
                    <a:satMod val="115000"/>
                  </a:srgbClr>
                </a:gs>
              </a:gsLst>
              <a:lin ang="2700000" scaled="1"/>
              <a:tileRect/>
            </a:grad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890C2C69-97AD-8597-A9D8-7E2E01787EDA}"/>
                </a:ext>
              </a:extLst>
            </p:cNvPr>
            <p:cNvSpPr/>
            <p:nvPr/>
          </p:nvSpPr>
          <p:spPr>
            <a:xfrm>
              <a:off x="6844020" y="2418596"/>
              <a:ext cx="457200" cy="457200"/>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2</a:t>
              </a:r>
              <a:endParaRPr kumimoji="0" lang="en-SG"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128" name="Group 127">
            <a:extLst>
              <a:ext uri="{FF2B5EF4-FFF2-40B4-BE49-F238E27FC236}">
                <a16:creationId xmlns:a16="http://schemas.microsoft.com/office/drawing/2014/main" id="{E88605F4-40DE-FE2B-DD07-A08CD67114A9}"/>
              </a:ext>
            </a:extLst>
          </p:cNvPr>
          <p:cNvGrpSpPr/>
          <p:nvPr/>
        </p:nvGrpSpPr>
        <p:grpSpPr>
          <a:xfrm>
            <a:off x="1184216" y="2974074"/>
            <a:ext cx="3594861" cy="741154"/>
            <a:chOff x="1184216" y="2720340"/>
            <a:chExt cx="3594861" cy="741154"/>
          </a:xfrm>
        </p:grpSpPr>
        <p:sp>
          <p:nvSpPr>
            <p:cNvPr id="129" name="Rectangle 128">
              <a:extLst>
                <a:ext uri="{FF2B5EF4-FFF2-40B4-BE49-F238E27FC236}">
                  <a16:creationId xmlns:a16="http://schemas.microsoft.com/office/drawing/2014/main" id="{A1302043-A53D-67AF-127B-B7C2FB43C082}"/>
                </a:ext>
              </a:extLst>
            </p:cNvPr>
            <p:cNvSpPr/>
            <p:nvPr/>
          </p:nvSpPr>
          <p:spPr>
            <a:xfrm flipH="1" flipV="1">
              <a:off x="1184216" y="2720340"/>
              <a:ext cx="3594861" cy="731520"/>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TextBox 129">
              <a:extLst>
                <a:ext uri="{FF2B5EF4-FFF2-40B4-BE49-F238E27FC236}">
                  <a16:creationId xmlns:a16="http://schemas.microsoft.com/office/drawing/2014/main" id="{0E0D5FAB-D53A-1567-97DD-00D8B0B0A97D}"/>
                </a:ext>
              </a:extLst>
            </p:cNvPr>
            <p:cNvSpPr txBox="1"/>
            <p:nvPr/>
          </p:nvSpPr>
          <p:spPr>
            <a:xfrm flipH="1">
              <a:off x="1264556" y="2753608"/>
              <a:ext cx="2651809"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It was a pleasure to hear the birds chirping.</a:t>
              </a:r>
              <a:endParaRPr kumimoji="0" lang="en-SG"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1" name="Group 130">
            <a:extLst>
              <a:ext uri="{FF2B5EF4-FFF2-40B4-BE49-F238E27FC236}">
                <a16:creationId xmlns:a16="http://schemas.microsoft.com/office/drawing/2014/main" id="{00103C3E-25D3-949F-7901-6D5381693F76}"/>
              </a:ext>
            </a:extLst>
          </p:cNvPr>
          <p:cNvGrpSpPr/>
          <p:nvPr/>
        </p:nvGrpSpPr>
        <p:grpSpPr>
          <a:xfrm>
            <a:off x="1184216" y="2217990"/>
            <a:ext cx="4248472" cy="731520"/>
            <a:chOff x="1184216" y="1964256"/>
            <a:chExt cx="4248472" cy="731520"/>
          </a:xfrm>
        </p:grpSpPr>
        <p:sp>
          <p:nvSpPr>
            <p:cNvPr id="132" name="Rectangle 131">
              <a:extLst>
                <a:ext uri="{FF2B5EF4-FFF2-40B4-BE49-F238E27FC236}">
                  <a16:creationId xmlns:a16="http://schemas.microsoft.com/office/drawing/2014/main" id="{393EF9C1-6421-2A51-32F2-EFB8450E7DAE}"/>
                </a:ext>
              </a:extLst>
            </p:cNvPr>
            <p:cNvSpPr/>
            <p:nvPr/>
          </p:nvSpPr>
          <p:spPr>
            <a:xfrm flipH="1" flipV="1">
              <a:off x="1184216" y="1964256"/>
              <a:ext cx="4248472" cy="731520"/>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TextBox 132">
              <a:extLst>
                <a:ext uri="{FF2B5EF4-FFF2-40B4-BE49-F238E27FC236}">
                  <a16:creationId xmlns:a16="http://schemas.microsoft.com/office/drawing/2014/main" id="{136E314B-695D-F5C8-066C-66B1999C8B87}"/>
                </a:ext>
              </a:extLst>
            </p:cNvPr>
            <p:cNvSpPr txBox="1"/>
            <p:nvPr/>
          </p:nvSpPr>
          <p:spPr>
            <a:xfrm flipH="1">
              <a:off x="1264557" y="2128552"/>
              <a:ext cx="355860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The rising sun was a lovely sight.</a:t>
              </a:r>
              <a:endParaRPr kumimoji="0" lang="en-SG"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4" name="Group 133">
            <a:extLst>
              <a:ext uri="{FF2B5EF4-FFF2-40B4-BE49-F238E27FC236}">
                <a16:creationId xmlns:a16="http://schemas.microsoft.com/office/drawing/2014/main" id="{9E1D3DD4-B14D-A439-8B25-F8876E2A22C2}"/>
              </a:ext>
            </a:extLst>
          </p:cNvPr>
          <p:cNvGrpSpPr/>
          <p:nvPr/>
        </p:nvGrpSpPr>
        <p:grpSpPr>
          <a:xfrm>
            <a:off x="1184216" y="1461906"/>
            <a:ext cx="4820382" cy="731520"/>
            <a:chOff x="1184216" y="1208172"/>
            <a:chExt cx="4820382" cy="731520"/>
          </a:xfrm>
        </p:grpSpPr>
        <p:sp>
          <p:nvSpPr>
            <p:cNvPr id="135" name="Rectangle 134">
              <a:extLst>
                <a:ext uri="{FF2B5EF4-FFF2-40B4-BE49-F238E27FC236}">
                  <a16:creationId xmlns:a16="http://schemas.microsoft.com/office/drawing/2014/main" id="{4557C721-5A23-545E-AD87-4689E0D03062}"/>
                </a:ext>
              </a:extLst>
            </p:cNvPr>
            <p:cNvSpPr/>
            <p:nvPr/>
          </p:nvSpPr>
          <p:spPr>
            <a:xfrm flipH="1" flipV="1">
              <a:off x="1184216" y="1208172"/>
              <a:ext cx="4820382" cy="731520"/>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5DFA0F56-BBFD-DD45-B5C0-87B38C902FCE}"/>
                </a:ext>
              </a:extLst>
            </p:cNvPr>
            <p:cNvSpPr txBox="1"/>
            <p:nvPr/>
          </p:nvSpPr>
          <p:spPr>
            <a:xfrm flipH="1">
              <a:off x="1264557" y="1373543"/>
              <a:ext cx="313560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I woke up at 6 this morning. </a:t>
              </a:r>
            </a:p>
          </p:txBody>
        </p:sp>
      </p:grpSp>
      <p:grpSp>
        <p:nvGrpSpPr>
          <p:cNvPr id="137" name="Group 136">
            <a:extLst>
              <a:ext uri="{FF2B5EF4-FFF2-40B4-BE49-F238E27FC236}">
                <a16:creationId xmlns:a16="http://schemas.microsoft.com/office/drawing/2014/main" id="{7F43C1DF-FEDF-D6CC-17D3-E542DC8A9A75}"/>
              </a:ext>
            </a:extLst>
          </p:cNvPr>
          <p:cNvGrpSpPr/>
          <p:nvPr/>
        </p:nvGrpSpPr>
        <p:grpSpPr>
          <a:xfrm>
            <a:off x="6145148" y="3829290"/>
            <a:ext cx="2088232" cy="2232248"/>
            <a:chOff x="6195948" y="3575556"/>
            <a:chExt cx="2088232" cy="2232248"/>
          </a:xfrm>
        </p:grpSpPr>
        <p:sp>
          <p:nvSpPr>
            <p:cNvPr id="138" name="Diagonal Stripe 137">
              <a:extLst>
                <a:ext uri="{FF2B5EF4-FFF2-40B4-BE49-F238E27FC236}">
                  <a16:creationId xmlns:a16="http://schemas.microsoft.com/office/drawing/2014/main" id="{90F92D31-1D6E-8BD1-F903-8153F913F955}"/>
                </a:ext>
              </a:extLst>
            </p:cNvPr>
            <p:cNvSpPr/>
            <p:nvPr/>
          </p:nvSpPr>
          <p:spPr>
            <a:xfrm>
              <a:off x="6195948" y="3575556"/>
              <a:ext cx="2088232" cy="2232248"/>
            </a:xfrm>
            <a:prstGeom prst="diagStripe">
              <a:avLst/>
            </a:prstGeom>
            <a:gradFill flip="none" rotWithShape="1">
              <a:gsLst>
                <a:gs pos="0">
                  <a:srgbClr val="A5A5A5">
                    <a:lumMod val="50000"/>
                    <a:shade val="30000"/>
                    <a:satMod val="115000"/>
                  </a:srgbClr>
                </a:gs>
                <a:gs pos="50000">
                  <a:srgbClr val="A5A5A5">
                    <a:lumMod val="50000"/>
                    <a:shade val="67500"/>
                    <a:satMod val="115000"/>
                  </a:srgbClr>
                </a:gs>
                <a:gs pos="100000">
                  <a:srgbClr val="A5A5A5">
                    <a:lumMod val="50000"/>
                    <a:shade val="100000"/>
                    <a:satMod val="115000"/>
                  </a:srgbClr>
                </a:gs>
              </a:gsLst>
              <a:lin ang="2700000" scaled="1"/>
              <a:tileRect/>
            </a:grad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Oval 138">
              <a:extLst>
                <a:ext uri="{FF2B5EF4-FFF2-40B4-BE49-F238E27FC236}">
                  <a16:creationId xmlns:a16="http://schemas.microsoft.com/office/drawing/2014/main" id="{182D83E5-E5C9-68F0-77F8-3BE9332F7714}"/>
                </a:ext>
              </a:extLst>
            </p:cNvPr>
            <p:cNvSpPr/>
            <p:nvPr/>
          </p:nvSpPr>
          <p:spPr>
            <a:xfrm>
              <a:off x="6844020" y="4151620"/>
              <a:ext cx="457200" cy="457200"/>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a:t>
              </a:r>
              <a:endParaRPr kumimoji="0" lang="en-SG"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140" name="Group 139">
            <a:extLst>
              <a:ext uri="{FF2B5EF4-FFF2-40B4-BE49-F238E27FC236}">
                <a16:creationId xmlns:a16="http://schemas.microsoft.com/office/drawing/2014/main" id="{6F4B8398-2EF6-86C5-1BEB-998B0462F680}"/>
              </a:ext>
            </a:extLst>
          </p:cNvPr>
          <p:cNvGrpSpPr/>
          <p:nvPr/>
        </p:nvGrpSpPr>
        <p:grpSpPr>
          <a:xfrm>
            <a:off x="3916366" y="3829290"/>
            <a:ext cx="2088232" cy="2232248"/>
            <a:chOff x="3916366" y="3575556"/>
            <a:chExt cx="2088232" cy="2232248"/>
          </a:xfrm>
          <a:solidFill>
            <a:srgbClr val="FFC000"/>
          </a:solidFill>
        </p:grpSpPr>
        <p:sp>
          <p:nvSpPr>
            <p:cNvPr id="141" name="Diagonal Stripe 140">
              <a:extLst>
                <a:ext uri="{FF2B5EF4-FFF2-40B4-BE49-F238E27FC236}">
                  <a16:creationId xmlns:a16="http://schemas.microsoft.com/office/drawing/2014/main" id="{7C2DD65C-0FC6-0010-30A8-D0B6D6F4D5B1}"/>
                </a:ext>
              </a:extLst>
            </p:cNvPr>
            <p:cNvSpPr/>
            <p:nvPr/>
          </p:nvSpPr>
          <p:spPr>
            <a:xfrm flipH="1">
              <a:off x="3916366" y="3575556"/>
              <a:ext cx="2088232" cy="2232248"/>
            </a:xfrm>
            <a:prstGeom prst="diagStripe">
              <a:avLst/>
            </a:prstGeom>
            <a:grp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Oval 141">
              <a:extLst>
                <a:ext uri="{FF2B5EF4-FFF2-40B4-BE49-F238E27FC236}">
                  <a16:creationId xmlns:a16="http://schemas.microsoft.com/office/drawing/2014/main" id="{31D47852-0527-CC53-8AE8-2FCBF30C8CD6}"/>
                </a:ext>
              </a:extLst>
            </p:cNvPr>
            <p:cNvSpPr/>
            <p:nvPr/>
          </p:nvSpPr>
          <p:spPr>
            <a:xfrm flipH="1">
              <a:off x="4899326" y="4151620"/>
              <a:ext cx="457200" cy="457200"/>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3</a:t>
              </a:r>
              <a:endParaRPr kumimoji="0" lang="en-SG"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143" name="Group 142">
            <a:extLst>
              <a:ext uri="{FF2B5EF4-FFF2-40B4-BE49-F238E27FC236}">
                <a16:creationId xmlns:a16="http://schemas.microsoft.com/office/drawing/2014/main" id="{CF7291A7-5CBE-D38D-CBE7-89CA23EE5DFF}"/>
              </a:ext>
            </a:extLst>
          </p:cNvPr>
          <p:cNvGrpSpPr/>
          <p:nvPr/>
        </p:nvGrpSpPr>
        <p:grpSpPr>
          <a:xfrm>
            <a:off x="3916366" y="1473346"/>
            <a:ext cx="2088232" cy="2232248"/>
            <a:chOff x="3916366" y="1219612"/>
            <a:chExt cx="2088232" cy="2232248"/>
          </a:xfrm>
        </p:grpSpPr>
        <p:sp>
          <p:nvSpPr>
            <p:cNvPr id="144" name="Diagonal Stripe 143">
              <a:extLst>
                <a:ext uri="{FF2B5EF4-FFF2-40B4-BE49-F238E27FC236}">
                  <a16:creationId xmlns:a16="http://schemas.microsoft.com/office/drawing/2014/main" id="{9C22EE41-88CC-C4F8-3919-33C0CF475997}"/>
                </a:ext>
              </a:extLst>
            </p:cNvPr>
            <p:cNvSpPr/>
            <p:nvPr/>
          </p:nvSpPr>
          <p:spPr>
            <a:xfrm flipH="1" flipV="1">
              <a:off x="3916366" y="1219612"/>
              <a:ext cx="2088232" cy="2232248"/>
            </a:xfrm>
            <a:prstGeom prst="diagStripe">
              <a:avLst/>
            </a:prstGeom>
            <a:gradFill flip="none" rotWithShape="1">
              <a:gsLst>
                <a:gs pos="0">
                  <a:srgbClr val="ED7D31">
                    <a:lumMod val="75000"/>
                    <a:shade val="30000"/>
                    <a:satMod val="115000"/>
                  </a:srgbClr>
                </a:gs>
                <a:gs pos="50000">
                  <a:srgbClr val="ED7D31">
                    <a:lumMod val="75000"/>
                    <a:shade val="67500"/>
                    <a:satMod val="115000"/>
                  </a:srgbClr>
                </a:gs>
                <a:gs pos="100000">
                  <a:srgbClr val="ED7D31">
                    <a:lumMod val="75000"/>
                    <a:shade val="100000"/>
                    <a:satMod val="115000"/>
                  </a:srgbClr>
                </a:gs>
              </a:gsLst>
              <a:lin ang="2700000" scaled="1"/>
              <a:tileRect/>
            </a:grad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Oval 144">
              <a:extLst>
                <a:ext uri="{FF2B5EF4-FFF2-40B4-BE49-F238E27FC236}">
                  <a16:creationId xmlns:a16="http://schemas.microsoft.com/office/drawing/2014/main" id="{98CBB496-701F-A97E-850D-364652DB2E69}"/>
                </a:ext>
              </a:extLst>
            </p:cNvPr>
            <p:cNvSpPr/>
            <p:nvPr/>
          </p:nvSpPr>
          <p:spPr>
            <a:xfrm flipH="1">
              <a:off x="4899326" y="2418596"/>
              <a:ext cx="457200" cy="457200"/>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1</a:t>
              </a:r>
              <a:endParaRPr kumimoji="0" lang="en-SG"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sp>
        <p:nvSpPr>
          <p:cNvPr id="146" name="Google Shape;162;p6">
            <a:extLst>
              <a:ext uri="{FF2B5EF4-FFF2-40B4-BE49-F238E27FC236}">
                <a16:creationId xmlns:a16="http://schemas.microsoft.com/office/drawing/2014/main" id="{4FA57186-6DC1-60C7-37E1-AFD5BE694D59}"/>
              </a:ext>
            </a:extLst>
          </p:cNvPr>
          <p:cNvSpPr txBox="1">
            <a:spLocks noGrp="1"/>
          </p:cNvSpPr>
          <p:nvPr>
            <p:ph type="title"/>
          </p:nvPr>
        </p:nvSpPr>
        <p:spPr>
          <a:xfrm>
            <a:off x="1466856" y="130406"/>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600"/>
              <a:buFont typeface="Calibri"/>
              <a:buNone/>
            </a:pPr>
            <a:r>
              <a:rPr lang="en-US" dirty="0"/>
              <a:t>Listen and Enjoy!</a:t>
            </a:r>
            <a:endParaRPr dirty="0"/>
          </a:p>
        </p:txBody>
      </p:sp>
      <p:pic>
        <p:nvPicPr>
          <p:cNvPr id="149" name="Audio 38">
            <a:hlinkClick r:id="" action="ppaction://media"/>
            <a:extLst>
              <a:ext uri="{FF2B5EF4-FFF2-40B4-BE49-F238E27FC236}">
                <a16:creationId xmlns:a16="http://schemas.microsoft.com/office/drawing/2014/main" id="{1D4E26AE-B4FC-90A7-3472-897F0FF65B37}"/>
              </a:ext>
            </a:extLst>
          </p:cNvPr>
          <p:cNvPicPr>
            <a:picLocks noChangeAspect="1"/>
          </p:cNvPicPr>
          <p:nvPr>
            <a:audioFile r:link="rId1"/>
            <p:extLst>
              <p:ext uri="{DAA4B4D4-6D71-4841-9C94-3DE7FCFB9230}">
                <p14:media xmlns:p14="http://schemas.microsoft.com/office/powerpoint/2010/main" r:embed="rId2">
                  <p14:trim st="4000"/>
                </p14:media>
              </p:ext>
            </p:extLst>
          </p:nvPr>
        </p:nvPicPr>
        <p:blipFill>
          <a:blip r:embed="rId6"/>
          <a:srcRect l="-118750" t="-118750" r="-118750" b="-118750"/>
          <a:stretch>
            <a:fillRect/>
          </a:stretch>
        </p:blipFill>
        <p:spPr>
          <a:xfrm>
            <a:off x="-323505" y="-552362"/>
            <a:ext cx="2026902" cy="2026902"/>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149"/>
                                        </p:tgtEl>
                                      </p:cBhvr>
                                    </p:cmd>
                                  </p:childTnLst>
                                </p:cTn>
                              </p:par>
                              <p:par>
                                <p:cTn id="7" presetID="22" presetClass="entr" presetSubtype="1" fill="hold" nodeType="withEffect">
                                  <p:stCondLst>
                                    <p:cond delay="0"/>
                                  </p:stCondLst>
                                  <p:childTnLst>
                                    <p:set>
                                      <p:cBhvr>
                                        <p:cTn id="8" dur="1" fill="hold">
                                          <p:stCondLst>
                                            <p:cond delay="0"/>
                                          </p:stCondLst>
                                        </p:cTn>
                                        <p:tgtEl>
                                          <p:spTgt spid="143"/>
                                        </p:tgtEl>
                                        <p:attrNameLst>
                                          <p:attrName>style.visibility</p:attrName>
                                        </p:attrNameLst>
                                      </p:cBhvr>
                                      <p:to>
                                        <p:strVal val="visible"/>
                                      </p:to>
                                    </p:set>
                                    <p:animEffect transition="in" filter="wipe(up)">
                                      <p:cBhvr>
                                        <p:cTn id="9" dur="1000"/>
                                        <p:tgtEl>
                                          <p:spTgt spid="143"/>
                                        </p:tgtEl>
                                      </p:cBhvr>
                                    </p:animEffect>
                                  </p:childTnLst>
                                </p:cTn>
                              </p:par>
                              <p:par>
                                <p:cTn id="10" presetID="22" presetClass="entr" presetSubtype="2" fill="hold" nodeType="with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wipe(right)">
                                      <p:cBhvr>
                                        <p:cTn id="12" dur="1000"/>
                                        <p:tgtEl>
                                          <p:spTgt spid="134"/>
                                        </p:tgtEl>
                                      </p:cBhvr>
                                    </p:animEffect>
                                  </p:childTnLst>
                                </p:cTn>
                              </p:par>
                              <p:par>
                                <p:cTn id="13" presetID="22" presetClass="entr" presetSubtype="2" fill="hold" nodeType="withEffect">
                                  <p:stCondLst>
                                    <p:cond delay="4000"/>
                                  </p:stCondLst>
                                  <p:childTnLst>
                                    <p:set>
                                      <p:cBhvr>
                                        <p:cTn id="14" dur="1" fill="hold">
                                          <p:stCondLst>
                                            <p:cond delay="0"/>
                                          </p:stCondLst>
                                        </p:cTn>
                                        <p:tgtEl>
                                          <p:spTgt spid="131"/>
                                        </p:tgtEl>
                                        <p:attrNameLst>
                                          <p:attrName>style.visibility</p:attrName>
                                        </p:attrNameLst>
                                      </p:cBhvr>
                                      <p:to>
                                        <p:strVal val="visible"/>
                                      </p:to>
                                    </p:set>
                                    <p:animEffect transition="in" filter="wipe(right)">
                                      <p:cBhvr>
                                        <p:cTn id="15" dur="1000"/>
                                        <p:tgtEl>
                                          <p:spTgt spid="131"/>
                                        </p:tgtEl>
                                      </p:cBhvr>
                                    </p:animEffect>
                                  </p:childTnLst>
                                </p:cTn>
                              </p:par>
                              <p:par>
                                <p:cTn id="16" presetID="22" presetClass="entr" presetSubtype="2" fill="hold" nodeType="withEffect">
                                  <p:stCondLst>
                                    <p:cond delay="7500"/>
                                  </p:stCondLst>
                                  <p:childTnLst>
                                    <p:set>
                                      <p:cBhvr>
                                        <p:cTn id="17" dur="1" fill="hold">
                                          <p:stCondLst>
                                            <p:cond delay="0"/>
                                          </p:stCondLst>
                                        </p:cTn>
                                        <p:tgtEl>
                                          <p:spTgt spid="128"/>
                                        </p:tgtEl>
                                        <p:attrNameLst>
                                          <p:attrName>style.visibility</p:attrName>
                                        </p:attrNameLst>
                                      </p:cBhvr>
                                      <p:to>
                                        <p:strVal val="visible"/>
                                      </p:to>
                                    </p:set>
                                    <p:animEffect transition="in" filter="wipe(right)">
                                      <p:cBhvr>
                                        <p:cTn id="18" dur="1000"/>
                                        <p:tgtEl>
                                          <p:spTgt spid="128"/>
                                        </p:tgtEl>
                                      </p:cBhvr>
                                    </p:animEffect>
                                  </p:childTnLst>
                                </p:cTn>
                              </p:par>
                              <p:par>
                                <p:cTn id="19" presetID="22" presetClass="entr" presetSubtype="1" fill="hold" nodeType="withEffect">
                                  <p:stCondLst>
                                    <p:cond delay="1300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1000"/>
                                        <p:tgtEl>
                                          <p:spTgt spid="29"/>
                                        </p:tgtEl>
                                      </p:cBhvr>
                                    </p:animEffect>
                                  </p:childTnLst>
                                </p:cTn>
                              </p:par>
                              <p:par>
                                <p:cTn id="22" presetID="22" presetClass="entr" presetSubtype="8" fill="hold" nodeType="withEffect">
                                  <p:stCondLst>
                                    <p:cond delay="1300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par>
                                <p:cTn id="25" presetID="22" presetClass="entr" presetSubtype="8" fill="hold" nodeType="withEffect">
                                  <p:stCondLst>
                                    <p:cond delay="1700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par>
                                <p:cTn id="28" presetID="22" presetClass="entr" presetSubtype="8" fill="hold" nodeType="withEffect">
                                  <p:stCondLst>
                                    <p:cond delay="2150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1000"/>
                                        <p:tgtEl>
                                          <p:spTgt spid="2"/>
                                        </p:tgtEl>
                                      </p:cBhvr>
                                    </p:animEffect>
                                  </p:childTnLst>
                                </p:cTn>
                              </p:par>
                              <p:par>
                                <p:cTn id="31" presetID="22" presetClass="entr" presetSubtype="1" fill="hold" nodeType="withEffect">
                                  <p:stCondLst>
                                    <p:cond delay="28500"/>
                                  </p:stCondLst>
                                  <p:childTnLst>
                                    <p:set>
                                      <p:cBhvr>
                                        <p:cTn id="32" dur="1" fill="hold">
                                          <p:stCondLst>
                                            <p:cond delay="0"/>
                                          </p:stCondLst>
                                        </p:cTn>
                                        <p:tgtEl>
                                          <p:spTgt spid="140"/>
                                        </p:tgtEl>
                                        <p:attrNameLst>
                                          <p:attrName>style.visibility</p:attrName>
                                        </p:attrNameLst>
                                      </p:cBhvr>
                                      <p:to>
                                        <p:strVal val="visible"/>
                                      </p:to>
                                    </p:set>
                                    <p:animEffect transition="in" filter="wipe(up)">
                                      <p:cBhvr>
                                        <p:cTn id="33" dur="1000"/>
                                        <p:tgtEl>
                                          <p:spTgt spid="140"/>
                                        </p:tgtEl>
                                      </p:cBhvr>
                                    </p:animEffect>
                                  </p:childTnLst>
                                </p:cTn>
                              </p:par>
                              <p:par>
                                <p:cTn id="34" presetID="22" presetClass="entr" presetSubtype="2" fill="hold" nodeType="withEffect">
                                  <p:stCondLst>
                                    <p:cond delay="28500"/>
                                  </p:stCondLst>
                                  <p:childTnLst>
                                    <p:set>
                                      <p:cBhvr>
                                        <p:cTn id="35" dur="1" fill="hold">
                                          <p:stCondLst>
                                            <p:cond delay="0"/>
                                          </p:stCondLst>
                                        </p:cTn>
                                        <p:tgtEl>
                                          <p:spTgt spid="20"/>
                                        </p:tgtEl>
                                        <p:attrNameLst>
                                          <p:attrName>style.visibility</p:attrName>
                                        </p:attrNameLst>
                                      </p:cBhvr>
                                      <p:to>
                                        <p:strVal val="visible"/>
                                      </p:to>
                                    </p:set>
                                    <p:animEffect transition="in" filter="wipe(right)">
                                      <p:cBhvr>
                                        <p:cTn id="36" dur="1000"/>
                                        <p:tgtEl>
                                          <p:spTgt spid="20"/>
                                        </p:tgtEl>
                                      </p:cBhvr>
                                    </p:animEffect>
                                  </p:childTnLst>
                                </p:cTn>
                              </p:par>
                              <p:par>
                                <p:cTn id="37" presetID="22" presetClass="entr" presetSubtype="2" fill="hold" nodeType="withEffect">
                                  <p:stCondLst>
                                    <p:cond delay="3400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1000"/>
                                        <p:tgtEl>
                                          <p:spTgt spid="23"/>
                                        </p:tgtEl>
                                      </p:cBhvr>
                                    </p:animEffect>
                                  </p:childTnLst>
                                </p:cTn>
                              </p:par>
                              <p:par>
                                <p:cTn id="40" presetID="22" presetClass="entr" presetSubtype="2" fill="hold" nodeType="withEffect">
                                  <p:stCondLst>
                                    <p:cond delay="39000"/>
                                  </p:stCondLst>
                                  <p:childTnLst>
                                    <p:set>
                                      <p:cBhvr>
                                        <p:cTn id="41" dur="1" fill="hold">
                                          <p:stCondLst>
                                            <p:cond delay="0"/>
                                          </p:stCondLst>
                                        </p:cTn>
                                        <p:tgtEl>
                                          <p:spTgt spid="26"/>
                                        </p:tgtEl>
                                        <p:attrNameLst>
                                          <p:attrName>style.visibility</p:attrName>
                                        </p:attrNameLst>
                                      </p:cBhvr>
                                      <p:to>
                                        <p:strVal val="visible"/>
                                      </p:to>
                                    </p:set>
                                    <p:animEffect transition="in" filter="wipe(right)">
                                      <p:cBhvr>
                                        <p:cTn id="42" dur="1000"/>
                                        <p:tgtEl>
                                          <p:spTgt spid="26"/>
                                        </p:tgtEl>
                                      </p:cBhvr>
                                    </p:animEffect>
                                  </p:childTnLst>
                                </p:cTn>
                              </p:par>
                              <p:par>
                                <p:cTn id="43" presetID="22" presetClass="entr" presetSubtype="1" fill="hold" nodeType="withEffect">
                                  <p:stCondLst>
                                    <p:cond delay="46500"/>
                                  </p:stCondLst>
                                  <p:childTnLst>
                                    <p:set>
                                      <p:cBhvr>
                                        <p:cTn id="44" dur="1" fill="hold">
                                          <p:stCondLst>
                                            <p:cond delay="0"/>
                                          </p:stCondLst>
                                        </p:cTn>
                                        <p:tgtEl>
                                          <p:spTgt spid="137"/>
                                        </p:tgtEl>
                                        <p:attrNameLst>
                                          <p:attrName>style.visibility</p:attrName>
                                        </p:attrNameLst>
                                      </p:cBhvr>
                                      <p:to>
                                        <p:strVal val="visible"/>
                                      </p:to>
                                    </p:set>
                                    <p:animEffect transition="in" filter="wipe(up)">
                                      <p:cBhvr>
                                        <p:cTn id="45" dur="1000"/>
                                        <p:tgtEl>
                                          <p:spTgt spid="137"/>
                                        </p:tgtEl>
                                      </p:cBhvr>
                                    </p:animEffect>
                                  </p:childTnLst>
                                </p:cTn>
                              </p:par>
                              <p:par>
                                <p:cTn id="46" presetID="22" presetClass="entr" presetSubtype="8" fill="hold" nodeType="withEffect">
                                  <p:stCondLst>
                                    <p:cond delay="4650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1000"/>
                                        <p:tgtEl>
                                          <p:spTgt spid="11"/>
                                        </p:tgtEl>
                                      </p:cBhvr>
                                    </p:animEffect>
                                  </p:childTnLst>
                                </p:cTn>
                              </p:par>
                              <p:par>
                                <p:cTn id="49" presetID="22" presetClass="entr" presetSubtype="8" fill="hold" nodeType="withEffect">
                                  <p:stCondLst>
                                    <p:cond delay="5150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1000"/>
                                        <p:tgtEl>
                                          <p:spTgt spid="14"/>
                                        </p:tgtEl>
                                      </p:cBhvr>
                                    </p:animEffect>
                                  </p:childTnLst>
                                </p:cTn>
                              </p:par>
                              <p:par>
                                <p:cTn id="52" presetID="22" presetClass="entr" presetSubtype="8" fill="hold" nodeType="withEffect">
                                  <p:stCondLst>
                                    <p:cond delay="5700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5" fill="hold" display="0">
                  <p:stCondLst>
                    <p:cond delay="indefinite"/>
                  </p:stCondLst>
                  <p:endCondLst>
                    <p:cond evt="onStopAudio" delay="0">
                      <p:tgtEl>
                        <p:sldTgt/>
                      </p:tgtEl>
                    </p:cond>
                  </p:endCondLst>
                </p:cTn>
                <p:tgtEl>
                  <p:spTgt spid="14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9" name="Picture 148">
            <a:extLst>
              <a:ext uri="{FF2B5EF4-FFF2-40B4-BE49-F238E27FC236}">
                <a16:creationId xmlns:a16="http://schemas.microsoft.com/office/drawing/2014/main" id="{7730D0E0-033C-026C-BA1D-745021480451}"/>
              </a:ext>
            </a:extLst>
          </p:cNvPr>
          <p:cNvPicPr>
            <a:picLocks noChangeAspect="1"/>
          </p:cNvPicPr>
          <p:nvPr/>
        </p:nvPicPr>
        <p:blipFill>
          <a:blip r:embed="rId3"/>
          <a:stretch>
            <a:fillRect/>
          </a:stretch>
        </p:blipFill>
        <p:spPr>
          <a:xfrm>
            <a:off x="3975782" y="2137552"/>
            <a:ext cx="4279763" cy="2402032"/>
          </a:xfrm>
          <a:prstGeom prst="rect">
            <a:avLst/>
          </a:prstGeom>
        </p:spPr>
      </p:pic>
      <p:grpSp>
        <p:nvGrpSpPr>
          <p:cNvPr id="4" name="Group 3">
            <a:extLst>
              <a:ext uri="{FF2B5EF4-FFF2-40B4-BE49-F238E27FC236}">
                <a16:creationId xmlns:a16="http://schemas.microsoft.com/office/drawing/2014/main" id="{EB70C049-D1EC-05BF-0031-B33944AF3F5E}"/>
              </a:ext>
            </a:extLst>
          </p:cNvPr>
          <p:cNvGrpSpPr/>
          <p:nvPr/>
        </p:nvGrpSpPr>
        <p:grpSpPr>
          <a:xfrm>
            <a:off x="7370669" y="2566541"/>
            <a:ext cx="3594861" cy="731520"/>
            <a:chOff x="7421469" y="2730500"/>
            <a:chExt cx="3594861" cy="731520"/>
          </a:xfrm>
        </p:grpSpPr>
        <p:sp>
          <p:nvSpPr>
            <p:cNvPr id="5" name="Rectangle 4">
              <a:extLst>
                <a:ext uri="{FF2B5EF4-FFF2-40B4-BE49-F238E27FC236}">
                  <a16:creationId xmlns:a16="http://schemas.microsoft.com/office/drawing/2014/main" id="{6F55E224-3912-48BA-8BA9-203FDE2DFC29}"/>
                </a:ext>
              </a:extLst>
            </p:cNvPr>
            <p:cNvSpPr/>
            <p:nvPr/>
          </p:nvSpPr>
          <p:spPr>
            <a:xfrm flipV="1">
              <a:off x="7421469" y="2730500"/>
              <a:ext cx="3594861" cy="73152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D5C8D43-00DB-4594-1FC9-0D8E7DAB2F95}"/>
                </a:ext>
              </a:extLst>
            </p:cNvPr>
            <p:cNvSpPr txBox="1"/>
            <p:nvPr/>
          </p:nvSpPr>
          <p:spPr>
            <a:xfrm>
              <a:off x="7863840" y="2753608"/>
              <a:ext cx="3081158"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Such a pleasure it was to hear the birds chirping!</a:t>
              </a:r>
            </a:p>
          </p:txBody>
        </p:sp>
      </p:grpSp>
      <p:grpSp>
        <p:nvGrpSpPr>
          <p:cNvPr id="7" name="Group 6">
            <a:extLst>
              <a:ext uri="{FF2B5EF4-FFF2-40B4-BE49-F238E27FC236}">
                <a16:creationId xmlns:a16="http://schemas.microsoft.com/office/drawing/2014/main" id="{01ABD16E-B497-BCE8-A2F1-3271ACDD529D}"/>
              </a:ext>
            </a:extLst>
          </p:cNvPr>
          <p:cNvGrpSpPr/>
          <p:nvPr/>
        </p:nvGrpSpPr>
        <p:grpSpPr>
          <a:xfrm>
            <a:off x="6717058" y="1800297"/>
            <a:ext cx="4248472" cy="731520"/>
            <a:chOff x="6767858" y="1964256"/>
            <a:chExt cx="4248472" cy="731520"/>
          </a:xfrm>
        </p:grpSpPr>
        <p:sp>
          <p:nvSpPr>
            <p:cNvPr id="8" name="Rectangle 7">
              <a:extLst>
                <a:ext uri="{FF2B5EF4-FFF2-40B4-BE49-F238E27FC236}">
                  <a16:creationId xmlns:a16="http://schemas.microsoft.com/office/drawing/2014/main" id="{0FECBEB7-A3DC-880F-AD7E-FDFA3D7E3199}"/>
                </a:ext>
              </a:extLst>
            </p:cNvPr>
            <p:cNvSpPr/>
            <p:nvPr/>
          </p:nvSpPr>
          <p:spPr>
            <a:xfrm flipV="1">
              <a:off x="6767858" y="1964256"/>
              <a:ext cx="4248472" cy="73152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5EC9FB8-2EE8-8402-A7EE-A921A451A367}"/>
                </a:ext>
              </a:extLst>
            </p:cNvPr>
            <p:cNvSpPr txBox="1"/>
            <p:nvPr/>
          </p:nvSpPr>
          <p:spPr>
            <a:xfrm>
              <a:off x="7525772" y="1969995"/>
              <a:ext cx="3419225"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What a lovely sight </a:t>
              </a:r>
              <a:r>
                <a:rPr lang="en-US" sz="2000" kern="1200" dirty="0">
                  <a:solidFill>
                    <a:prstClr val="black"/>
                  </a:solidFill>
                  <a:latin typeface="Calibri" panose="020F0502020204030204"/>
                  <a:ea typeface="+mn-ea"/>
                  <a:cs typeface="Adobe Devanagari" panose="02040503050201020203" pitchFamily="18" charset="0"/>
                </a:rPr>
                <a:t>the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 rising sun was!</a:t>
              </a:r>
            </a:p>
          </p:txBody>
        </p:sp>
      </p:grpSp>
      <p:grpSp>
        <p:nvGrpSpPr>
          <p:cNvPr id="10" name="Group 9">
            <a:extLst>
              <a:ext uri="{FF2B5EF4-FFF2-40B4-BE49-F238E27FC236}">
                <a16:creationId xmlns:a16="http://schemas.microsoft.com/office/drawing/2014/main" id="{C4D0E4EC-792A-8D2D-A619-9BCE238ABA9A}"/>
              </a:ext>
            </a:extLst>
          </p:cNvPr>
          <p:cNvGrpSpPr/>
          <p:nvPr/>
        </p:nvGrpSpPr>
        <p:grpSpPr>
          <a:xfrm>
            <a:off x="6145148" y="1044213"/>
            <a:ext cx="4820382" cy="731520"/>
            <a:chOff x="6195948" y="1208172"/>
            <a:chExt cx="4820382" cy="731520"/>
          </a:xfrm>
        </p:grpSpPr>
        <p:sp>
          <p:nvSpPr>
            <p:cNvPr id="11" name="Rectangle 10">
              <a:extLst>
                <a:ext uri="{FF2B5EF4-FFF2-40B4-BE49-F238E27FC236}">
                  <a16:creationId xmlns:a16="http://schemas.microsoft.com/office/drawing/2014/main" id="{41F994D0-0A62-A735-4ED0-7868F6009638}"/>
                </a:ext>
              </a:extLst>
            </p:cNvPr>
            <p:cNvSpPr/>
            <p:nvPr/>
          </p:nvSpPr>
          <p:spPr>
            <a:xfrm flipV="1">
              <a:off x="6195948" y="1208172"/>
              <a:ext cx="4820382" cy="73152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6F320C7-0E72-C994-1520-5EA1553E2501}"/>
                </a:ext>
              </a:extLst>
            </p:cNvPr>
            <p:cNvSpPr txBox="1"/>
            <p:nvPr/>
          </p:nvSpPr>
          <p:spPr>
            <a:xfrm>
              <a:off x="7421469" y="1373543"/>
              <a:ext cx="3523529" cy="400110"/>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Oh, I woke up at 6 this morning!</a:t>
              </a:r>
            </a:p>
          </p:txBody>
        </p:sp>
      </p:grpSp>
      <p:grpSp>
        <p:nvGrpSpPr>
          <p:cNvPr id="13" name="Group 12">
            <a:extLst>
              <a:ext uri="{FF2B5EF4-FFF2-40B4-BE49-F238E27FC236}">
                <a16:creationId xmlns:a16="http://schemas.microsoft.com/office/drawing/2014/main" id="{6B997853-559E-47F8-6060-630B1BA4D4BD}"/>
              </a:ext>
            </a:extLst>
          </p:cNvPr>
          <p:cNvGrpSpPr/>
          <p:nvPr/>
        </p:nvGrpSpPr>
        <p:grpSpPr>
          <a:xfrm>
            <a:off x="7370669" y="3411597"/>
            <a:ext cx="3594861" cy="731520"/>
            <a:chOff x="7421469" y="3575556"/>
            <a:chExt cx="3594861" cy="731520"/>
          </a:xfrm>
        </p:grpSpPr>
        <p:sp>
          <p:nvSpPr>
            <p:cNvPr id="14" name="Rectangle 13">
              <a:extLst>
                <a:ext uri="{FF2B5EF4-FFF2-40B4-BE49-F238E27FC236}">
                  <a16:creationId xmlns:a16="http://schemas.microsoft.com/office/drawing/2014/main" id="{073F8DB6-282D-B333-66D7-26AC9E9409B2}"/>
                </a:ext>
              </a:extLst>
            </p:cNvPr>
            <p:cNvSpPr/>
            <p:nvPr/>
          </p:nvSpPr>
          <p:spPr>
            <a:xfrm>
              <a:off x="7421469" y="3575556"/>
              <a:ext cx="3594861" cy="731520"/>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698574F-19DC-673E-4A9C-0DA469A57590}"/>
                </a:ext>
              </a:extLst>
            </p:cNvPr>
            <p:cNvSpPr txBox="1"/>
            <p:nvPr/>
          </p:nvSpPr>
          <p:spPr>
            <a:xfrm>
              <a:off x="8284180" y="3599190"/>
              <a:ext cx="2660818"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Try to wake up at 6 in the morning.</a:t>
              </a:r>
            </a:p>
          </p:txBody>
        </p:sp>
      </p:grpSp>
      <p:grpSp>
        <p:nvGrpSpPr>
          <p:cNvPr id="16" name="Group 15">
            <a:extLst>
              <a:ext uri="{FF2B5EF4-FFF2-40B4-BE49-F238E27FC236}">
                <a16:creationId xmlns:a16="http://schemas.microsoft.com/office/drawing/2014/main" id="{5B68C3A2-4F8C-B2B7-CA37-536270D6315F}"/>
              </a:ext>
            </a:extLst>
          </p:cNvPr>
          <p:cNvGrpSpPr/>
          <p:nvPr/>
        </p:nvGrpSpPr>
        <p:grpSpPr>
          <a:xfrm>
            <a:off x="6717058" y="4167681"/>
            <a:ext cx="4248472" cy="731520"/>
            <a:chOff x="6767858" y="4331640"/>
            <a:chExt cx="4248472" cy="731520"/>
          </a:xfrm>
        </p:grpSpPr>
        <p:sp>
          <p:nvSpPr>
            <p:cNvPr id="17" name="Rectangle 16">
              <a:extLst>
                <a:ext uri="{FF2B5EF4-FFF2-40B4-BE49-F238E27FC236}">
                  <a16:creationId xmlns:a16="http://schemas.microsoft.com/office/drawing/2014/main" id="{991C6DDF-C58A-2D84-6E75-363A0E024379}"/>
                </a:ext>
              </a:extLst>
            </p:cNvPr>
            <p:cNvSpPr/>
            <p:nvPr/>
          </p:nvSpPr>
          <p:spPr>
            <a:xfrm>
              <a:off x="6767858" y="4331640"/>
              <a:ext cx="4248472" cy="731520"/>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ECB2EE6-B84C-16F1-459B-926398E6B513}"/>
                </a:ext>
              </a:extLst>
            </p:cNvPr>
            <p:cNvSpPr txBox="1"/>
            <p:nvPr/>
          </p:nvSpPr>
          <p:spPr>
            <a:xfrm>
              <a:off x="7541725" y="4343457"/>
              <a:ext cx="3403272"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You should enjoy the lovely sight of the sun rising.</a:t>
              </a:r>
            </a:p>
          </p:txBody>
        </p:sp>
      </p:grpSp>
      <p:grpSp>
        <p:nvGrpSpPr>
          <p:cNvPr id="19" name="Group 18">
            <a:extLst>
              <a:ext uri="{FF2B5EF4-FFF2-40B4-BE49-F238E27FC236}">
                <a16:creationId xmlns:a16="http://schemas.microsoft.com/office/drawing/2014/main" id="{A9D9375B-B8D9-01E8-3A72-A45CD060C8AF}"/>
              </a:ext>
            </a:extLst>
          </p:cNvPr>
          <p:cNvGrpSpPr/>
          <p:nvPr/>
        </p:nvGrpSpPr>
        <p:grpSpPr>
          <a:xfrm>
            <a:off x="6145148" y="4923765"/>
            <a:ext cx="4820382" cy="734913"/>
            <a:chOff x="6195948" y="5087724"/>
            <a:chExt cx="4820382" cy="734913"/>
          </a:xfrm>
        </p:grpSpPr>
        <p:sp>
          <p:nvSpPr>
            <p:cNvPr id="20" name="Rectangle 19">
              <a:extLst>
                <a:ext uri="{FF2B5EF4-FFF2-40B4-BE49-F238E27FC236}">
                  <a16:creationId xmlns:a16="http://schemas.microsoft.com/office/drawing/2014/main" id="{9CDD0054-6C11-AABD-E51B-A1E6020CFF61}"/>
                </a:ext>
              </a:extLst>
            </p:cNvPr>
            <p:cNvSpPr/>
            <p:nvPr/>
          </p:nvSpPr>
          <p:spPr>
            <a:xfrm>
              <a:off x="6195948" y="5087724"/>
              <a:ext cx="4820382" cy="731520"/>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80FC308-00D6-E61A-D264-D977F65E06A7}"/>
                </a:ext>
              </a:extLst>
            </p:cNvPr>
            <p:cNvSpPr txBox="1"/>
            <p:nvPr/>
          </p:nvSpPr>
          <p:spPr>
            <a:xfrm>
              <a:off x="7301220" y="5114751"/>
              <a:ext cx="3643778"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Do not miss the pleasure of hearing the birds chirping. </a:t>
              </a:r>
            </a:p>
          </p:txBody>
        </p:sp>
      </p:grpSp>
      <p:grpSp>
        <p:nvGrpSpPr>
          <p:cNvPr id="22" name="Group 21">
            <a:extLst>
              <a:ext uri="{FF2B5EF4-FFF2-40B4-BE49-F238E27FC236}">
                <a16:creationId xmlns:a16="http://schemas.microsoft.com/office/drawing/2014/main" id="{4197AE04-A430-3C7E-4F97-61E183F5C5B1}"/>
              </a:ext>
            </a:extLst>
          </p:cNvPr>
          <p:cNvGrpSpPr/>
          <p:nvPr/>
        </p:nvGrpSpPr>
        <p:grpSpPr>
          <a:xfrm>
            <a:off x="1175587" y="3405247"/>
            <a:ext cx="3603490" cy="731520"/>
            <a:chOff x="1175587" y="3569206"/>
            <a:chExt cx="3603490" cy="731520"/>
          </a:xfrm>
        </p:grpSpPr>
        <p:sp>
          <p:nvSpPr>
            <p:cNvPr id="23" name="Rectangle 22">
              <a:extLst>
                <a:ext uri="{FF2B5EF4-FFF2-40B4-BE49-F238E27FC236}">
                  <a16:creationId xmlns:a16="http://schemas.microsoft.com/office/drawing/2014/main" id="{19647309-786A-DCD9-6F7E-E857CDC51045}"/>
                </a:ext>
              </a:extLst>
            </p:cNvPr>
            <p:cNvSpPr/>
            <p:nvPr/>
          </p:nvSpPr>
          <p:spPr>
            <a:xfrm flipH="1">
              <a:off x="1184216" y="3569206"/>
              <a:ext cx="3594861" cy="73152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B48ABC2-E36C-3FD8-3F50-4D34E69BB14F}"/>
                </a:ext>
              </a:extLst>
            </p:cNvPr>
            <p:cNvSpPr txBox="1"/>
            <p:nvPr/>
          </p:nvSpPr>
          <p:spPr>
            <a:xfrm flipH="1">
              <a:off x="1175587" y="3588640"/>
              <a:ext cx="3030696"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Can you believe that I woke up at 6 in the morning?</a:t>
              </a:r>
            </a:p>
          </p:txBody>
        </p:sp>
      </p:grpSp>
      <p:grpSp>
        <p:nvGrpSpPr>
          <p:cNvPr id="25" name="Group 24">
            <a:extLst>
              <a:ext uri="{FF2B5EF4-FFF2-40B4-BE49-F238E27FC236}">
                <a16:creationId xmlns:a16="http://schemas.microsoft.com/office/drawing/2014/main" id="{0E02E276-176D-ED62-C6F8-9109D2DDCE70}"/>
              </a:ext>
            </a:extLst>
          </p:cNvPr>
          <p:cNvGrpSpPr/>
          <p:nvPr/>
        </p:nvGrpSpPr>
        <p:grpSpPr>
          <a:xfrm>
            <a:off x="1184216" y="4167681"/>
            <a:ext cx="4248472" cy="731520"/>
            <a:chOff x="1184216" y="4331640"/>
            <a:chExt cx="4248472" cy="731520"/>
          </a:xfrm>
        </p:grpSpPr>
        <p:sp>
          <p:nvSpPr>
            <p:cNvPr id="26" name="Rectangle 25">
              <a:extLst>
                <a:ext uri="{FF2B5EF4-FFF2-40B4-BE49-F238E27FC236}">
                  <a16:creationId xmlns:a16="http://schemas.microsoft.com/office/drawing/2014/main" id="{AB0EC80D-CF59-06E8-22D9-DE2EA04EAF15}"/>
                </a:ext>
              </a:extLst>
            </p:cNvPr>
            <p:cNvSpPr/>
            <p:nvPr/>
          </p:nvSpPr>
          <p:spPr>
            <a:xfrm flipH="1">
              <a:off x="1184216" y="4331640"/>
              <a:ext cx="4248472" cy="73152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8C045B2-9F79-82D2-FA31-9F359714D1DC}"/>
                </a:ext>
              </a:extLst>
            </p:cNvPr>
            <p:cNvSpPr txBox="1"/>
            <p:nvPr/>
          </p:nvSpPr>
          <p:spPr>
            <a:xfrm flipH="1">
              <a:off x="1222982" y="4331640"/>
              <a:ext cx="343583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Do you know what a lovely sight the rising sun was?</a:t>
              </a:r>
            </a:p>
          </p:txBody>
        </p:sp>
      </p:grpSp>
      <p:grpSp>
        <p:nvGrpSpPr>
          <p:cNvPr id="28" name="Group 27">
            <a:extLst>
              <a:ext uri="{FF2B5EF4-FFF2-40B4-BE49-F238E27FC236}">
                <a16:creationId xmlns:a16="http://schemas.microsoft.com/office/drawing/2014/main" id="{02D18DB9-9467-050D-B98D-51E0B2D75A54}"/>
              </a:ext>
            </a:extLst>
          </p:cNvPr>
          <p:cNvGrpSpPr/>
          <p:nvPr/>
        </p:nvGrpSpPr>
        <p:grpSpPr>
          <a:xfrm>
            <a:off x="1184216" y="4923765"/>
            <a:ext cx="4820382" cy="731897"/>
            <a:chOff x="1184216" y="5087724"/>
            <a:chExt cx="4820382" cy="731897"/>
          </a:xfrm>
        </p:grpSpPr>
        <p:sp>
          <p:nvSpPr>
            <p:cNvPr id="29" name="Rectangle 28">
              <a:extLst>
                <a:ext uri="{FF2B5EF4-FFF2-40B4-BE49-F238E27FC236}">
                  <a16:creationId xmlns:a16="http://schemas.microsoft.com/office/drawing/2014/main" id="{7D5001C9-DAF6-423B-FC1A-C6BA86A37F83}"/>
                </a:ext>
              </a:extLst>
            </p:cNvPr>
            <p:cNvSpPr/>
            <p:nvPr/>
          </p:nvSpPr>
          <p:spPr>
            <a:xfrm flipH="1">
              <a:off x="1184216" y="5087724"/>
              <a:ext cx="4820382" cy="73152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129DB2E-C4D5-AC56-81E5-7D4E98D87B90}"/>
                </a:ext>
              </a:extLst>
            </p:cNvPr>
            <p:cNvSpPr txBox="1"/>
            <p:nvPr/>
          </p:nvSpPr>
          <p:spPr>
            <a:xfrm flipH="1">
              <a:off x="1264556" y="5111735"/>
              <a:ext cx="363477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How can I describe the pleasure of hearing the birds chirping?</a:t>
              </a:r>
            </a:p>
          </p:txBody>
        </p:sp>
      </p:grpSp>
      <p:grpSp>
        <p:nvGrpSpPr>
          <p:cNvPr id="31" name="Group 30">
            <a:extLst>
              <a:ext uri="{FF2B5EF4-FFF2-40B4-BE49-F238E27FC236}">
                <a16:creationId xmlns:a16="http://schemas.microsoft.com/office/drawing/2014/main" id="{EABF8D76-69AD-82ED-6516-62CC8A1F0EEC}"/>
              </a:ext>
            </a:extLst>
          </p:cNvPr>
          <p:cNvGrpSpPr/>
          <p:nvPr/>
        </p:nvGrpSpPr>
        <p:grpSpPr>
          <a:xfrm>
            <a:off x="6145148" y="1055653"/>
            <a:ext cx="2088232" cy="2232248"/>
            <a:chOff x="6195948" y="1219612"/>
            <a:chExt cx="2088232" cy="2232248"/>
          </a:xfrm>
        </p:grpSpPr>
        <p:sp>
          <p:nvSpPr>
            <p:cNvPr id="128" name="Diagonal Stripe 127">
              <a:extLst>
                <a:ext uri="{FF2B5EF4-FFF2-40B4-BE49-F238E27FC236}">
                  <a16:creationId xmlns:a16="http://schemas.microsoft.com/office/drawing/2014/main" id="{ECA9918A-F256-5C28-5180-D805685F0ACA}"/>
                </a:ext>
              </a:extLst>
            </p:cNvPr>
            <p:cNvSpPr/>
            <p:nvPr/>
          </p:nvSpPr>
          <p:spPr>
            <a:xfrm flipV="1">
              <a:off x="6195948" y="1219612"/>
              <a:ext cx="2088232" cy="2232248"/>
            </a:xfrm>
            <a:prstGeom prst="diagStripe">
              <a:avLst/>
            </a:prstGeom>
            <a:gradFill flip="none" rotWithShape="1">
              <a:gsLst>
                <a:gs pos="0">
                  <a:srgbClr val="5B9BD5">
                    <a:lumMod val="75000"/>
                    <a:shade val="30000"/>
                    <a:satMod val="115000"/>
                  </a:srgbClr>
                </a:gs>
                <a:gs pos="50000">
                  <a:srgbClr val="5B9BD5">
                    <a:lumMod val="75000"/>
                    <a:shade val="67500"/>
                    <a:satMod val="115000"/>
                  </a:srgbClr>
                </a:gs>
                <a:gs pos="100000">
                  <a:srgbClr val="5B9BD5">
                    <a:lumMod val="75000"/>
                    <a:shade val="100000"/>
                    <a:satMod val="115000"/>
                  </a:srgbClr>
                </a:gs>
              </a:gsLst>
              <a:lin ang="2700000" scaled="1"/>
              <a:tileRect/>
            </a:grad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1F2A1EFD-5F9C-E153-C700-6A974FD07E05}"/>
                </a:ext>
              </a:extLst>
            </p:cNvPr>
            <p:cNvSpPr/>
            <p:nvPr/>
          </p:nvSpPr>
          <p:spPr>
            <a:xfrm>
              <a:off x="6844020" y="2418596"/>
              <a:ext cx="457200" cy="457200"/>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2</a:t>
              </a:r>
              <a:endParaRPr kumimoji="0" lang="en-SG"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130" name="Group 129">
            <a:extLst>
              <a:ext uri="{FF2B5EF4-FFF2-40B4-BE49-F238E27FC236}">
                <a16:creationId xmlns:a16="http://schemas.microsoft.com/office/drawing/2014/main" id="{BAF9980A-52F9-89C8-A13D-77DC0ED6E3E8}"/>
              </a:ext>
            </a:extLst>
          </p:cNvPr>
          <p:cNvGrpSpPr/>
          <p:nvPr/>
        </p:nvGrpSpPr>
        <p:grpSpPr>
          <a:xfrm>
            <a:off x="1184216" y="2556381"/>
            <a:ext cx="3594861" cy="741154"/>
            <a:chOff x="1184216" y="2720340"/>
            <a:chExt cx="3594861" cy="741154"/>
          </a:xfrm>
        </p:grpSpPr>
        <p:sp>
          <p:nvSpPr>
            <p:cNvPr id="131" name="Rectangle 130">
              <a:extLst>
                <a:ext uri="{FF2B5EF4-FFF2-40B4-BE49-F238E27FC236}">
                  <a16:creationId xmlns:a16="http://schemas.microsoft.com/office/drawing/2014/main" id="{ED742A4B-D84D-80AD-8D71-4FF0AF5223B6}"/>
                </a:ext>
              </a:extLst>
            </p:cNvPr>
            <p:cNvSpPr/>
            <p:nvPr/>
          </p:nvSpPr>
          <p:spPr>
            <a:xfrm flipH="1" flipV="1">
              <a:off x="1184216" y="2720340"/>
              <a:ext cx="3594861" cy="731520"/>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TextBox 131">
              <a:extLst>
                <a:ext uri="{FF2B5EF4-FFF2-40B4-BE49-F238E27FC236}">
                  <a16:creationId xmlns:a16="http://schemas.microsoft.com/office/drawing/2014/main" id="{908271B1-545B-9533-863F-C2A4AABAF2B3}"/>
                </a:ext>
              </a:extLst>
            </p:cNvPr>
            <p:cNvSpPr txBox="1"/>
            <p:nvPr/>
          </p:nvSpPr>
          <p:spPr>
            <a:xfrm flipH="1">
              <a:off x="1264556" y="2753608"/>
              <a:ext cx="2651809"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It was a pleasure to hear the birds chirping.</a:t>
              </a:r>
              <a:endParaRPr kumimoji="0" lang="en-SG"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0BEBECD4-0247-BF72-782A-867E8BA78A21}"/>
              </a:ext>
            </a:extLst>
          </p:cNvPr>
          <p:cNvGrpSpPr/>
          <p:nvPr/>
        </p:nvGrpSpPr>
        <p:grpSpPr>
          <a:xfrm>
            <a:off x="1184216" y="1800297"/>
            <a:ext cx="4248472" cy="731520"/>
            <a:chOff x="1184216" y="1964256"/>
            <a:chExt cx="4248472" cy="731520"/>
          </a:xfrm>
        </p:grpSpPr>
        <p:sp>
          <p:nvSpPr>
            <p:cNvPr id="134" name="Rectangle 133">
              <a:extLst>
                <a:ext uri="{FF2B5EF4-FFF2-40B4-BE49-F238E27FC236}">
                  <a16:creationId xmlns:a16="http://schemas.microsoft.com/office/drawing/2014/main" id="{1AF3B322-D222-4956-4DCD-D673B81A848C}"/>
                </a:ext>
              </a:extLst>
            </p:cNvPr>
            <p:cNvSpPr/>
            <p:nvPr/>
          </p:nvSpPr>
          <p:spPr>
            <a:xfrm flipH="1" flipV="1">
              <a:off x="1184216" y="1964256"/>
              <a:ext cx="4248472" cy="731520"/>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TextBox 134">
              <a:extLst>
                <a:ext uri="{FF2B5EF4-FFF2-40B4-BE49-F238E27FC236}">
                  <a16:creationId xmlns:a16="http://schemas.microsoft.com/office/drawing/2014/main" id="{F7DA6399-9731-EFE4-5529-F685A0A0E2CB}"/>
                </a:ext>
              </a:extLst>
            </p:cNvPr>
            <p:cNvSpPr txBox="1"/>
            <p:nvPr/>
          </p:nvSpPr>
          <p:spPr>
            <a:xfrm flipH="1">
              <a:off x="1264557" y="2128552"/>
              <a:ext cx="355860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The rising sun was a lovely sight.</a:t>
              </a:r>
              <a:endParaRPr kumimoji="0" lang="en-SG"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6" name="Group 135">
            <a:extLst>
              <a:ext uri="{FF2B5EF4-FFF2-40B4-BE49-F238E27FC236}">
                <a16:creationId xmlns:a16="http://schemas.microsoft.com/office/drawing/2014/main" id="{17B25E8C-24E6-985B-8A7C-0F39896D3A35}"/>
              </a:ext>
            </a:extLst>
          </p:cNvPr>
          <p:cNvGrpSpPr/>
          <p:nvPr/>
        </p:nvGrpSpPr>
        <p:grpSpPr>
          <a:xfrm>
            <a:off x="1184216" y="1044213"/>
            <a:ext cx="4820382" cy="731520"/>
            <a:chOff x="1184216" y="1208172"/>
            <a:chExt cx="4820382" cy="731520"/>
          </a:xfrm>
        </p:grpSpPr>
        <p:sp>
          <p:nvSpPr>
            <p:cNvPr id="137" name="Rectangle 136">
              <a:extLst>
                <a:ext uri="{FF2B5EF4-FFF2-40B4-BE49-F238E27FC236}">
                  <a16:creationId xmlns:a16="http://schemas.microsoft.com/office/drawing/2014/main" id="{3BBBD423-59C6-4749-F2E4-B0750A8595B9}"/>
                </a:ext>
              </a:extLst>
            </p:cNvPr>
            <p:cNvSpPr/>
            <p:nvPr/>
          </p:nvSpPr>
          <p:spPr>
            <a:xfrm flipH="1" flipV="1">
              <a:off x="1184216" y="1208172"/>
              <a:ext cx="4820382" cy="731520"/>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TextBox 137">
              <a:extLst>
                <a:ext uri="{FF2B5EF4-FFF2-40B4-BE49-F238E27FC236}">
                  <a16:creationId xmlns:a16="http://schemas.microsoft.com/office/drawing/2014/main" id="{DE022D6C-D3BF-EFE6-F537-CF015F3AF48F}"/>
                </a:ext>
              </a:extLst>
            </p:cNvPr>
            <p:cNvSpPr txBox="1"/>
            <p:nvPr/>
          </p:nvSpPr>
          <p:spPr>
            <a:xfrm flipH="1">
              <a:off x="1264557" y="1373543"/>
              <a:ext cx="313560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I woke up at 6 this morning. </a:t>
              </a:r>
            </a:p>
          </p:txBody>
        </p:sp>
      </p:grpSp>
      <p:grpSp>
        <p:nvGrpSpPr>
          <p:cNvPr id="139" name="Group 138">
            <a:extLst>
              <a:ext uri="{FF2B5EF4-FFF2-40B4-BE49-F238E27FC236}">
                <a16:creationId xmlns:a16="http://schemas.microsoft.com/office/drawing/2014/main" id="{0818C6F8-1303-099D-489E-E32EDA90A064}"/>
              </a:ext>
            </a:extLst>
          </p:cNvPr>
          <p:cNvGrpSpPr/>
          <p:nvPr/>
        </p:nvGrpSpPr>
        <p:grpSpPr>
          <a:xfrm>
            <a:off x="6145148" y="3411597"/>
            <a:ext cx="2088232" cy="2232248"/>
            <a:chOff x="6195948" y="3575556"/>
            <a:chExt cx="2088232" cy="2232248"/>
          </a:xfrm>
        </p:grpSpPr>
        <p:sp>
          <p:nvSpPr>
            <p:cNvPr id="140" name="Diagonal Stripe 139">
              <a:extLst>
                <a:ext uri="{FF2B5EF4-FFF2-40B4-BE49-F238E27FC236}">
                  <a16:creationId xmlns:a16="http://schemas.microsoft.com/office/drawing/2014/main" id="{4ED24D75-A74A-E7CA-4792-3148ECEC07F7}"/>
                </a:ext>
              </a:extLst>
            </p:cNvPr>
            <p:cNvSpPr/>
            <p:nvPr/>
          </p:nvSpPr>
          <p:spPr>
            <a:xfrm>
              <a:off x="6195948" y="3575556"/>
              <a:ext cx="2088232" cy="2232248"/>
            </a:xfrm>
            <a:prstGeom prst="diagStripe">
              <a:avLst/>
            </a:prstGeom>
            <a:gradFill flip="none" rotWithShape="1">
              <a:gsLst>
                <a:gs pos="0">
                  <a:srgbClr val="A5A5A5">
                    <a:lumMod val="50000"/>
                    <a:shade val="30000"/>
                    <a:satMod val="115000"/>
                  </a:srgbClr>
                </a:gs>
                <a:gs pos="50000">
                  <a:srgbClr val="A5A5A5">
                    <a:lumMod val="50000"/>
                    <a:shade val="67500"/>
                    <a:satMod val="115000"/>
                  </a:srgbClr>
                </a:gs>
                <a:gs pos="100000">
                  <a:srgbClr val="A5A5A5">
                    <a:lumMod val="50000"/>
                    <a:shade val="100000"/>
                    <a:satMod val="115000"/>
                  </a:srgbClr>
                </a:gs>
              </a:gsLst>
              <a:lin ang="2700000" scaled="1"/>
              <a:tileRect/>
            </a:grad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53A0E4CB-64DB-200C-00E4-CDBD72DF418B}"/>
                </a:ext>
              </a:extLst>
            </p:cNvPr>
            <p:cNvSpPr/>
            <p:nvPr/>
          </p:nvSpPr>
          <p:spPr>
            <a:xfrm>
              <a:off x="6844020" y="4151620"/>
              <a:ext cx="457200" cy="457200"/>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a:t>
              </a:r>
              <a:endParaRPr kumimoji="0" lang="en-SG"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142" name="Group 141">
            <a:extLst>
              <a:ext uri="{FF2B5EF4-FFF2-40B4-BE49-F238E27FC236}">
                <a16:creationId xmlns:a16="http://schemas.microsoft.com/office/drawing/2014/main" id="{4D0B2ABE-BABB-237D-9CE7-1D59C41B201F}"/>
              </a:ext>
            </a:extLst>
          </p:cNvPr>
          <p:cNvGrpSpPr/>
          <p:nvPr/>
        </p:nvGrpSpPr>
        <p:grpSpPr>
          <a:xfrm>
            <a:off x="3916366" y="3411597"/>
            <a:ext cx="2088232" cy="2232248"/>
            <a:chOff x="3916366" y="3575556"/>
            <a:chExt cx="2088232" cy="2232248"/>
          </a:xfrm>
          <a:solidFill>
            <a:srgbClr val="FFC000"/>
          </a:solidFill>
        </p:grpSpPr>
        <p:sp>
          <p:nvSpPr>
            <p:cNvPr id="143" name="Diagonal Stripe 142">
              <a:extLst>
                <a:ext uri="{FF2B5EF4-FFF2-40B4-BE49-F238E27FC236}">
                  <a16:creationId xmlns:a16="http://schemas.microsoft.com/office/drawing/2014/main" id="{A5148637-FB0A-CCF1-AD29-B418384B7D14}"/>
                </a:ext>
              </a:extLst>
            </p:cNvPr>
            <p:cNvSpPr/>
            <p:nvPr/>
          </p:nvSpPr>
          <p:spPr>
            <a:xfrm flipH="1">
              <a:off x="3916366" y="3575556"/>
              <a:ext cx="2088232" cy="2232248"/>
            </a:xfrm>
            <a:prstGeom prst="diagStripe">
              <a:avLst/>
            </a:prstGeom>
            <a:grp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2F08B3DF-497A-5FEF-69B5-F3F799C9B83B}"/>
                </a:ext>
              </a:extLst>
            </p:cNvPr>
            <p:cNvSpPr/>
            <p:nvPr/>
          </p:nvSpPr>
          <p:spPr>
            <a:xfrm flipH="1">
              <a:off x="4899326" y="4151620"/>
              <a:ext cx="457200" cy="457200"/>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3</a:t>
              </a:r>
              <a:endParaRPr kumimoji="0" lang="en-SG"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145" name="Group 144">
            <a:extLst>
              <a:ext uri="{FF2B5EF4-FFF2-40B4-BE49-F238E27FC236}">
                <a16:creationId xmlns:a16="http://schemas.microsoft.com/office/drawing/2014/main" id="{B88BF29D-E041-8638-84AB-1E7E42AFC5FC}"/>
              </a:ext>
            </a:extLst>
          </p:cNvPr>
          <p:cNvGrpSpPr/>
          <p:nvPr/>
        </p:nvGrpSpPr>
        <p:grpSpPr>
          <a:xfrm>
            <a:off x="3916366" y="1055653"/>
            <a:ext cx="2088232" cy="2232248"/>
            <a:chOff x="3916366" y="1219612"/>
            <a:chExt cx="2088232" cy="2232248"/>
          </a:xfrm>
        </p:grpSpPr>
        <p:sp>
          <p:nvSpPr>
            <p:cNvPr id="146" name="Diagonal Stripe 145">
              <a:extLst>
                <a:ext uri="{FF2B5EF4-FFF2-40B4-BE49-F238E27FC236}">
                  <a16:creationId xmlns:a16="http://schemas.microsoft.com/office/drawing/2014/main" id="{87173255-4811-6725-34AE-D90FE6B5C8DE}"/>
                </a:ext>
              </a:extLst>
            </p:cNvPr>
            <p:cNvSpPr/>
            <p:nvPr/>
          </p:nvSpPr>
          <p:spPr>
            <a:xfrm flipH="1" flipV="1">
              <a:off x="3916366" y="1219612"/>
              <a:ext cx="2088232" cy="2232248"/>
            </a:xfrm>
            <a:prstGeom prst="diagStripe">
              <a:avLst/>
            </a:prstGeom>
            <a:gradFill flip="none" rotWithShape="1">
              <a:gsLst>
                <a:gs pos="0">
                  <a:srgbClr val="ED7D31">
                    <a:lumMod val="75000"/>
                    <a:shade val="30000"/>
                    <a:satMod val="115000"/>
                  </a:srgbClr>
                </a:gs>
                <a:gs pos="50000">
                  <a:srgbClr val="ED7D31">
                    <a:lumMod val="75000"/>
                    <a:shade val="67500"/>
                    <a:satMod val="115000"/>
                  </a:srgbClr>
                </a:gs>
                <a:gs pos="100000">
                  <a:srgbClr val="ED7D31">
                    <a:lumMod val="75000"/>
                    <a:shade val="100000"/>
                    <a:satMod val="115000"/>
                  </a:srgbClr>
                </a:gs>
              </a:gsLst>
              <a:lin ang="2700000" scaled="1"/>
              <a:tileRect/>
            </a:grad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5B5BA296-DE9F-CF55-913E-BB206A636DAC}"/>
                </a:ext>
              </a:extLst>
            </p:cNvPr>
            <p:cNvSpPr/>
            <p:nvPr/>
          </p:nvSpPr>
          <p:spPr>
            <a:xfrm flipH="1">
              <a:off x="4899326" y="2418596"/>
              <a:ext cx="457200" cy="457200"/>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1</a:t>
              </a:r>
              <a:endParaRPr kumimoji="0" lang="en-SG"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sp>
        <p:nvSpPr>
          <p:cNvPr id="150" name="Google Shape;162;p6">
            <a:extLst>
              <a:ext uri="{FF2B5EF4-FFF2-40B4-BE49-F238E27FC236}">
                <a16:creationId xmlns:a16="http://schemas.microsoft.com/office/drawing/2014/main" id="{7B325161-C697-E806-8D48-A50068A3D9F1}"/>
              </a:ext>
            </a:extLst>
          </p:cNvPr>
          <p:cNvSpPr txBox="1">
            <a:spLocks noGrp="1"/>
          </p:cNvSpPr>
          <p:nvPr>
            <p:ph type="title"/>
          </p:nvPr>
        </p:nvSpPr>
        <p:spPr>
          <a:xfrm>
            <a:off x="1466856" y="100910"/>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600"/>
              <a:buFont typeface="Calibri"/>
              <a:buNone/>
            </a:pPr>
            <a:r>
              <a:rPr lang="en-US" dirty="0"/>
              <a:t>Think and Answer!</a:t>
            </a:r>
            <a:endParaRPr dirty="0"/>
          </a:p>
        </p:txBody>
      </p:sp>
      <p:sp>
        <p:nvSpPr>
          <p:cNvPr id="2" name="TextBox 1">
            <a:extLst>
              <a:ext uri="{FF2B5EF4-FFF2-40B4-BE49-F238E27FC236}">
                <a16:creationId xmlns:a16="http://schemas.microsoft.com/office/drawing/2014/main" id="{675F5F66-7F9B-EF8F-06D9-2D7C26AF59F2}"/>
              </a:ext>
            </a:extLst>
          </p:cNvPr>
          <p:cNvSpPr txBox="1"/>
          <p:nvPr/>
        </p:nvSpPr>
        <p:spPr>
          <a:xfrm>
            <a:off x="2790562" y="5783562"/>
            <a:ext cx="3219193" cy="707886"/>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Question</a:t>
            </a:r>
            <a:r>
              <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rPr>
              <a:t>: What is common in these 4 sets of sentences?</a:t>
            </a:r>
          </a:p>
        </p:txBody>
      </p:sp>
      <p:sp>
        <p:nvSpPr>
          <p:cNvPr id="3" name="TextBox 2">
            <a:extLst>
              <a:ext uri="{FF2B5EF4-FFF2-40B4-BE49-F238E27FC236}">
                <a16:creationId xmlns:a16="http://schemas.microsoft.com/office/drawing/2014/main" id="{32456646-2B6D-009E-50EF-D9BEE338C6CA}"/>
              </a:ext>
            </a:extLst>
          </p:cNvPr>
          <p:cNvSpPr txBox="1"/>
          <p:nvPr/>
        </p:nvSpPr>
        <p:spPr>
          <a:xfrm>
            <a:off x="6182247" y="5783562"/>
            <a:ext cx="3024955" cy="707886"/>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rPr>
              <a:t>: The beauty of dawn</a:t>
            </a:r>
          </a:p>
        </p:txBody>
      </p:sp>
    </p:spTree>
    <p:extLst>
      <p:ext uri="{BB962C8B-B14F-4D97-AF65-F5344CB8AC3E}">
        <p14:creationId xmlns:p14="http://schemas.microsoft.com/office/powerpoint/2010/main" val="135767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up)">
                                      <p:cBhvr>
                                        <p:cTn id="7" dur="1000"/>
                                        <p:tgtEl>
                                          <p:spTgt spid="14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right)">
                                      <p:cBhvr>
                                        <p:cTn id="11" dur="1000"/>
                                        <p:tgtEl>
                                          <p:spTgt spid="136"/>
                                        </p:tgtEl>
                                      </p:cBhvr>
                                    </p:animEffect>
                                  </p:childTnLst>
                                </p:cTn>
                              </p:par>
                              <p:par>
                                <p:cTn id="12" presetID="22" presetClass="entr" presetSubtype="2" fill="hold" nodeType="with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wipe(right)">
                                      <p:cBhvr>
                                        <p:cTn id="14" dur="1000"/>
                                        <p:tgtEl>
                                          <p:spTgt spid="133"/>
                                        </p:tgtEl>
                                      </p:cBhvr>
                                    </p:animEffect>
                                  </p:childTnLst>
                                </p:cTn>
                              </p:par>
                              <p:par>
                                <p:cTn id="15" presetID="22" presetClass="entr" presetSubtype="2"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wipe(right)">
                                      <p:cBhvr>
                                        <p:cTn id="17" dur="1000"/>
                                        <p:tgtEl>
                                          <p:spTgt spid="130"/>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up)">
                                      <p:cBhvr>
                                        <p:cTn id="21" dur="1000"/>
                                        <p:tgtEl>
                                          <p:spTgt spid="31"/>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par>
                                <p:cTn id="26" presetID="22" presetClass="entr" presetSubtype="8"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142"/>
                                        </p:tgtEl>
                                        <p:attrNameLst>
                                          <p:attrName>style.visibility</p:attrName>
                                        </p:attrNameLst>
                                      </p:cBhvr>
                                      <p:to>
                                        <p:strVal val="visible"/>
                                      </p:to>
                                    </p:set>
                                    <p:animEffect transition="in" filter="wipe(up)">
                                      <p:cBhvr>
                                        <p:cTn id="35" dur="1000"/>
                                        <p:tgtEl>
                                          <p:spTgt spid="142"/>
                                        </p:tgtEl>
                                      </p:cBhvr>
                                    </p:animEffect>
                                  </p:childTnLst>
                                </p:cTn>
                              </p:par>
                            </p:childTnLst>
                          </p:cTn>
                        </p:par>
                        <p:par>
                          <p:cTn id="36" fill="hold">
                            <p:stCondLst>
                              <p:cond delay="5000"/>
                            </p:stCondLst>
                            <p:childTnLst>
                              <p:par>
                                <p:cTn id="37" presetID="22" presetClass="entr" presetSubtype="2"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1000"/>
                                        <p:tgtEl>
                                          <p:spTgt spid="22"/>
                                        </p:tgtEl>
                                      </p:cBhvr>
                                    </p:animEffect>
                                  </p:childTnLst>
                                </p:cTn>
                              </p:par>
                              <p:par>
                                <p:cTn id="40" presetID="22" presetClass="entr" presetSubtype="2"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right)">
                                      <p:cBhvr>
                                        <p:cTn id="42" dur="1000"/>
                                        <p:tgtEl>
                                          <p:spTgt spid="25"/>
                                        </p:tgtEl>
                                      </p:cBhvr>
                                    </p:animEffect>
                                  </p:childTnLst>
                                </p:cTn>
                              </p:par>
                              <p:par>
                                <p:cTn id="43" presetID="22" presetClass="entr" presetSubtype="2"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right)">
                                      <p:cBhvr>
                                        <p:cTn id="45" dur="1000"/>
                                        <p:tgtEl>
                                          <p:spTgt spid="28"/>
                                        </p:tgtEl>
                                      </p:cBhvr>
                                    </p:animEffect>
                                  </p:childTnLst>
                                </p:cTn>
                              </p:par>
                            </p:childTnLst>
                          </p:cTn>
                        </p:par>
                        <p:par>
                          <p:cTn id="46" fill="hold">
                            <p:stCondLst>
                              <p:cond delay="6000"/>
                            </p:stCondLst>
                            <p:childTnLst>
                              <p:par>
                                <p:cTn id="47" presetID="22" presetClass="entr" presetSubtype="1" fill="hold" nodeType="afterEffect">
                                  <p:stCondLst>
                                    <p:cond delay="0"/>
                                  </p:stCondLst>
                                  <p:childTnLst>
                                    <p:set>
                                      <p:cBhvr>
                                        <p:cTn id="48" dur="1" fill="hold">
                                          <p:stCondLst>
                                            <p:cond delay="0"/>
                                          </p:stCondLst>
                                        </p:cTn>
                                        <p:tgtEl>
                                          <p:spTgt spid="139"/>
                                        </p:tgtEl>
                                        <p:attrNameLst>
                                          <p:attrName>style.visibility</p:attrName>
                                        </p:attrNameLst>
                                      </p:cBhvr>
                                      <p:to>
                                        <p:strVal val="visible"/>
                                      </p:to>
                                    </p:set>
                                    <p:animEffect transition="in" filter="wipe(up)">
                                      <p:cBhvr>
                                        <p:cTn id="49" dur="1000"/>
                                        <p:tgtEl>
                                          <p:spTgt spid="139"/>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1000"/>
                                        <p:tgtEl>
                                          <p:spTgt spid="13"/>
                                        </p:tgtEl>
                                      </p:cBhvr>
                                    </p:animEffect>
                                  </p:childTnLst>
                                </p:cTn>
                              </p:par>
                              <p:par>
                                <p:cTn id="54" presetID="22" presetClass="entr" presetSubtype="8"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1000"/>
                                        <p:tgtEl>
                                          <p:spTgt spid="16"/>
                                        </p:tgtEl>
                                      </p:cBhvr>
                                    </p:animEffect>
                                  </p:childTnLst>
                                </p:cTn>
                              </p:par>
                              <p:par>
                                <p:cTn id="57" presetID="22" presetClass="entr" presetSubtype="8"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1000"/>
                                        <p:tgtEl>
                                          <p:spTgt spid="19"/>
                                        </p:tgtEl>
                                      </p:cBhvr>
                                    </p:animEffect>
                                  </p:childTnLst>
                                </p:cTn>
                              </p:par>
                            </p:childTnLst>
                          </p:cTn>
                        </p:par>
                        <p:par>
                          <p:cTn id="60" fill="hold">
                            <p:stCondLst>
                              <p:cond delay="8000"/>
                            </p:stCondLst>
                            <p:childTnLst>
                              <p:par>
                                <p:cTn id="61" presetID="1" presetClass="entr" presetSubtype="0"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2" name="Picture 1" descr="A sunset over a body of water&#10;&#10;Description automatically generated">
            <a:extLst>
              <a:ext uri="{FF2B5EF4-FFF2-40B4-BE49-F238E27FC236}">
                <a16:creationId xmlns:a16="http://schemas.microsoft.com/office/drawing/2014/main" id="{8E07FB8E-D3A9-BF1D-7591-678D9E3C59F5}"/>
              </a:ext>
            </a:extLst>
          </p:cNvPr>
          <p:cNvPicPr>
            <a:picLocks noChangeAspect="1"/>
          </p:cNvPicPr>
          <p:nvPr/>
        </p:nvPicPr>
        <p:blipFill rotWithShape="1">
          <a:blip r:embed="rId3"/>
          <a:srcRect l="16407" t="1700" r="15112" b="47023"/>
          <a:stretch/>
        </p:blipFill>
        <p:spPr>
          <a:xfrm>
            <a:off x="3978285" y="2016101"/>
            <a:ext cx="4274758" cy="2400705"/>
          </a:xfrm>
          <a:prstGeom prst="rect">
            <a:avLst/>
          </a:prstGeom>
        </p:spPr>
      </p:pic>
      <p:grpSp>
        <p:nvGrpSpPr>
          <p:cNvPr id="4" name="Group 3">
            <a:extLst>
              <a:ext uri="{FF2B5EF4-FFF2-40B4-BE49-F238E27FC236}">
                <a16:creationId xmlns:a16="http://schemas.microsoft.com/office/drawing/2014/main" id="{EB70C049-D1EC-05BF-0031-B33944AF3F5E}"/>
              </a:ext>
            </a:extLst>
          </p:cNvPr>
          <p:cNvGrpSpPr/>
          <p:nvPr/>
        </p:nvGrpSpPr>
        <p:grpSpPr>
          <a:xfrm>
            <a:off x="7370669" y="2445073"/>
            <a:ext cx="3594861" cy="731520"/>
            <a:chOff x="7421469" y="2730500"/>
            <a:chExt cx="3594861" cy="731520"/>
          </a:xfrm>
        </p:grpSpPr>
        <p:sp>
          <p:nvSpPr>
            <p:cNvPr id="5" name="Rectangle 4">
              <a:extLst>
                <a:ext uri="{FF2B5EF4-FFF2-40B4-BE49-F238E27FC236}">
                  <a16:creationId xmlns:a16="http://schemas.microsoft.com/office/drawing/2014/main" id="{6F55E224-3912-48BA-8BA9-203FDE2DFC29}"/>
                </a:ext>
              </a:extLst>
            </p:cNvPr>
            <p:cNvSpPr/>
            <p:nvPr/>
          </p:nvSpPr>
          <p:spPr>
            <a:xfrm flipV="1">
              <a:off x="7421469" y="2730500"/>
              <a:ext cx="3594861" cy="73152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D5C8D43-00DB-4594-1FC9-0D8E7DAB2F95}"/>
                </a:ext>
              </a:extLst>
            </p:cNvPr>
            <p:cNvSpPr txBox="1"/>
            <p:nvPr/>
          </p:nvSpPr>
          <p:spPr>
            <a:xfrm>
              <a:off x="7863840" y="2753608"/>
              <a:ext cx="3081158"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Such a pleasure it was to hear the birds chirping!</a:t>
              </a:r>
            </a:p>
          </p:txBody>
        </p:sp>
      </p:grpSp>
      <p:grpSp>
        <p:nvGrpSpPr>
          <p:cNvPr id="7" name="Group 6">
            <a:extLst>
              <a:ext uri="{FF2B5EF4-FFF2-40B4-BE49-F238E27FC236}">
                <a16:creationId xmlns:a16="http://schemas.microsoft.com/office/drawing/2014/main" id="{01ABD16E-B497-BCE8-A2F1-3271ACDD529D}"/>
              </a:ext>
            </a:extLst>
          </p:cNvPr>
          <p:cNvGrpSpPr/>
          <p:nvPr/>
        </p:nvGrpSpPr>
        <p:grpSpPr>
          <a:xfrm>
            <a:off x="6717058" y="1678829"/>
            <a:ext cx="4248472" cy="731520"/>
            <a:chOff x="6767858" y="1964256"/>
            <a:chExt cx="4248472" cy="731520"/>
          </a:xfrm>
        </p:grpSpPr>
        <p:sp>
          <p:nvSpPr>
            <p:cNvPr id="8" name="Rectangle 7">
              <a:extLst>
                <a:ext uri="{FF2B5EF4-FFF2-40B4-BE49-F238E27FC236}">
                  <a16:creationId xmlns:a16="http://schemas.microsoft.com/office/drawing/2014/main" id="{0FECBEB7-A3DC-880F-AD7E-FDFA3D7E3199}"/>
                </a:ext>
              </a:extLst>
            </p:cNvPr>
            <p:cNvSpPr/>
            <p:nvPr/>
          </p:nvSpPr>
          <p:spPr>
            <a:xfrm flipV="1">
              <a:off x="6767858" y="1964256"/>
              <a:ext cx="4248472" cy="73152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5EC9FB8-2EE8-8402-A7EE-A921A451A367}"/>
                </a:ext>
              </a:extLst>
            </p:cNvPr>
            <p:cNvSpPr txBox="1"/>
            <p:nvPr/>
          </p:nvSpPr>
          <p:spPr>
            <a:xfrm>
              <a:off x="7525772" y="1969995"/>
              <a:ext cx="3419225"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What a lovely sight </a:t>
              </a:r>
              <a:r>
                <a:rPr lang="en-US" sz="2000" kern="1200" dirty="0">
                  <a:solidFill>
                    <a:prstClr val="black"/>
                  </a:solidFill>
                  <a:latin typeface="Calibri" panose="020F0502020204030204"/>
                  <a:ea typeface="+mn-ea"/>
                  <a:cs typeface="Adobe Devanagari" panose="02040503050201020203" pitchFamily="18" charset="0"/>
                </a:rPr>
                <a:t>the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 rising sun was!</a:t>
              </a:r>
            </a:p>
          </p:txBody>
        </p:sp>
      </p:grpSp>
      <p:grpSp>
        <p:nvGrpSpPr>
          <p:cNvPr id="10" name="Group 9">
            <a:extLst>
              <a:ext uri="{FF2B5EF4-FFF2-40B4-BE49-F238E27FC236}">
                <a16:creationId xmlns:a16="http://schemas.microsoft.com/office/drawing/2014/main" id="{C4D0E4EC-792A-8D2D-A619-9BCE238ABA9A}"/>
              </a:ext>
            </a:extLst>
          </p:cNvPr>
          <p:cNvGrpSpPr/>
          <p:nvPr/>
        </p:nvGrpSpPr>
        <p:grpSpPr>
          <a:xfrm>
            <a:off x="6145148" y="922745"/>
            <a:ext cx="4820382" cy="731520"/>
            <a:chOff x="6195948" y="1208172"/>
            <a:chExt cx="4820382" cy="731520"/>
          </a:xfrm>
        </p:grpSpPr>
        <p:sp>
          <p:nvSpPr>
            <p:cNvPr id="11" name="Rectangle 10">
              <a:extLst>
                <a:ext uri="{FF2B5EF4-FFF2-40B4-BE49-F238E27FC236}">
                  <a16:creationId xmlns:a16="http://schemas.microsoft.com/office/drawing/2014/main" id="{41F994D0-0A62-A735-4ED0-7868F6009638}"/>
                </a:ext>
              </a:extLst>
            </p:cNvPr>
            <p:cNvSpPr/>
            <p:nvPr/>
          </p:nvSpPr>
          <p:spPr>
            <a:xfrm flipV="1">
              <a:off x="6195948" y="1208172"/>
              <a:ext cx="4820382" cy="73152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6F320C7-0E72-C994-1520-5EA1553E2501}"/>
                </a:ext>
              </a:extLst>
            </p:cNvPr>
            <p:cNvSpPr txBox="1"/>
            <p:nvPr/>
          </p:nvSpPr>
          <p:spPr>
            <a:xfrm>
              <a:off x="7421469" y="1373543"/>
              <a:ext cx="3523529" cy="400110"/>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Oh, I woke up at 6 this morning!</a:t>
              </a:r>
            </a:p>
          </p:txBody>
        </p:sp>
      </p:grpSp>
      <p:grpSp>
        <p:nvGrpSpPr>
          <p:cNvPr id="13" name="Group 12">
            <a:extLst>
              <a:ext uri="{FF2B5EF4-FFF2-40B4-BE49-F238E27FC236}">
                <a16:creationId xmlns:a16="http://schemas.microsoft.com/office/drawing/2014/main" id="{6B997853-559E-47F8-6060-630B1BA4D4BD}"/>
              </a:ext>
            </a:extLst>
          </p:cNvPr>
          <p:cNvGrpSpPr/>
          <p:nvPr/>
        </p:nvGrpSpPr>
        <p:grpSpPr>
          <a:xfrm>
            <a:off x="7370669" y="3290129"/>
            <a:ext cx="3594861" cy="731520"/>
            <a:chOff x="7421469" y="3575556"/>
            <a:chExt cx="3594861" cy="731520"/>
          </a:xfrm>
        </p:grpSpPr>
        <p:sp>
          <p:nvSpPr>
            <p:cNvPr id="14" name="Rectangle 13">
              <a:extLst>
                <a:ext uri="{FF2B5EF4-FFF2-40B4-BE49-F238E27FC236}">
                  <a16:creationId xmlns:a16="http://schemas.microsoft.com/office/drawing/2014/main" id="{073F8DB6-282D-B333-66D7-26AC9E9409B2}"/>
                </a:ext>
              </a:extLst>
            </p:cNvPr>
            <p:cNvSpPr/>
            <p:nvPr/>
          </p:nvSpPr>
          <p:spPr>
            <a:xfrm>
              <a:off x="7421469" y="3575556"/>
              <a:ext cx="3594861" cy="731520"/>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698574F-19DC-673E-4A9C-0DA469A57590}"/>
                </a:ext>
              </a:extLst>
            </p:cNvPr>
            <p:cNvSpPr txBox="1"/>
            <p:nvPr/>
          </p:nvSpPr>
          <p:spPr>
            <a:xfrm>
              <a:off x="8284180" y="3599190"/>
              <a:ext cx="2660818"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Try to wake up at 6 in the morning.</a:t>
              </a:r>
            </a:p>
          </p:txBody>
        </p:sp>
      </p:grpSp>
      <p:grpSp>
        <p:nvGrpSpPr>
          <p:cNvPr id="16" name="Group 15">
            <a:extLst>
              <a:ext uri="{FF2B5EF4-FFF2-40B4-BE49-F238E27FC236}">
                <a16:creationId xmlns:a16="http://schemas.microsoft.com/office/drawing/2014/main" id="{5B68C3A2-4F8C-B2B7-CA37-536270D6315F}"/>
              </a:ext>
            </a:extLst>
          </p:cNvPr>
          <p:cNvGrpSpPr/>
          <p:nvPr/>
        </p:nvGrpSpPr>
        <p:grpSpPr>
          <a:xfrm>
            <a:off x="6717058" y="4046213"/>
            <a:ext cx="4248472" cy="731520"/>
            <a:chOff x="6767858" y="4331640"/>
            <a:chExt cx="4248472" cy="731520"/>
          </a:xfrm>
        </p:grpSpPr>
        <p:sp>
          <p:nvSpPr>
            <p:cNvPr id="17" name="Rectangle 16">
              <a:extLst>
                <a:ext uri="{FF2B5EF4-FFF2-40B4-BE49-F238E27FC236}">
                  <a16:creationId xmlns:a16="http://schemas.microsoft.com/office/drawing/2014/main" id="{991C6DDF-C58A-2D84-6E75-363A0E024379}"/>
                </a:ext>
              </a:extLst>
            </p:cNvPr>
            <p:cNvSpPr/>
            <p:nvPr/>
          </p:nvSpPr>
          <p:spPr>
            <a:xfrm>
              <a:off x="6767858" y="4331640"/>
              <a:ext cx="4248472" cy="731520"/>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ECB2EE6-B84C-16F1-459B-926398E6B513}"/>
                </a:ext>
              </a:extLst>
            </p:cNvPr>
            <p:cNvSpPr txBox="1"/>
            <p:nvPr/>
          </p:nvSpPr>
          <p:spPr>
            <a:xfrm>
              <a:off x="7541725" y="4343457"/>
              <a:ext cx="3403272"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You should enjoy the lovely sight of the sun rising.</a:t>
              </a:r>
            </a:p>
          </p:txBody>
        </p:sp>
      </p:grpSp>
      <p:grpSp>
        <p:nvGrpSpPr>
          <p:cNvPr id="19" name="Group 18">
            <a:extLst>
              <a:ext uri="{FF2B5EF4-FFF2-40B4-BE49-F238E27FC236}">
                <a16:creationId xmlns:a16="http://schemas.microsoft.com/office/drawing/2014/main" id="{A9D9375B-B8D9-01E8-3A72-A45CD060C8AF}"/>
              </a:ext>
            </a:extLst>
          </p:cNvPr>
          <p:cNvGrpSpPr/>
          <p:nvPr/>
        </p:nvGrpSpPr>
        <p:grpSpPr>
          <a:xfrm>
            <a:off x="6145148" y="4802297"/>
            <a:ext cx="4820382" cy="734913"/>
            <a:chOff x="6195948" y="5087724"/>
            <a:chExt cx="4820382" cy="734913"/>
          </a:xfrm>
        </p:grpSpPr>
        <p:sp>
          <p:nvSpPr>
            <p:cNvPr id="20" name="Rectangle 19">
              <a:extLst>
                <a:ext uri="{FF2B5EF4-FFF2-40B4-BE49-F238E27FC236}">
                  <a16:creationId xmlns:a16="http://schemas.microsoft.com/office/drawing/2014/main" id="{9CDD0054-6C11-AABD-E51B-A1E6020CFF61}"/>
                </a:ext>
              </a:extLst>
            </p:cNvPr>
            <p:cNvSpPr/>
            <p:nvPr/>
          </p:nvSpPr>
          <p:spPr>
            <a:xfrm>
              <a:off x="6195948" y="5087724"/>
              <a:ext cx="4820382" cy="731520"/>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80FC308-00D6-E61A-D264-D977F65E06A7}"/>
                </a:ext>
              </a:extLst>
            </p:cNvPr>
            <p:cNvSpPr txBox="1"/>
            <p:nvPr/>
          </p:nvSpPr>
          <p:spPr>
            <a:xfrm>
              <a:off x="7301220" y="5114751"/>
              <a:ext cx="3643778"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Do not miss the pleasure of hearing the birds chirping. </a:t>
              </a:r>
            </a:p>
          </p:txBody>
        </p:sp>
      </p:grpSp>
      <p:grpSp>
        <p:nvGrpSpPr>
          <p:cNvPr id="22" name="Group 21">
            <a:extLst>
              <a:ext uri="{FF2B5EF4-FFF2-40B4-BE49-F238E27FC236}">
                <a16:creationId xmlns:a16="http://schemas.microsoft.com/office/drawing/2014/main" id="{4197AE04-A430-3C7E-4F97-61E183F5C5B1}"/>
              </a:ext>
            </a:extLst>
          </p:cNvPr>
          <p:cNvGrpSpPr/>
          <p:nvPr/>
        </p:nvGrpSpPr>
        <p:grpSpPr>
          <a:xfrm>
            <a:off x="1175587" y="3283779"/>
            <a:ext cx="3603490" cy="731520"/>
            <a:chOff x="1175587" y="3569206"/>
            <a:chExt cx="3603490" cy="731520"/>
          </a:xfrm>
        </p:grpSpPr>
        <p:sp>
          <p:nvSpPr>
            <p:cNvPr id="23" name="Rectangle 22">
              <a:extLst>
                <a:ext uri="{FF2B5EF4-FFF2-40B4-BE49-F238E27FC236}">
                  <a16:creationId xmlns:a16="http://schemas.microsoft.com/office/drawing/2014/main" id="{19647309-786A-DCD9-6F7E-E857CDC51045}"/>
                </a:ext>
              </a:extLst>
            </p:cNvPr>
            <p:cNvSpPr/>
            <p:nvPr/>
          </p:nvSpPr>
          <p:spPr>
            <a:xfrm flipH="1">
              <a:off x="1184216" y="3569206"/>
              <a:ext cx="3594861" cy="73152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B48ABC2-E36C-3FD8-3F50-4D34E69BB14F}"/>
                </a:ext>
              </a:extLst>
            </p:cNvPr>
            <p:cNvSpPr txBox="1"/>
            <p:nvPr/>
          </p:nvSpPr>
          <p:spPr>
            <a:xfrm flipH="1">
              <a:off x="1175587" y="3588640"/>
              <a:ext cx="3030696"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Can you believe that I woke up at 6 in the morning?</a:t>
              </a:r>
            </a:p>
          </p:txBody>
        </p:sp>
      </p:grpSp>
      <p:grpSp>
        <p:nvGrpSpPr>
          <p:cNvPr id="25" name="Group 24">
            <a:extLst>
              <a:ext uri="{FF2B5EF4-FFF2-40B4-BE49-F238E27FC236}">
                <a16:creationId xmlns:a16="http://schemas.microsoft.com/office/drawing/2014/main" id="{0E02E276-176D-ED62-C6F8-9109D2DDCE70}"/>
              </a:ext>
            </a:extLst>
          </p:cNvPr>
          <p:cNvGrpSpPr/>
          <p:nvPr/>
        </p:nvGrpSpPr>
        <p:grpSpPr>
          <a:xfrm>
            <a:off x="1184216" y="4046213"/>
            <a:ext cx="4248472" cy="731520"/>
            <a:chOff x="1184216" y="4331640"/>
            <a:chExt cx="4248472" cy="731520"/>
          </a:xfrm>
        </p:grpSpPr>
        <p:sp>
          <p:nvSpPr>
            <p:cNvPr id="26" name="Rectangle 25">
              <a:extLst>
                <a:ext uri="{FF2B5EF4-FFF2-40B4-BE49-F238E27FC236}">
                  <a16:creationId xmlns:a16="http://schemas.microsoft.com/office/drawing/2014/main" id="{AB0EC80D-CF59-06E8-22D9-DE2EA04EAF15}"/>
                </a:ext>
              </a:extLst>
            </p:cNvPr>
            <p:cNvSpPr/>
            <p:nvPr/>
          </p:nvSpPr>
          <p:spPr>
            <a:xfrm flipH="1">
              <a:off x="1184216" y="4331640"/>
              <a:ext cx="4248472" cy="73152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8C045B2-9F79-82D2-FA31-9F359714D1DC}"/>
                </a:ext>
              </a:extLst>
            </p:cNvPr>
            <p:cNvSpPr txBox="1"/>
            <p:nvPr/>
          </p:nvSpPr>
          <p:spPr>
            <a:xfrm flipH="1">
              <a:off x="1222982" y="4331640"/>
              <a:ext cx="343583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Do you know what a lovely sight the rising sun was?</a:t>
              </a:r>
            </a:p>
          </p:txBody>
        </p:sp>
      </p:grpSp>
      <p:grpSp>
        <p:nvGrpSpPr>
          <p:cNvPr id="28" name="Group 27">
            <a:extLst>
              <a:ext uri="{FF2B5EF4-FFF2-40B4-BE49-F238E27FC236}">
                <a16:creationId xmlns:a16="http://schemas.microsoft.com/office/drawing/2014/main" id="{02D18DB9-9467-050D-B98D-51E0B2D75A54}"/>
              </a:ext>
            </a:extLst>
          </p:cNvPr>
          <p:cNvGrpSpPr/>
          <p:nvPr/>
        </p:nvGrpSpPr>
        <p:grpSpPr>
          <a:xfrm>
            <a:off x="1184216" y="4802297"/>
            <a:ext cx="4820382" cy="731897"/>
            <a:chOff x="1184216" y="5087724"/>
            <a:chExt cx="4820382" cy="731897"/>
          </a:xfrm>
        </p:grpSpPr>
        <p:sp>
          <p:nvSpPr>
            <p:cNvPr id="29" name="Rectangle 28">
              <a:extLst>
                <a:ext uri="{FF2B5EF4-FFF2-40B4-BE49-F238E27FC236}">
                  <a16:creationId xmlns:a16="http://schemas.microsoft.com/office/drawing/2014/main" id="{7D5001C9-DAF6-423B-FC1A-C6BA86A37F83}"/>
                </a:ext>
              </a:extLst>
            </p:cNvPr>
            <p:cNvSpPr/>
            <p:nvPr/>
          </p:nvSpPr>
          <p:spPr>
            <a:xfrm flipH="1">
              <a:off x="1184216" y="5087724"/>
              <a:ext cx="4820382" cy="73152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129DB2E-C4D5-AC56-81E5-7D4E98D87B90}"/>
                </a:ext>
              </a:extLst>
            </p:cNvPr>
            <p:cNvSpPr txBox="1"/>
            <p:nvPr/>
          </p:nvSpPr>
          <p:spPr>
            <a:xfrm flipH="1">
              <a:off x="1264556" y="5111735"/>
              <a:ext cx="363477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How can I describe the pleasure of hearing the birds chirping?</a:t>
              </a:r>
            </a:p>
          </p:txBody>
        </p:sp>
      </p:grpSp>
      <p:grpSp>
        <p:nvGrpSpPr>
          <p:cNvPr id="31" name="Group 30">
            <a:extLst>
              <a:ext uri="{FF2B5EF4-FFF2-40B4-BE49-F238E27FC236}">
                <a16:creationId xmlns:a16="http://schemas.microsoft.com/office/drawing/2014/main" id="{EABF8D76-69AD-82ED-6516-62CC8A1F0EEC}"/>
              </a:ext>
            </a:extLst>
          </p:cNvPr>
          <p:cNvGrpSpPr/>
          <p:nvPr/>
        </p:nvGrpSpPr>
        <p:grpSpPr>
          <a:xfrm>
            <a:off x="6145148" y="934185"/>
            <a:ext cx="2088232" cy="2232248"/>
            <a:chOff x="6195948" y="1219612"/>
            <a:chExt cx="2088232" cy="2232248"/>
          </a:xfrm>
        </p:grpSpPr>
        <p:sp>
          <p:nvSpPr>
            <p:cNvPr id="128" name="Diagonal Stripe 127">
              <a:extLst>
                <a:ext uri="{FF2B5EF4-FFF2-40B4-BE49-F238E27FC236}">
                  <a16:creationId xmlns:a16="http://schemas.microsoft.com/office/drawing/2014/main" id="{ECA9918A-F256-5C28-5180-D805685F0ACA}"/>
                </a:ext>
              </a:extLst>
            </p:cNvPr>
            <p:cNvSpPr/>
            <p:nvPr/>
          </p:nvSpPr>
          <p:spPr>
            <a:xfrm flipV="1">
              <a:off x="6195948" y="1219612"/>
              <a:ext cx="2088232" cy="2232248"/>
            </a:xfrm>
            <a:prstGeom prst="diagStripe">
              <a:avLst/>
            </a:prstGeom>
            <a:gradFill flip="none" rotWithShape="1">
              <a:gsLst>
                <a:gs pos="0">
                  <a:srgbClr val="5B9BD5">
                    <a:lumMod val="75000"/>
                    <a:shade val="30000"/>
                    <a:satMod val="115000"/>
                  </a:srgbClr>
                </a:gs>
                <a:gs pos="50000">
                  <a:srgbClr val="5B9BD5">
                    <a:lumMod val="75000"/>
                    <a:shade val="67500"/>
                    <a:satMod val="115000"/>
                  </a:srgbClr>
                </a:gs>
                <a:gs pos="100000">
                  <a:srgbClr val="5B9BD5">
                    <a:lumMod val="75000"/>
                    <a:shade val="100000"/>
                    <a:satMod val="115000"/>
                  </a:srgbClr>
                </a:gs>
              </a:gsLst>
              <a:lin ang="2700000" scaled="1"/>
              <a:tileRect/>
            </a:grad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1F2A1EFD-5F9C-E153-C700-6A974FD07E05}"/>
                </a:ext>
              </a:extLst>
            </p:cNvPr>
            <p:cNvSpPr/>
            <p:nvPr/>
          </p:nvSpPr>
          <p:spPr>
            <a:xfrm>
              <a:off x="6844020" y="2418596"/>
              <a:ext cx="457200" cy="457200"/>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2</a:t>
              </a:r>
              <a:endParaRPr kumimoji="0" lang="en-SG"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130" name="Group 129">
            <a:extLst>
              <a:ext uri="{FF2B5EF4-FFF2-40B4-BE49-F238E27FC236}">
                <a16:creationId xmlns:a16="http://schemas.microsoft.com/office/drawing/2014/main" id="{BAF9980A-52F9-89C8-A13D-77DC0ED6E3E8}"/>
              </a:ext>
            </a:extLst>
          </p:cNvPr>
          <p:cNvGrpSpPr/>
          <p:nvPr/>
        </p:nvGrpSpPr>
        <p:grpSpPr>
          <a:xfrm>
            <a:off x="1184216" y="2434913"/>
            <a:ext cx="3594861" cy="741154"/>
            <a:chOff x="1184216" y="2720340"/>
            <a:chExt cx="3594861" cy="741154"/>
          </a:xfrm>
        </p:grpSpPr>
        <p:sp>
          <p:nvSpPr>
            <p:cNvPr id="131" name="Rectangle 130">
              <a:extLst>
                <a:ext uri="{FF2B5EF4-FFF2-40B4-BE49-F238E27FC236}">
                  <a16:creationId xmlns:a16="http://schemas.microsoft.com/office/drawing/2014/main" id="{ED742A4B-D84D-80AD-8D71-4FF0AF5223B6}"/>
                </a:ext>
              </a:extLst>
            </p:cNvPr>
            <p:cNvSpPr/>
            <p:nvPr/>
          </p:nvSpPr>
          <p:spPr>
            <a:xfrm flipH="1" flipV="1">
              <a:off x="1184216" y="2720340"/>
              <a:ext cx="3594861" cy="731520"/>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TextBox 131">
              <a:extLst>
                <a:ext uri="{FF2B5EF4-FFF2-40B4-BE49-F238E27FC236}">
                  <a16:creationId xmlns:a16="http://schemas.microsoft.com/office/drawing/2014/main" id="{908271B1-545B-9533-863F-C2A4AABAF2B3}"/>
                </a:ext>
              </a:extLst>
            </p:cNvPr>
            <p:cNvSpPr txBox="1"/>
            <p:nvPr/>
          </p:nvSpPr>
          <p:spPr>
            <a:xfrm flipH="1">
              <a:off x="1264556" y="2753608"/>
              <a:ext cx="2651809"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It was a pleasure to hear the birds chirping.</a:t>
              </a:r>
              <a:endParaRPr kumimoji="0" lang="en-SG"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0BEBECD4-0247-BF72-782A-867E8BA78A21}"/>
              </a:ext>
            </a:extLst>
          </p:cNvPr>
          <p:cNvGrpSpPr/>
          <p:nvPr/>
        </p:nvGrpSpPr>
        <p:grpSpPr>
          <a:xfrm>
            <a:off x="1184216" y="1678829"/>
            <a:ext cx="4248472" cy="731520"/>
            <a:chOff x="1184216" y="1964256"/>
            <a:chExt cx="4248472" cy="731520"/>
          </a:xfrm>
        </p:grpSpPr>
        <p:sp>
          <p:nvSpPr>
            <p:cNvPr id="134" name="Rectangle 133">
              <a:extLst>
                <a:ext uri="{FF2B5EF4-FFF2-40B4-BE49-F238E27FC236}">
                  <a16:creationId xmlns:a16="http://schemas.microsoft.com/office/drawing/2014/main" id="{1AF3B322-D222-4956-4DCD-D673B81A848C}"/>
                </a:ext>
              </a:extLst>
            </p:cNvPr>
            <p:cNvSpPr/>
            <p:nvPr/>
          </p:nvSpPr>
          <p:spPr>
            <a:xfrm flipH="1" flipV="1">
              <a:off x="1184216" y="1964256"/>
              <a:ext cx="4248472" cy="731520"/>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TextBox 134">
              <a:extLst>
                <a:ext uri="{FF2B5EF4-FFF2-40B4-BE49-F238E27FC236}">
                  <a16:creationId xmlns:a16="http://schemas.microsoft.com/office/drawing/2014/main" id="{F7DA6399-9731-EFE4-5529-F685A0A0E2CB}"/>
                </a:ext>
              </a:extLst>
            </p:cNvPr>
            <p:cNvSpPr txBox="1"/>
            <p:nvPr/>
          </p:nvSpPr>
          <p:spPr>
            <a:xfrm flipH="1">
              <a:off x="1264557" y="2128552"/>
              <a:ext cx="355860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The rising sun was a lovely sight.</a:t>
              </a:r>
              <a:endParaRPr kumimoji="0" lang="en-SG"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6" name="Group 135">
            <a:extLst>
              <a:ext uri="{FF2B5EF4-FFF2-40B4-BE49-F238E27FC236}">
                <a16:creationId xmlns:a16="http://schemas.microsoft.com/office/drawing/2014/main" id="{17B25E8C-24E6-985B-8A7C-0F39896D3A35}"/>
              </a:ext>
            </a:extLst>
          </p:cNvPr>
          <p:cNvGrpSpPr/>
          <p:nvPr/>
        </p:nvGrpSpPr>
        <p:grpSpPr>
          <a:xfrm>
            <a:off x="1184216" y="922745"/>
            <a:ext cx="4820382" cy="731520"/>
            <a:chOff x="1184216" y="1208172"/>
            <a:chExt cx="4820382" cy="731520"/>
          </a:xfrm>
        </p:grpSpPr>
        <p:sp>
          <p:nvSpPr>
            <p:cNvPr id="137" name="Rectangle 136">
              <a:extLst>
                <a:ext uri="{FF2B5EF4-FFF2-40B4-BE49-F238E27FC236}">
                  <a16:creationId xmlns:a16="http://schemas.microsoft.com/office/drawing/2014/main" id="{3BBBD423-59C6-4749-F2E4-B0750A8595B9}"/>
                </a:ext>
              </a:extLst>
            </p:cNvPr>
            <p:cNvSpPr/>
            <p:nvPr/>
          </p:nvSpPr>
          <p:spPr>
            <a:xfrm flipH="1" flipV="1">
              <a:off x="1184216" y="1208172"/>
              <a:ext cx="4820382" cy="731520"/>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TextBox 137">
              <a:extLst>
                <a:ext uri="{FF2B5EF4-FFF2-40B4-BE49-F238E27FC236}">
                  <a16:creationId xmlns:a16="http://schemas.microsoft.com/office/drawing/2014/main" id="{DE022D6C-D3BF-EFE6-F537-CF015F3AF48F}"/>
                </a:ext>
              </a:extLst>
            </p:cNvPr>
            <p:cNvSpPr txBox="1"/>
            <p:nvPr/>
          </p:nvSpPr>
          <p:spPr>
            <a:xfrm flipH="1">
              <a:off x="1264557" y="1373543"/>
              <a:ext cx="313560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I woke up at 6 this morning. </a:t>
              </a:r>
            </a:p>
          </p:txBody>
        </p:sp>
      </p:grpSp>
      <p:grpSp>
        <p:nvGrpSpPr>
          <p:cNvPr id="139" name="Group 138">
            <a:extLst>
              <a:ext uri="{FF2B5EF4-FFF2-40B4-BE49-F238E27FC236}">
                <a16:creationId xmlns:a16="http://schemas.microsoft.com/office/drawing/2014/main" id="{0818C6F8-1303-099D-489E-E32EDA90A064}"/>
              </a:ext>
            </a:extLst>
          </p:cNvPr>
          <p:cNvGrpSpPr/>
          <p:nvPr/>
        </p:nvGrpSpPr>
        <p:grpSpPr>
          <a:xfrm>
            <a:off x="6145148" y="3290129"/>
            <a:ext cx="2088232" cy="2232248"/>
            <a:chOff x="6195948" y="3575556"/>
            <a:chExt cx="2088232" cy="2232248"/>
          </a:xfrm>
        </p:grpSpPr>
        <p:sp>
          <p:nvSpPr>
            <p:cNvPr id="140" name="Diagonal Stripe 139">
              <a:extLst>
                <a:ext uri="{FF2B5EF4-FFF2-40B4-BE49-F238E27FC236}">
                  <a16:creationId xmlns:a16="http://schemas.microsoft.com/office/drawing/2014/main" id="{4ED24D75-A74A-E7CA-4792-3148ECEC07F7}"/>
                </a:ext>
              </a:extLst>
            </p:cNvPr>
            <p:cNvSpPr/>
            <p:nvPr/>
          </p:nvSpPr>
          <p:spPr>
            <a:xfrm>
              <a:off x="6195948" y="3575556"/>
              <a:ext cx="2088232" cy="2232248"/>
            </a:xfrm>
            <a:prstGeom prst="diagStripe">
              <a:avLst/>
            </a:prstGeom>
            <a:gradFill flip="none" rotWithShape="1">
              <a:gsLst>
                <a:gs pos="0">
                  <a:srgbClr val="A5A5A5">
                    <a:lumMod val="50000"/>
                    <a:shade val="30000"/>
                    <a:satMod val="115000"/>
                  </a:srgbClr>
                </a:gs>
                <a:gs pos="50000">
                  <a:srgbClr val="A5A5A5">
                    <a:lumMod val="50000"/>
                    <a:shade val="67500"/>
                    <a:satMod val="115000"/>
                  </a:srgbClr>
                </a:gs>
                <a:gs pos="100000">
                  <a:srgbClr val="A5A5A5">
                    <a:lumMod val="50000"/>
                    <a:shade val="100000"/>
                    <a:satMod val="115000"/>
                  </a:srgbClr>
                </a:gs>
              </a:gsLst>
              <a:lin ang="2700000" scaled="1"/>
              <a:tileRect/>
            </a:grad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53A0E4CB-64DB-200C-00E4-CDBD72DF418B}"/>
                </a:ext>
              </a:extLst>
            </p:cNvPr>
            <p:cNvSpPr/>
            <p:nvPr/>
          </p:nvSpPr>
          <p:spPr>
            <a:xfrm>
              <a:off x="6844020" y="4151620"/>
              <a:ext cx="457200" cy="457200"/>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a:t>
              </a:r>
              <a:endParaRPr kumimoji="0" lang="en-SG"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142" name="Group 141">
            <a:extLst>
              <a:ext uri="{FF2B5EF4-FFF2-40B4-BE49-F238E27FC236}">
                <a16:creationId xmlns:a16="http://schemas.microsoft.com/office/drawing/2014/main" id="{4D0B2ABE-BABB-237D-9CE7-1D59C41B201F}"/>
              </a:ext>
            </a:extLst>
          </p:cNvPr>
          <p:cNvGrpSpPr/>
          <p:nvPr/>
        </p:nvGrpSpPr>
        <p:grpSpPr>
          <a:xfrm>
            <a:off x="3916366" y="3290129"/>
            <a:ext cx="2088232" cy="2232248"/>
            <a:chOff x="3916366" y="3575556"/>
            <a:chExt cx="2088232" cy="2232248"/>
          </a:xfrm>
          <a:solidFill>
            <a:srgbClr val="FFC000"/>
          </a:solidFill>
        </p:grpSpPr>
        <p:sp>
          <p:nvSpPr>
            <p:cNvPr id="143" name="Diagonal Stripe 142">
              <a:extLst>
                <a:ext uri="{FF2B5EF4-FFF2-40B4-BE49-F238E27FC236}">
                  <a16:creationId xmlns:a16="http://schemas.microsoft.com/office/drawing/2014/main" id="{A5148637-FB0A-CCF1-AD29-B418384B7D14}"/>
                </a:ext>
              </a:extLst>
            </p:cNvPr>
            <p:cNvSpPr/>
            <p:nvPr/>
          </p:nvSpPr>
          <p:spPr>
            <a:xfrm flipH="1">
              <a:off x="3916366" y="3575556"/>
              <a:ext cx="2088232" cy="2232248"/>
            </a:xfrm>
            <a:prstGeom prst="diagStripe">
              <a:avLst/>
            </a:prstGeom>
            <a:grp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2F08B3DF-497A-5FEF-69B5-F3F799C9B83B}"/>
                </a:ext>
              </a:extLst>
            </p:cNvPr>
            <p:cNvSpPr/>
            <p:nvPr/>
          </p:nvSpPr>
          <p:spPr>
            <a:xfrm flipH="1">
              <a:off x="4899326" y="4151620"/>
              <a:ext cx="457200" cy="457200"/>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3</a:t>
              </a:r>
              <a:endParaRPr kumimoji="0" lang="en-SG"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145" name="Group 144">
            <a:extLst>
              <a:ext uri="{FF2B5EF4-FFF2-40B4-BE49-F238E27FC236}">
                <a16:creationId xmlns:a16="http://schemas.microsoft.com/office/drawing/2014/main" id="{B88BF29D-E041-8638-84AB-1E7E42AFC5FC}"/>
              </a:ext>
            </a:extLst>
          </p:cNvPr>
          <p:cNvGrpSpPr/>
          <p:nvPr/>
        </p:nvGrpSpPr>
        <p:grpSpPr>
          <a:xfrm>
            <a:off x="3916366" y="934185"/>
            <a:ext cx="2088232" cy="2232248"/>
            <a:chOff x="3916366" y="1219612"/>
            <a:chExt cx="2088232" cy="2232248"/>
          </a:xfrm>
        </p:grpSpPr>
        <p:sp>
          <p:nvSpPr>
            <p:cNvPr id="146" name="Diagonal Stripe 145">
              <a:extLst>
                <a:ext uri="{FF2B5EF4-FFF2-40B4-BE49-F238E27FC236}">
                  <a16:creationId xmlns:a16="http://schemas.microsoft.com/office/drawing/2014/main" id="{87173255-4811-6725-34AE-D90FE6B5C8DE}"/>
                </a:ext>
              </a:extLst>
            </p:cNvPr>
            <p:cNvSpPr/>
            <p:nvPr/>
          </p:nvSpPr>
          <p:spPr>
            <a:xfrm flipH="1" flipV="1">
              <a:off x="3916366" y="1219612"/>
              <a:ext cx="2088232" cy="2232248"/>
            </a:xfrm>
            <a:prstGeom prst="diagStripe">
              <a:avLst/>
            </a:prstGeom>
            <a:gradFill flip="none" rotWithShape="1">
              <a:gsLst>
                <a:gs pos="0">
                  <a:srgbClr val="ED7D31">
                    <a:lumMod val="75000"/>
                    <a:shade val="30000"/>
                    <a:satMod val="115000"/>
                  </a:srgbClr>
                </a:gs>
                <a:gs pos="50000">
                  <a:srgbClr val="ED7D31">
                    <a:lumMod val="75000"/>
                    <a:shade val="67500"/>
                    <a:satMod val="115000"/>
                  </a:srgbClr>
                </a:gs>
                <a:gs pos="100000">
                  <a:srgbClr val="ED7D31">
                    <a:lumMod val="75000"/>
                    <a:shade val="100000"/>
                    <a:satMod val="115000"/>
                  </a:srgbClr>
                </a:gs>
              </a:gsLst>
              <a:lin ang="2700000" scaled="1"/>
              <a:tileRect/>
            </a:grad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5B5BA296-DE9F-CF55-913E-BB206A636DAC}"/>
                </a:ext>
              </a:extLst>
            </p:cNvPr>
            <p:cNvSpPr/>
            <p:nvPr/>
          </p:nvSpPr>
          <p:spPr>
            <a:xfrm flipH="1">
              <a:off x="4899326" y="2418596"/>
              <a:ext cx="457200" cy="457200"/>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1</a:t>
              </a:r>
              <a:endParaRPr kumimoji="0" lang="en-SG"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sp>
        <p:nvSpPr>
          <p:cNvPr id="150" name="Google Shape;162;p6">
            <a:extLst>
              <a:ext uri="{FF2B5EF4-FFF2-40B4-BE49-F238E27FC236}">
                <a16:creationId xmlns:a16="http://schemas.microsoft.com/office/drawing/2014/main" id="{7B325161-C697-E806-8D48-A50068A3D9F1}"/>
              </a:ext>
            </a:extLst>
          </p:cNvPr>
          <p:cNvSpPr txBox="1">
            <a:spLocks noGrp="1"/>
          </p:cNvSpPr>
          <p:nvPr>
            <p:ph type="title"/>
          </p:nvPr>
        </p:nvSpPr>
        <p:spPr>
          <a:xfrm>
            <a:off x="1466856" y="91078"/>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600"/>
              <a:buFont typeface="Calibri"/>
              <a:buNone/>
            </a:pPr>
            <a:r>
              <a:rPr lang="en-US" dirty="0"/>
              <a:t>Think and Answer!</a:t>
            </a:r>
            <a:endParaRPr dirty="0"/>
          </a:p>
        </p:txBody>
      </p:sp>
      <p:sp>
        <p:nvSpPr>
          <p:cNvPr id="153" name="TextBox 152">
            <a:extLst>
              <a:ext uri="{FF2B5EF4-FFF2-40B4-BE49-F238E27FC236}">
                <a16:creationId xmlns:a16="http://schemas.microsoft.com/office/drawing/2014/main" id="{21CA04CC-38E0-910A-1B8C-53B87BC6B0BC}"/>
              </a:ext>
            </a:extLst>
          </p:cNvPr>
          <p:cNvSpPr txBox="1"/>
          <p:nvPr/>
        </p:nvSpPr>
        <p:spPr>
          <a:xfrm>
            <a:off x="1184216" y="5670597"/>
            <a:ext cx="4829010" cy="707886"/>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Question</a:t>
            </a:r>
            <a:r>
              <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rPr>
              <a:t>: Is there any difference between these sets of sentences? If yes, what is </a:t>
            </a:r>
            <a:r>
              <a:rPr lang="en-IN" sz="2000" kern="1200" dirty="0">
                <a:solidFill>
                  <a:prstClr val="black"/>
                </a:solidFill>
                <a:latin typeface="Calibri" panose="020F0502020204030204"/>
                <a:ea typeface="+mn-ea"/>
                <a:cs typeface="+mn-cs"/>
              </a:rPr>
              <a:t>it</a:t>
            </a:r>
            <a:r>
              <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4" name="TextBox 153">
            <a:extLst>
              <a:ext uri="{FF2B5EF4-FFF2-40B4-BE49-F238E27FC236}">
                <a16:creationId xmlns:a16="http://schemas.microsoft.com/office/drawing/2014/main" id="{1A8FD6DA-B569-F746-FF6E-CAAB96F8EF68}"/>
              </a:ext>
            </a:extLst>
          </p:cNvPr>
          <p:cNvSpPr txBox="1"/>
          <p:nvPr/>
        </p:nvSpPr>
        <p:spPr>
          <a:xfrm>
            <a:off x="6178776" y="5670597"/>
            <a:ext cx="4788061" cy="707886"/>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rPr>
              <a:t>: Every set is made of a specific type of sentence.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up)">
                                      <p:cBhvr>
                                        <p:cTn id="7" dur="1000"/>
                                        <p:tgtEl>
                                          <p:spTgt spid="14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right)">
                                      <p:cBhvr>
                                        <p:cTn id="11" dur="1000"/>
                                        <p:tgtEl>
                                          <p:spTgt spid="136"/>
                                        </p:tgtEl>
                                      </p:cBhvr>
                                    </p:animEffect>
                                  </p:childTnLst>
                                </p:cTn>
                              </p:par>
                              <p:par>
                                <p:cTn id="12" presetID="22" presetClass="entr" presetSubtype="2" fill="hold" nodeType="with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wipe(right)">
                                      <p:cBhvr>
                                        <p:cTn id="14" dur="1000"/>
                                        <p:tgtEl>
                                          <p:spTgt spid="133"/>
                                        </p:tgtEl>
                                      </p:cBhvr>
                                    </p:animEffect>
                                  </p:childTnLst>
                                </p:cTn>
                              </p:par>
                              <p:par>
                                <p:cTn id="15" presetID="22" presetClass="entr" presetSubtype="2"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wipe(right)">
                                      <p:cBhvr>
                                        <p:cTn id="17" dur="1000"/>
                                        <p:tgtEl>
                                          <p:spTgt spid="130"/>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up)">
                                      <p:cBhvr>
                                        <p:cTn id="21" dur="1000"/>
                                        <p:tgtEl>
                                          <p:spTgt spid="31"/>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par>
                                <p:cTn id="26" presetID="22" presetClass="entr" presetSubtype="8"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142"/>
                                        </p:tgtEl>
                                        <p:attrNameLst>
                                          <p:attrName>style.visibility</p:attrName>
                                        </p:attrNameLst>
                                      </p:cBhvr>
                                      <p:to>
                                        <p:strVal val="visible"/>
                                      </p:to>
                                    </p:set>
                                    <p:animEffect transition="in" filter="wipe(up)">
                                      <p:cBhvr>
                                        <p:cTn id="35" dur="1000"/>
                                        <p:tgtEl>
                                          <p:spTgt spid="142"/>
                                        </p:tgtEl>
                                      </p:cBhvr>
                                    </p:animEffect>
                                  </p:childTnLst>
                                </p:cTn>
                              </p:par>
                            </p:childTnLst>
                          </p:cTn>
                        </p:par>
                        <p:par>
                          <p:cTn id="36" fill="hold">
                            <p:stCondLst>
                              <p:cond delay="5000"/>
                            </p:stCondLst>
                            <p:childTnLst>
                              <p:par>
                                <p:cTn id="37" presetID="22" presetClass="entr" presetSubtype="2"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1000"/>
                                        <p:tgtEl>
                                          <p:spTgt spid="22"/>
                                        </p:tgtEl>
                                      </p:cBhvr>
                                    </p:animEffect>
                                  </p:childTnLst>
                                </p:cTn>
                              </p:par>
                              <p:par>
                                <p:cTn id="40" presetID="22" presetClass="entr" presetSubtype="2"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right)">
                                      <p:cBhvr>
                                        <p:cTn id="42" dur="1000"/>
                                        <p:tgtEl>
                                          <p:spTgt spid="25"/>
                                        </p:tgtEl>
                                      </p:cBhvr>
                                    </p:animEffect>
                                  </p:childTnLst>
                                </p:cTn>
                              </p:par>
                              <p:par>
                                <p:cTn id="43" presetID="22" presetClass="entr" presetSubtype="2"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right)">
                                      <p:cBhvr>
                                        <p:cTn id="45" dur="1000"/>
                                        <p:tgtEl>
                                          <p:spTgt spid="28"/>
                                        </p:tgtEl>
                                      </p:cBhvr>
                                    </p:animEffect>
                                  </p:childTnLst>
                                </p:cTn>
                              </p:par>
                            </p:childTnLst>
                          </p:cTn>
                        </p:par>
                        <p:par>
                          <p:cTn id="46" fill="hold">
                            <p:stCondLst>
                              <p:cond delay="6000"/>
                            </p:stCondLst>
                            <p:childTnLst>
                              <p:par>
                                <p:cTn id="47" presetID="22" presetClass="entr" presetSubtype="1" fill="hold" nodeType="afterEffect">
                                  <p:stCondLst>
                                    <p:cond delay="0"/>
                                  </p:stCondLst>
                                  <p:childTnLst>
                                    <p:set>
                                      <p:cBhvr>
                                        <p:cTn id="48" dur="1" fill="hold">
                                          <p:stCondLst>
                                            <p:cond delay="0"/>
                                          </p:stCondLst>
                                        </p:cTn>
                                        <p:tgtEl>
                                          <p:spTgt spid="139"/>
                                        </p:tgtEl>
                                        <p:attrNameLst>
                                          <p:attrName>style.visibility</p:attrName>
                                        </p:attrNameLst>
                                      </p:cBhvr>
                                      <p:to>
                                        <p:strVal val="visible"/>
                                      </p:to>
                                    </p:set>
                                    <p:animEffect transition="in" filter="wipe(up)">
                                      <p:cBhvr>
                                        <p:cTn id="49" dur="1000"/>
                                        <p:tgtEl>
                                          <p:spTgt spid="139"/>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1000"/>
                                        <p:tgtEl>
                                          <p:spTgt spid="13"/>
                                        </p:tgtEl>
                                      </p:cBhvr>
                                    </p:animEffect>
                                  </p:childTnLst>
                                </p:cTn>
                              </p:par>
                              <p:par>
                                <p:cTn id="54" presetID="22" presetClass="entr" presetSubtype="8"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1000"/>
                                        <p:tgtEl>
                                          <p:spTgt spid="16"/>
                                        </p:tgtEl>
                                      </p:cBhvr>
                                    </p:animEffect>
                                  </p:childTnLst>
                                </p:cTn>
                              </p:par>
                              <p:par>
                                <p:cTn id="57" presetID="22" presetClass="entr" presetSubtype="8"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1000"/>
                                        <p:tgtEl>
                                          <p:spTgt spid="19"/>
                                        </p:tgtEl>
                                      </p:cBhvr>
                                    </p:animEffect>
                                  </p:childTnLst>
                                </p:cTn>
                              </p:par>
                            </p:childTnLst>
                          </p:cTn>
                        </p:par>
                        <p:par>
                          <p:cTn id="60" fill="hold">
                            <p:stCondLst>
                              <p:cond delay="8000"/>
                            </p:stCondLst>
                            <p:childTnLst>
                              <p:par>
                                <p:cTn id="61" presetID="1" presetClass="entr" presetSubtype="0" fill="hold" grpId="0" nodeType="afterEffect">
                                  <p:stCondLst>
                                    <p:cond delay="0"/>
                                  </p:stCondLst>
                                  <p:childTnLst>
                                    <p:set>
                                      <p:cBhvr>
                                        <p:cTn id="62" dur="1" fill="hold">
                                          <p:stCondLst>
                                            <p:cond delay="0"/>
                                          </p:stCondLst>
                                        </p:cTn>
                                        <p:tgtEl>
                                          <p:spTgt spid="1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2" name="Picture 1" descr="A sunset over a body of water&#10;&#10;Description automatically generated">
            <a:extLst>
              <a:ext uri="{FF2B5EF4-FFF2-40B4-BE49-F238E27FC236}">
                <a16:creationId xmlns:a16="http://schemas.microsoft.com/office/drawing/2014/main" id="{2FF4492E-B09F-3997-1A95-42CD491BD926}"/>
              </a:ext>
            </a:extLst>
          </p:cNvPr>
          <p:cNvPicPr>
            <a:picLocks noChangeAspect="1"/>
          </p:cNvPicPr>
          <p:nvPr/>
        </p:nvPicPr>
        <p:blipFill rotWithShape="1">
          <a:blip r:embed="rId3"/>
          <a:srcRect l="16407" t="1700" r="15112" b="47023"/>
          <a:stretch/>
        </p:blipFill>
        <p:spPr>
          <a:xfrm>
            <a:off x="3978285" y="2044376"/>
            <a:ext cx="4274758" cy="2400705"/>
          </a:xfrm>
          <a:prstGeom prst="rect">
            <a:avLst/>
          </a:prstGeom>
        </p:spPr>
      </p:pic>
      <p:grpSp>
        <p:nvGrpSpPr>
          <p:cNvPr id="4" name="Group 3">
            <a:extLst>
              <a:ext uri="{FF2B5EF4-FFF2-40B4-BE49-F238E27FC236}">
                <a16:creationId xmlns:a16="http://schemas.microsoft.com/office/drawing/2014/main" id="{EB70C049-D1EC-05BF-0031-B33944AF3F5E}"/>
              </a:ext>
            </a:extLst>
          </p:cNvPr>
          <p:cNvGrpSpPr/>
          <p:nvPr/>
        </p:nvGrpSpPr>
        <p:grpSpPr>
          <a:xfrm>
            <a:off x="7370669" y="2464040"/>
            <a:ext cx="3594861" cy="731520"/>
            <a:chOff x="7421469" y="2730500"/>
            <a:chExt cx="3594861" cy="731520"/>
          </a:xfrm>
        </p:grpSpPr>
        <p:sp>
          <p:nvSpPr>
            <p:cNvPr id="5" name="Rectangle 4">
              <a:extLst>
                <a:ext uri="{FF2B5EF4-FFF2-40B4-BE49-F238E27FC236}">
                  <a16:creationId xmlns:a16="http://schemas.microsoft.com/office/drawing/2014/main" id="{6F55E224-3912-48BA-8BA9-203FDE2DFC29}"/>
                </a:ext>
              </a:extLst>
            </p:cNvPr>
            <p:cNvSpPr/>
            <p:nvPr/>
          </p:nvSpPr>
          <p:spPr>
            <a:xfrm flipV="1">
              <a:off x="7421469" y="2730500"/>
              <a:ext cx="3594861" cy="73152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D5C8D43-00DB-4594-1FC9-0D8E7DAB2F95}"/>
                </a:ext>
              </a:extLst>
            </p:cNvPr>
            <p:cNvSpPr txBox="1"/>
            <p:nvPr/>
          </p:nvSpPr>
          <p:spPr>
            <a:xfrm>
              <a:off x="7863840" y="2753608"/>
              <a:ext cx="3081158"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Such a pleasure it was to hear the birds chirping!</a:t>
              </a:r>
            </a:p>
          </p:txBody>
        </p:sp>
      </p:grpSp>
      <p:grpSp>
        <p:nvGrpSpPr>
          <p:cNvPr id="7" name="Group 6">
            <a:extLst>
              <a:ext uri="{FF2B5EF4-FFF2-40B4-BE49-F238E27FC236}">
                <a16:creationId xmlns:a16="http://schemas.microsoft.com/office/drawing/2014/main" id="{01ABD16E-B497-BCE8-A2F1-3271ACDD529D}"/>
              </a:ext>
            </a:extLst>
          </p:cNvPr>
          <p:cNvGrpSpPr/>
          <p:nvPr/>
        </p:nvGrpSpPr>
        <p:grpSpPr>
          <a:xfrm>
            <a:off x="6717058" y="1697796"/>
            <a:ext cx="4248472" cy="731520"/>
            <a:chOff x="6767858" y="1964256"/>
            <a:chExt cx="4248472" cy="731520"/>
          </a:xfrm>
        </p:grpSpPr>
        <p:sp>
          <p:nvSpPr>
            <p:cNvPr id="8" name="Rectangle 7">
              <a:extLst>
                <a:ext uri="{FF2B5EF4-FFF2-40B4-BE49-F238E27FC236}">
                  <a16:creationId xmlns:a16="http://schemas.microsoft.com/office/drawing/2014/main" id="{0FECBEB7-A3DC-880F-AD7E-FDFA3D7E3199}"/>
                </a:ext>
              </a:extLst>
            </p:cNvPr>
            <p:cNvSpPr/>
            <p:nvPr/>
          </p:nvSpPr>
          <p:spPr>
            <a:xfrm flipV="1">
              <a:off x="6767858" y="1964256"/>
              <a:ext cx="4248472" cy="73152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5EC9FB8-2EE8-8402-A7EE-A921A451A367}"/>
                </a:ext>
              </a:extLst>
            </p:cNvPr>
            <p:cNvSpPr txBox="1"/>
            <p:nvPr/>
          </p:nvSpPr>
          <p:spPr>
            <a:xfrm>
              <a:off x="7525772" y="1969995"/>
              <a:ext cx="3419225"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What a lovely sight </a:t>
              </a:r>
              <a:r>
                <a:rPr lang="en-US" sz="2000" kern="1200" dirty="0">
                  <a:solidFill>
                    <a:prstClr val="black"/>
                  </a:solidFill>
                  <a:latin typeface="Calibri" panose="020F0502020204030204"/>
                  <a:ea typeface="+mn-ea"/>
                  <a:cs typeface="Adobe Devanagari" panose="02040503050201020203" pitchFamily="18" charset="0"/>
                </a:rPr>
                <a:t>the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 rising sun was!</a:t>
              </a:r>
            </a:p>
          </p:txBody>
        </p:sp>
      </p:grpSp>
      <p:grpSp>
        <p:nvGrpSpPr>
          <p:cNvPr id="10" name="Group 9">
            <a:extLst>
              <a:ext uri="{FF2B5EF4-FFF2-40B4-BE49-F238E27FC236}">
                <a16:creationId xmlns:a16="http://schemas.microsoft.com/office/drawing/2014/main" id="{C4D0E4EC-792A-8D2D-A619-9BCE238ABA9A}"/>
              </a:ext>
            </a:extLst>
          </p:cNvPr>
          <p:cNvGrpSpPr/>
          <p:nvPr/>
        </p:nvGrpSpPr>
        <p:grpSpPr>
          <a:xfrm>
            <a:off x="6145148" y="941712"/>
            <a:ext cx="4820382" cy="731520"/>
            <a:chOff x="6195948" y="1208172"/>
            <a:chExt cx="4820382" cy="731520"/>
          </a:xfrm>
        </p:grpSpPr>
        <p:sp>
          <p:nvSpPr>
            <p:cNvPr id="11" name="Rectangle 10">
              <a:extLst>
                <a:ext uri="{FF2B5EF4-FFF2-40B4-BE49-F238E27FC236}">
                  <a16:creationId xmlns:a16="http://schemas.microsoft.com/office/drawing/2014/main" id="{41F994D0-0A62-A735-4ED0-7868F6009638}"/>
                </a:ext>
              </a:extLst>
            </p:cNvPr>
            <p:cNvSpPr/>
            <p:nvPr/>
          </p:nvSpPr>
          <p:spPr>
            <a:xfrm flipV="1">
              <a:off x="6195948" y="1208172"/>
              <a:ext cx="4820382" cy="731520"/>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6F320C7-0E72-C994-1520-5EA1553E2501}"/>
                </a:ext>
              </a:extLst>
            </p:cNvPr>
            <p:cNvSpPr txBox="1"/>
            <p:nvPr/>
          </p:nvSpPr>
          <p:spPr>
            <a:xfrm>
              <a:off x="7421469" y="1373543"/>
              <a:ext cx="3523529" cy="400110"/>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Oh, I woke up at 6 this morning!</a:t>
              </a:r>
            </a:p>
          </p:txBody>
        </p:sp>
      </p:grpSp>
      <p:grpSp>
        <p:nvGrpSpPr>
          <p:cNvPr id="13" name="Group 12">
            <a:extLst>
              <a:ext uri="{FF2B5EF4-FFF2-40B4-BE49-F238E27FC236}">
                <a16:creationId xmlns:a16="http://schemas.microsoft.com/office/drawing/2014/main" id="{6B997853-559E-47F8-6060-630B1BA4D4BD}"/>
              </a:ext>
            </a:extLst>
          </p:cNvPr>
          <p:cNvGrpSpPr/>
          <p:nvPr/>
        </p:nvGrpSpPr>
        <p:grpSpPr>
          <a:xfrm>
            <a:off x="7370669" y="3309096"/>
            <a:ext cx="3594861" cy="731520"/>
            <a:chOff x="7421469" y="3575556"/>
            <a:chExt cx="3594861" cy="731520"/>
          </a:xfrm>
        </p:grpSpPr>
        <p:sp>
          <p:nvSpPr>
            <p:cNvPr id="14" name="Rectangle 13">
              <a:extLst>
                <a:ext uri="{FF2B5EF4-FFF2-40B4-BE49-F238E27FC236}">
                  <a16:creationId xmlns:a16="http://schemas.microsoft.com/office/drawing/2014/main" id="{073F8DB6-282D-B333-66D7-26AC9E9409B2}"/>
                </a:ext>
              </a:extLst>
            </p:cNvPr>
            <p:cNvSpPr/>
            <p:nvPr/>
          </p:nvSpPr>
          <p:spPr>
            <a:xfrm>
              <a:off x="7421469" y="3575556"/>
              <a:ext cx="3594861" cy="731520"/>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698574F-19DC-673E-4A9C-0DA469A57590}"/>
                </a:ext>
              </a:extLst>
            </p:cNvPr>
            <p:cNvSpPr txBox="1"/>
            <p:nvPr/>
          </p:nvSpPr>
          <p:spPr>
            <a:xfrm>
              <a:off x="8284180" y="3599190"/>
              <a:ext cx="2660818"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Try to wake up at 6 in the morning.</a:t>
              </a:r>
            </a:p>
          </p:txBody>
        </p:sp>
      </p:grpSp>
      <p:grpSp>
        <p:nvGrpSpPr>
          <p:cNvPr id="16" name="Group 15">
            <a:extLst>
              <a:ext uri="{FF2B5EF4-FFF2-40B4-BE49-F238E27FC236}">
                <a16:creationId xmlns:a16="http://schemas.microsoft.com/office/drawing/2014/main" id="{5B68C3A2-4F8C-B2B7-CA37-536270D6315F}"/>
              </a:ext>
            </a:extLst>
          </p:cNvPr>
          <p:cNvGrpSpPr/>
          <p:nvPr/>
        </p:nvGrpSpPr>
        <p:grpSpPr>
          <a:xfrm>
            <a:off x="6717058" y="4065180"/>
            <a:ext cx="4248472" cy="731520"/>
            <a:chOff x="6767858" y="4331640"/>
            <a:chExt cx="4248472" cy="731520"/>
          </a:xfrm>
        </p:grpSpPr>
        <p:sp>
          <p:nvSpPr>
            <p:cNvPr id="17" name="Rectangle 16">
              <a:extLst>
                <a:ext uri="{FF2B5EF4-FFF2-40B4-BE49-F238E27FC236}">
                  <a16:creationId xmlns:a16="http://schemas.microsoft.com/office/drawing/2014/main" id="{991C6DDF-C58A-2D84-6E75-363A0E024379}"/>
                </a:ext>
              </a:extLst>
            </p:cNvPr>
            <p:cNvSpPr/>
            <p:nvPr/>
          </p:nvSpPr>
          <p:spPr>
            <a:xfrm>
              <a:off x="6767858" y="4331640"/>
              <a:ext cx="4248472" cy="731520"/>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ECB2EE6-B84C-16F1-459B-926398E6B513}"/>
                </a:ext>
              </a:extLst>
            </p:cNvPr>
            <p:cNvSpPr txBox="1"/>
            <p:nvPr/>
          </p:nvSpPr>
          <p:spPr>
            <a:xfrm>
              <a:off x="7541725" y="4343457"/>
              <a:ext cx="3403272"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You should enjoy the lovely sight of the sun rising.</a:t>
              </a:r>
            </a:p>
          </p:txBody>
        </p:sp>
      </p:grpSp>
      <p:grpSp>
        <p:nvGrpSpPr>
          <p:cNvPr id="19" name="Group 18">
            <a:extLst>
              <a:ext uri="{FF2B5EF4-FFF2-40B4-BE49-F238E27FC236}">
                <a16:creationId xmlns:a16="http://schemas.microsoft.com/office/drawing/2014/main" id="{A9D9375B-B8D9-01E8-3A72-A45CD060C8AF}"/>
              </a:ext>
            </a:extLst>
          </p:cNvPr>
          <p:cNvGrpSpPr/>
          <p:nvPr/>
        </p:nvGrpSpPr>
        <p:grpSpPr>
          <a:xfrm>
            <a:off x="6145148" y="4821264"/>
            <a:ext cx="4820382" cy="734913"/>
            <a:chOff x="6195948" y="5087724"/>
            <a:chExt cx="4820382" cy="734913"/>
          </a:xfrm>
        </p:grpSpPr>
        <p:sp>
          <p:nvSpPr>
            <p:cNvPr id="20" name="Rectangle 19">
              <a:extLst>
                <a:ext uri="{FF2B5EF4-FFF2-40B4-BE49-F238E27FC236}">
                  <a16:creationId xmlns:a16="http://schemas.microsoft.com/office/drawing/2014/main" id="{9CDD0054-6C11-AABD-E51B-A1E6020CFF61}"/>
                </a:ext>
              </a:extLst>
            </p:cNvPr>
            <p:cNvSpPr/>
            <p:nvPr/>
          </p:nvSpPr>
          <p:spPr>
            <a:xfrm>
              <a:off x="6195948" y="5087724"/>
              <a:ext cx="4820382" cy="731520"/>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80FC308-00D6-E61A-D264-D977F65E06A7}"/>
                </a:ext>
              </a:extLst>
            </p:cNvPr>
            <p:cNvSpPr txBox="1"/>
            <p:nvPr/>
          </p:nvSpPr>
          <p:spPr>
            <a:xfrm>
              <a:off x="7301220" y="5114751"/>
              <a:ext cx="3643778"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Do not miss the pleasure of hearing the birds chirping. </a:t>
              </a:r>
            </a:p>
          </p:txBody>
        </p:sp>
      </p:grpSp>
      <p:grpSp>
        <p:nvGrpSpPr>
          <p:cNvPr id="22" name="Group 21">
            <a:extLst>
              <a:ext uri="{FF2B5EF4-FFF2-40B4-BE49-F238E27FC236}">
                <a16:creationId xmlns:a16="http://schemas.microsoft.com/office/drawing/2014/main" id="{4197AE04-A430-3C7E-4F97-61E183F5C5B1}"/>
              </a:ext>
            </a:extLst>
          </p:cNvPr>
          <p:cNvGrpSpPr/>
          <p:nvPr/>
        </p:nvGrpSpPr>
        <p:grpSpPr>
          <a:xfrm>
            <a:off x="1175587" y="3302746"/>
            <a:ext cx="3603490" cy="731520"/>
            <a:chOff x="1175587" y="3569206"/>
            <a:chExt cx="3603490" cy="731520"/>
          </a:xfrm>
        </p:grpSpPr>
        <p:sp>
          <p:nvSpPr>
            <p:cNvPr id="23" name="Rectangle 22">
              <a:extLst>
                <a:ext uri="{FF2B5EF4-FFF2-40B4-BE49-F238E27FC236}">
                  <a16:creationId xmlns:a16="http://schemas.microsoft.com/office/drawing/2014/main" id="{19647309-786A-DCD9-6F7E-E857CDC51045}"/>
                </a:ext>
              </a:extLst>
            </p:cNvPr>
            <p:cNvSpPr/>
            <p:nvPr/>
          </p:nvSpPr>
          <p:spPr>
            <a:xfrm flipH="1">
              <a:off x="1184216" y="3569206"/>
              <a:ext cx="3594861" cy="73152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B48ABC2-E36C-3FD8-3F50-4D34E69BB14F}"/>
                </a:ext>
              </a:extLst>
            </p:cNvPr>
            <p:cNvSpPr txBox="1"/>
            <p:nvPr/>
          </p:nvSpPr>
          <p:spPr>
            <a:xfrm flipH="1">
              <a:off x="1175587" y="3588640"/>
              <a:ext cx="3030696"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Can you believe that I woke up at 6 in the morning?</a:t>
              </a:r>
            </a:p>
          </p:txBody>
        </p:sp>
      </p:grpSp>
      <p:grpSp>
        <p:nvGrpSpPr>
          <p:cNvPr id="25" name="Group 24">
            <a:extLst>
              <a:ext uri="{FF2B5EF4-FFF2-40B4-BE49-F238E27FC236}">
                <a16:creationId xmlns:a16="http://schemas.microsoft.com/office/drawing/2014/main" id="{0E02E276-176D-ED62-C6F8-9109D2DDCE70}"/>
              </a:ext>
            </a:extLst>
          </p:cNvPr>
          <p:cNvGrpSpPr/>
          <p:nvPr/>
        </p:nvGrpSpPr>
        <p:grpSpPr>
          <a:xfrm>
            <a:off x="1184216" y="4065180"/>
            <a:ext cx="4248472" cy="731520"/>
            <a:chOff x="1184216" y="4331640"/>
            <a:chExt cx="4248472" cy="731520"/>
          </a:xfrm>
        </p:grpSpPr>
        <p:sp>
          <p:nvSpPr>
            <p:cNvPr id="26" name="Rectangle 25">
              <a:extLst>
                <a:ext uri="{FF2B5EF4-FFF2-40B4-BE49-F238E27FC236}">
                  <a16:creationId xmlns:a16="http://schemas.microsoft.com/office/drawing/2014/main" id="{AB0EC80D-CF59-06E8-22D9-DE2EA04EAF15}"/>
                </a:ext>
              </a:extLst>
            </p:cNvPr>
            <p:cNvSpPr/>
            <p:nvPr/>
          </p:nvSpPr>
          <p:spPr>
            <a:xfrm flipH="1">
              <a:off x="1184216" y="4331640"/>
              <a:ext cx="4248472" cy="73152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8C045B2-9F79-82D2-FA31-9F359714D1DC}"/>
                </a:ext>
              </a:extLst>
            </p:cNvPr>
            <p:cNvSpPr txBox="1"/>
            <p:nvPr/>
          </p:nvSpPr>
          <p:spPr>
            <a:xfrm flipH="1">
              <a:off x="1222982" y="4331640"/>
              <a:ext cx="343583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Do you know what a lovely sight the rising sun was?</a:t>
              </a:r>
            </a:p>
          </p:txBody>
        </p:sp>
      </p:grpSp>
      <p:grpSp>
        <p:nvGrpSpPr>
          <p:cNvPr id="28" name="Group 27">
            <a:extLst>
              <a:ext uri="{FF2B5EF4-FFF2-40B4-BE49-F238E27FC236}">
                <a16:creationId xmlns:a16="http://schemas.microsoft.com/office/drawing/2014/main" id="{02D18DB9-9467-050D-B98D-51E0B2D75A54}"/>
              </a:ext>
            </a:extLst>
          </p:cNvPr>
          <p:cNvGrpSpPr/>
          <p:nvPr/>
        </p:nvGrpSpPr>
        <p:grpSpPr>
          <a:xfrm>
            <a:off x="1184216" y="4821264"/>
            <a:ext cx="4820382" cy="731897"/>
            <a:chOff x="1184216" y="5087724"/>
            <a:chExt cx="4820382" cy="731897"/>
          </a:xfrm>
        </p:grpSpPr>
        <p:sp>
          <p:nvSpPr>
            <p:cNvPr id="29" name="Rectangle 28">
              <a:extLst>
                <a:ext uri="{FF2B5EF4-FFF2-40B4-BE49-F238E27FC236}">
                  <a16:creationId xmlns:a16="http://schemas.microsoft.com/office/drawing/2014/main" id="{7D5001C9-DAF6-423B-FC1A-C6BA86A37F83}"/>
                </a:ext>
              </a:extLst>
            </p:cNvPr>
            <p:cNvSpPr/>
            <p:nvPr/>
          </p:nvSpPr>
          <p:spPr>
            <a:xfrm flipH="1">
              <a:off x="1184216" y="5087724"/>
              <a:ext cx="4820382" cy="731520"/>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129DB2E-C4D5-AC56-81E5-7D4E98D87B90}"/>
                </a:ext>
              </a:extLst>
            </p:cNvPr>
            <p:cNvSpPr txBox="1"/>
            <p:nvPr/>
          </p:nvSpPr>
          <p:spPr>
            <a:xfrm flipH="1">
              <a:off x="1264556" y="5111735"/>
              <a:ext cx="363477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How can I describe the pleasure of hearing the birds chirping?</a:t>
              </a:r>
            </a:p>
          </p:txBody>
        </p:sp>
      </p:grpSp>
      <p:grpSp>
        <p:nvGrpSpPr>
          <p:cNvPr id="31" name="Group 30">
            <a:extLst>
              <a:ext uri="{FF2B5EF4-FFF2-40B4-BE49-F238E27FC236}">
                <a16:creationId xmlns:a16="http://schemas.microsoft.com/office/drawing/2014/main" id="{EABF8D76-69AD-82ED-6516-62CC8A1F0EEC}"/>
              </a:ext>
            </a:extLst>
          </p:cNvPr>
          <p:cNvGrpSpPr/>
          <p:nvPr/>
        </p:nvGrpSpPr>
        <p:grpSpPr>
          <a:xfrm>
            <a:off x="6145148" y="953152"/>
            <a:ext cx="2088232" cy="2232248"/>
            <a:chOff x="6195948" y="1219612"/>
            <a:chExt cx="2088232" cy="2232248"/>
          </a:xfrm>
        </p:grpSpPr>
        <p:sp>
          <p:nvSpPr>
            <p:cNvPr id="128" name="Diagonal Stripe 127">
              <a:extLst>
                <a:ext uri="{FF2B5EF4-FFF2-40B4-BE49-F238E27FC236}">
                  <a16:creationId xmlns:a16="http://schemas.microsoft.com/office/drawing/2014/main" id="{ECA9918A-F256-5C28-5180-D805685F0ACA}"/>
                </a:ext>
              </a:extLst>
            </p:cNvPr>
            <p:cNvSpPr/>
            <p:nvPr/>
          </p:nvSpPr>
          <p:spPr>
            <a:xfrm flipV="1">
              <a:off x="6195948" y="1219612"/>
              <a:ext cx="2088232" cy="2232248"/>
            </a:xfrm>
            <a:prstGeom prst="diagStripe">
              <a:avLst/>
            </a:prstGeom>
            <a:gradFill flip="none" rotWithShape="1">
              <a:gsLst>
                <a:gs pos="0">
                  <a:srgbClr val="5B9BD5">
                    <a:lumMod val="75000"/>
                    <a:shade val="30000"/>
                    <a:satMod val="115000"/>
                  </a:srgbClr>
                </a:gs>
                <a:gs pos="50000">
                  <a:srgbClr val="5B9BD5">
                    <a:lumMod val="75000"/>
                    <a:shade val="67500"/>
                    <a:satMod val="115000"/>
                  </a:srgbClr>
                </a:gs>
                <a:gs pos="100000">
                  <a:srgbClr val="5B9BD5">
                    <a:lumMod val="75000"/>
                    <a:shade val="100000"/>
                    <a:satMod val="115000"/>
                  </a:srgbClr>
                </a:gs>
              </a:gsLst>
              <a:lin ang="2700000" scaled="1"/>
              <a:tileRect/>
            </a:grad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1F2A1EFD-5F9C-E153-C700-6A974FD07E05}"/>
                </a:ext>
              </a:extLst>
            </p:cNvPr>
            <p:cNvSpPr/>
            <p:nvPr/>
          </p:nvSpPr>
          <p:spPr>
            <a:xfrm>
              <a:off x="6844020" y="2418596"/>
              <a:ext cx="457200" cy="457200"/>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2</a:t>
              </a:r>
              <a:endParaRPr kumimoji="0" lang="en-SG"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130" name="Group 129">
            <a:extLst>
              <a:ext uri="{FF2B5EF4-FFF2-40B4-BE49-F238E27FC236}">
                <a16:creationId xmlns:a16="http://schemas.microsoft.com/office/drawing/2014/main" id="{BAF9980A-52F9-89C8-A13D-77DC0ED6E3E8}"/>
              </a:ext>
            </a:extLst>
          </p:cNvPr>
          <p:cNvGrpSpPr/>
          <p:nvPr/>
        </p:nvGrpSpPr>
        <p:grpSpPr>
          <a:xfrm>
            <a:off x="1184216" y="2453880"/>
            <a:ext cx="3594861" cy="741154"/>
            <a:chOff x="1184216" y="2720340"/>
            <a:chExt cx="3594861" cy="741154"/>
          </a:xfrm>
        </p:grpSpPr>
        <p:sp>
          <p:nvSpPr>
            <p:cNvPr id="131" name="Rectangle 130">
              <a:extLst>
                <a:ext uri="{FF2B5EF4-FFF2-40B4-BE49-F238E27FC236}">
                  <a16:creationId xmlns:a16="http://schemas.microsoft.com/office/drawing/2014/main" id="{ED742A4B-D84D-80AD-8D71-4FF0AF5223B6}"/>
                </a:ext>
              </a:extLst>
            </p:cNvPr>
            <p:cNvSpPr/>
            <p:nvPr/>
          </p:nvSpPr>
          <p:spPr>
            <a:xfrm flipH="1" flipV="1">
              <a:off x="1184216" y="2720340"/>
              <a:ext cx="3594861" cy="731520"/>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TextBox 131">
              <a:extLst>
                <a:ext uri="{FF2B5EF4-FFF2-40B4-BE49-F238E27FC236}">
                  <a16:creationId xmlns:a16="http://schemas.microsoft.com/office/drawing/2014/main" id="{908271B1-545B-9533-863F-C2A4AABAF2B3}"/>
                </a:ext>
              </a:extLst>
            </p:cNvPr>
            <p:cNvSpPr txBox="1"/>
            <p:nvPr/>
          </p:nvSpPr>
          <p:spPr>
            <a:xfrm flipH="1">
              <a:off x="1264556" y="2753608"/>
              <a:ext cx="2651809"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It was a pleasure to hear the birds chirping.</a:t>
              </a:r>
              <a:endParaRPr kumimoji="0" lang="en-SG"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0BEBECD4-0247-BF72-782A-867E8BA78A21}"/>
              </a:ext>
            </a:extLst>
          </p:cNvPr>
          <p:cNvGrpSpPr/>
          <p:nvPr/>
        </p:nvGrpSpPr>
        <p:grpSpPr>
          <a:xfrm>
            <a:off x="1184216" y="1697796"/>
            <a:ext cx="4248472" cy="731520"/>
            <a:chOff x="1184216" y="1964256"/>
            <a:chExt cx="4248472" cy="731520"/>
          </a:xfrm>
        </p:grpSpPr>
        <p:sp>
          <p:nvSpPr>
            <p:cNvPr id="134" name="Rectangle 133">
              <a:extLst>
                <a:ext uri="{FF2B5EF4-FFF2-40B4-BE49-F238E27FC236}">
                  <a16:creationId xmlns:a16="http://schemas.microsoft.com/office/drawing/2014/main" id="{1AF3B322-D222-4956-4DCD-D673B81A848C}"/>
                </a:ext>
              </a:extLst>
            </p:cNvPr>
            <p:cNvSpPr/>
            <p:nvPr/>
          </p:nvSpPr>
          <p:spPr>
            <a:xfrm flipH="1" flipV="1">
              <a:off x="1184216" y="1964256"/>
              <a:ext cx="4248472" cy="731520"/>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TextBox 134">
              <a:extLst>
                <a:ext uri="{FF2B5EF4-FFF2-40B4-BE49-F238E27FC236}">
                  <a16:creationId xmlns:a16="http://schemas.microsoft.com/office/drawing/2014/main" id="{F7DA6399-9731-EFE4-5529-F685A0A0E2CB}"/>
                </a:ext>
              </a:extLst>
            </p:cNvPr>
            <p:cNvSpPr txBox="1"/>
            <p:nvPr/>
          </p:nvSpPr>
          <p:spPr>
            <a:xfrm flipH="1">
              <a:off x="1264557" y="2128552"/>
              <a:ext cx="355860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The rising sun was a lovely sight.</a:t>
              </a:r>
              <a:endParaRPr kumimoji="0" lang="en-SG"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6" name="Group 135">
            <a:extLst>
              <a:ext uri="{FF2B5EF4-FFF2-40B4-BE49-F238E27FC236}">
                <a16:creationId xmlns:a16="http://schemas.microsoft.com/office/drawing/2014/main" id="{17B25E8C-24E6-985B-8A7C-0F39896D3A35}"/>
              </a:ext>
            </a:extLst>
          </p:cNvPr>
          <p:cNvGrpSpPr/>
          <p:nvPr/>
        </p:nvGrpSpPr>
        <p:grpSpPr>
          <a:xfrm>
            <a:off x="1184216" y="941712"/>
            <a:ext cx="4820382" cy="731520"/>
            <a:chOff x="1184216" y="1208172"/>
            <a:chExt cx="4820382" cy="731520"/>
          </a:xfrm>
        </p:grpSpPr>
        <p:sp>
          <p:nvSpPr>
            <p:cNvPr id="137" name="Rectangle 136">
              <a:extLst>
                <a:ext uri="{FF2B5EF4-FFF2-40B4-BE49-F238E27FC236}">
                  <a16:creationId xmlns:a16="http://schemas.microsoft.com/office/drawing/2014/main" id="{3BBBD423-59C6-4749-F2E4-B0750A8595B9}"/>
                </a:ext>
              </a:extLst>
            </p:cNvPr>
            <p:cNvSpPr/>
            <p:nvPr/>
          </p:nvSpPr>
          <p:spPr>
            <a:xfrm flipH="1" flipV="1">
              <a:off x="1184216" y="1208172"/>
              <a:ext cx="4820382" cy="731520"/>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TextBox 137">
              <a:extLst>
                <a:ext uri="{FF2B5EF4-FFF2-40B4-BE49-F238E27FC236}">
                  <a16:creationId xmlns:a16="http://schemas.microsoft.com/office/drawing/2014/main" id="{DE022D6C-D3BF-EFE6-F537-CF015F3AF48F}"/>
                </a:ext>
              </a:extLst>
            </p:cNvPr>
            <p:cNvSpPr txBox="1"/>
            <p:nvPr/>
          </p:nvSpPr>
          <p:spPr>
            <a:xfrm flipH="1">
              <a:off x="1264557" y="1373543"/>
              <a:ext cx="313560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dobe Devanagari" panose="02040503050201020203" pitchFamily="18" charset="0"/>
                </a:rPr>
                <a:t>I woke up at 6 this morning. </a:t>
              </a:r>
            </a:p>
          </p:txBody>
        </p:sp>
      </p:grpSp>
      <p:grpSp>
        <p:nvGrpSpPr>
          <p:cNvPr id="139" name="Group 138">
            <a:extLst>
              <a:ext uri="{FF2B5EF4-FFF2-40B4-BE49-F238E27FC236}">
                <a16:creationId xmlns:a16="http://schemas.microsoft.com/office/drawing/2014/main" id="{0818C6F8-1303-099D-489E-E32EDA90A064}"/>
              </a:ext>
            </a:extLst>
          </p:cNvPr>
          <p:cNvGrpSpPr/>
          <p:nvPr/>
        </p:nvGrpSpPr>
        <p:grpSpPr>
          <a:xfrm>
            <a:off x="6145148" y="3309096"/>
            <a:ext cx="2088232" cy="2232248"/>
            <a:chOff x="6195948" y="3575556"/>
            <a:chExt cx="2088232" cy="2232248"/>
          </a:xfrm>
        </p:grpSpPr>
        <p:sp>
          <p:nvSpPr>
            <p:cNvPr id="140" name="Diagonal Stripe 139">
              <a:extLst>
                <a:ext uri="{FF2B5EF4-FFF2-40B4-BE49-F238E27FC236}">
                  <a16:creationId xmlns:a16="http://schemas.microsoft.com/office/drawing/2014/main" id="{4ED24D75-A74A-E7CA-4792-3148ECEC07F7}"/>
                </a:ext>
              </a:extLst>
            </p:cNvPr>
            <p:cNvSpPr/>
            <p:nvPr/>
          </p:nvSpPr>
          <p:spPr>
            <a:xfrm>
              <a:off x="6195948" y="3575556"/>
              <a:ext cx="2088232" cy="2232248"/>
            </a:xfrm>
            <a:prstGeom prst="diagStripe">
              <a:avLst/>
            </a:prstGeom>
            <a:gradFill flip="none" rotWithShape="1">
              <a:gsLst>
                <a:gs pos="0">
                  <a:srgbClr val="A5A5A5">
                    <a:lumMod val="50000"/>
                    <a:shade val="30000"/>
                    <a:satMod val="115000"/>
                  </a:srgbClr>
                </a:gs>
                <a:gs pos="50000">
                  <a:srgbClr val="A5A5A5">
                    <a:lumMod val="50000"/>
                    <a:shade val="67500"/>
                    <a:satMod val="115000"/>
                  </a:srgbClr>
                </a:gs>
                <a:gs pos="100000">
                  <a:srgbClr val="A5A5A5">
                    <a:lumMod val="50000"/>
                    <a:shade val="100000"/>
                    <a:satMod val="115000"/>
                  </a:srgbClr>
                </a:gs>
              </a:gsLst>
              <a:lin ang="2700000" scaled="1"/>
              <a:tileRect/>
            </a:grad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53A0E4CB-64DB-200C-00E4-CDBD72DF418B}"/>
                </a:ext>
              </a:extLst>
            </p:cNvPr>
            <p:cNvSpPr/>
            <p:nvPr/>
          </p:nvSpPr>
          <p:spPr>
            <a:xfrm>
              <a:off x="6844020" y="4151620"/>
              <a:ext cx="457200" cy="457200"/>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a:t>
              </a:r>
              <a:endParaRPr kumimoji="0" lang="en-SG"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142" name="Group 141">
            <a:extLst>
              <a:ext uri="{FF2B5EF4-FFF2-40B4-BE49-F238E27FC236}">
                <a16:creationId xmlns:a16="http://schemas.microsoft.com/office/drawing/2014/main" id="{4D0B2ABE-BABB-237D-9CE7-1D59C41B201F}"/>
              </a:ext>
            </a:extLst>
          </p:cNvPr>
          <p:cNvGrpSpPr/>
          <p:nvPr/>
        </p:nvGrpSpPr>
        <p:grpSpPr>
          <a:xfrm>
            <a:off x="3916366" y="3309096"/>
            <a:ext cx="2088232" cy="2232248"/>
            <a:chOff x="3916366" y="3575556"/>
            <a:chExt cx="2088232" cy="2232248"/>
          </a:xfrm>
          <a:solidFill>
            <a:srgbClr val="FFC000"/>
          </a:solidFill>
        </p:grpSpPr>
        <p:sp>
          <p:nvSpPr>
            <p:cNvPr id="143" name="Diagonal Stripe 142">
              <a:extLst>
                <a:ext uri="{FF2B5EF4-FFF2-40B4-BE49-F238E27FC236}">
                  <a16:creationId xmlns:a16="http://schemas.microsoft.com/office/drawing/2014/main" id="{A5148637-FB0A-CCF1-AD29-B418384B7D14}"/>
                </a:ext>
              </a:extLst>
            </p:cNvPr>
            <p:cNvSpPr/>
            <p:nvPr/>
          </p:nvSpPr>
          <p:spPr>
            <a:xfrm flipH="1">
              <a:off x="3916366" y="3575556"/>
              <a:ext cx="2088232" cy="2232248"/>
            </a:xfrm>
            <a:prstGeom prst="diagStripe">
              <a:avLst/>
            </a:prstGeom>
            <a:grp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2F08B3DF-497A-5FEF-69B5-F3F799C9B83B}"/>
                </a:ext>
              </a:extLst>
            </p:cNvPr>
            <p:cNvSpPr/>
            <p:nvPr/>
          </p:nvSpPr>
          <p:spPr>
            <a:xfrm flipH="1">
              <a:off x="4899326" y="4151620"/>
              <a:ext cx="457200" cy="457200"/>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3</a:t>
              </a:r>
              <a:endParaRPr kumimoji="0" lang="en-SG"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145" name="Group 144">
            <a:extLst>
              <a:ext uri="{FF2B5EF4-FFF2-40B4-BE49-F238E27FC236}">
                <a16:creationId xmlns:a16="http://schemas.microsoft.com/office/drawing/2014/main" id="{B88BF29D-E041-8638-84AB-1E7E42AFC5FC}"/>
              </a:ext>
            </a:extLst>
          </p:cNvPr>
          <p:cNvGrpSpPr/>
          <p:nvPr/>
        </p:nvGrpSpPr>
        <p:grpSpPr>
          <a:xfrm>
            <a:off x="3916366" y="953152"/>
            <a:ext cx="2088232" cy="2232248"/>
            <a:chOff x="3916366" y="1219612"/>
            <a:chExt cx="2088232" cy="2232248"/>
          </a:xfrm>
        </p:grpSpPr>
        <p:sp>
          <p:nvSpPr>
            <p:cNvPr id="146" name="Diagonal Stripe 145">
              <a:extLst>
                <a:ext uri="{FF2B5EF4-FFF2-40B4-BE49-F238E27FC236}">
                  <a16:creationId xmlns:a16="http://schemas.microsoft.com/office/drawing/2014/main" id="{87173255-4811-6725-34AE-D90FE6B5C8DE}"/>
                </a:ext>
              </a:extLst>
            </p:cNvPr>
            <p:cNvSpPr/>
            <p:nvPr/>
          </p:nvSpPr>
          <p:spPr>
            <a:xfrm flipH="1" flipV="1">
              <a:off x="3916366" y="1219612"/>
              <a:ext cx="2088232" cy="2232248"/>
            </a:xfrm>
            <a:prstGeom prst="diagStripe">
              <a:avLst/>
            </a:prstGeom>
            <a:gradFill flip="none" rotWithShape="1">
              <a:gsLst>
                <a:gs pos="0">
                  <a:srgbClr val="ED7D31">
                    <a:lumMod val="75000"/>
                    <a:shade val="30000"/>
                    <a:satMod val="115000"/>
                  </a:srgbClr>
                </a:gs>
                <a:gs pos="50000">
                  <a:srgbClr val="ED7D31">
                    <a:lumMod val="75000"/>
                    <a:shade val="67500"/>
                    <a:satMod val="115000"/>
                  </a:srgbClr>
                </a:gs>
                <a:gs pos="100000">
                  <a:srgbClr val="ED7D31">
                    <a:lumMod val="75000"/>
                    <a:shade val="100000"/>
                    <a:satMod val="115000"/>
                  </a:srgbClr>
                </a:gs>
              </a:gsLst>
              <a:lin ang="2700000" scaled="1"/>
              <a:tileRect/>
            </a:grad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5B5BA296-DE9F-CF55-913E-BB206A636DAC}"/>
                </a:ext>
              </a:extLst>
            </p:cNvPr>
            <p:cNvSpPr/>
            <p:nvPr/>
          </p:nvSpPr>
          <p:spPr>
            <a:xfrm flipH="1">
              <a:off x="4899326" y="2418596"/>
              <a:ext cx="457200" cy="457200"/>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1</a:t>
              </a:r>
              <a:endParaRPr kumimoji="0" lang="en-SG"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sp>
        <p:nvSpPr>
          <p:cNvPr id="150" name="Google Shape;162;p6">
            <a:extLst>
              <a:ext uri="{FF2B5EF4-FFF2-40B4-BE49-F238E27FC236}">
                <a16:creationId xmlns:a16="http://schemas.microsoft.com/office/drawing/2014/main" id="{7B325161-C697-E806-8D48-A50068A3D9F1}"/>
              </a:ext>
            </a:extLst>
          </p:cNvPr>
          <p:cNvSpPr txBox="1">
            <a:spLocks noGrp="1"/>
          </p:cNvSpPr>
          <p:nvPr>
            <p:ph type="title"/>
          </p:nvPr>
        </p:nvSpPr>
        <p:spPr>
          <a:xfrm>
            <a:off x="1466856" y="91078"/>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600"/>
              <a:buFont typeface="Calibri"/>
              <a:buNone/>
            </a:pPr>
            <a:r>
              <a:rPr lang="en-US" dirty="0"/>
              <a:t>Think and Answer!</a:t>
            </a:r>
            <a:endParaRPr dirty="0"/>
          </a:p>
        </p:txBody>
      </p:sp>
      <p:sp>
        <p:nvSpPr>
          <p:cNvPr id="149" name="TextBox 148">
            <a:extLst>
              <a:ext uri="{FF2B5EF4-FFF2-40B4-BE49-F238E27FC236}">
                <a16:creationId xmlns:a16="http://schemas.microsoft.com/office/drawing/2014/main" id="{5714729E-9A3C-54E2-97AD-788DA737355C}"/>
              </a:ext>
            </a:extLst>
          </p:cNvPr>
          <p:cNvSpPr txBox="1"/>
          <p:nvPr/>
        </p:nvSpPr>
        <p:spPr>
          <a:xfrm>
            <a:off x="1175587" y="5665040"/>
            <a:ext cx="4867780" cy="707886"/>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Question</a:t>
            </a:r>
            <a:r>
              <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rPr>
              <a:t>: What other differences can you spot?</a:t>
            </a:r>
          </a:p>
        </p:txBody>
      </p:sp>
      <p:sp>
        <p:nvSpPr>
          <p:cNvPr id="151" name="TextBox 150">
            <a:extLst>
              <a:ext uri="{FF2B5EF4-FFF2-40B4-BE49-F238E27FC236}">
                <a16:creationId xmlns:a16="http://schemas.microsoft.com/office/drawing/2014/main" id="{57504667-9E42-6E64-5830-003CD0005075}"/>
              </a:ext>
            </a:extLst>
          </p:cNvPr>
          <p:cNvSpPr txBox="1"/>
          <p:nvPr/>
        </p:nvSpPr>
        <p:spPr>
          <a:xfrm>
            <a:off x="6148634" y="5665040"/>
            <a:ext cx="4816896" cy="707886"/>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rPr>
              <a:t>: Punctuations, sentence structure and intonation.</a:t>
            </a:r>
          </a:p>
        </p:txBody>
      </p:sp>
    </p:spTree>
    <p:extLst>
      <p:ext uri="{BB962C8B-B14F-4D97-AF65-F5344CB8AC3E}">
        <p14:creationId xmlns:p14="http://schemas.microsoft.com/office/powerpoint/2010/main" val="303177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up)">
                                      <p:cBhvr>
                                        <p:cTn id="7" dur="1000"/>
                                        <p:tgtEl>
                                          <p:spTgt spid="14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right)">
                                      <p:cBhvr>
                                        <p:cTn id="11" dur="1000"/>
                                        <p:tgtEl>
                                          <p:spTgt spid="136"/>
                                        </p:tgtEl>
                                      </p:cBhvr>
                                    </p:animEffect>
                                  </p:childTnLst>
                                </p:cTn>
                              </p:par>
                              <p:par>
                                <p:cTn id="12" presetID="22" presetClass="entr" presetSubtype="2" fill="hold" nodeType="with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wipe(right)">
                                      <p:cBhvr>
                                        <p:cTn id="14" dur="1000"/>
                                        <p:tgtEl>
                                          <p:spTgt spid="133"/>
                                        </p:tgtEl>
                                      </p:cBhvr>
                                    </p:animEffect>
                                  </p:childTnLst>
                                </p:cTn>
                              </p:par>
                              <p:par>
                                <p:cTn id="15" presetID="22" presetClass="entr" presetSubtype="2"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wipe(right)">
                                      <p:cBhvr>
                                        <p:cTn id="17" dur="1000"/>
                                        <p:tgtEl>
                                          <p:spTgt spid="130"/>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up)">
                                      <p:cBhvr>
                                        <p:cTn id="21" dur="1000"/>
                                        <p:tgtEl>
                                          <p:spTgt spid="31"/>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par>
                                <p:cTn id="26" presetID="22" presetClass="entr" presetSubtype="8"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142"/>
                                        </p:tgtEl>
                                        <p:attrNameLst>
                                          <p:attrName>style.visibility</p:attrName>
                                        </p:attrNameLst>
                                      </p:cBhvr>
                                      <p:to>
                                        <p:strVal val="visible"/>
                                      </p:to>
                                    </p:set>
                                    <p:animEffect transition="in" filter="wipe(up)">
                                      <p:cBhvr>
                                        <p:cTn id="35" dur="1000"/>
                                        <p:tgtEl>
                                          <p:spTgt spid="142"/>
                                        </p:tgtEl>
                                      </p:cBhvr>
                                    </p:animEffect>
                                  </p:childTnLst>
                                </p:cTn>
                              </p:par>
                            </p:childTnLst>
                          </p:cTn>
                        </p:par>
                        <p:par>
                          <p:cTn id="36" fill="hold">
                            <p:stCondLst>
                              <p:cond delay="5000"/>
                            </p:stCondLst>
                            <p:childTnLst>
                              <p:par>
                                <p:cTn id="37" presetID="22" presetClass="entr" presetSubtype="2"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1000"/>
                                        <p:tgtEl>
                                          <p:spTgt spid="22"/>
                                        </p:tgtEl>
                                      </p:cBhvr>
                                    </p:animEffect>
                                  </p:childTnLst>
                                </p:cTn>
                              </p:par>
                              <p:par>
                                <p:cTn id="40" presetID="22" presetClass="entr" presetSubtype="2"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right)">
                                      <p:cBhvr>
                                        <p:cTn id="42" dur="1000"/>
                                        <p:tgtEl>
                                          <p:spTgt spid="25"/>
                                        </p:tgtEl>
                                      </p:cBhvr>
                                    </p:animEffect>
                                  </p:childTnLst>
                                </p:cTn>
                              </p:par>
                              <p:par>
                                <p:cTn id="43" presetID="22" presetClass="entr" presetSubtype="2"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right)">
                                      <p:cBhvr>
                                        <p:cTn id="45" dur="1000"/>
                                        <p:tgtEl>
                                          <p:spTgt spid="28"/>
                                        </p:tgtEl>
                                      </p:cBhvr>
                                    </p:animEffect>
                                  </p:childTnLst>
                                </p:cTn>
                              </p:par>
                            </p:childTnLst>
                          </p:cTn>
                        </p:par>
                        <p:par>
                          <p:cTn id="46" fill="hold">
                            <p:stCondLst>
                              <p:cond delay="6000"/>
                            </p:stCondLst>
                            <p:childTnLst>
                              <p:par>
                                <p:cTn id="47" presetID="22" presetClass="entr" presetSubtype="1" fill="hold" nodeType="afterEffect">
                                  <p:stCondLst>
                                    <p:cond delay="0"/>
                                  </p:stCondLst>
                                  <p:childTnLst>
                                    <p:set>
                                      <p:cBhvr>
                                        <p:cTn id="48" dur="1" fill="hold">
                                          <p:stCondLst>
                                            <p:cond delay="0"/>
                                          </p:stCondLst>
                                        </p:cTn>
                                        <p:tgtEl>
                                          <p:spTgt spid="139"/>
                                        </p:tgtEl>
                                        <p:attrNameLst>
                                          <p:attrName>style.visibility</p:attrName>
                                        </p:attrNameLst>
                                      </p:cBhvr>
                                      <p:to>
                                        <p:strVal val="visible"/>
                                      </p:to>
                                    </p:set>
                                    <p:animEffect transition="in" filter="wipe(up)">
                                      <p:cBhvr>
                                        <p:cTn id="49" dur="1000"/>
                                        <p:tgtEl>
                                          <p:spTgt spid="139"/>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1000"/>
                                        <p:tgtEl>
                                          <p:spTgt spid="13"/>
                                        </p:tgtEl>
                                      </p:cBhvr>
                                    </p:animEffect>
                                  </p:childTnLst>
                                </p:cTn>
                              </p:par>
                              <p:par>
                                <p:cTn id="54" presetID="22" presetClass="entr" presetSubtype="8"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1000"/>
                                        <p:tgtEl>
                                          <p:spTgt spid="16"/>
                                        </p:tgtEl>
                                      </p:cBhvr>
                                    </p:animEffect>
                                  </p:childTnLst>
                                </p:cTn>
                              </p:par>
                              <p:par>
                                <p:cTn id="57" presetID="22" presetClass="entr" presetSubtype="8"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1000"/>
                                        <p:tgtEl>
                                          <p:spTgt spid="19"/>
                                        </p:tgtEl>
                                      </p:cBhvr>
                                    </p:animEffect>
                                  </p:childTnLst>
                                </p:cTn>
                              </p:par>
                            </p:childTnLst>
                          </p:cTn>
                        </p:par>
                        <p:par>
                          <p:cTn id="60" fill="hold">
                            <p:stCondLst>
                              <p:cond delay="8000"/>
                            </p:stCondLst>
                            <p:childTnLst>
                              <p:par>
                                <p:cTn id="61" presetID="1" presetClass="entr" presetSubtype="0" fill="hold" grpId="0" nodeType="afterEffect">
                                  <p:stCondLst>
                                    <p:cond delay="0"/>
                                  </p:stCondLst>
                                  <p:childTnLst>
                                    <p:set>
                                      <p:cBhvr>
                                        <p:cTn id="62" dur="1" fill="hold">
                                          <p:stCondLst>
                                            <p:cond delay="0"/>
                                          </p:stCondLst>
                                        </p:cTn>
                                        <p:tgtEl>
                                          <p:spTgt spid="1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Title 1">
            <a:extLst>
              <a:ext uri="{FF2B5EF4-FFF2-40B4-BE49-F238E27FC236}">
                <a16:creationId xmlns:a16="http://schemas.microsoft.com/office/drawing/2014/main" id="{0318E0AD-112F-95E2-7548-D23A61D11458}"/>
              </a:ext>
            </a:extLst>
          </p:cNvPr>
          <p:cNvSpPr txBox="1">
            <a:spLocks/>
          </p:cNvSpPr>
          <p:nvPr/>
        </p:nvSpPr>
        <p:spPr>
          <a:xfrm>
            <a:off x="1466856" y="100910"/>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rmAutofit/>
          </a:bodyPr>
          <a:lstStyle>
            <a:lvl1pPr marR="0" lvl="0" algn="ctr" defTabSz="914400" rtl="0" eaLnBrk="1" latinLnBrk="0" hangingPunct="1">
              <a:lnSpc>
                <a:spcPct val="90000"/>
              </a:lnSpc>
              <a:spcBef>
                <a:spcPts val="0"/>
              </a:spcBef>
              <a:spcAft>
                <a:spcPts val="0"/>
              </a:spcAft>
              <a:buClr>
                <a:schemeClr val="dk1"/>
              </a:buClr>
              <a:buSzPts val="3600"/>
              <a:buFont typeface="Calibri"/>
              <a:buNone/>
              <a:defRPr sz="3600" b="0" i="0" u="none" strike="noStrike" kern="1200" cap="none">
                <a:solidFill>
                  <a:schemeClr val="dk1"/>
                </a:solidFill>
                <a:latin typeface="Calibri"/>
                <a:ea typeface="Calibri"/>
                <a:cs typeface="Calibri"/>
                <a:sym typeface="Calibri"/>
              </a:defRPr>
            </a:lvl1pPr>
            <a:lvl2pPr lvl="1">
              <a:spcBef>
                <a:spcPts val="0"/>
              </a:spcBef>
              <a:spcAft>
                <a:spcPts val="0"/>
              </a:spcAft>
              <a:buSzPts val="1400"/>
              <a:buNone/>
              <a:defRPr sz="1800">
                <a:solidFill>
                  <a:schemeClr val="dk1"/>
                </a:solidFill>
                <a:latin typeface="+mn-lt"/>
                <a:ea typeface="+mn-ea"/>
                <a:cs typeface="+mn-cs"/>
              </a:defRPr>
            </a:lvl2pPr>
            <a:lvl3pPr lvl="2">
              <a:spcBef>
                <a:spcPts val="0"/>
              </a:spcBef>
              <a:spcAft>
                <a:spcPts val="0"/>
              </a:spcAft>
              <a:buSzPts val="1400"/>
              <a:buNone/>
              <a:defRPr sz="1800">
                <a:solidFill>
                  <a:schemeClr val="dk1"/>
                </a:solidFill>
                <a:latin typeface="+mn-lt"/>
                <a:ea typeface="+mn-ea"/>
                <a:cs typeface="+mn-cs"/>
              </a:defRPr>
            </a:lvl3pPr>
            <a:lvl4pPr lvl="3">
              <a:spcBef>
                <a:spcPts val="0"/>
              </a:spcBef>
              <a:spcAft>
                <a:spcPts val="0"/>
              </a:spcAft>
              <a:buSzPts val="1400"/>
              <a:buNone/>
              <a:defRPr sz="1800">
                <a:solidFill>
                  <a:schemeClr val="dk1"/>
                </a:solidFill>
                <a:latin typeface="+mn-lt"/>
                <a:ea typeface="+mn-ea"/>
                <a:cs typeface="+mn-cs"/>
              </a:defRPr>
            </a:lvl4pPr>
            <a:lvl5pPr lvl="4">
              <a:spcBef>
                <a:spcPts val="0"/>
              </a:spcBef>
              <a:spcAft>
                <a:spcPts val="0"/>
              </a:spcAft>
              <a:buSzPts val="1400"/>
              <a:buNone/>
              <a:defRPr sz="1800">
                <a:solidFill>
                  <a:schemeClr val="dk1"/>
                </a:solidFill>
                <a:latin typeface="+mn-lt"/>
                <a:ea typeface="+mn-ea"/>
                <a:cs typeface="+mn-cs"/>
              </a:defRPr>
            </a:lvl5pPr>
            <a:lvl6pPr lvl="5">
              <a:spcBef>
                <a:spcPts val="0"/>
              </a:spcBef>
              <a:spcAft>
                <a:spcPts val="0"/>
              </a:spcAft>
              <a:buSzPts val="1400"/>
              <a:buNone/>
              <a:defRPr sz="1800">
                <a:solidFill>
                  <a:schemeClr val="dk1"/>
                </a:solidFill>
                <a:latin typeface="+mn-lt"/>
                <a:ea typeface="+mn-ea"/>
                <a:cs typeface="+mn-cs"/>
              </a:defRPr>
            </a:lvl6pPr>
            <a:lvl7pPr lvl="6">
              <a:spcBef>
                <a:spcPts val="0"/>
              </a:spcBef>
              <a:spcAft>
                <a:spcPts val="0"/>
              </a:spcAft>
              <a:buSzPts val="1400"/>
              <a:buNone/>
              <a:defRPr sz="1800">
                <a:solidFill>
                  <a:schemeClr val="dk1"/>
                </a:solidFill>
                <a:latin typeface="+mn-lt"/>
                <a:ea typeface="+mn-ea"/>
                <a:cs typeface="+mn-cs"/>
              </a:defRPr>
            </a:lvl7pPr>
            <a:lvl8pPr lvl="7">
              <a:spcBef>
                <a:spcPts val="0"/>
              </a:spcBef>
              <a:spcAft>
                <a:spcPts val="0"/>
              </a:spcAft>
              <a:buSzPts val="1400"/>
              <a:buNone/>
              <a:defRPr sz="1800">
                <a:solidFill>
                  <a:schemeClr val="dk1"/>
                </a:solidFill>
                <a:latin typeface="+mn-lt"/>
                <a:ea typeface="+mn-ea"/>
                <a:cs typeface="+mn-cs"/>
              </a:defRPr>
            </a:lvl8pPr>
            <a:lvl9pPr lvl="8">
              <a:spcBef>
                <a:spcPts val="0"/>
              </a:spcBef>
              <a:spcAft>
                <a:spcPts val="0"/>
              </a:spcAft>
              <a:buSzPts val="1400"/>
              <a:buNone/>
              <a:defRPr sz="1800">
                <a:solidFill>
                  <a:schemeClr val="dk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ysClr val="windowText" lastClr="000000"/>
              </a:buClr>
              <a:buSzPts val="3600"/>
              <a:buFont typeface="Calibri"/>
              <a:buNone/>
              <a:tabLst/>
              <a:defRPr/>
            </a:pPr>
            <a:r>
              <a:rPr kumimoji="0" lang="en-IN" sz="3600" b="0" i="0" u="none" strike="noStrike" kern="1200" cap="none" spc="0" normalizeH="0" baseline="0" noProof="0">
                <a:ln>
                  <a:noFill/>
                </a:ln>
                <a:solidFill>
                  <a:sysClr val="windowText" lastClr="000000"/>
                </a:solidFill>
                <a:effectLst/>
                <a:uLnTx/>
                <a:uFillTx/>
                <a:latin typeface="Calibri"/>
                <a:cs typeface="Calibri"/>
                <a:sym typeface="Calibri"/>
              </a:rPr>
              <a:t>All about sentences</a:t>
            </a:r>
            <a:endParaRPr kumimoji="0" lang="en-IN" sz="3600" b="0" i="0" u="none" strike="noStrike" kern="1200" cap="none" spc="0" normalizeH="0" baseline="0" noProof="0" dirty="0">
              <a:ln>
                <a:noFill/>
              </a:ln>
              <a:solidFill>
                <a:sysClr val="windowText" lastClr="000000"/>
              </a:solidFill>
              <a:effectLst/>
              <a:uLnTx/>
              <a:uFillTx/>
              <a:latin typeface="Calibri"/>
              <a:cs typeface="Calibri"/>
              <a:sym typeface="Calibri"/>
            </a:endParaRPr>
          </a:p>
        </p:txBody>
      </p:sp>
      <p:graphicFrame>
        <p:nvGraphicFramePr>
          <p:cNvPr id="3" name="Table 2">
            <a:extLst>
              <a:ext uri="{FF2B5EF4-FFF2-40B4-BE49-F238E27FC236}">
                <a16:creationId xmlns:a16="http://schemas.microsoft.com/office/drawing/2014/main" id="{860597DF-0E6B-D080-6442-2AB8E06321C0}"/>
              </a:ext>
            </a:extLst>
          </p:cNvPr>
          <p:cNvGraphicFramePr>
            <a:graphicFrameLocks noGrp="1"/>
          </p:cNvGraphicFramePr>
          <p:nvPr>
            <p:extLst>
              <p:ext uri="{D42A27DB-BD31-4B8C-83A1-F6EECF244321}">
                <p14:modId xmlns:p14="http://schemas.microsoft.com/office/powerpoint/2010/main" val="1222299896"/>
              </p:ext>
            </p:extLst>
          </p:nvPr>
        </p:nvGraphicFramePr>
        <p:xfrm>
          <a:off x="619760" y="1325662"/>
          <a:ext cx="10952481" cy="4482253"/>
        </p:xfrm>
        <a:graphic>
          <a:graphicData uri="http://schemas.openxmlformats.org/drawingml/2006/table">
            <a:tbl>
              <a:tblPr firstRow="1" bandRow="1"/>
              <a:tblGrid>
                <a:gridCol w="1889760">
                  <a:extLst>
                    <a:ext uri="{9D8B030D-6E8A-4147-A177-3AD203B41FA5}">
                      <a16:colId xmlns:a16="http://schemas.microsoft.com/office/drawing/2014/main" val="2885679282"/>
                    </a:ext>
                  </a:extLst>
                </a:gridCol>
                <a:gridCol w="4521200">
                  <a:extLst>
                    <a:ext uri="{9D8B030D-6E8A-4147-A177-3AD203B41FA5}">
                      <a16:colId xmlns:a16="http://schemas.microsoft.com/office/drawing/2014/main" val="3614565141"/>
                    </a:ext>
                  </a:extLst>
                </a:gridCol>
                <a:gridCol w="4541521">
                  <a:extLst>
                    <a:ext uri="{9D8B030D-6E8A-4147-A177-3AD203B41FA5}">
                      <a16:colId xmlns:a16="http://schemas.microsoft.com/office/drawing/2014/main" val="3343529335"/>
                    </a:ext>
                  </a:extLst>
                </a:gridCol>
              </a:tblGrid>
              <a:tr h="41034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endParaRPr lang="en-IN"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ASSERTIVE SENTENCE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2000" dirty="0"/>
                        <a:t>INTERROGATIVE SENTENCE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3296024"/>
                  </a:ext>
                </a:extLst>
              </a:tr>
              <a:tr h="135730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PUNCTUATIONS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2000" dirty="0"/>
                        <a:t>Starts with a capital letter and ends with a full stop.</a:t>
                      </a:r>
                    </a:p>
                    <a:p>
                      <a:r>
                        <a:rPr lang="en-US" sz="2000" dirty="0">
                          <a:solidFill>
                            <a:schemeClr val="accent2">
                              <a:lumMod val="75000"/>
                            </a:schemeClr>
                          </a:solidFill>
                        </a:rPr>
                        <a:t>My pet puppy loves playing in the garden.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2000" dirty="0"/>
                        <a:t>Starts with a capital letter and ends with a question mark.</a:t>
                      </a:r>
                    </a:p>
                    <a:p>
                      <a:r>
                        <a:rPr lang="en-US" sz="2000" dirty="0">
                          <a:solidFill>
                            <a:schemeClr val="accent2">
                              <a:lumMod val="75000"/>
                            </a:schemeClr>
                          </a:solidFill>
                        </a:rPr>
                        <a:t>Does your pet puppy love playing in the garden?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492714400"/>
                  </a:ext>
                </a:extLst>
              </a:tr>
              <a:tr h="230425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SENTENCE STRUCTURE</a:t>
                      </a:r>
                    </a:p>
                    <a:p>
                      <a:endParaRPr lang="en-IN"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endParaRPr lang="en-IN"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2000" dirty="0"/>
                        <a:t>Auxiliary verb+ Subject + verb + object </a:t>
                      </a:r>
                    </a:p>
                    <a:p>
                      <a:r>
                        <a:rPr lang="en-US" sz="2000" dirty="0"/>
                        <a:t>for yes/no question-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u="sng" dirty="0">
                          <a:solidFill>
                            <a:schemeClr val="accent2">
                              <a:lumMod val="75000"/>
                            </a:schemeClr>
                          </a:solidFill>
                        </a:rPr>
                        <a:t>Will</a:t>
                      </a:r>
                      <a:r>
                        <a:rPr lang="en-US" sz="2000" u="none" dirty="0">
                          <a:solidFill>
                            <a:schemeClr val="accent2">
                              <a:lumMod val="75000"/>
                            </a:schemeClr>
                          </a:solidFill>
                        </a:rPr>
                        <a:t> </a:t>
                      </a:r>
                      <a:r>
                        <a:rPr lang="en-US" sz="2000" dirty="0">
                          <a:solidFill>
                            <a:schemeClr val="accent2">
                              <a:lumMod val="75000"/>
                            </a:schemeClr>
                          </a:solidFill>
                        </a:rPr>
                        <a:t>you come home for dinner?</a:t>
                      </a:r>
                      <a:endParaRPr lang="en-US" sz="2000" dirty="0"/>
                    </a:p>
                    <a:p>
                      <a:r>
                        <a:rPr lang="en-US" sz="2000" dirty="0"/>
                        <a:t>‘</a:t>
                      </a:r>
                      <a:r>
                        <a:rPr lang="en-US" sz="2000" dirty="0" err="1"/>
                        <a:t>wh</a:t>
                      </a:r>
                      <a:r>
                        <a:rPr lang="en-US" sz="2000" dirty="0"/>
                        <a:t>’ word + auxiliary verb + subject + verb + object for ‘</a:t>
                      </a:r>
                      <a:r>
                        <a:rPr lang="en-US" sz="2000" dirty="0" err="1"/>
                        <a:t>wh</a:t>
                      </a:r>
                      <a:r>
                        <a:rPr lang="en-US" sz="2000" dirty="0"/>
                        <a:t>’ question</a:t>
                      </a:r>
                    </a:p>
                    <a:p>
                      <a:r>
                        <a:rPr lang="en-US" sz="2000" u="sng" dirty="0">
                          <a:solidFill>
                            <a:schemeClr val="accent2">
                              <a:lumMod val="75000"/>
                            </a:schemeClr>
                          </a:solidFill>
                        </a:rPr>
                        <a:t>When</a:t>
                      </a:r>
                      <a:r>
                        <a:rPr lang="en-US" sz="2000" u="none" dirty="0">
                          <a:solidFill>
                            <a:schemeClr val="accent2">
                              <a:lumMod val="75000"/>
                            </a:schemeClr>
                          </a:solidFill>
                        </a:rPr>
                        <a:t> </a:t>
                      </a:r>
                      <a:r>
                        <a:rPr lang="en-US" sz="2000" dirty="0">
                          <a:solidFill>
                            <a:schemeClr val="accent2">
                              <a:lumMod val="75000"/>
                            </a:schemeClr>
                          </a:solidFill>
                        </a:rPr>
                        <a:t>will you come home for dinner?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3387157779"/>
                  </a:ext>
                </a:extLst>
              </a:tr>
              <a:tr h="4103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2000" dirty="0"/>
                        <a:t>INTONATION</a:t>
                      </a:r>
                      <a:endParaRPr lang="en-IN"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 plain tone with no emotions.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4141543059"/>
                  </a:ext>
                </a:extLst>
              </a:tr>
            </a:tbl>
          </a:graphicData>
        </a:graphic>
      </p:graphicFrame>
      <p:sp>
        <p:nvSpPr>
          <p:cNvPr id="4" name="TextBox 3">
            <a:extLst>
              <a:ext uri="{FF2B5EF4-FFF2-40B4-BE49-F238E27FC236}">
                <a16:creationId xmlns:a16="http://schemas.microsoft.com/office/drawing/2014/main" id="{D9F41575-A94D-1FE2-5BB3-58A93A8EC112}"/>
              </a:ext>
            </a:extLst>
          </p:cNvPr>
          <p:cNvSpPr txBox="1"/>
          <p:nvPr/>
        </p:nvSpPr>
        <p:spPr>
          <a:xfrm>
            <a:off x="2501463" y="3075057"/>
            <a:ext cx="4516025" cy="707886"/>
          </a:xfrm>
          <a:prstGeom prst="rect">
            <a:avLst/>
          </a:prstGeom>
          <a:noFill/>
        </p:spPr>
        <p:txBody>
          <a:bodyPr wrap="square" rtlCol="0">
            <a:spAutoFit/>
          </a:bodyPr>
          <a:lstStyle/>
          <a:p>
            <a:pPr>
              <a:buClrTx/>
              <a:buFontTx/>
              <a:buNone/>
            </a:pPr>
            <a:r>
              <a:rPr lang="en-US" sz="2000" kern="1200" dirty="0">
                <a:solidFill>
                  <a:prstClr val="black"/>
                </a:solidFill>
                <a:latin typeface="Calibri" panose="020F0502020204030204"/>
                <a:ea typeface="+mn-ea"/>
                <a:cs typeface="+mn-cs"/>
              </a:rPr>
              <a:t>Subject + verb + object</a:t>
            </a:r>
          </a:p>
          <a:p>
            <a:pPr>
              <a:buClrTx/>
              <a:buFontTx/>
              <a:buNone/>
            </a:pPr>
            <a:r>
              <a:rPr lang="en-US" sz="2000" kern="1200" dirty="0">
                <a:solidFill>
                  <a:srgbClr val="ED7D31">
                    <a:lumMod val="75000"/>
                  </a:srgbClr>
                </a:solidFill>
                <a:latin typeface="Calibri" panose="020F0502020204030204"/>
                <a:ea typeface="+mn-ea"/>
                <a:cs typeface="+mn-cs"/>
              </a:rPr>
              <a:t>These flowers bloom in summer.</a:t>
            </a:r>
          </a:p>
        </p:txBody>
      </p:sp>
      <p:sp>
        <p:nvSpPr>
          <p:cNvPr id="5" name="TextBox 4">
            <a:extLst>
              <a:ext uri="{FF2B5EF4-FFF2-40B4-BE49-F238E27FC236}">
                <a16:creationId xmlns:a16="http://schemas.microsoft.com/office/drawing/2014/main" id="{EC333FDD-AA4E-EC6E-245A-3DE4D03854BA}"/>
              </a:ext>
            </a:extLst>
          </p:cNvPr>
          <p:cNvSpPr txBox="1"/>
          <p:nvPr/>
        </p:nvSpPr>
        <p:spPr>
          <a:xfrm>
            <a:off x="7048633" y="5407805"/>
            <a:ext cx="4298400" cy="400110"/>
          </a:xfrm>
          <a:prstGeom prst="rect">
            <a:avLst/>
          </a:prstGeom>
          <a:noFill/>
        </p:spPr>
        <p:txBody>
          <a:bodyPr wrap="square">
            <a:spAutoFit/>
          </a:bodyPr>
          <a:lstStyle/>
          <a:p>
            <a:pPr>
              <a:buClrTx/>
              <a:buFontTx/>
              <a:buNone/>
            </a:pPr>
            <a:r>
              <a:rPr lang="en-US" sz="2000" kern="1200" dirty="0">
                <a:solidFill>
                  <a:prstClr val="black"/>
                </a:solidFill>
                <a:latin typeface="Calibri" panose="020F0502020204030204"/>
                <a:ea typeface="+mn-ea"/>
                <a:cs typeface="+mn-cs"/>
              </a:rPr>
              <a:t>A rising tone to indicate questioning.</a:t>
            </a:r>
          </a:p>
        </p:txBody>
      </p:sp>
      <p:sp>
        <p:nvSpPr>
          <p:cNvPr id="6" name="TextBox 5">
            <a:extLst>
              <a:ext uri="{FF2B5EF4-FFF2-40B4-BE49-F238E27FC236}">
                <a16:creationId xmlns:a16="http://schemas.microsoft.com/office/drawing/2014/main" id="{1762DAE5-CEB3-2ED3-1A8F-D02723A41B46}"/>
              </a:ext>
            </a:extLst>
          </p:cNvPr>
          <p:cNvSpPr txBox="1"/>
          <p:nvPr/>
        </p:nvSpPr>
        <p:spPr>
          <a:xfrm>
            <a:off x="5142190" y="6257210"/>
            <a:ext cx="1945758" cy="400110"/>
          </a:xfrm>
          <a:prstGeom prst="rect">
            <a:avLst/>
          </a:prstGeom>
          <a:no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rPr>
              <a:t>Click for answers</a:t>
            </a:r>
          </a:p>
        </p:txBody>
      </p:sp>
    </p:spTree>
    <p:extLst>
      <p:ext uri="{BB962C8B-B14F-4D97-AF65-F5344CB8AC3E}">
        <p14:creationId xmlns:p14="http://schemas.microsoft.com/office/powerpoint/2010/main" val="41128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8" name="Title 1">
            <a:extLst>
              <a:ext uri="{FF2B5EF4-FFF2-40B4-BE49-F238E27FC236}">
                <a16:creationId xmlns:a16="http://schemas.microsoft.com/office/drawing/2014/main" id="{BC1200CB-6525-EBCE-5B7B-057BA3754CC9}"/>
              </a:ext>
            </a:extLst>
          </p:cNvPr>
          <p:cNvSpPr txBox="1">
            <a:spLocks/>
          </p:cNvSpPr>
          <p:nvPr/>
        </p:nvSpPr>
        <p:spPr>
          <a:xfrm>
            <a:off x="1466856" y="91078"/>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rmAutofit/>
          </a:bodyPr>
          <a:lstStyle>
            <a:lvl1pPr marR="0" lvl="0" algn="ctr" defTabSz="914400" rtl="0" eaLnBrk="1" latinLnBrk="0" hangingPunct="1">
              <a:lnSpc>
                <a:spcPct val="90000"/>
              </a:lnSpc>
              <a:spcBef>
                <a:spcPts val="0"/>
              </a:spcBef>
              <a:spcAft>
                <a:spcPts val="0"/>
              </a:spcAft>
              <a:buClr>
                <a:schemeClr val="dk1"/>
              </a:buClr>
              <a:buSzPts val="3600"/>
              <a:buFont typeface="Calibri"/>
              <a:buNone/>
              <a:defRPr sz="3600" b="0" i="0" u="none" strike="noStrike" kern="1200" cap="none">
                <a:solidFill>
                  <a:schemeClr val="dk1"/>
                </a:solidFill>
                <a:latin typeface="Calibri"/>
                <a:ea typeface="Calibri"/>
                <a:cs typeface="Calibri"/>
                <a:sym typeface="Calibri"/>
              </a:defRPr>
            </a:lvl1pPr>
            <a:lvl2pPr lvl="1">
              <a:spcBef>
                <a:spcPts val="0"/>
              </a:spcBef>
              <a:spcAft>
                <a:spcPts val="0"/>
              </a:spcAft>
              <a:buSzPts val="1400"/>
              <a:buNone/>
              <a:defRPr sz="1800">
                <a:solidFill>
                  <a:schemeClr val="dk1"/>
                </a:solidFill>
                <a:latin typeface="+mn-lt"/>
                <a:ea typeface="+mn-ea"/>
                <a:cs typeface="+mn-cs"/>
              </a:defRPr>
            </a:lvl2pPr>
            <a:lvl3pPr lvl="2">
              <a:spcBef>
                <a:spcPts val="0"/>
              </a:spcBef>
              <a:spcAft>
                <a:spcPts val="0"/>
              </a:spcAft>
              <a:buSzPts val="1400"/>
              <a:buNone/>
              <a:defRPr sz="1800">
                <a:solidFill>
                  <a:schemeClr val="dk1"/>
                </a:solidFill>
                <a:latin typeface="+mn-lt"/>
                <a:ea typeface="+mn-ea"/>
                <a:cs typeface="+mn-cs"/>
              </a:defRPr>
            </a:lvl3pPr>
            <a:lvl4pPr lvl="3">
              <a:spcBef>
                <a:spcPts val="0"/>
              </a:spcBef>
              <a:spcAft>
                <a:spcPts val="0"/>
              </a:spcAft>
              <a:buSzPts val="1400"/>
              <a:buNone/>
              <a:defRPr sz="1800">
                <a:solidFill>
                  <a:schemeClr val="dk1"/>
                </a:solidFill>
                <a:latin typeface="+mn-lt"/>
                <a:ea typeface="+mn-ea"/>
                <a:cs typeface="+mn-cs"/>
              </a:defRPr>
            </a:lvl4pPr>
            <a:lvl5pPr lvl="4">
              <a:spcBef>
                <a:spcPts val="0"/>
              </a:spcBef>
              <a:spcAft>
                <a:spcPts val="0"/>
              </a:spcAft>
              <a:buSzPts val="1400"/>
              <a:buNone/>
              <a:defRPr sz="1800">
                <a:solidFill>
                  <a:schemeClr val="dk1"/>
                </a:solidFill>
                <a:latin typeface="+mn-lt"/>
                <a:ea typeface="+mn-ea"/>
                <a:cs typeface="+mn-cs"/>
              </a:defRPr>
            </a:lvl5pPr>
            <a:lvl6pPr lvl="5">
              <a:spcBef>
                <a:spcPts val="0"/>
              </a:spcBef>
              <a:spcAft>
                <a:spcPts val="0"/>
              </a:spcAft>
              <a:buSzPts val="1400"/>
              <a:buNone/>
              <a:defRPr sz="1800">
                <a:solidFill>
                  <a:schemeClr val="dk1"/>
                </a:solidFill>
                <a:latin typeface="+mn-lt"/>
                <a:ea typeface="+mn-ea"/>
                <a:cs typeface="+mn-cs"/>
              </a:defRPr>
            </a:lvl6pPr>
            <a:lvl7pPr lvl="6">
              <a:spcBef>
                <a:spcPts val="0"/>
              </a:spcBef>
              <a:spcAft>
                <a:spcPts val="0"/>
              </a:spcAft>
              <a:buSzPts val="1400"/>
              <a:buNone/>
              <a:defRPr sz="1800">
                <a:solidFill>
                  <a:schemeClr val="dk1"/>
                </a:solidFill>
                <a:latin typeface="+mn-lt"/>
                <a:ea typeface="+mn-ea"/>
                <a:cs typeface="+mn-cs"/>
              </a:defRPr>
            </a:lvl7pPr>
            <a:lvl8pPr lvl="7">
              <a:spcBef>
                <a:spcPts val="0"/>
              </a:spcBef>
              <a:spcAft>
                <a:spcPts val="0"/>
              </a:spcAft>
              <a:buSzPts val="1400"/>
              <a:buNone/>
              <a:defRPr sz="1800">
                <a:solidFill>
                  <a:schemeClr val="dk1"/>
                </a:solidFill>
                <a:latin typeface="+mn-lt"/>
                <a:ea typeface="+mn-ea"/>
                <a:cs typeface="+mn-cs"/>
              </a:defRPr>
            </a:lvl8pPr>
            <a:lvl9pPr lvl="8">
              <a:spcBef>
                <a:spcPts val="0"/>
              </a:spcBef>
              <a:spcAft>
                <a:spcPts val="0"/>
              </a:spcAft>
              <a:buSzPts val="1400"/>
              <a:buNone/>
              <a:defRPr sz="1800">
                <a:solidFill>
                  <a:schemeClr val="dk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ysClr val="windowText" lastClr="000000"/>
              </a:buClr>
              <a:buSzPts val="3600"/>
              <a:buFont typeface="Calibri"/>
              <a:buNone/>
              <a:tabLst/>
              <a:defRPr/>
            </a:pPr>
            <a:r>
              <a:rPr kumimoji="0" lang="en-IN" sz="3600" b="0" i="0" u="none" strike="noStrike" kern="1200" cap="none" spc="0" normalizeH="0" baseline="0" noProof="0">
                <a:ln>
                  <a:noFill/>
                </a:ln>
                <a:solidFill>
                  <a:sysClr val="windowText" lastClr="000000"/>
                </a:solidFill>
                <a:effectLst/>
                <a:uLnTx/>
                <a:uFillTx/>
                <a:latin typeface="Calibri"/>
                <a:cs typeface="Calibri"/>
                <a:sym typeface="Calibri"/>
              </a:rPr>
              <a:t>All about sentences</a:t>
            </a:r>
            <a:endParaRPr kumimoji="0" lang="en-IN" sz="3600" b="0" i="0" u="none" strike="noStrike" kern="1200" cap="none" spc="0" normalizeH="0" baseline="0" noProof="0" dirty="0">
              <a:ln>
                <a:noFill/>
              </a:ln>
              <a:solidFill>
                <a:sysClr val="windowText" lastClr="000000"/>
              </a:solidFill>
              <a:effectLst/>
              <a:uLnTx/>
              <a:uFillTx/>
              <a:latin typeface="Calibri"/>
              <a:cs typeface="Calibri"/>
              <a:sym typeface="Calibri"/>
            </a:endParaRPr>
          </a:p>
        </p:txBody>
      </p:sp>
      <p:graphicFrame>
        <p:nvGraphicFramePr>
          <p:cNvPr id="9" name="Table 8">
            <a:extLst>
              <a:ext uri="{FF2B5EF4-FFF2-40B4-BE49-F238E27FC236}">
                <a16:creationId xmlns:a16="http://schemas.microsoft.com/office/drawing/2014/main" id="{3039FF4B-9CF3-EA8F-248D-B51ACE10A9E2}"/>
              </a:ext>
            </a:extLst>
          </p:cNvPr>
          <p:cNvGraphicFramePr>
            <a:graphicFrameLocks noGrp="1"/>
          </p:cNvGraphicFramePr>
          <p:nvPr>
            <p:extLst>
              <p:ext uri="{D42A27DB-BD31-4B8C-83A1-F6EECF244321}">
                <p14:modId xmlns:p14="http://schemas.microsoft.com/office/powerpoint/2010/main" val="1647156431"/>
              </p:ext>
            </p:extLst>
          </p:nvPr>
        </p:nvGraphicFramePr>
        <p:xfrm>
          <a:off x="518160" y="922210"/>
          <a:ext cx="10952481" cy="5242560"/>
        </p:xfrm>
        <a:graphic>
          <a:graphicData uri="http://schemas.openxmlformats.org/drawingml/2006/table">
            <a:tbl>
              <a:tblPr firstRow="1" bandRow="1"/>
              <a:tblGrid>
                <a:gridCol w="1889760">
                  <a:extLst>
                    <a:ext uri="{9D8B030D-6E8A-4147-A177-3AD203B41FA5}">
                      <a16:colId xmlns:a16="http://schemas.microsoft.com/office/drawing/2014/main" val="2885679282"/>
                    </a:ext>
                  </a:extLst>
                </a:gridCol>
                <a:gridCol w="4521200">
                  <a:extLst>
                    <a:ext uri="{9D8B030D-6E8A-4147-A177-3AD203B41FA5}">
                      <a16:colId xmlns:a16="http://schemas.microsoft.com/office/drawing/2014/main" val="3614565141"/>
                    </a:ext>
                  </a:extLst>
                </a:gridCol>
                <a:gridCol w="4541521">
                  <a:extLst>
                    <a:ext uri="{9D8B030D-6E8A-4147-A177-3AD203B41FA5}">
                      <a16:colId xmlns:a16="http://schemas.microsoft.com/office/drawing/2014/main" val="3343529335"/>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endParaRPr lang="en-IN" sz="20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2000" dirty="0"/>
                        <a:t>EXCLAMATORY SENTENCE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2000" dirty="0"/>
                        <a:t>IMPERATIVE SENTENCE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3296024"/>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PUNCTUATIONS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endParaRPr lang="en-US" sz="2000" dirty="0">
                        <a:solidFill>
                          <a:schemeClr val="accent2">
                            <a:lumMod val="75000"/>
                          </a:schemeClr>
                        </a:solidFill>
                      </a:endParaRPr>
                    </a:p>
                    <a:p>
                      <a:endParaRPr lang="en-US" sz="2000" dirty="0">
                        <a:solidFill>
                          <a:schemeClr val="accent2">
                            <a:lumMod val="75000"/>
                          </a:schemeClr>
                        </a:solidFill>
                      </a:endParaRPr>
                    </a:p>
                    <a:p>
                      <a:endParaRPr lang="en-US" sz="2000" dirty="0">
                        <a:solidFill>
                          <a:schemeClr val="accent2">
                            <a:lumMod val="75000"/>
                          </a:schemeClr>
                        </a:solidFill>
                      </a:endParaRPr>
                    </a:p>
                    <a:p>
                      <a:endParaRPr lang="en-US" sz="2000" dirty="0">
                        <a:solidFill>
                          <a:schemeClr val="accent2">
                            <a:lumMod val="75000"/>
                          </a:schemeClr>
                        </a:solidFill>
                      </a:endParaRPr>
                    </a:p>
                    <a:p>
                      <a:endParaRPr lang="en-US" sz="2000" dirty="0">
                        <a:solidFill>
                          <a:schemeClr val="accent2">
                            <a:lumMod val="75000"/>
                          </a:schemeClr>
                        </a:solidFill>
                      </a:endParaRPr>
                    </a:p>
                    <a:p>
                      <a:endParaRPr lang="en-US" sz="2000" dirty="0">
                        <a:solidFill>
                          <a:schemeClr val="accent2">
                            <a:lumMod val="75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endParaRPr lang="en-US" sz="2000" dirty="0">
                        <a:solidFill>
                          <a:schemeClr val="accent2">
                            <a:lumMod val="75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492714400"/>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SENTENCE STRUCTURE</a:t>
                      </a:r>
                    </a:p>
                    <a:p>
                      <a:endParaRPr lang="en-IN"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2000" dirty="0"/>
                        <a:t>Interjection (Oh, Wow) + verb + subject (with !)</a:t>
                      </a:r>
                    </a:p>
                    <a:p>
                      <a:r>
                        <a:rPr lang="en-US" sz="2000" dirty="0">
                          <a:solidFill>
                            <a:schemeClr val="accent2">
                              <a:lumMod val="75000"/>
                            </a:schemeClr>
                          </a:solidFill>
                        </a:rPr>
                        <a:t>Wow, it is a lovely day!</a:t>
                      </a:r>
                    </a:p>
                    <a:p>
                      <a:r>
                        <a:rPr lang="en-US" sz="2000" dirty="0"/>
                        <a:t>Or</a:t>
                      </a:r>
                    </a:p>
                    <a:p>
                      <a:r>
                        <a:rPr lang="en-US" sz="2000" dirty="0"/>
                        <a:t>Exclamatory pronoun (how/what/such) + subject + verb (with !)</a:t>
                      </a:r>
                    </a:p>
                    <a:p>
                      <a:r>
                        <a:rPr lang="en-US" sz="2000" dirty="0">
                          <a:solidFill>
                            <a:schemeClr val="accent2">
                              <a:lumMod val="75000"/>
                            </a:schemeClr>
                          </a:solidFill>
                        </a:rPr>
                        <a:t>What a lovely day it is!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2000" dirty="0"/>
                        <a:t>Subject + verb (with a suitable modal verb) + object</a:t>
                      </a:r>
                    </a:p>
                    <a:p>
                      <a:r>
                        <a:rPr lang="en-US" sz="2000" dirty="0">
                          <a:solidFill>
                            <a:schemeClr val="accent2">
                              <a:lumMod val="75000"/>
                            </a:schemeClr>
                          </a:solidFill>
                        </a:rPr>
                        <a:t>You ought to finish your project by tomorrow.</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3387157779"/>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2000" dirty="0"/>
                        <a:t>INTONATION</a:t>
                      </a:r>
                      <a:endParaRPr lang="en-IN"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 tone of authority to show command or a calm tone to request or suggest.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4141543059"/>
                  </a:ext>
                </a:extLst>
              </a:tr>
            </a:tbl>
          </a:graphicData>
        </a:graphic>
      </p:graphicFrame>
      <p:sp>
        <p:nvSpPr>
          <p:cNvPr id="10" name="TextBox 9">
            <a:extLst>
              <a:ext uri="{FF2B5EF4-FFF2-40B4-BE49-F238E27FC236}">
                <a16:creationId xmlns:a16="http://schemas.microsoft.com/office/drawing/2014/main" id="{539C593F-E6CD-3B63-95E9-CF7E7ECB3F8C}"/>
              </a:ext>
            </a:extLst>
          </p:cNvPr>
          <p:cNvSpPr txBox="1"/>
          <p:nvPr/>
        </p:nvSpPr>
        <p:spPr>
          <a:xfrm>
            <a:off x="5123121" y="6321699"/>
            <a:ext cx="1945758" cy="400110"/>
          </a:xfrm>
          <a:prstGeom prst="rect">
            <a:avLst/>
          </a:prstGeom>
          <a:no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rPr>
              <a:t>Click for answers</a:t>
            </a:r>
          </a:p>
        </p:txBody>
      </p:sp>
      <p:sp>
        <p:nvSpPr>
          <p:cNvPr id="11" name="TextBox 10">
            <a:extLst>
              <a:ext uri="{FF2B5EF4-FFF2-40B4-BE49-F238E27FC236}">
                <a16:creationId xmlns:a16="http://schemas.microsoft.com/office/drawing/2014/main" id="{E462BDAC-9268-9B87-AC15-50CE640104C9}"/>
              </a:ext>
            </a:extLst>
          </p:cNvPr>
          <p:cNvSpPr txBox="1"/>
          <p:nvPr/>
        </p:nvSpPr>
        <p:spPr>
          <a:xfrm>
            <a:off x="2428240" y="1308946"/>
            <a:ext cx="4500880" cy="1938992"/>
          </a:xfrm>
          <a:prstGeom prst="rect">
            <a:avLst/>
          </a:prstGeom>
          <a:noFill/>
        </p:spPr>
        <p:txBody>
          <a:bodyPr wrap="square" rtlCol="0">
            <a:spAutoFit/>
          </a:bodyPr>
          <a:lstStyle/>
          <a:p>
            <a:pPr>
              <a:buClrTx/>
              <a:buFontTx/>
              <a:buNone/>
            </a:pPr>
            <a:r>
              <a:rPr lang="en-US" sz="2000" kern="1200" dirty="0">
                <a:solidFill>
                  <a:prstClr val="black"/>
                </a:solidFill>
                <a:latin typeface="Calibri" panose="020F0502020204030204"/>
                <a:ea typeface="+mn-ea"/>
                <a:cs typeface="+mn-cs"/>
              </a:rPr>
              <a:t>Starts with a capital letter and ends with an exclamation mark. </a:t>
            </a:r>
          </a:p>
          <a:p>
            <a:pPr>
              <a:buClrTx/>
              <a:buFontTx/>
              <a:buNone/>
            </a:pPr>
            <a:r>
              <a:rPr lang="en-US" sz="2000" kern="1200" dirty="0">
                <a:solidFill>
                  <a:srgbClr val="ED7D31">
                    <a:lumMod val="75000"/>
                  </a:srgbClr>
                </a:solidFill>
                <a:latin typeface="Calibri" panose="020F0502020204030204"/>
                <a:ea typeface="+mn-ea"/>
                <a:cs typeface="+mn-cs"/>
              </a:rPr>
              <a:t>Oh, my pet puppy loves playing in the garden!</a:t>
            </a:r>
          </a:p>
          <a:p>
            <a:pPr>
              <a:buClrTx/>
              <a:buFontTx/>
              <a:buNone/>
            </a:pPr>
            <a:r>
              <a:rPr lang="en-US" sz="2000" kern="1200" dirty="0">
                <a:solidFill>
                  <a:srgbClr val="ED7D31">
                    <a:lumMod val="75000"/>
                  </a:srgbClr>
                </a:solidFill>
                <a:latin typeface="Calibri" panose="020F0502020204030204"/>
                <a:ea typeface="+mn-ea"/>
                <a:cs typeface="+mn-cs"/>
              </a:rPr>
              <a:t>Such a joy it is to see my pet puppy playing in the garden!</a:t>
            </a:r>
          </a:p>
        </p:txBody>
      </p:sp>
      <p:sp>
        <p:nvSpPr>
          <p:cNvPr id="12" name="TextBox 11">
            <a:extLst>
              <a:ext uri="{FF2B5EF4-FFF2-40B4-BE49-F238E27FC236}">
                <a16:creationId xmlns:a16="http://schemas.microsoft.com/office/drawing/2014/main" id="{2D228F7A-E93D-16D1-9B68-60F983208CA2}"/>
              </a:ext>
            </a:extLst>
          </p:cNvPr>
          <p:cNvSpPr txBox="1"/>
          <p:nvPr/>
        </p:nvSpPr>
        <p:spPr>
          <a:xfrm>
            <a:off x="6929120" y="1320924"/>
            <a:ext cx="4500880" cy="1323439"/>
          </a:xfrm>
          <a:prstGeom prst="rect">
            <a:avLst/>
          </a:prstGeom>
          <a:noFill/>
        </p:spPr>
        <p:txBody>
          <a:bodyPr wrap="square" rtlCol="0">
            <a:spAutoFit/>
          </a:bodyPr>
          <a:lstStyle/>
          <a:p>
            <a:pPr>
              <a:buClrTx/>
              <a:buFontTx/>
              <a:buNone/>
            </a:pPr>
            <a:r>
              <a:rPr lang="en-US" sz="2000" kern="1200" dirty="0">
                <a:solidFill>
                  <a:prstClr val="black"/>
                </a:solidFill>
                <a:latin typeface="Calibri" panose="020F0502020204030204"/>
                <a:ea typeface="+mn-ea"/>
                <a:cs typeface="+mn-cs"/>
              </a:rPr>
              <a:t>Starts with a capital letter and ends with a full stop. </a:t>
            </a:r>
          </a:p>
          <a:p>
            <a:pPr>
              <a:buClrTx/>
              <a:buFontTx/>
              <a:buNone/>
            </a:pPr>
            <a:r>
              <a:rPr lang="en-US" sz="2000" kern="1200" dirty="0">
                <a:solidFill>
                  <a:srgbClr val="ED7D31">
                    <a:lumMod val="75000"/>
                  </a:srgbClr>
                </a:solidFill>
                <a:latin typeface="Calibri" panose="020F0502020204030204"/>
                <a:ea typeface="+mn-ea"/>
                <a:cs typeface="+mn-cs"/>
              </a:rPr>
              <a:t>You should see my pet puppy playing in the garden</a:t>
            </a:r>
            <a:r>
              <a:rPr lang="en-US" sz="2000" kern="1200" dirty="0">
                <a:solidFill>
                  <a:prstClr val="black"/>
                </a:solidFill>
                <a:latin typeface="Calibri" panose="020F0502020204030204"/>
                <a:ea typeface="+mn-ea"/>
                <a:cs typeface="+mn-cs"/>
              </a:rPr>
              <a:t>.</a:t>
            </a:r>
          </a:p>
        </p:txBody>
      </p:sp>
      <p:sp>
        <p:nvSpPr>
          <p:cNvPr id="13" name="TextBox 12">
            <a:extLst>
              <a:ext uri="{FF2B5EF4-FFF2-40B4-BE49-F238E27FC236}">
                <a16:creationId xmlns:a16="http://schemas.microsoft.com/office/drawing/2014/main" id="{0E383CD3-025C-9B34-03E1-F8DFDB6B57B4}"/>
              </a:ext>
            </a:extLst>
          </p:cNvPr>
          <p:cNvSpPr txBox="1"/>
          <p:nvPr/>
        </p:nvSpPr>
        <p:spPr>
          <a:xfrm>
            <a:off x="2428240" y="5476116"/>
            <a:ext cx="4500880" cy="400110"/>
          </a:xfrm>
          <a:prstGeom prst="rect">
            <a:avLst/>
          </a:prstGeom>
          <a:noFill/>
        </p:spPr>
        <p:txBody>
          <a:bodyPr wrap="square" rtlCol="0">
            <a:spAutoFit/>
          </a:bodyPr>
          <a:lstStyle/>
          <a:p>
            <a:pPr>
              <a:buClrTx/>
              <a:buFontTx/>
              <a:buNone/>
            </a:pPr>
            <a:r>
              <a:rPr lang="en-US" sz="2000" kern="1200" dirty="0">
                <a:solidFill>
                  <a:prstClr val="black"/>
                </a:solidFill>
                <a:latin typeface="Calibri" panose="020F0502020204030204"/>
                <a:ea typeface="+mn-ea"/>
                <a:cs typeface="+mn-cs"/>
              </a:rPr>
              <a:t>Strong tone to suit the feeling expressed.</a:t>
            </a:r>
          </a:p>
        </p:txBody>
      </p:sp>
    </p:spTree>
    <p:extLst>
      <p:ext uri="{BB962C8B-B14F-4D97-AF65-F5344CB8AC3E}">
        <p14:creationId xmlns:p14="http://schemas.microsoft.com/office/powerpoint/2010/main" val="542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Title 1">
            <a:extLst>
              <a:ext uri="{FF2B5EF4-FFF2-40B4-BE49-F238E27FC236}">
                <a16:creationId xmlns:a16="http://schemas.microsoft.com/office/drawing/2014/main" id="{B4802907-699B-AEB1-D8BB-D8B55BA735D6}"/>
              </a:ext>
            </a:extLst>
          </p:cNvPr>
          <p:cNvSpPr txBox="1">
            <a:spLocks/>
          </p:cNvSpPr>
          <p:nvPr/>
        </p:nvSpPr>
        <p:spPr>
          <a:xfrm>
            <a:off x="1466856" y="71414"/>
            <a:ext cx="9296427" cy="65403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rmAutofit/>
          </a:bodyPr>
          <a:lstStyle>
            <a:lvl1pPr marR="0" lvl="0" algn="ctr" defTabSz="914400" rtl="0" eaLnBrk="1" latinLnBrk="0" hangingPunct="1">
              <a:lnSpc>
                <a:spcPct val="90000"/>
              </a:lnSpc>
              <a:spcBef>
                <a:spcPts val="0"/>
              </a:spcBef>
              <a:spcAft>
                <a:spcPts val="0"/>
              </a:spcAft>
              <a:buClr>
                <a:schemeClr val="dk1"/>
              </a:buClr>
              <a:buSzPts val="3600"/>
              <a:buFont typeface="Calibri"/>
              <a:buNone/>
              <a:defRPr sz="3600" b="0" i="0" u="none" strike="noStrike" kern="1200" cap="none">
                <a:solidFill>
                  <a:schemeClr val="dk1"/>
                </a:solidFill>
                <a:latin typeface="Calibri"/>
                <a:ea typeface="Calibri"/>
                <a:cs typeface="Calibri"/>
                <a:sym typeface="Calibri"/>
              </a:defRPr>
            </a:lvl1pPr>
            <a:lvl2pPr lvl="1">
              <a:spcBef>
                <a:spcPts val="0"/>
              </a:spcBef>
              <a:spcAft>
                <a:spcPts val="0"/>
              </a:spcAft>
              <a:buSzPts val="1400"/>
              <a:buNone/>
              <a:defRPr sz="1800">
                <a:solidFill>
                  <a:schemeClr val="dk1"/>
                </a:solidFill>
                <a:latin typeface="+mn-lt"/>
                <a:ea typeface="+mn-ea"/>
                <a:cs typeface="+mn-cs"/>
              </a:defRPr>
            </a:lvl2pPr>
            <a:lvl3pPr lvl="2">
              <a:spcBef>
                <a:spcPts val="0"/>
              </a:spcBef>
              <a:spcAft>
                <a:spcPts val="0"/>
              </a:spcAft>
              <a:buSzPts val="1400"/>
              <a:buNone/>
              <a:defRPr sz="1800">
                <a:solidFill>
                  <a:schemeClr val="dk1"/>
                </a:solidFill>
                <a:latin typeface="+mn-lt"/>
                <a:ea typeface="+mn-ea"/>
                <a:cs typeface="+mn-cs"/>
              </a:defRPr>
            </a:lvl3pPr>
            <a:lvl4pPr lvl="3">
              <a:spcBef>
                <a:spcPts val="0"/>
              </a:spcBef>
              <a:spcAft>
                <a:spcPts val="0"/>
              </a:spcAft>
              <a:buSzPts val="1400"/>
              <a:buNone/>
              <a:defRPr sz="1800">
                <a:solidFill>
                  <a:schemeClr val="dk1"/>
                </a:solidFill>
                <a:latin typeface="+mn-lt"/>
                <a:ea typeface="+mn-ea"/>
                <a:cs typeface="+mn-cs"/>
              </a:defRPr>
            </a:lvl4pPr>
            <a:lvl5pPr lvl="4">
              <a:spcBef>
                <a:spcPts val="0"/>
              </a:spcBef>
              <a:spcAft>
                <a:spcPts val="0"/>
              </a:spcAft>
              <a:buSzPts val="1400"/>
              <a:buNone/>
              <a:defRPr sz="1800">
                <a:solidFill>
                  <a:schemeClr val="dk1"/>
                </a:solidFill>
                <a:latin typeface="+mn-lt"/>
                <a:ea typeface="+mn-ea"/>
                <a:cs typeface="+mn-cs"/>
              </a:defRPr>
            </a:lvl5pPr>
            <a:lvl6pPr lvl="5">
              <a:spcBef>
                <a:spcPts val="0"/>
              </a:spcBef>
              <a:spcAft>
                <a:spcPts val="0"/>
              </a:spcAft>
              <a:buSzPts val="1400"/>
              <a:buNone/>
              <a:defRPr sz="1800">
                <a:solidFill>
                  <a:schemeClr val="dk1"/>
                </a:solidFill>
                <a:latin typeface="+mn-lt"/>
                <a:ea typeface="+mn-ea"/>
                <a:cs typeface="+mn-cs"/>
              </a:defRPr>
            </a:lvl6pPr>
            <a:lvl7pPr lvl="6">
              <a:spcBef>
                <a:spcPts val="0"/>
              </a:spcBef>
              <a:spcAft>
                <a:spcPts val="0"/>
              </a:spcAft>
              <a:buSzPts val="1400"/>
              <a:buNone/>
              <a:defRPr sz="1800">
                <a:solidFill>
                  <a:schemeClr val="dk1"/>
                </a:solidFill>
                <a:latin typeface="+mn-lt"/>
                <a:ea typeface="+mn-ea"/>
                <a:cs typeface="+mn-cs"/>
              </a:defRPr>
            </a:lvl7pPr>
            <a:lvl8pPr lvl="7">
              <a:spcBef>
                <a:spcPts val="0"/>
              </a:spcBef>
              <a:spcAft>
                <a:spcPts val="0"/>
              </a:spcAft>
              <a:buSzPts val="1400"/>
              <a:buNone/>
              <a:defRPr sz="1800">
                <a:solidFill>
                  <a:schemeClr val="dk1"/>
                </a:solidFill>
                <a:latin typeface="+mn-lt"/>
                <a:ea typeface="+mn-ea"/>
                <a:cs typeface="+mn-cs"/>
              </a:defRPr>
            </a:lvl8pPr>
            <a:lvl9pPr lvl="8">
              <a:spcBef>
                <a:spcPts val="0"/>
              </a:spcBef>
              <a:spcAft>
                <a:spcPts val="0"/>
              </a:spcAft>
              <a:buSzPts val="1400"/>
              <a:buNone/>
              <a:defRPr sz="1800">
                <a:solidFill>
                  <a:schemeClr val="dk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ysClr val="windowText" lastClr="000000"/>
              </a:buClr>
              <a:buSzPts val="3600"/>
              <a:buFont typeface="Calibri"/>
              <a:buNone/>
              <a:tabLst/>
              <a:defRPr/>
            </a:pPr>
            <a:r>
              <a:rPr kumimoji="0" lang="en-IN" sz="3600" b="0" i="0" u="none" strike="noStrike" kern="1200" cap="none" spc="0" normalizeH="0" baseline="0" noProof="0">
                <a:ln>
                  <a:noFill/>
                </a:ln>
                <a:solidFill>
                  <a:sysClr val="windowText" lastClr="000000"/>
                </a:solidFill>
                <a:effectLst/>
                <a:uLnTx/>
                <a:uFillTx/>
                <a:latin typeface="Calibri"/>
                <a:cs typeface="Calibri"/>
                <a:sym typeface="Calibri"/>
              </a:rPr>
              <a:t>All about sentences</a:t>
            </a:r>
            <a:endParaRPr kumimoji="0" lang="en-IN" sz="3600" b="0" i="0" u="none" strike="noStrike" kern="1200" cap="none" spc="0" normalizeH="0" baseline="0" noProof="0" dirty="0">
              <a:ln>
                <a:noFill/>
              </a:ln>
              <a:solidFill>
                <a:sysClr val="windowText" lastClr="000000"/>
              </a:solidFill>
              <a:effectLst/>
              <a:uLnTx/>
              <a:uFillTx/>
              <a:latin typeface="Calibri"/>
              <a:cs typeface="Calibri"/>
              <a:sym typeface="Calibri"/>
            </a:endParaRPr>
          </a:p>
        </p:txBody>
      </p:sp>
      <p:grpSp>
        <p:nvGrpSpPr>
          <p:cNvPr id="3" name="그룹 62">
            <a:extLst>
              <a:ext uri="{FF2B5EF4-FFF2-40B4-BE49-F238E27FC236}">
                <a16:creationId xmlns:a16="http://schemas.microsoft.com/office/drawing/2014/main" id="{D1BE22FA-1C90-553D-07D0-03F4B6622583}"/>
              </a:ext>
            </a:extLst>
          </p:cNvPr>
          <p:cNvGrpSpPr/>
          <p:nvPr/>
        </p:nvGrpSpPr>
        <p:grpSpPr>
          <a:xfrm>
            <a:off x="3287316" y="2027516"/>
            <a:ext cx="5365645" cy="900000"/>
            <a:chOff x="933685" y="1815665"/>
            <a:chExt cx="6573115" cy="972000"/>
          </a:xfrm>
        </p:grpSpPr>
        <p:sp>
          <p:nvSpPr>
            <p:cNvPr id="4" name="Rectangle 2">
              <a:extLst>
                <a:ext uri="{FF2B5EF4-FFF2-40B4-BE49-F238E27FC236}">
                  <a16:creationId xmlns:a16="http://schemas.microsoft.com/office/drawing/2014/main" id="{25DDBC2F-2A85-AA21-3F75-B2A941B7E20E}"/>
                </a:ext>
              </a:extLst>
            </p:cNvPr>
            <p:cNvSpPr/>
            <p:nvPr/>
          </p:nvSpPr>
          <p:spPr>
            <a:xfrm>
              <a:off x="2291056" y="1815665"/>
              <a:ext cx="5215744"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ysClr val="window" lastClr="FFFFFF"/>
            </a:solidFill>
            <a:ln w="50800" cap="flat" cmpd="sng" algn="ctr">
              <a:solidFill>
                <a:srgbClr val="FFC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5" name="Pentagon 26">
              <a:extLst>
                <a:ext uri="{FF2B5EF4-FFF2-40B4-BE49-F238E27FC236}">
                  <a16:creationId xmlns:a16="http://schemas.microsoft.com/office/drawing/2014/main" id="{E221002F-7B27-3A5F-3AFF-4011FA0CCB92}"/>
                </a:ext>
              </a:extLst>
            </p:cNvPr>
            <p:cNvSpPr/>
            <p:nvPr/>
          </p:nvSpPr>
          <p:spPr>
            <a:xfrm>
              <a:off x="933685" y="1815665"/>
              <a:ext cx="1441222" cy="972000"/>
            </a:xfrm>
            <a:prstGeom prst="homePlate">
              <a:avLst>
                <a:gd name="adj" fmla="val 22388"/>
              </a:avLst>
            </a:prstGeom>
            <a:solidFill>
              <a:srgbClr val="FFC000"/>
            </a:solidFill>
            <a:ln w="50800" cap="flat" cmpd="sng" algn="ctr">
              <a:solidFill>
                <a:srgbClr val="FFC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 name="Rectangle 34">
              <a:extLst>
                <a:ext uri="{FF2B5EF4-FFF2-40B4-BE49-F238E27FC236}">
                  <a16:creationId xmlns:a16="http://schemas.microsoft.com/office/drawing/2014/main" id="{584C8B82-BF8A-0B55-F108-5F99810D8003}"/>
                </a:ext>
              </a:extLst>
            </p:cNvPr>
            <p:cNvSpPr/>
            <p:nvPr/>
          </p:nvSpPr>
          <p:spPr>
            <a:xfrm>
              <a:off x="991160" y="1815665"/>
              <a:ext cx="18000" cy="972000"/>
            </a:xfrm>
            <a:prstGeom prst="rect">
              <a:avLst/>
            </a:prstGeom>
            <a:solidFill>
              <a:sysClr val="window" lastClr="FFFFFF"/>
            </a:solidFill>
            <a:ln w="508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7" name="Rectangle 38">
              <a:extLst>
                <a:ext uri="{FF2B5EF4-FFF2-40B4-BE49-F238E27FC236}">
                  <a16:creationId xmlns:a16="http://schemas.microsoft.com/office/drawing/2014/main" id="{90833EC7-178F-9655-84F7-E2314DEDAB48}"/>
                </a:ext>
              </a:extLst>
            </p:cNvPr>
            <p:cNvSpPr/>
            <p:nvPr/>
          </p:nvSpPr>
          <p:spPr>
            <a:xfrm>
              <a:off x="1114936" y="1815665"/>
              <a:ext cx="18000" cy="972000"/>
            </a:xfrm>
            <a:prstGeom prst="rect">
              <a:avLst/>
            </a:prstGeom>
            <a:solidFill>
              <a:sysClr val="window" lastClr="FFFFFF"/>
            </a:solidFill>
            <a:ln w="508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sp>
        <p:nvSpPr>
          <p:cNvPr id="8" name="TextBox 7">
            <a:extLst>
              <a:ext uri="{FF2B5EF4-FFF2-40B4-BE49-F238E27FC236}">
                <a16:creationId xmlns:a16="http://schemas.microsoft.com/office/drawing/2014/main" id="{8EC01AC0-7057-0282-FD30-8FDF0108D7FB}"/>
              </a:ext>
            </a:extLst>
          </p:cNvPr>
          <p:cNvSpPr txBox="1"/>
          <p:nvPr/>
        </p:nvSpPr>
        <p:spPr>
          <a:xfrm>
            <a:off x="3620738" y="2231297"/>
            <a:ext cx="748249" cy="492443"/>
          </a:xfrm>
          <a:prstGeom prst="rect">
            <a:avLst/>
          </a:prstGeom>
          <a:noFill/>
        </p:spPr>
        <p:txBody>
          <a:bodyPr wrap="square" tIns="0" bIns="0" rtlCol="0" anchor="ctr">
            <a:spAutoFit/>
          </a:bodyPr>
          <a:lstStyle/>
          <a:p>
            <a:pPr algn="ctr">
              <a:buClrTx/>
              <a:buFontTx/>
              <a:buNone/>
            </a:pPr>
            <a:r>
              <a:rPr lang="en-US" altLang="ko-KR" sz="3200" b="1" kern="1200" dirty="0">
                <a:solidFill>
                  <a:prstClr val="white"/>
                </a:solidFill>
                <a:latin typeface="Calibri" panose="020F0502020204030204" pitchFamily="34" charset="0"/>
                <a:ea typeface="맑은 고딕" panose="020B0503020000020004" pitchFamily="34" charset="-127"/>
                <a:cs typeface="Calibri" panose="020F0502020204030204" pitchFamily="34" charset="0"/>
              </a:rPr>
              <a:t>01</a:t>
            </a:r>
          </a:p>
        </p:txBody>
      </p:sp>
      <p:sp>
        <p:nvSpPr>
          <p:cNvPr id="9" name="TextBox 10">
            <a:extLst>
              <a:ext uri="{FF2B5EF4-FFF2-40B4-BE49-F238E27FC236}">
                <a16:creationId xmlns:a16="http://schemas.microsoft.com/office/drawing/2014/main" id="{C5FD9AC1-4055-41CD-63C5-6EEC64CFEA55}"/>
              </a:ext>
            </a:extLst>
          </p:cNvPr>
          <p:cNvSpPr txBox="1"/>
          <p:nvPr/>
        </p:nvSpPr>
        <p:spPr bwMode="auto">
          <a:xfrm>
            <a:off x="4601946" y="2275973"/>
            <a:ext cx="4081607"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buClrTx/>
              <a:buFontTx/>
              <a:buNone/>
              <a:defRPr/>
            </a:pPr>
            <a:r>
              <a:rPr lang="en-US" sz="2000" dirty="0">
                <a:solidFill>
                  <a:prstClr val="black"/>
                </a:solidFill>
                <a:latin typeface="Calibri" panose="020F0502020204030204"/>
                <a:cs typeface="Adobe Devanagari" panose="02040503050201020203" pitchFamily="18" charset="0"/>
              </a:rPr>
              <a:t>I woke up at 6 this morning.</a:t>
            </a:r>
          </a:p>
        </p:txBody>
      </p:sp>
      <p:grpSp>
        <p:nvGrpSpPr>
          <p:cNvPr id="10" name="그룹 7">
            <a:extLst>
              <a:ext uri="{FF2B5EF4-FFF2-40B4-BE49-F238E27FC236}">
                <a16:creationId xmlns:a16="http://schemas.microsoft.com/office/drawing/2014/main" id="{18A1BFA7-AFA4-8F12-1967-A224DCE01238}"/>
              </a:ext>
            </a:extLst>
          </p:cNvPr>
          <p:cNvGrpSpPr/>
          <p:nvPr/>
        </p:nvGrpSpPr>
        <p:grpSpPr>
          <a:xfrm>
            <a:off x="3287316" y="923673"/>
            <a:ext cx="5365645" cy="900000"/>
            <a:chOff x="933685" y="1815665"/>
            <a:chExt cx="6573115" cy="972000"/>
          </a:xfrm>
        </p:grpSpPr>
        <p:sp>
          <p:nvSpPr>
            <p:cNvPr id="11" name="Rectangle 2">
              <a:extLst>
                <a:ext uri="{FF2B5EF4-FFF2-40B4-BE49-F238E27FC236}">
                  <a16:creationId xmlns:a16="http://schemas.microsoft.com/office/drawing/2014/main" id="{90DDD87E-1394-6F98-8814-6417BDE83311}"/>
                </a:ext>
              </a:extLst>
            </p:cNvPr>
            <p:cNvSpPr/>
            <p:nvPr/>
          </p:nvSpPr>
          <p:spPr>
            <a:xfrm>
              <a:off x="2291056" y="1815665"/>
              <a:ext cx="5215744"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ysClr val="window" lastClr="FFFFFF"/>
            </a:solidFill>
            <a:ln w="50800" cap="flat" cmpd="sng" algn="ctr">
              <a:solidFill>
                <a:srgbClr val="4472C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2" name="Pentagon 26">
              <a:extLst>
                <a:ext uri="{FF2B5EF4-FFF2-40B4-BE49-F238E27FC236}">
                  <a16:creationId xmlns:a16="http://schemas.microsoft.com/office/drawing/2014/main" id="{F4FE51C5-3E89-48BF-7219-9BABB4301D27}"/>
                </a:ext>
              </a:extLst>
            </p:cNvPr>
            <p:cNvSpPr/>
            <p:nvPr/>
          </p:nvSpPr>
          <p:spPr>
            <a:xfrm>
              <a:off x="933685" y="1815665"/>
              <a:ext cx="1441222" cy="972000"/>
            </a:xfrm>
            <a:prstGeom prst="homePlate">
              <a:avLst>
                <a:gd name="adj" fmla="val 22388"/>
              </a:avLst>
            </a:prstGeom>
            <a:solidFill>
              <a:srgbClr val="4472C4"/>
            </a:solidFill>
            <a:ln w="50800" cap="flat" cmpd="sng" algn="ctr">
              <a:solidFill>
                <a:srgbClr val="4472C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3" name="Rectangle 12">
              <a:extLst>
                <a:ext uri="{FF2B5EF4-FFF2-40B4-BE49-F238E27FC236}">
                  <a16:creationId xmlns:a16="http://schemas.microsoft.com/office/drawing/2014/main" id="{84371646-6C01-D18E-C484-9C87CBB5BA97}"/>
                </a:ext>
              </a:extLst>
            </p:cNvPr>
            <p:cNvSpPr/>
            <p:nvPr/>
          </p:nvSpPr>
          <p:spPr>
            <a:xfrm>
              <a:off x="991160" y="1815665"/>
              <a:ext cx="18000" cy="972000"/>
            </a:xfrm>
            <a:prstGeom prst="rect">
              <a:avLst/>
            </a:prstGeom>
            <a:solidFill>
              <a:sysClr val="window" lastClr="FFFFFF"/>
            </a:solidFill>
            <a:ln w="508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4" name="Rectangle 13">
              <a:extLst>
                <a:ext uri="{FF2B5EF4-FFF2-40B4-BE49-F238E27FC236}">
                  <a16:creationId xmlns:a16="http://schemas.microsoft.com/office/drawing/2014/main" id="{8FD16156-F045-D087-8AF1-075CF1E9A067}"/>
                </a:ext>
              </a:extLst>
            </p:cNvPr>
            <p:cNvSpPr/>
            <p:nvPr/>
          </p:nvSpPr>
          <p:spPr>
            <a:xfrm>
              <a:off x="1114936" y="1815665"/>
              <a:ext cx="18000" cy="972000"/>
            </a:xfrm>
            <a:prstGeom prst="rect">
              <a:avLst/>
            </a:prstGeom>
            <a:solidFill>
              <a:sysClr val="window" lastClr="FFFFFF"/>
            </a:solidFill>
            <a:ln w="508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sp>
        <p:nvSpPr>
          <p:cNvPr id="15" name="TextBox 14">
            <a:extLst>
              <a:ext uri="{FF2B5EF4-FFF2-40B4-BE49-F238E27FC236}">
                <a16:creationId xmlns:a16="http://schemas.microsoft.com/office/drawing/2014/main" id="{9F531BBC-C3E0-95C8-A917-7BCDEBE7A4AF}"/>
              </a:ext>
            </a:extLst>
          </p:cNvPr>
          <p:cNvSpPr txBox="1"/>
          <p:nvPr/>
        </p:nvSpPr>
        <p:spPr>
          <a:xfrm>
            <a:off x="3612431" y="1127453"/>
            <a:ext cx="748249" cy="492443"/>
          </a:xfrm>
          <a:prstGeom prst="rect">
            <a:avLst/>
          </a:prstGeom>
          <a:noFill/>
        </p:spPr>
        <p:txBody>
          <a:bodyPr wrap="square" tIns="0" bIns="0" rtlCol="0" anchor="ctr">
            <a:spAutoFit/>
          </a:bodyPr>
          <a:lstStyle/>
          <a:p>
            <a:pPr algn="ctr">
              <a:buClrTx/>
              <a:buFontTx/>
              <a:buNone/>
            </a:pPr>
            <a:r>
              <a:rPr lang="en-US" altLang="ko-KR" sz="3200" b="1" kern="1200" dirty="0">
                <a:solidFill>
                  <a:prstClr val="white"/>
                </a:solidFill>
                <a:latin typeface="Calibri" panose="020F0502020204030204" pitchFamily="34" charset="0"/>
                <a:ea typeface="맑은 고딕" panose="020B0503020000020004" pitchFamily="34" charset="-127"/>
                <a:cs typeface="Calibri" panose="020F0502020204030204" pitchFamily="34" charset="0"/>
              </a:rPr>
              <a:t>02</a:t>
            </a:r>
          </a:p>
        </p:txBody>
      </p:sp>
      <p:sp>
        <p:nvSpPr>
          <p:cNvPr id="16" name="TextBox 10">
            <a:extLst>
              <a:ext uri="{FF2B5EF4-FFF2-40B4-BE49-F238E27FC236}">
                <a16:creationId xmlns:a16="http://schemas.microsoft.com/office/drawing/2014/main" id="{9F5080B9-03AE-6ED7-B824-E8F1A155337E}"/>
              </a:ext>
            </a:extLst>
          </p:cNvPr>
          <p:cNvSpPr txBox="1"/>
          <p:nvPr/>
        </p:nvSpPr>
        <p:spPr bwMode="auto">
          <a:xfrm>
            <a:off x="4619159" y="1164958"/>
            <a:ext cx="3762842"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buClrTx/>
              <a:buFontTx/>
              <a:buNone/>
              <a:defRPr/>
            </a:pPr>
            <a:r>
              <a:rPr lang="en-US" sz="2000" dirty="0">
                <a:solidFill>
                  <a:prstClr val="black"/>
                </a:solidFill>
                <a:latin typeface="Calibri" panose="020F0502020204030204"/>
                <a:cs typeface="Adobe Devanagari" panose="02040503050201020203" pitchFamily="18" charset="0"/>
              </a:rPr>
              <a:t>The rising sun was a lovely sight.</a:t>
            </a:r>
          </a:p>
        </p:txBody>
      </p:sp>
      <p:grpSp>
        <p:nvGrpSpPr>
          <p:cNvPr id="17" name="그룹 62">
            <a:extLst>
              <a:ext uri="{FF2B5EF4-FFF2-40B4-BE49-F238E27FC236}">
                <a16:creationId xmlns:a16="http://schemas.microsoft.com/office/drawing/2014/main" id="{7E14EA39-E5C6-D970-A81F-EDB55FBD88FD}"/>
              </a:ext>
            </a:extLst>
          </p:cNvPr>
          <p:cNvGrpSpPr/>
          <p:nvPr/>
        </p:nvGrpSpPr>
        <p:grpSpPr>
          <a:xfrm>
            <a:off x="3287316" y="3131360"/>
            <a:ext cx="5365645" cy="900000"/>
            <a:chOff x="933685" y="1815665"/>
            <a:chExt cx="6573115" cy="972000"/>
          </a:xfrm>
        </p:grpSpPr>
        <p:sp>
          <p:nvSpPr>
            <p:cNvPr id="18" name="Rectangle 2">
              <a:extLst>
                <a:ext uri="{FF2B5EF4-FFF2-40B4-BE49-F238E27FC236}">
                  <a16:creationId xmlns:a16="http://schemas.microsoft.com/office/drawing/2014/main" id="{37DD5F87-316A-D2E3-CC90-900BD0010292}"/>
                </a:ext>
              </a:extLst>
            </p:cNvPr>
            <p:cNvSpPr/>
            <p:nvPr/>
          </p:nvSpPr>
          <p:spPr>
            <a:xfrm>
              <a:off x="2291056" y="1815665"/>
              <a:ext cx="5215744"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ysClr val="window" lastClr="FFFFFF"/>
            </a:solidFill>
            <a:ln w="50800" cap="flat" cmpd="sng" algn="ctr">
              <a:solidFill>
                <a:srgbClr val="E44A9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9" name="Pentagon 26">
              <a:extLst>
                <a:ext uri="{FF2B5EF4-FFF2-40B4-BE49-F238E27FC236}">
                  <a16:creationId xmlns:a16="http://schemas.microsoft.com/office/drawing/2014/main" id="{CDB5126F-9FF5-F780-D199-318BE1E3F597}"/>
                </a:ext>
              </a:extLst>
            </p:cNvPr>
            <p:cNvSpPr/>
            <p:nvPr/>
          </p:nvSpPr>
          <p:spPr>
            <a:xfrm>
              <a:off x="933685" y="1815665"/>
              <a:ext cx="1441222" cy="972000"/>
            </a:xfrm>
            <a:prstGeom prst="homePlate">
              <a:avLst>
                <a:gd name="adj" fmla="val 22388"/>
              </a:avLst>
            </a:prstGeom>
            <a:solidFill>
              <a:srgbClr val="E44A90"/>
            </a:solidFill>
            <a:ln w="50800" cap="flat" cmpd="sng" algn="ctr">
              <a:solidFill>
                <a:srgbClr val="E44A9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0" name="Rectangle 34">
              <a:extLst>
                <a:ext uri="{FF2B5EF4-FFF2-40B4-BE49-F238E27FC236}">
                  <a16:creationId xmlns:a16="http://schemas.microsoft.com/office/drawing/2014/main" id="{1AEDD089-91BF-CA6B-A299-FCDA90BD6D18}"/>
                </a:ext>
              </a:extLst>
            </p:cNvPr>
            <p:cNvSpPr/>
            <p:nvPr/>
          </p:nvSpPr>
          <p:spPr>
            <a:xfrm>
              <a:off x="991160" y="1815665"/>
              <a:ext cx="18000" cy="972000"/>
            </a:xfrm>
            <a:prstGeom prst="rect">
              <a:avLst/>
            </a:prstGeom>
            <a:solidFill>
              <a:sysClr val="window" lastClr="FFFFFF"/>
            </a:solidFill>
            <a:ln w="508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1" name="Rectangle 38">
              <a:extLst>
                <a:ext uri="{FF2B5EF4-FFF2-40B4-BE49-F238E27FC236}">
                  <a16:creationId xmlns:a16="http://schemas.microsoft.com/office/drawing/2014/main" id="{924A4C3A-88F4-08C0-F4BE-D42CC9EE6A62}"/>
                </a:ext>
              </a:extLst>
            </p:cNvPr>
            <p:cNvSpPr/>
            <p:nvPr/>
          </p:nvSpPr>
          <p:spPr>
            <a:xfrm>
              <a:off x="1114936" y="1815665"/>
              <a:ext cx="18000" cy="972000"/>
            </a:xfrm>
            <a:prstGeom prst="rect">
              <a:avLst/>
            </a:prstGeom>
            <a:solidFill>
              <a:sysClr val="window" lastClr="FFFFFF"/>
            </a:solidFill>
            <a:ln w="508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sp>
        <p:nvSpPr>
          <p:cNvPr id="22" name="TextBox 21">
            <a:extLst>
              <a:ext uri="{FF2B5EF4-FFF2-40B4-BE49-F238E27FC236}">
                <a16:creationId xmlns:a16="http://schemas.microsoft.com/office/drawing/2014/main" id="{CFA5D28E-42A2-7CC1-7887-9C14A89A9792}"/>
              </a:ext>
            </a:extLst>
          </p:cNvPr>
          <p:cNvSpPr txBox="1"/>
          <p:nvPr/>
        </p:nvSpPr>
        <p:spPr>
          <a:xfrm>
            <a:off x="3620738" y="3335141"/>
            <a:ext cx="748249" cy="492443"/>
          </a:xfrm>
          <a:prstGeom prst="rect">
            <a:avLst/>
          </a:prstGeom>
          <a:noFill/>
        </p:spPr>
        <p:txBody>
          <a:bodyPr wrap="square" tIns="0" bIns="0" rtlCol="0" anchor="ctr">
            <a:spAutoFit/>
          </a:bodyPr>
          <a:lstStyle/>
          <a:p>
            <a:pPr algn="ctr">
              <a:buClrTx/>
              <a:buFontTx/>
              <a:buNone/>
            </a:pPr>
            <a:r>
              <a:rPr lang="en-US" altLang="ko-KR" sz="3200" b="1" kern="1200" dirty="0">
                <a:solidFill>
                  <a:prstClr val="white"/>
                </a:solidFill>
                <a:latin typeface="Calibri" panose="020F0502020204030204" pitchFamily="34" charset="0"/>
                <a:ea typeface="맑은 고딕" panose="020B0503020000020004" pitchFamily="34" charset="-127"/>
                <a:cs typeface="Calibri" panose="020F0502020204030204" pitchFamily="34" charset="0"/>
              </a:rPr>
              <a:t>04</a:t>
            </a:r>
          </a:p>
        </p:txBody>
      </p:sp>
      <p:sp>
        <p:nvSpPr>
          <p:cNvPr id="23" name="TextBox 10">
            <a:extLst>
              <a:ext uri="{FF2B5EF4-FFF2-40B4-BE49-F238E27FC236}">
                <a16:creationId xmlns:a16="http://schemas.microsoft.com/office/drawing/2014/main" id="{0D972A6B-FFFC-7C48-9ED5-CCE992E1B55C}"/>
              </a:ext>
            </a:extLst>
          </p:cNvPr>
          <p:cNvSpPr txBox="1"/>
          <p:nvPr/>
        </p:nvSpPr>
        <p:spPr bwMode="auto">
          <a:xfrm>
            <a:off x="4601947" y="3227417"/>
            <a:ext cx="3780054" cy="707886"/>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buClrTx/>
              <a:buFontTx/>
              <a:buNone/>
              <a:defRPr/>
            </a:pPr>
            <a:r>
              <a:rPr lang="en-US" sz="2000" dirty="0">
                <a:solidFill>
                  <a:prstClr val="black"/>
                </a:solidFill>
                <a:latin typeface="Calibri" panose="020F0502020204030204"/>
                <a:cs typeface="Adobe Devanagari" panose="02040503050201020203" pitchFamily="18" charset="0"/>
              </a:rPr>
              <a:t>It was a pleasure to hear the birds chirping.</a:t>
            </a:r>
          </a:p>
        </p:txBody>
      </p:sp>
      <p:grpSp>
        <p:nvGrpSpPr>
          <p:cNvPr id="24" name="그룹 62">
            <a:extLst>
              <a:ext uri="{FF2B5EF4-FFF2-40B4-BE49-F238E27FC236}">
                <a16:creationId xmlns:a16="http://schemas.microsoft.com/office/drawing/2014/main" id="{DAE9ECF1-84E5-49E1-0DAB-F630E7E4A0D2}"/>
              </a:ext>
            </a:extLst>
          </p:cNvPr>
          <p:cNvGrpSpPr/>
          <p:nvPr/>
        </p:nvGrpSpPr>
        <p:grpSpPr>
          <a:xfrm>
            <a:off x="3287316" y="4202177"/>
            <a:ext cx="5365645" cy="900000"/>
            <a:chOff x="933685" y="1815665"/>
            <a:chExt cx="6573115" cy="972000"/>
          </a:xfrm>
        </p:grpSpPr>
        <p:sp>
          <p:nvSpPr>
            <p:cNvPr id="25" name="Rectangle 2">
              <a:extLst>
                <a:ext uri="{FF2B5EF4-FFF2-40B4-BE49-F238E27FC236}">
                  <a16:creationId xmlns:a16="http://schemas.microsoft.com/office/drawing/2014/main" id="{A010DE5D-D67B-CF10-9C8C-532D54D7531F}"/>
                </a:ext>
              </a:extLst>
            </p:cNvPr>
            <p:cNvSpPr/>
            <p:nvPr/>
          </p:nvSpPr>
          <p:spPr>
            <a:xfrm>
              <a:off x="2291056" y="1815665"/>
              <a:ext cx="5215744"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ysClr val="window" lastClr="FFFFFF"/>
            </a:solidFill>
            <a:ln w="50800" cap="flat" cmpd="sng" algn="ctr">
              <a:solidFill>
                <a:srgbClr val="92D0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Pentagon 26">
              <a:extLst>
                <a:ext uri="{FF2B5EF4-FFF2-40B4-BE49-F238E27FC236}">
                  <a16:creationId xmlns:a16="http://schemas.microsoft.com/office/drawing/2014/main" id="{F532CE53-3481-B7D5-6D6A-E07C222ADB52}"/>
                </a:ext>
              </a:extLst>
            </p:cNvPr>
            <p:cNvSpPr/>
            <p:nvPr/>
          </p:nvSpPr>
          <p:spPr>
            <a:xfrm>
              <a:off x="933685" y="1815665"/>
              <a:ext cx="1441222" cy="972000"/>
            </a:xfrm>
            <a:prstGeom prst="homePlate">
              <a:avLst>
                <a:gd name="adj" fmla="val 22388"/>
              </a:avLst>
            </a:prstGeom>
            <a:solidFill>
              <a:srgbClr val="92D050"/>
            </a:solidFill>
            <a:ln w="50800" cap="flat" cmpd="sng" algn="ctr">
              <a:solidFill>
                <a:srgbClr val="92D0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7" name="Rectangle 26">
              <a:extLst>
                <a:ext uri="{FF2B5EF4-FFF2-40B4-BE49-F238E27FC236}">
                  <a16:creationId xmlns:a16="http://schemas.microsoft.com/office/drawing/2014/main" id="{8FF9CEB7-FC1D-5E18-AEA0-D777C9F3C2E8}"/>
                </a:ext>
              </a:extLst>
            </p:cNvPr>
            <p:cNvSpPr/>
            <p:nvPr/>
          </p:nvSpPr>
          <p:spPr>
            <a:xfrm>
              <a:off x="991160" y="1815665"/>
              <a:ext cx="18000" cy="972000"/>
            </a:xfrm>
            <a:prstGeom prst="rect">
              <a:avLst/>
            </a:prstGeom>
            <a:solidFill>
              <a:sysClr val="window" lastClr="FFFFFF"/>
            </a:solidFill>
            <a:ln w="508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8" name="Rectangle 38">
              <a:extLst>
                <a:ext uri="{FF2B5EF4-FFF2-40B4-BE49-F238E27FC236}">
                  <a16:creationId xmlns:a16="http://schemas.microsoft.com/office/drawing/2014/main" id="{8AEDF786-E224-2E01-8A49-18922014CC41}"/>
                </a:ext>
              </a:extLst>
            </p:cNvPr>
            <p:cNvSpPr/>
            <p:nvPr/>
          </p:nvSpPr>
          <p:spPr>
            <a:xfrm>
              <a:off x="1114936" y="1815665"/>
              <a:ext cx="18000" cy="972000"/>
            </a:xfrm>
            <a:prstGeom prst="rect">
              <a:avLst/>
            </a:prstGeom>
            <a:solidFill>
              <a:sysClr val="window" lastClr="FFFFFF"/>
            </a:solidFill>
            <a:ln w="508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sp>
        <p:nvSpPr>
          <p:cNvPr id="29" name="TextBox 28">
            <a:extLst>
              <a:ext uri="{FF2B5EF4-FFF2-40B4-BE49-F238E27FC236}">
                <a16:creationId xmlns:a16="http://schemas.microsoft.com/office/drawing/2014/main" id="{DCB09A0D-AE85-BFBE-04CF-2D3757FFE8D2}"/>
              </a:ext>
            </a:extLst>
          </p:cNvPr>
          <p:cNvSpPr txBox="1"/>
          <p:nvPr/>
        </p:nvSpPr>
        <p:spPr>
          <a:xfrm>
            <a:off x="3620738" y="4405958"/>
            <a:ext cx="748249" cy="492443"/>
          </a:xfrm>
          <a:prstGeom prst="rect">
            <a:avLst/>
          </a:prstGeom>
          <a:noFill/>
        </p:spPr>
        <p:txBody>
          <a:bodyPr wrap="square" tIns="0" bIns="0" rtlCol="0" anchor="ctr">
            <a:spAutoFit/>
          </a:bodyPr>
          <a:lstStyle/>
          <a:p>
            <a:pPr algn="ctr">
              <a:buClrTx/>
              <a:buFontTx/>
              <a:buNone/>
            </a:pPr>
            <a:r>
              <a:rPr lang="en-US" altLang="ko-KR" sz="3200" b="1" kern="1200" dirty="0">
                <a:solidFill>
                  <a:prstClr val="white"/>
                </a:solidFill>
                <a:latin typeface="Calibri" panose="020F0502020204030204" pitchFamily="34" charset="0"/>
                <a:ea typeface="맑은 고딕" panose="020B0503020000020004" pitchFamily="34" charset="-127"/>
                <a:cs typeface="Calibri" panose="020F0502020204030204" pitchFamily="34" charset="0"/>
              </a:rPr>
              <a:t>03</a:t>
            </a:r>
          </a:p>
        </p:txBody>
      </p:sp>
      <p:sp>
        <p:nvSpPr>
          <p:cNvPr id="30" name="TextBox 10">
            <a:extLst>
              <a:ext uri="{FF2B5EF4-FFF2-40B4-BE49-F238E27FC236}">
                <a16:creationId xmlns:a16="http://schemas.microsoft.com/office/drawing/2014/main" id="{10D86A8D-650B-8F76-78C9-29B2C44C0B50}"/>
              </a:ext>
            </a:extLst>
          </p:cNvPr>
          <p:cNvSpPr txBox="1"/>
          <p:nvPr/>
        </p:nvSpPr>
        <p:spPr bwMode="auto">
          <a:xfrm>
            <a:off x="4601946" y="4440474"/>
            <a:ext cx="4081607"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buClrTx/>
              <a:buFontTx/>
              <a:buNone/>
              <a:defRPr/>
            </a:pPr>
            <a:r>
              <a:rPr lang="en-US" sz="2000" dirty="0">
                <a:solidFill>
                  <a:prstClr val="black"/>
                </a:solidFill>
                <a:latin typeface="Calibri" panose="020F0502020204030204"/>
                <a:cs typeface="Adobe Devanagari" panose="02040503050201020203" pitchFamily="18" charset="0"/>
              </a:rPr>
              <a:t>The sky was a beautiful orange.</a:t>
            </a:r>
          </a:p>
        </p:txBody>
      </p:sp>
      <p:sp>
        <p:nvSpPr>
          <p:cNvPr id="31" name="TextBox 30">
            <a:extLst>
              <a:ext uri="{FF2B5EF4-FFF2-40B4-BE49-F238E27FC236}">
                <a16:creationId xmlns:a16="http://schemas.microsoft.com/office/drawing/2014/main" id="{9ECF2048-3F9A-D4DD-6651-E5B6CA92D1BF}"/>
              </a:ext>
            </a:extLst>
          </p:cNvPr>
          <p:cNvSpPr txBox="1"/>
          <p:nvPr/>
        </p:nvSpPr>
        <p:spPr>
          <a:xfrm>
            <a:off x="2114555" y="5263017"/>
            <a:ext cx="3744000" cy="707886"/>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Question</a:t>
            </a:r>
            <a:r>
              <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Are these sentences arranged in a logical order?</a:t>
            </a:r>
          </a:p>
        </p:txBody>
      </p:sp>
      <p:sp>
        <p:nvSpPr>
          <p:cNvPr id="160" name="TextBox 159">
            <a:extLst>
              <a:ext uri="{FF2B5EF4-FFF2-40B4-BE49-F238E27FC236}">
                <a16:creationId xmlns:a16="http://schemas.microsoft.com/office/drawing/2014/main" id="{572CF20A-A065-7C92-8E68-CBCE6002DAA6}"/>
              </a:ext>
            </a:extLst>
          </p:cNvPr>
          <p:cNvSpPr txBox="1">
            <a:spLocks/>
          </p:cNvSpPr>
          <p:nvPr/>
        </p:nvSpPr>
        <p:spPr>
          <a:xfrm>
            <a:off x="6333447" y="5263017"/>
            <a:ext cx="3744000" cy="70920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1" name="TextBox 160">
            <a:extLst>
              <a:ext uri="{FF2B5EF4-FFF2-40B4-BE49-F238E27FC236}">
                <a16:creationId xmlns:a16="http://schemas.microsoft.com/office/drawing/2014/main" id="{FE22406B-515E-4071-5D82-CBF14C912DB3}"/>
              </a:ext>
            </a:extLst>
          </p:cNvPr>
          <p:cNvSpPr txBox="1"/>
          <p:nvPr/>
        </p:nvSpPr>
        <p:spPr>
          <a:xfrm>
            <a:off x="3142022" y="6075680"/>
            <a:ext cx="5907956" cy="70788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It is very important to arrange the sentences in the proper sequence to bring out the appropriate meaning.</a:t>
            </a:r>
          </a:p>
        </p:txBody>
      </p:sp>
      <p:grpSp>
        <p:nvGrpSpPr>
          <p:cNvPr id="164" name="Group 163">
            <a:extLst>
              <a:ext uri="{FF2B5EF4-FFF2-40B4-BE49-F238E27FC236}">
                <a16:creationId xmlns:a16="http://schemas.microsoft.com/office/drawing/2014/main" id="{5C6B714C-A07D-30A1-EEB9-9DCF640307CD}"/>
              </a:ext>
            </a:extLst>
          </p:cNvPr>
          <p:cNvGrpSpPr/>
          <p:nvPr/>
        </p:nvGrpSpPr>
        <p:grpSpPr>
          <a:xfrm>
            <a:off x="10424160" y="2519680"/>
            <a:ext cx="1275627" cy="1475104"/>
            <a:chOff x="10424160" y="2519680"/>
            <a:chExt cx="1275627" cy="1475104"/>
          </a:xfrm>
        </p:grpSpPr>
        <p:sp>
          <p:nvSpPr>
            <p:cNvPr id="165" name="TextBox 164">
              <a:extLst>
                <a:ext uri="{FF2B5EF4-FFF2-40B4-BE49-F238E27FC236}">
                  <a16:creationId xmlns:a16="http://schemas.microsoft.com/office/drawing/2014/main" id="{4F91EB51-8FB8-B6E8-BFB3-50A17616BA35}"/>
                </a:ext>
              </a:extLst>
            </p:cNvPr>
            <p:cNvSpPr txBox="1"/>
            <p:nvPr/>
          </p:nvSpPr>
          <p:spPr>
            <a:xfrm>
              <a:off x="10424160" y="2519680"/>
              <a:ext cx="1275627" cy="707886"/>
            </a:xfrm>
            <a:prstGeom prst="rect">
              <a:avLst/>
            </a:prstGeom>
            <a:solidFill>
              <a:srgbClr val="FF3399">
                <a:alpha val="50196"/>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chemeClr val="tx1"/>
                  </a:solidFill>
                  <a:effectLst/>
                  <a:uLnTx/>
                  <a:uFillTx/>
                  <a:latin typeface="Calibri" panose="020F0502020204030204"/>
                  <a:ea typeface="+mn-ea"/>
                  <a:cs typeface="+mn-cs"/>
                </a:rPr>
                <a:t>Click to reorder</a:t>
              </a:r>
            </a:p>
          </p:txBody>
        </p:sp>
        <p:pic>
          <p:nvPicPr>
            <p:cNvPr id="166" name="Graphic 165" descr="Right pointing backhand index with solid fill">
              <a:extLst>
                <a:ext uri="{FF2B5EF4-FFF2-40B4-BE49-F238E27FC236}">
                  <a16:creationId xmlns:a16="http://schemas.microsoft.com/office/drawing/2014/main" id="{CF940013-9407-E77C-CDE5-202C3CEF43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10675422" y="3080384"/>
              <a:ext cx="914400" cy="914400"/>
            </a:xfrm>
            <a:prstGeom prst="rect">
              <a:avLst/>
            </a:prstGeom>
          </p:spPr>
        </p:pic>
      </p:grpSp>
    </p:spTree>
    <p:extLst>
      <p:ext uri="{BB962C8B-B14F-4D97-AF65-F5344CB8AC3E}">
        <p14:creationId xmlns:p14="http://schemas.microsoft.com/office/powerpoint/2010/main" val="217705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1000"/>
                                        <p:tgtEl>
                                          <p:spTgt spid="23"/>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1000"/>
                                        <p:tgtEl>
                                          <p:spTgt spid="30"/>
                                        </p:tgtEl>
                                      </p:cBhvr>
                                    </p:animEffect>
                                  </p:childTnLst>
                                </p:cTn>
                              </p:par>
                            </p:childTnLst>
                          </p:cTn>
                        </p:par>
                        <p:par>
                          <p:cTn id="20" fill="hold">
                            <p:stCondLst>
                              <p:cond delay="4000"/>
                            </p:stCondLst>
                            <p:childTnLst>
                              <p:par>
                                <p:cTn id="21" presetID="1"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wipe(down)">
                                      <p:cBhvr>
                                        <p:cTn id="31" dur="1000"/>
                                        <p:tgtEl>
                                          <p:spTgt spid="161"/>
                                        </p:tgtEl>
                                      </p:cBhvr>
                                    </p:animEffect>
                                  </p:childTnLst>
                                </p:cTn>
                              </p:par>
                              <p:par>
                                <p:cTn id="32" presetID="53" presetClass="entr" presetSubtype="16" fill="hold" nodeType="withEffect">
                                  <p:stCondLst>
                                    <p:cond delay="0"/>
                                  </p:stCondLst>
                                  <p:childTnLst>
                                    <p:set>
                                      <p:cBhvr>
                                        <p:cTn id="33" dur="1" fill="hold">
                                          <p:stCondLst>
                                            <p:cond delay="0"/>
                                          </p:stCondLst>
                                        </p:cTn>
                                        <p:tgtEl>
                                          <p:spTgt spid="164"/>
                                        </p:tgtEl>
                                        <p:attrNameLst>
                                          <p:attrName>style.visibility</p:attrName>
                                        </p:attrNameLst>
                                      </p:cBhvr>
                                      <p:to>
                                        <p:strVal val="visible"/>
                                      </p:to>
                                    </p:set>
                                    <p:anim calcmode="lin" valueType="num">
                                      <p:cBhvr>
                                        <p:cTn id="34" dur="1000" fill="hold"/>
                                        <p:tgtEl>
                                          <p:spTgt spid="164"/>
                                        </p:tgtEl>
                                        <p:attrNameLst>
                                          <p:attrName>ppt_w</p:attrName>
                                        </p:attrNameLst>
                                      </p:cBhvr>
                                      <p:tavLst>
                                        <p:tav tm="0">
                                          <p:val>
                                            <p:fltVal val="0"/>
                                          </p:val>
                                        </p:tav>
                                        <p:tav tm="100000">
                                          <p:val>
                                            <p:strVal val="#ppt_w"/>
                                          </p:val>
                                        </p:tav>
                                      </p:tavLst>
                                    </p:anim>
                                    <p:anim calcmode="lin" valueType="num">
                                      <p:cBhvr>
                                        <p:cTn id="35" dur="1000" fill="hold"/>
                                        <p:tgtEl>
                                          <p:spTgt spid="164"/>
                                        </p:tgtEl>
                                        <p:attrNameLst>
                                          <p:attrName>ppt_h</p:attrName>
                                        </p:attrNameLst>
                                      </p:cBhvr>
                                      <p:tavLst>
                                        <p:tav tm="0">
                                          <p:val>
                                            <p:fltVal val="0"/>
                                          </p:val>
                                        </p:tav>
                                        <p:tav tm="100000">
                                          <p:val>
                                            <p:strVal val="#ppt_h"/>
                                          </p:val>
                                        </p:tav>
                                      </p:tavLst>
                                    </p:anim>
                                    <p:animEffect transition="in" filter="fade">
                                      <p:cBhvr>
                                        <p:cTn id="36"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64"/>
                    </p:tgtEl>
                  </p:cond>
                </p:stCondLst>
                <p:endSync evt="end" delay="0">
                  <p:rtn val="all"/>
                </p:endSync>
                <p:childTnLst>
                  <p:par>
                    <p:cTn id="38" fill="hold">
                      <p:stCondLst>
                        <p:cond delay="0"/>
                      </p:stCondLst>
                      <p:childTnLst>
                        <p:par>
                          <p:cTn id="39" fill="hold">
                            <p:stCondLst>
                              <p:cond delay="0"/>
                            </p:stCondLst>
                            <p:childTnLst>
                              <p:par>
                                <p:cTn id="40" presetID="2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1000"/>
                                        <p:tgtEl>
                                          <p:spTgt spid="8"/>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1000"/>
                                        <p:tgtEl>
                                          <p:spTgt spid="15"/>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1000"/>
                                        <p:tgtEl>
                                          <p:spTgt spid="29"/>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1000"/>
                                        <p:tgtEl>
                                          <p:spTgt spid="22"/>
                                        </p:tgtEl>
                                      </p:cBhvr>
                                    </p:animEffect>
                                  </p:childTnLst>
                                </p:cTn>
                              </p:par>
                            </p:childTnLst>
                          </p:cTn>
                        </p:par>
                      </p:childTnLst>
                    </p:cTn>
                  </p:par>
                </p:childTnLst>
              </p:cTn>
              <p:nextCondLst>
                <p:cond evt="onClick" delay="0">
                  <p:tgtEl>
                    <p:spTgt spid="164"/>
                  </p:tgtEl>
                </p:cond>
              </p:nextCondLst>
            </p:seq>
          </p:childTnLst>
        </p:cTn>
      </p:par>
    </p:tnLst>
    <p:bldLst>
      <p:bldP spid="8" grpId="0"/>
      <p:bldP spid="9" grpId="0"/>
      <p:bldP spid="15" grpId="0"/>
      <p:bldP spid="16" grpId="0"/>
      <p:bldP spid="22" grpId="0"/>
      <p:bldP spid="23" grpId="0"/>
      <p:bldP spid="29" grpId="0"/>
      <p:bldP spid="30" grpId="0"/>
      <p:bldP spid="31" grpId="0" animBg="1"/>
      <p:bldP spid="160" grpId="0" animBg="1"/>
      <p:bldP spid="161" grpId="0" animBg="1"/>
    </p:bldLst>
  </p:timing>
</p:sld>
</file>

<file path=ppt/theme/theme1.xml><?xml version="1.0" encoding="utf-8"?>
<a:theme xmlns:a="http://schemas.openxmlformats.org/drawingml/2006/main" name="MLP">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D">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Q">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ttributio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1990</Words>
  <Application>Microsoft Office PowerPoint</Application>
  <PresentationFormat>Widescreen</PresentationFormat>
  <Paragraphs>215</Paragraphs>
  <Slides>12</Slides>
  <Notes>12</Notes>
  <HiddenSlides>0</HiddenSlides>
  <MMClips>1</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12</vt:i4>
      </vt:variant>
    </vt:vector>
  </HeadingPairs>
  <TitlesOfParts>
    <vt:vector size="20" baseType="lpstr">
      <vt:lpstr>Arial</vt:lpstr>
      <vt:lpstr>Calibri</vt:lpstr>
      <vt:lpstr>MLP</vt:lpstr>
      <vt:lpstr>1_DD</vt:lpstr>
      <vt:lpstr>IQ</vt:lpstr>
      <vt:lpstr>IA</vt:lpstr>
      <vt:lpstr>MS</vt:lpstr>
      <vt:lpstr>Attribution</vt:lpstr>
      <vt:lpstr>Sentence Transformation, Reordering &amp; Gap-filling</vt:lpstr>
      <vt:lpstr>PowerPoint Presentation</vt:lpstr>
      <vt:lpstr>Listen and Enjoy!</vt:lpstr>
      <vt:lpstr>Think and Answer!</vt:lpstr>
      <vt:lpstr>Think and Answer!</vt:lpstr>
      <vt:lpstr>Think and Answer!</vt:lpstr>
      <vt:lpstr>PowerPoint Presentation</vt:lpstr>
      <vt:lpstr>PowerPoint Presentation</vt:lpstr>
      <vt:lpstr>PowerPoint Presentation</vt:lpstr>
      <vt:lpstr>PowerPoint Presentation</vt:lpstr>
      <vt:lpstr>PowerPoint Presentation</vt:lpstr>
      <vt:lpstr>Attribution / 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prabha acharya</dc:creator>
  <cp:lastModifiedBy>Sri Lakshmi Kandukuri</cp:lastModifiedBy>
  <cp:revision>100</cp:revision>
  <dcterms:created xsi:type="dcterms:W3CDTF">2023-08-23T08:06:50Z</dcterms:created>
  <dcterms:modified xsi:type="dcterms:W3CDTF">2024-05-01T20:43:43Z</dcterms:modified>
</cp:coreProperties>
</file>