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59" r:id="rId3"/>
    <p:sldId id="262" r:id="rId4"/>
    <p:sldId id="261" r:id="rId5"/>
    <p:sldId id="264" r:id="rId6"/>
    <p:sldId id="285" r:id="rId7"/>
    <p:sldId id="286" r:id="rId8"/>
    <p:sldId id="287" r:id="rId9"/>
    <p:sldId id="28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237D"/>
    <a:srgbClr val="F3F9FB"/>
    <a:srgbClr val="FFF8F3"/>
    <a:srgbClr val="F0F8FA"/>
    <a:srgbClr val="FEF4EC"/>
    <a:srgbClr val="F5F3F7"/>
    <a:srgbClr val="F3F2E9"/>
    <a:srgbClr val="EEEAF2"/>
    <a:srgbClr val="FEF2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829" autoAdjust="0"/>
  </p:normalViewPr>
  <p:slideViewPr>
    <p:cSldViewPr>
      <p:cViewPr varScale="1">
        <p:scale>
          <a:sx n="54" d="100"/>
          <a:sy n="54" d="100"/>
        </p:scale>
        <p:origin x="164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91266-D4EB-4AB0-BA8A-3FC605AD5E1C}" type="datetimeFigureOut">
              <a:rPr lang="en-US" smtClean="0"/>
              <a:pPr/>
              <a:t>3/7/2021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9E924-E81E-4899-9173-65FF995895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8474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Clip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67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en-IN" dirty="0"/>
              <a:t>https://openclipart.org/detail/132205/set-of-number-rays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67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67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Clip Art and power point tools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67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Clip Art and power point tools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67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Clip Art and power point tools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67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Clip Art and power point tools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67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/>
          </p:cNvGrpSpPr>
          <p:nvPr userDrawn="1"/>
        </p:nvGrpSpPr>
        <p:grpSpPr bwMode="auto">
          <a:xfrm>
            <a:off x="33396" y="-31960"/>
            <a:ext cx="873126" cy="852489"/>
            <a:chOff x="0" y="0"/>
            <a:chExt cx="872351" cy="852108"/>
          </a:xfrm>
        </p:grpSpPr>
        <p:sp>
          <p:nvSpPr>
            <p:cNvPr id="10" name="Round Diagonal Corner Rectangle 9"/>
            <p:cNvSpPr/>
            <p:nvPr userDrawn="1"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1" name="Round Diagonal Corner Rectangle 10"/>
            <p:cNvSpPr/>
            <p:nvPr userDrawn="1"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2" name="Round Diagonal Corner Rectangle 11"/>
            <p:cNvSpPr/>
            <p:nvPr userDrawn="1"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3" name="Round Diagonal Corner Rectangle 12"/>
            <p:cNvSpPr/>
            <p:nvPr userDrawn="1"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4" name="Straight Connector 13"/>
            <p:cNvCxnSpPr/>
            <p:nvPr userDrawn="1"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 userDrawn="1"/>
        </p:nvSpPr>
        <p:spPr>
          <a:xfrm>
            <a:off x="5760160" y="647735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03" y="5511530"/>
            <a:ext cx="914400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32" y="592933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106" y="22192"/>
            <a:ext cx="967390" cy="938279"/>
          </a:xfrm>
          <a:prstGeom prst="rect">
            <a:avLst/>
          </a:prstGeom>
        </p:spPr>
      </p:pic>
      <p:sp>
        <p:nvSpPr>
          <p:cNvPr id="8" name="Rectangle 7">
            <a:hlinkClick r:id="rId5"/>
          </p:cNvPr>
          <p:cNvSpPr/>
          <p:nvPr userDrawn="1"/>
        </p:nvSpPr>
        <p:spPr>
          <a:xfrm>
            <a:off x="-285784" y="6457984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000100" y="2500306"/>
            <a:ext cx="7086600" cy="1000132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RATIONAL NUMBERS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00" y="3357562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NUMBER 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0034" y="1714488"/>
            <a:ext cx="8072494" cy="3500462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557234" y="1090602"/>
            <a:ext cx="7086600" cy="623886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IN" sz="3200" b="1" dirty="0">
                <a:solidFill>
                  <a:srgbClr val="C00000"/>
                </a:solidFill>
              </a:rPr>
              <a:t>Introduction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1834210"/>
            <a:ext cx="7572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Consider the number line shown below.</a:t>
            </a:r>
            <a:endParaRPr lang="en-IN" sz="2800" dirty="0"/>
          </a:p>
        </p:txBody>
      </p:sp>
      <p:pic>
        <p:nvPicPr>
          <p:cNvPr id="1040" name="Picture 16" descr="C:\Users\Win\AppData\Local\Microsoft\Windows\Temporary Internet Files\Content.IE5\QYA8LDDJ\Numberline[2]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 bright="-30000" contrast="56000"/>
          </a:blip>
          <a:srcRect/>
          <a:stretch>
            <a:fillRect/>
          </a:stretch>
        </p:blipFill>
        <p:spPr bwMode="auto">
          <a:xfrm>
            <a:off x="571472" y="2643400"/>
            <a:ext cx="7929618" cy="14285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on Number 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034" y="4500570"/>
            <a:ext cx="79296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Observe that the </a:t>
            </a:r>
            <a:r>
              <a:rPr lang="en-US" sz="2800" dirty="0">
                <a:solidFill>
                  <a:srgbClr val="C00000"/>
                </a:solidFill>
              </a:rPr>
              <a:t>Positive Integers </a:t>
            </a:r>
            <a:r>
              <a:rPr lang="en-US" sz="2800" dirty="0"/>
              <a:t>are represented to the </a:t>
            </a:r>
            <a:r>
              <a:rPr lang="en-US" sz="2800" dirty="0">
                <a:solidFill>
                  <a:srgbClr val="C00000"/>
                </a:solidFill>
              </a:rPr>
              <a:t>right of zero </a:t>
            </a:r>
            <a:r>
              <a:rPr lang="en-US" sz="2800" dirty="0"/>
              <a:t>and </a:t>
            </a:r>
            <a:r>
              <a:rPr lang="en-US" sz="2800" dirty="0">
                <a:solidFill>
                  <a:srgbClr val="C00000"/>
                </a:solidFill>
              </a:rPr>
              <a:t>Negative Integers </a:t>
            </a:r>
            <a:r>
              <a:rPr lang="en-US" sz="2800" dirty="0"/>
              <a:t>are represented to </a:t>
            </a:r>
            <a:r>
              <a:rPr lang="en-US" sz="2800" dirty="0">
                <a:solidFill>
                  <a:srgbClr val="C00000"/>
                </a:solidFill>
              </a:rPr>
              <a:t>the left of zero</a:t>
            </a:r>
            <a:r>
              <a:rPr lang="en-US" sz="2800" dirty="0"/>
              <a:t>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947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500034" y="1090618"/>
            <a:ext cx="6129366" cy="62387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IN" sz="3200" b="1" dirty="0">
                <a:solidFill>
                  <a:srgbClr val="C00000"/>
                </a:solidFill>
              </a:rPr>
              <a:t>Representation on a Number Line 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1760513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Representation of rational numbers on the number line also follow the same rules.</a:t>
            </a:r>
            <a:endParaRPr lang="en-IN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on Number Line</a:t>
            </a:r>
          </a:p>
        </p:txBody>
      </p:sp>
      <p:pic>
        <p:nvPicPr>
          <p:cNvPr id="8" name="Picture 16" descr="C:\Users\Win\AppData\Local\Microsoft\Windows\Temporary Internet Files\Content.IE5\QYA8LDDJ\Numberline[2]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 bright="-30000" contrast="56000"/>
          </a:blip>
          <a:srcRect/>
          <a:stretch>
            <a:fillRect/>
          </a:stretch>
        </p:blipFill>
        <p:spPr bwMode="auto">
          <a:xfrm>
            <a:off x="571472" y="2929152"/>
            <a:ext cx="7929618" cy="142854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0034" y="4643446"/>
            <a:ext cx="80010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positive rational number is represented to the right of zero and a negative rational number is represented to the left of zero.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947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28596" y="1617637"/>
            <a:ext cx="814393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Check if the rational number is positive or negative number.</a:t>
            </a:r>
            <a:endParaRPr lang="en-US" sz="2800" b="1" dirty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If positive, it is plotted to the right of zero.</a:t>
            </a:r>
            <a:endParaRPr lang="en-IN" sz="24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If negative, it is plotted to the left of zero.</a:t>
            </a:r>
            <a:endParaRPr lang="en-IN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3332149"/>
            <a:ext cx="78581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/>
              <a:t>Consider the denominator of the rational number.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2800" dirty="0"/>
              <a:t>Divide each unit length on the number line into as many equal parts as in the denominator of the rational number.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5546727"/>
            <a:ext cx="8001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/>
              <a:t>Now, plot the rational number by counting the number of parts as in the numerator.</a:t>
            </a:r>
            <a:endParaRPr lang="en-IN" sz="28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00034" y="1090618"/>
            <a:ext cx="3143272" cy="6238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Steps for Plotting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on Number Line</a:t>
            </a:r>
          </a:p>
        </p:txBody>
      </p:sp>
    </p:spTree>
    <p:extLst>
      <p:ext uri="{BB962C8B-B14F-4D97-AF65-F5344CB8AC3E}">
        <p14:creationId xmlns:p14="http://schemas.microsoft.com/office/powerpoint/2010/main" val="947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/>
      <p:bldP spid="10" grpId="0" uiExpand="1" build="allAtOnce"/>
      <p:bldP spid="11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28596" y="1268760"/>
            <a:ext cx="81439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To plot Rational Number</a:t>
            </a:r>
            <a:r>
              <a:rPr lang="en-US" sz="2800" b="1" dirty="0">
                <a:solidFill>
                  <a:srgbClr val="C00000"/>
                </a:solidFill>
              </a:rPr>
              <a:t> 4/5</a:t>
            </a:r>
            <a:r>
              <a:rPr lang="en-US" sz="2800" b="1" dirty="0">
                <a:solidFill>
                  <a:schemeClr val="tx2"/>
                </a:solidFill>
              </a:rPr>
              <a:t> on the number line</a:t>
            </a:r>
          </a:p>
          <a:p>
            <a:r>
              <a:rPr lang="en-US" sz="2800" b="1" dirty="0">
                <a:solidFill>
                  <a:srgbClr val="C00000"/>
                </a:solidFill>
              </a:rPr>
              <a:t>Step 1: </a:t>
            </a:r>
            <a:r>
              <a:rPr lang="en-US" sz="2800" dirty="0"/>
              <a:t>4/5 is a positive rational number. Hence, it would be located to the right of zero.</a:t>
            </a:r>
            <a:endParaRPr lang="en-IN" sz="28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76374" y="697023"/>
            <a:ext cx="2185978" cy="8381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Illustration                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on Number Line</a:t>
            </a:r>
          </a:p>
        </p:txBody>
      </p:sp>
      <p:pic>
        <p:nvPicPr>
          <p:cNvPr id="16" name="Picture 16" descr="C:\Users\Win\AppData\Local\Microsoft\Windows\Temporary Internet Files\Content.IE5\QYA8LDDJ\Numberline[2]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 bright="-30000" contrast="56000"/>
          </a:blip>
          <a:srcRect b="22222"/>
          <a:stretch>
            <a:fillRect/>
          </a:stretch>
        </p:blipFill>
        <p:spPr bwMode="auto">
          <a:xfrm>
            <a:off x="535753" y="2653755"/>
            <a:ext cx="7929618" cy="1000132"/>
          </a:xfrm>
          <a:prstGeom prst="rect">
            <a:avLst/>
          </a:prstGeom>
          <a:noFill/>
        </p:spPr>
      </p:pic>
      <p:cxnSp>
        <p:nvCxnSpPr>
          <p:cNvPr id="19" name="Straight Arrow Connector 18"/>
          <p:cNvCxnSpPr/>
          <p:nvPr/>
        </p:nvCxnSpPr>
        <p:spPr>
          <a:xfrm>
            <a:off x="4500562" y="3498850"/>
            <a:ext cx="207170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4" name="Picture 16" descr="C:\Users\Win\AppData\Local\Microsoft\Windows\Temporary Internet Files\Content.IE5\QYA8LDDJ\Numberline[2]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 bright="-30000" contrast="56000"/>
          </a:blip>
          <a:srcRect l="29730" t="14989" r="36036" b="30003"/>
          <a:stretch>
            <a:fillRect/>
          </a:stretch>
        </p:blipFill>
        <p:spPr bwMode="auto">
          <a:xfrm>
            <a:off x="1714480" y="5357826"/>
            <a:ext cx="5572164" cy="785818"/>
          </a:xfrm>
          <a:prstGeom prst="rect">
            <a:avLst/>
          </a:prstGeom>
          <a:noFill/>
        </p:spPr>
      </p:pic>
      <p:cxnSp>
        <p:nvCxnSpPr>
          <p:cNvPr id="28" name="Straight Connector 27"/>
          <p:cNvCxnSpPr/>
          <p:nvPr/>
        </p:nvCxnSpPr>
        <p:spPr>
          <a:xfrm rot="5400000">
            <a:off x="5141916" y="5999974"/>
            <a:ext cx="285752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4926616" y="5999974"/>
            <a:ext cx="285752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5371318" y="5999974"/>
            <a:ext cx="285752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5572926" y="5999974"/>
            <a:ext cx="285752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08086" y="3789040"/>
            <a:ext cx="80010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Step 2: </a:t>
            </a:r>
            <a:r>
              <a:rPr lang="en-US" sz="2800" dirty="0"/>
              <a:t>4/5 is less than 1. So, the rational number lies between 0 and 1. Here, the denominator is 5. Hence, divide each unit length into 5 equal parts.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947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348" y="1827432"/>
            <a:ext cx="82153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Step 3:</a:t>
            </a:r>
          </a:p>
          <a:p>
            <a:r>
              <a:rPr lang="en-US" sz="2800" dirty="0"/>
              <a:t>In the rational number 4/5, the numerator is 4. Hence count 4 places to the right of zero to locate the rational number 4/5 on the number line.</a:t>
            </a:r>
            <a:endParaRPr lang="en-IN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on Number Line</a:t>
            </a:r>
          </a:p>
        </p:txBody>
      </p:sp>
      <p:pic>
        <p:nvPicPr>
          <p:cNvPr id="24" name="Picture 16" descr="C:\Users\Win\AppData\Local\Microsoft\Windows\Temporary Internet Files\Content.IE5\QYA8LDDJ\Numberline[2]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 bright="-30000" contrast="56000"/>
          </a:blip>
          <a:srcRect l="29730" t="14989" r="36036" b="30003"/>
          <a:stretch>
            <a:fillRect/>
          </a:stretch>
        </p:blipFill>
        <p:spPr bwMode="auto">
          <a:xfrm>
            <a:off x="285719" y="3967467"/>
            <a:ext cx="8572561" cy="1208951"/>
          </a:xfrm>
          <a:prstGeom prst="rect">
            <a:avLst/>
          </a:prstGeom>
          <a:noFill/>
        </p:spPr>
      </p:pic>
      <p:cxnSp>
        <p:nvCxnSpPr>
          <p:cNvPr id="28" name="Straight Connector 27"/>
          <p:cNvCxnSpPr/>
          <p:nvPr/>
        </p:nvCxnSpPr>
        <p:spPr>
          <a:xfrm rot="5400000">
            <a:off x="5572925" y="4681053"/>
            <a:ext cx="285752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5215735" y="4681053"/>
            <a:ext cx="285752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6144429" y="4681053"/>
            <a:ext cx="285752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5857089" y="4681053"/>
            <a:ext cx="285752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143635" y="4324657"/>
            <a:ext cx="285752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/>
          <p:cNvSpPr txBox="1"/>
          <p:nvPr/>
        </p:nvSpPr>
        <p:spPr>
          <a:xfrm>
            <a:off x="6072197" y="5324789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    4/5</a:t>
            </a:r>
            <a:endParaRPr lang="en-IN" sz="2400" dirty="0">
              <a:solidFill>
                <a:srgbClr val="C00000"/>
              </a:solidFill>
            </a:endParaRPr>
          </a:p>
        </p:txBody>
      </p:sp>
      <p:cxnSp>
        <p:nvCxnSpPr>
          <p:cNvPr id="21" name="Straight Arrow Connector 20"/>
          <p:cNvCxnSpPr>
            <a:stCxn id="18" idx="0"/>
          </p:cNvCxnSpPr>
          <p:nvPr/>
        </p:nvCxnSpPr>
        <p:spPr>
          <a:xfrm rot="16200000" flipV="1">
            <a:off x="6340090" y="5128334"/>
            <a:ext cx="285752" cy="10715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528634" y="1071546"/>
            <a:ext cx="2185978" cy="6238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Illustration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47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348" y="1571612"/>
            <a:ext cx="82153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To plot Rational Number </a:t>
            </a:r>
            <a:r>
              <a:rPr lang="en-US" sz="2800" b="1" dirty="0">
                <a:solidFill>
                  <a:srgbClr val="C00000"/>
                </a:solidFill>
              </a:rPr>
              <a:t>-3/2 </a:t>
            </a:r>
            <a:r>
              <a:rPr lang="en-US" sz="2800" b="1" dirty="0">
                <a:solidFill>
                  <a:schemeClr val="tx2"/>
                </a:solidFill>
              </a:rPr>
              <a:t>on the number line</a:t>
            </a:r>
          </a:p>
          <a:p>
            <a:r>
              <a:rPr lang="en-US" sz="2800" b="1" dirty="0">
                <a:solidFill>
                  <a:srgbClr val="C00000"/>
                </a:solidFill>
              </a:rPr>
              <a:t>Step 1:  </a:t>
            </a:r>
            <a:r>
              <a:rPr lang="en-US" sz="2800" dirty="0"/>
              <a:t>-3/2 is a negative rational number. Hence it would be located to the left of zero.</a:t>
            </a:r>
            <a:endParaRPr lang="en-IN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on Number Line</a:t>
            </a:r>
          </a:p>
        </p:txBody>
      </p:sp>
      <p:pic>
        <p:nvPicPr>
          <p:cNvPr id="16" name="Picture 16" descr="C:\Users\Win\AppData\Local\Microsoft\Windows\Temporary Internet Files\Content.IE5\QYA8LDDJ\Numberline[2]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 bright="-30000" contrast="56000"/>
          </a:blip>
          <a:srcRect b="22222"/>
          <a:stretch>
            <a:fillRect/>
          </a:stretch>
        </p:blipFill>
        <p:spPr bwMode="auto">
          <a:xfrm>
            <a:off x="571472" y="2928934"/>
            <a:ext cx="7929618" cy="714380"/>
          </a:xfrm>
          <a:prstGeom prst="rect">
            <a:avLst/>
          </a:prstGeom>
          <a:noFill/>
        </p:spPr>
      </p:pic>
      <p:cxnSp>
        <p:nvCxnSpPr>
          <p:cNvPr id="19" name="Straight Arrow Connector 18"/>
          <p:cNvCxnSpPr/>
          <p:nvPr/>
        </p:nvCxnSpPr>
        <p:spPr>
          <a:xfrm rot="10800000" flipV="1">
            <a:off x="2000232" y="3498850"/>
            <a:ext cx="242889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4" name="Picture 16" descr="C:\Users\Win\AppData\Local\Microsoft\Windows\Temporary Internet Files\Content.IE5\QYA8LDDJ\Numberline[2]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 bright="-30000" contrast="56000"/>
          </a:blip>
          <a:srcRect l="29730" t="14989" r="36036" b="30003"/>
          <a:stretch>
            <a:fillRect/>
          </a:stretch>
        </p:blipFill>
        <p:spPr bwMode="auto">
          <a:xfrm>
            <a:off x="1785918" y="5357826"/>
            <a:ext cx="5572164" cy="1000132"/>
          </a:xfrm>
          <a:prstGeom prst="rect">
            <a:avLst/>
          </a:prstGeom>
          <a:noFill/>
        </p:spPr>
      </p:pic>
      <p:cxnSp>
        <p:nvCxnSpPr>
          <p:cNvPr id="30" name="Straight Connector 29"/>
          <p:cNvCxnSpPr/>
          <p:nvPr/>
        </p:nvCxnSpPr>
        <p:spPr>
          <a:xfrm rot="5400000">
            <a:off x="4215604" y="5999974"/>
            <a:ext cx="285752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71472" y="3714752"/>
            <a:ext cx="82153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Step 2</a:t>
            </a:r>
            <a:r>
              <a:rPr lang="en-US" sz="2800" b="1" dirty="0">
                <a:solidFill>
                  <a:schemeClr val="accent2"/>
                </a:solidFill>
              </a:rPr>
              <a:t>: </a:t>
            </a:r>
            <a:r>
              <a:rPr lang="en-US" sz="2800" dirty="0"/>
              <a:t> -3/2 is less than -1 and lies between -1 and -2.</a:t>
            </a:r>
            <a:endParaRPr lang="en-IN" sz="2800" dirty="0"/>
          </a:p>
          <a:p>
            <a:r>
              <a:rPr lang="en-US" sz="2800" dirty="0"/>
              <a:t>In the rational number -3/2, the denominator is 2. Hence divide each unit length into 2 equal parts.</a:t>
            </a:r>
            <a:endParaRPr lang="en-IN" sz="2800" dirty="0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3107521" y="6036487"/>
            <a:ext cx="35719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528634" y="1071546"/>
            <a:ext cx="2185978" cy="6238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Illustration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47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348" y="1827432"/>
            <a:ext cx="82153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Step 3:</a:t>
            </a:r>
          </a:p>
          <a:p>
            <a:r>
              <a:rPr lang="en-US" sz="2800" dirty="0"/>
              <a:t>In the rational number</a:t>
            </a:r>
            <a:r>
              <a:rPr lang="en-US" sz="2800" dirty="0">
                <a:solidFill>
                  <a:srgbClr val="C00000"/>
                </a:solidFill>
              </a:rPr>
              <a:t> -3/2</a:t>
            </a:r>
            <a:r>
              <a:rPr lang="en-US" sz="2800" dirty="0"/>
              <a:t>, the numerator is </a:t>
            </a:r>
            <a:r>
              <a:rPr lang="en-US" sz="2800" dirty="0">
                <a:solidFill>
                  <a:srgbClr val="C00000"/>
                </a:solidFill>
              </a:rPr>
              <a:t>-3</a:t>
            </a:r>
            <a:r>
              <a:rPr lang="en-US" sz="2800" dirty="0"/>
              <a:t>. Hence count 3 places to the left of zero to locate the rational number -3/2 on the number line.</a:t>
            </a:r>
            <a:endParaRPr lang="en-IN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on Number Line</a:t>
            </a:r>
          </a:p>
        </p:txBody>
      </p:sp>
      <p:pic>
        <p:nvPicPr>
          <p:cNvPr id="15" name="Picture 16" descr="C:\Users\Win\AppData\Local\Microsoft\Windows\Temporary Internet Files\Content.IE5\QYA8LDDJ\Numberline[2]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 bright="-30000" contrast="56000"/>
          </a:blip>
          <a:srcRect l="17117" r="33333" b="22222"/>
          <a:stretch>
            <a:fillRect/>
          </a:stretch>
        </p:blipFill>
        <p:spPr bwMode="auto">
          <a:xfrm>
            <a:off x="785786" y="3714752"/>
            <a:ext cx="7500990" cy="1909343"/>
          </a:xfrm>
          <a:prstGeom prst="rect">
            <a:avLst/>
          </a:prstGeom>
          <a:noFill/>
        </p:spPr>
      </p:pic>
      <p:cxnSp>
        <p:nvCxnSpPr>
          <p:cNvPr id="19" name="Straight Connector 18"/>
          <p:cNvCxnSpPr/>
          <p:nvPr/>
        </p:nvCxnSpPr>
        <p:spPr>
          <a:xfrm rot="5400000">
            <a:off x="3892545" y="4893479"/>
            <a:ext cx="500066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000496" y="4500570"/>
            <a:ext cx="285752" cy="857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3" name="Straight Arrow Connector 22"/>
          <p:cNvCxnSpPr/>
          <p:nvPr/>
        </p:nvCxnSpPr>
        <p:spPr>
          <a:xfrm rot="5400000" flipH="1" flipV="1">
            <a:off x="3893339" y="567929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786182" y="5929330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-3/2</a:t>
            </a:r>
            <a:endParaRPr lang="en-IN" sz="2400" b="1" dirty="0">
              <a:solidFill>
                <a:srgbClr val="C0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rot="5400000">
            <a:off x="4786314" y="4929198"/>
            <a:ext cx="571504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528634" y="1071546"/>
            <a:ext cx="2185978" cy="6238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Illustration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47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46257-64D5-4F6C-B145-50FB7EF03E7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MM Index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6D0E80E-D376-4316-AB66-8A11431325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972892"/>
              </p:ext>
            </p:extLst>
          </p:nvPr>
        </p:nvGraphicFramePr>
        <p:xfrm>
          <a:off x="607191" y="1015984"/>
          <a:ext cx="7929618" cy="4826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8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0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2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2,3,5,6,7,8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https://openclipart.org/detail/132205/set-of-number-rays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" name="Picture 2">
            <a:extLst>
              <a:ext uri="{FF2B5EF4-FFF2-40B4-BE49-F238E27FC236}">
                <a16:creationId xmlns:a16="http://schemas.microsoft.com/office/drawing/2014/main" id="{6C5B2DDA-B2D7-45AB-B4BA-FFF9B9AE54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75" b="91147"/>
          <a:stretch/>
        </p:blipFill>
        <p:spPr bwMode="auto">
          <a:xfrm flipV="1">
            <a:off x="1524000" y="1752600"/>
            <a:ext cx="1219199" cy="21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623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606</Words>
  <Application>Microsoft Office PowerPoint</Application>
  <PresentationFormat>On-screen Show (4:3)</PresentationFormat>
  <Paragraphs>68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Introduction</vt:lpstr>
      <vt:lpstr>Representation on a Number Line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</dc:creator>
  <cp:lastModifiedBy>GIRIDHAR BALACHANDRAN 170905056</cp:lastModifiedBy>
  <cp:revision>188</cp:revision>
  <dcterms:created xsi:type="dcterms:W3CDTF">2019-06-25T12:38:56Z</dcterms:created>
  <dcterms:modified xsi:type="dcterms:W3CDTF">2021-03-07T06:59:31Z</dcterms:modified>
</cp:coreProperties>
</file>