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7"/>
  </p:notesMasterIdLst>
  <p:sldIdLst>
    <p:sldId id="256" r:id="rId2"/>
    <p:sldId id="287" r:id="rId3"/>
    <p:sldId id="273" r:id="rId4"/>
    <p:sldId id="288" r:id="rId5"/>
    <p:sldId id="276" r:id="rId6"/>
    <p:sldId id="289" r:id="rId7"/>
    <p:sldId id="290" r:id="rId8"/>
    <p:sldId id="279" r:id="rId9"/>
    <p:sldId id="280" r:id="rId10"/>
    <p:sldId id="282" r:id="rId11"/>
    <p:sldId id="286" r:id="rId12"/>
    <p:sldId id="283" r:id="rId13"/>
    <p:sldId id="284" r:id="rId14"/>
    <p:sldId id="285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8" autoAdjust="0"/>
    <p:restoredTop sz="94253" autoAdjust="0"/>
  </p:normalViewPr>
  <p:slideViewPr>
    <p:cSldViewPr>
      <p:cViewPr varScale="1">
        <p:scale>
          <a:sx n="62" d="100"/>
          <a:sy n="62" d="100"/>
        </p:scale>
        <p:origin x="139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4B7A74-BB14-44DF-AD42-E02837796A6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2E42317-07A6-48F9-8097-4C706F900F38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IN" dirty="0"/>
        </a:p>
      </dgm:t>
    </dgm:pt>
    <dgm:pt modelId="{E3B0DC1B-4DE8-4B71-8080-655B7650A47B}" type="parTrans" cxnId="{E7E86CF3-E957-4402-8213-3D5231075B7F}">
      <dgm:prSet/>
      <dgm:spPr/>
      <dgm:t>
        <a:bodyPr/>
        <a:lstStyle/>
        <a:p>
          <a:endParaRPr lang="en-IN"/>
        </a:p>
      </dgm:t>
    </dgm:pt>
    <dgm:pt modelId="{053ABB1B-F7A7-43BF-8D8C-742745A61A6E}" type="sibTrans" cxnId="{E7E86CF3-E957-4402-8213-3D5231075B7F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IN"/>
        </a:p>
      </dgm:t>
    </dgm:pt>
    <dgm:pt modelId="{C2761647-D057-41E4-8789-0206DEFA690E}">
      <dgm:prSet phldrT="[Text]"/>
      <dgm:spPr>
        <a:noFill/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IN" dirty="0"/>
        </a:p>
      </dgm:t>
    </dgm:pt>
    <dgm:pt modelId="{BDDA8A15-5818-4AAC-AD36-1882EF491FE9}" type="parTrans" cxnId="{BC0F6E78-B5BB-4FA0-8C9C-C5D9399E6817}">
      <dgm:prSet/>
      <dgm:spPr/>
      <dgm:t>
        <a:bodyPr/>
        <a:lstStyle/>
        <a:p>
          <a:endParaRPr lang="en-IN"/>
        </a:p>
      </dgm:t>
    </dgm:pt>
    <dgm:pt modelId="{564EB3A4-3EDF-4B80-AB3D-57B214AA86C6}" type="sibTrans" cxnId="{BC0F6E78-B5BB-4FA0-8C9C-C5D9399E6817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IN"/>
        </a:p>
      </dgm:t>
    </dgm:pt>
    <dgm:pt modelId="{8CAC5B20-6667-4CCE-9D74-1156673C40CA}">
      <dgm:prSet phldrT="[Text]"/>
      <dgm:spPr>
        <a:noFill/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IN" dirty="0"/>
        </a:p>
      </dgm:t>
    </dgm:pt>
    <dgm:pt modelId="{43C924DC-9396-4A6E-A1E1-1649DE677D25}" type="parTrans" cxnId="{242245E1-88E3-4759-BB2F-E2505DAE8A9A}">
      <dgm:prSet/>
      <dgm:spPr/>
      <dgm:t>
        <a:bodyPr/>
        <a:lstStyle/>
        <a:p>
          <a:endParaRPr lang="en-IN"/>
        </a:p>
      </dgm:t>
    </dgm:pt>
    <dgm:pt modelId="{82F2CEC4-DEEB-4089-8299-C0D612EEC481}" type="sibTrans" cxnId="{242245E1-88E3-4759-BB2F-E2505DAE8A9A}">
      <dgm:prSet/>
      <dgm:spPr/>
      <dgm:t>
        <a:bodyPr/>
        <a:lstStyle/>
        <a:p>
          <a:endParaRPr lang="en-IN"/>
        </a:p>
      </dgm:t>
    </dgm:pt>
    <dgm:pt modelId="{C7BE1835-F9B4-4AA9-BF23-2C1A78A3A53B}" type="pres">
      <dgm:prSet presAssocID="{954B7A74-BB14-44DF-AD42-E02837796A6E}" presName="Name0" presStyleCnt="0">
        <dgm:presLayoutVars>
          <dgm:dir/>
          <dgm:resizeHandles val="exact"/>
        </dgm:presLayoutVars>
      </dgm:prSet>
      <dgm:spPr/>
    </dgm:pt>
    <dgm:pt modelId="{55E401A7-058A-4DE9-B6E1-688F85C96567}" type="pres">
      <dgm:prSet presAssocID="{52E42317-07A6-48F9-8097-4C706F900F38}" presName="node" presStyleLbl="node1" presStyleIdx="0" presStyleCnt="3" custScaleX="92892" custScaleY="95563">
        <dgm:presLayoutVars>
          <dgm:bulletEnabled val="1"/>
        </dgm:presLayoutVars>
      </dgm:prSet>
      <dgm:spPr/>
    </dgm:pt>
    <dgm:pt modelId="{B8C75DC5-E5F9-4EDB-80AF-CAF2ABB826A4}" type="pres">
      <dgm:prSet presAssocID="{053ABB1B-F7A7-43BF-8D8C-742745A61A6E}" presName="sibTrans" presStyleLbl="sibTrans2D1" presStyleIdx="0" presStyleCnt="2" custScaleY="38533"/>
      <dgm:spPr/>
    </dgm:pt>
    <dgm:pt modelId="{3053CDD9-4167-4964-9067-EC94D9B54E1F}" type="pres">
      <dgm:prSet presAssocID="{053ABB1B-F7A7-43BF-8D8C-742745A61A6E}" presName="connectorText" presStyleLbl="sibTrans2D1" presStyleIdx="0" presStyleCnt="2"/>
      <dgm:spPr/>
    </dgm:pt>
    <dgm:pt modelId="{23619D7F-6968-4270-9A3E-9AEDA4C2057C}" type="pres">
      <dgm:prSet presAssocID="{C2761647-D057-41E4-8789-0206DEFA690E}" presName="node" presStyleLbl="node1" presStyleIdx="1" presStyleCnt="3" custScaleX="91513" custScaleY="95563">
        <dgm:presLayoutVars>
          <dgm:bulletEnabled val="1"/>
        </dgm:presLayoutVars>
      </dgm:prSet>
      <dgm:spPr/>
    </dgm:pt>
    <dgm:pt modelId="{A0396058-4051-46B4-9F8B-DA980FCED0D1}" type="pres">
      <dgm:prSet presAssocID="{564EB3A4-3EDF-4B80-AB3D-57B214AA86C6}" presName="sibTrans" presStyleLbl="sibTrans2D1" presStyleIdx="1" presStyleCnt="2" custScaleY="38534"/>
      <dgm:spPr/>
    </dgm:pt>
    <dgm:pt modelId="{76837A5F-B367-40BB-998B-737ADCBD2295}" type="pres">
      <dgm:prSet presAssocID="{564EB3A4-3EDF-4B80-AB3D-57B214AA86C6}" presName="connectorText" presStyleLbl="sibTrans2D1" presStyleIdx="1" presStyleCnt="2"/>
      <dgm:spPr/>
    </dgm:pt>
    <dgm:pt modelId="{50093194-3FF5-49F8-B168-8255582532F8}" type="pres">
      <dgm:prSet presAssocID="{8CAC5B20-6667-4CCE-9D74-1156673C40CA}" presName="node" presStyleLbl="node1" presStyleIdx="2" presStyleCnt="3" custScaleX="95503" custScaleY="95563">
        <dgm:presLayoutVars>
          <dgm:bulletEnabled val="1"/>
        </dgm:presLayoutVars>
      </dgm:prSet>
      <dgm:spPr/>
    </dgm:pt>
  </dgm:ptLst>
  <dgm:cxnLst>
    <dgm:cxn modelId="{EA12353A-D03B-49B3-ACED-2FF771BAD0B4}" type="presOf" srcId="{8CAC5B20-6667-4CCE-9D74-1156673C40CA}" destId="{50093194-3FF5-49F8-B168-8255582532F8}" srcOrd="0" destOrd="0" presId="urn:microsoft.com/office/officeart/2005/8/layout/process1"/>
    <dgm:cxn modelId="{0EAD1640-E889-4F52-8DC6-662F1161EDA1}" type="presOf" srcId="{053ABB1B-F7A7-43BF-8D8C-742745A61A6E}" destId="{B8C75DC5-E5F9-4EDB-80AF-CAF2ABB826A4}" srcOrd="0" destOrd="0" presId="urn:microsoft.com/office/officeart/2005/8/layout/process1"/>
    <dgm:cxn modelId="{167E1C6E-C307-46C5-947D-5DBA57B447B2}" type="presOf" srcId="{053ABB1B-F7A7-43BF-8D8C-742745A61A6E}" destId="{3053CDD9-4167-4964-9067-EC94D9B54E1F}" srcOrd="1" destOrd="0" presId="urn:microsoft.com/office/officeart/2005/8/layout/process1"/>
    <dgm:cxn modelId="{BC0F6E78-B5BB-4FA0-8C9C-C5D9399E6817}" srcId="{954B7A74-BB14-44DF-AD42-E02837796A6E}" destId="{C2761647-D057-41E4-8789-0206DEFA690E}" srcOrd="1" destOrd="0" parTransId="{BDDA8A15-5818-4AAC-AD36-1882EF491FE9}" sibTransId="{564EB3A4-3EDF-4B80-AB3D-57B214AA86C6}"/>
    <dgm:cxn modelId="{B914C888-4863-4CB2-91ED-B36CDD82A5AC}" type="presOf" srcId="{564EB3A4-3EDF-4B80-AB3D-57B214AA86C6}" destId="{A0396058-4051-46B4-9F8B-DA980FCED0D1}" srcOrd="0" destOrd="0" presId="urn:microsoft.com/office/officeart/2005/8/layout/process1"/>
    <dgm:cxn modelId="{8A458297-08CA-467E-A50A-6D42B47355F7}" type="presOf" srcId="{954B7A74-BB14-44DF-AD42-E02837796A6E}" destId="{C7BE1835-F9B4-4AA9-BF23-2C1A78A3A53B}" srcOrd="0" destOrd="0" presId="urn:microsoft.com/office/officeart/2005/8/layout/process1"/>
    <dgm:cxn modelId="{99909E9B-E725-4A8F-9BAB-671B4038FC48}" type="presOf" srcId="{564EB3A4-3EDF-4B80-AB3D-57B214AA86C6}" destId="{76837A5F-B367-40BB-998B-737ADCBD2295}" srcOrd="1" destOrd="0" presId="urn:microsoft.com/office/officeart/2005/8/layout/process1"/>
    <dgm:cxn modelId="{492EF6A9-4193-49F8-BC00-FDE2B6FA422D}" type="presOf" srcId="{C2761647-D057-41E4-8789-0206DEFA690E}" destId="{23619D7F-6968-4270-9A3E-9AEDA4C2057C}" srcOrd="0" destOrd="0" presId="urn:microsoft.com/office/officeart/2005/8/layout/process1"/>
    <dgm:cxn modelId="{242245E1-88E3-4759-BB2F-E2505DAE8A9A}" srcId="{954B7A74-BB14-44DF-AD42-E02837796A6E}" destId="{8CAC5B20-6667-4CCE-9D74-1156673C40CA}" srcOrd="2" destOrd="0" parTransId="{43C924DC-9396-4A6E-A1E1-1649DE677D25}" sibTransId="{82F2CEC4-DEEB-4089-8299-C0D612EEC481}"/>
    <dgm:cxn modelId="{2F3EC8F1-60AD-4882-A22D-DEEBAAA0C2BD}" type="presOf" srcId="{52E42317-07A6-48F9-8097-4C706F900F38}" destId="{55E401A7-058A-4DE9-B6E1-688F85C96567}" srcOrd="0" destOrd="0" presId="urn:microsoft.com/office/officeart/2005/8/layout/process1"/>
    <dgm:cxn modelId="{E7E86CF3-E957-4402-8213-3D5231075B7F}" srcId="{954B7A74-BB14-44DF-AD42-E02837796A6E}" destId="{52E42317-07A6-48F9-8097-4C706F900F38}" srcOrd="0" destOrd="0" parTransId="{E3B0DC1B-4DE8-4B71-8080-655B7650A47B}" sibTransId="{053ABB1B-F7A7-43BF-8D8C-742745A61A6E}"/>
    <dgm:cxn modelId="{87396183-957A-4C30-8260-EFA78536F87E}" type="presParOf" srcId="{C7BE1835-F9B4-4AA9-BF23-2C1A78A3A53B}" destId="{55E401A7-058A-4DE9-B6E1-688F85C96567}" srcOrd="0" destOrd="0" presId="urn:microsoft.com/office/officeart/2005/8/layout/process1"/>
    <dgm:cxn modelId="{E6751F84-185A-4B4E-9661-3622CC912C34}" type="presParOf" srcId="{C7BE1835-F9B4-4AA9-BF23-2C1A78A3A53B}" destId="{B8C75DC5-E5F9-4EDB-80AF-CAF2ABB826A4}" srcOrd="1" destOrd="0" presId="urn:microsoft.com/office/officeart/2005/8/layout/process1"/>
    <dgm:cxn modelId="{3A77EF4C-7E5B-4101-AE38-856044A30BFB}" type="presParOf" srcId="{B8C75DC5-E5F9-4EDB-80AF-CAF2ABB826A4}" destId="{3053CDD9-4167-4964-9067-EC94D9B54E1F}" srcOrd="0" destOrd="0" presId="urn:microsoft.com/office/officeart/2005/8/layout/process1"/>
    <dgm:cxn modelId="{D04AF723-25BF-43AE-AB88-3CE864FA55F8}" type="presParOf" srcId="{C7BE1835-F9B4-4AA9-BF23-2C1A78A3A53B}" destId="{23619D7F-6968-4270-9A3E-9AEDA4C2057C}" srcOrd="2" destOrd="0" presId="urn:microsoft.com/office/officeart/2005/8/layout/process1"/>
    <dgm:cxn modelId="{341D5354-C29F-4944-8195-781F1B4BC068}" type="presParOf" srcId="{C7BE1835-F9B4-4AA9-BF23-2C1A78A3A53B}" destId="{A0396058-4051-46B4-9F8B-DA980FCED0D1}" srcOrd="3" destOrd="0" presId="urn:microsoft.com/office/officeart/2005/8/layout/process1"/>
    <dgm:cxn modelId="{8A5E7A7C-46C2-44F8-AE31-5C792644DBCB}" type="presParOf" srcId="{A0396058-4051-46B4-9F8B-DA980FCED0D1}" destId="{76837A5F-B367-40BB-998B-737ADCBD2295}" srcOrd="0" destOrd="0" presId="urn:microsoft.com/office/officeart/2005/8/layout/process1"/>
    <dgm:cxn modelId="{C2FB2D55-DB3B-4EBD-912C-F450E435A270}" type="presParOf" srcId="{C7BE1835-F9B4-4AA9-BF23-2C1A78A3A53B}" destId="{50093194-3FF5-49F8-B168-8255582532F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4B7A74-BB14-44DF-AD42-E02837796A6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2E42317-07A6-48F9-8097-4C706F900F38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IN" dirty="0"/>
        </a:p>
      </dgm:t>
    </dgm:pt>
    <dgm:pt modelId="{E3B0DC1B-4DE8-4B71-8080-655B7650A47B}" type="parTrans" cxnId="{E7E86CF3-E957-4402-8213-3D5231075B7F}">
      <dgm:prSet/>
      <dgm:spPr/>
      <dgm:t>
        <a:bodyPr/>
        <a:lstStyle/>
        <a:p>
          <a:endParaRPr lang="en-IN"/>
        </a:p>
      </dgm:t>
    </dgm:pt>
    <dgm:pt modelId="{053ABB1B-F7A7-43BF-8D8C-742745A61A6E}" type="sibTrans" cxnId="{E7E86CF3-E957-4402-8213-3D5231075B7F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IN"/>
        </a:p>
      </dgm:t>
    </dgm:pt>
    <dgm:pt modelId="{C2761647-D057-41E4-8789-0206DEFA690E}">
      <dgm:prSet phldrT="[Text]"/>
      <dgm:spPr>
        <a:noFill/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IN" dirty="0"/>
        </a:p>
      </dgm:t>
    </dgm:pt>
    <dgm:pt modelId="{BDDA8A15-5818-4AAC-AD36-1882EF491FE9}" type="parTrans" cxnId="{BC0F6E78-B5BB-4FA0-8C9C-C5D9399E6817}">
      <dgm:prSet/>
      <dgm:spPr/>
      <dgm:t>
        <a:bodyPr/>
        <a:lstStyle/>
        <a:p>
          <a:endParaRPr lang="en-IN"/>
        </a:p>
      </dgm:t>
    </dgm:pt>
    <dgm:pt modelId="{564EB3A4-3EDF-4B80-AB3D-57B214AA86C6}" type="sibTrans" cxnId="{BC0F6E78-B5BB-4FA0-8C9C-C5D9399E6817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IN"/>
        </a:p>
      </dgm:t>
    </dgm:pt>
    <dgm:pt modelId="{8CAC5B20-6667-4CCE-9D74-1156673C40CA}">
      <dgm:prSet phldrT="[Text]"/>
      <dgm:spPr>
        <a:noFill/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IN" dirty="0"/>
        </a:p>
      </dgm:t>
    </dgm:pt>
    <dgm:pt modelId="{43C924DC-9396-4A6E-A1E1-1649DE677D25}" type="parTrans" cxnId="{242245E1-88E3-4759-BB2F-E2505DAE8A9A}">
      <dgm:prSet/>
      <dgm:spPr/>
      <dgm:t>
        <a:bodyPr/>
        <a:lstStyle/>
        <a:p>
          <a:endParaRPr lang="en-IN"/>
        </a:p>
      </dgm:t>
    </dgm:pt>
    <dgm:pt modelId="{82F2CEC4-DEEB-4089-8299-C0D612EEC481}" type="sibTrans" cxnId="{242245E1-88E3-4759-BB2F-E2505DAE8A9A}">
      <dgm:prSet/>
      <dgm:spPr/>
      <dgm:t>
        <a:bodyPr/>
        <a:lstStyle/>
        <a:p>
          <a:endParaRPr lang="en-IN"/>
        </a:p>
      </dgm:t>
    </dgm:pt>
    <dgm:pt modelId="{C7BE1835-F9B4-4AA9-BF23-2C1A78A3A53B}" type="pres">
      <dgm:prSet presAssocID="{954B7A74-BB14-44DF-AD42-E02837796A6E}" presName="Name0" presStyleCnt="0">
        <dgm:presLayoutVars>
          <dgm:dir/>
          <dgm:resizeHandles val="exact"/>
        </dgm:presLayoutVars>
      </dgm:prSet>
      <dgm:spPr/>
    </dgm:pt>
    <dgm:pt modelId="{55E401A7-058A-4DE9-B6E1-688F85C96567}" type="pres">
      <dgm:prSet presAssocID="{52E42317-07A6-48F9-8097-4C706F900F38}" presName="node" presStyleLbl="node1" presStyleIdx="0" presStyleCnt="3" custScaleX="92892" custScaleY="95563">
        <dgm:presLayoutVars>
          <dgm:bulletEnabled val="1"/>
        </dgm:presLayoutVars>
      </dgm:prSet>
      <dgm:spPr/>
    </dgm:pt>
    <dgm:pt modelId="{B8C75DC5-E5F9-4EDB-80AF-CAF2ABB826A4}" type="pres">
      <dgm:prSet presAssocID="{053ABB1B-F7A7-43BF-8D8C-742745A61A6E}" presName="sibTrans" presStyleLbl="sibTrans2D1" presStyleIdx="0" presStyleCnt="2" custScaleY="38533"/>
      <dgm:spPr/>
    </dgm:pt>
    <dgm:pt modelId="{3053CDD9-4167-4964-9067-EC94D9B54E1F}" type="pres">
      <dgm:prSet presAssocID="{053ABB1B-F7A7-43BF-8D8C-742745A61A6E}" presName="connectorText" presStyleLbl="sibTrans2D1" presStyleIdx="0" presStyleCnt="2"/>
      <dgm:spPr/>
    </dgm:pt>
    <dgm:pt modelId="{23619D7F-6968-4270-9A3E-9AEDA4C2057C}" type="pres">
      <dgm:prSet presAssocID="{C2761647-D057-41E4-8789-0206DEFA690E}" presName="node" presStyleLbl="node1" presStyleIdx="1" presStyleCnt="3" custScaleX="91513" custScaleY="95563">
        <dgm:presLayoutVars>
          <dgm:bulletEnabled val="1"/>
        </dgm:presLayoutVars>
      </dgm:prSet>
      <dgm:spPr/>
    </dgm:pt>
    <dgm:pt modelId="{A0396058-4051-46B4-9F8B-DA980FCED0D1}" type="pres">
      <dgm:prSet presAssocID="{564EB3A4-3EDF-4B80-AB3D-57B214AA86C6}" presName="sibTrans" presStyleLbl="sibTrans2D1" presStyleIdx="1" presStyleCnt="2" custScaleY="38534"/>
      <dgm:spPr/>
    </dgm:pt>
    <dgm:pt modelId="{76837A5F-B367-40BB-998B-737ADCBD2295}" type="pres">
      <dgm:prSet presAssocID="{564EB3A4-3EDF-4B80-AB3D-57B214AA86C6}" presName="connectorText" presStyleLbl="sibTrans2D1" presStyleIdx="1" presStyleCnt="2"/>
      <dgm:spPr/>
    </dgm:pt>
    <dgm:pt modelId="{50093194-3FF5-49F8-B168-8255582532F8}" type="pres">
      <dgm:prSet presAssocID="{8CAC5B20-6667-4CCE-9D74-1156673C40CA}" presName="node" presStyleLbl="node1" presStyleIdx="2" presStyleCnt="3" custScaleX="95503" custScaleY="95563">
        <dgm:presLayoutVars>
          <dgm:bulletEnabled val="1"/>
        </dgm:presLayoutVars>
      </dgm:prSet>
      <dgm:spPr/>
    </dgm:pt>
  </dgm:ptLst>
  <dgm:cxnLst>
    <dgm:cxn modelId="{77170318-2821-4A51-9C7C-3EA2570C386C}" type="presOf" srcId="{053ABB1B-F7A7-43BF-8D8C-742745A61A6E}" destId="{3053CDD9-4167-4964-9067-EC94D9B54E1F}" srcOrd="1" destOrd="0" presId="urn:microsoft.com/office/officeart/2005/8/layout/process1"/>
    <dgm:cxn modelId="{BC0F6E78-B5BB-4FA0-8C9C-C5D9399E6817}" srcId="{954B7A74-BB14-44DF-AD42-E02837796A6E}" destId="{C2761647-D057-41E4-8789-0206DEFA690E}" srcOrd="1" destOrd="0" parTransId="{BDDA8A15-5818-4AAC-AD36-1882EF491FE9}" sibTransId="{564EB3A4-3EDF-4B80-AB3D-57B214AA86C6}"/>
    <dgm:cxn modelId="{93D8A69C-1C84-4045-A39D-B20935799DA9}" type="presOf" srcId="{C2761647-D057-41E4-8789-0206DEFA690E}" destId="{23619D7F-6968-4270-9A3E-9AEDA4C2057C}" srcOrd="0" destOrd="0" presId="urn:microsoft.com/office/officeart/2005/8/layout/process1"/>
    <dgm:cxn modelId="{8669D0A2-94C1-4217-89FF-04A21F8DFFE4}" type="presOf" srcId="{52E42317-07A6-48F9-8097-4C706F900F38}" destId="{55E401A7-058A-4DE9-B6E1-688F85C96567}" srcOrd="0" destOrd="0" presId="urn:microsoft.com/office/officeart/2005/8/layout/process1"/>
    <dgm:cxn modelId="{DC1361BD-ED34-49AD-9E5D-6E7D7A3D6BF1}" type="presOf" srcId="{8CAC5B20-6667-4CCE-9D74-1156673C40CA}" destId="{50093194-3FF5-49F8-B168-8255582532F8}" srcOrd="0" destOrd="0" presId="urn:microsoft.com/office/officeart/2005/8/layout/process1"/>
    <dgm:cxn modelId="{F492B3D8-ABA9-4E0A-AC9A-4993495742AF}" type="presOf" srcId="{954B7A74-BB14-44DF-AD42-E02837796A6E}" destId="{C7BE1835-F9B4-4AA9-BF23-2C1A78A3A53B}" srcOrd="0" destOrd="0" presId="urn:microsoft.com/office/officeart/2005/8/layout/process1"/>
    <dgm:cxn modelId="{06B06ADC-762E-4E50-94B9-F3B11A26CB7C}" type="presOf" srcId="{053ABB1B-F7A7-43BF-8D8C-742745A61A6E}" destId="{B8C75DC5-E5F9-4EDB-80AF-CAF2ABB826A4}" srcOrd="0" destOrd="0" presId="urn:microsoft.com/office/officeart/2005/8/layout/process1"/>
    <dgm:cxn modelId="{456650E0-28E4-4606-877F-450C1140A6CE}" type="presOf" srcId="{564EB3A4-3EDF-4B80-AB3D-57B214AA86C6}" destId="{76837A5F-B367-40BB-998B-737ADCBD2295}" srcOrd="1" destOrd="0" presId="urn:microsoft.com/office/officeart/2005/8/layout/process1"/>
    <dgm:cxn modelId="{242245E1-88E3-4759-BB2F-E2505DAE8A9A}" srcId="{954B7A74-BB14-44DF-AD42-E02837796A6E}" destId="{8CAC5B20-6667-4CCE-9D74-1156673C40CA}" srcOrd="2" destOrd="0" parTransId="{43C924DC-9396-4A6E-A1E1-1649DE677D25}" sibTransId="{82F2CEC4-DEEB-4089-8299-C0D612EEC481}"/>
    <dgm:cxn modelId="{FD0E92ED-FC09-4D9A-8014-6663511DFF85}" type="presOf" srcId="{564EB3A4-3EDF-4B80-AB3D-57B214AA86C6}" destId="{A0396058-4051-46B4-9F8B-DA980FCED0D1}" srcOrd="0" destOrd="0" presId="urn:microsoft.com/office/officeart/2005/8/layout/process1"/>
    <dgm:cxn modelId="{E7E86CF3-E957-4402-8213-3D5231075B7F}" srcId="{954B7A74-BB14-44DF-AD42-E02837796A6E}" destId="{52E42317-07A6-48F9-8097-4C706F900F38}" srcOrd="0" destOrd="0" parTransId="{E3B0DC1B-4DE8-4B71-8080-655B7650A47B}" sibTransId="{053ABB1B-F7A7-43BF-8D8C-742745A61A6E}"/>
    <dgm:cxn modelId="{4065303E-9940-458F-97FB-9FA7F780F961}" type="presParOf" srcId="{C7BE1835-F9B4-4AA9-BF23-2C1A78A3A53B}" destId="{55E401A7-058A-4DE9-B6E1-688F85C96567}" srcOrd="0" destOrd="0" presId="urn:microsoft.com/office/officeart/2005/8/layout/process1"/>
    <dgm:cxn modelId="{12A9A055-FEFA-438E-9D16-A007959621D7}" type="presParOf" srcId="{C7BE1835-F9B4-4AA9-BF23-2C1A78A3A53B}" destId="{B8C75DC5-E5F9-4EDB-80AF-CAF2ABB826A4}" srcOrd="1" destOrd="0" presId="urn:microsoft.com/office/officeart/2005/8/layout/process1"/>
    <dgm:cxn modelId="{A8BD78D2-54CD-4E02-B7BA-20038D126F93}" type="presParOf" srcId="{B8C75DC5-E5F9-4EDB-80AF-CAF2ABB826A4}" destId="{3053CDD9-4167-4964-9067-EC94D9B54E1F}" srcOrd="0" destOrd="0" presId="urn:microsoft.com/office/officeart/2005/8/layout/process1"/>
    <dgm:cxn modelId="{BEF61B1A-5743-4F96-AE73-BA05172AAD80}" type="presParOf" srcId="{C7BE1835-F9B4-4AA9-BF23-2C1A78A3A53B}" destId="{23619D7F-6968-4270-9A3E-9AEDA4C2057C}" srcOrd="2" destOrd="0" presId="urn:microsoft.com/office/officeart/2005/8/layout/process1"/>
    <dgm:cxn modelId="{B93C77D9-BD22-48BB-9F25-F0A71D21487B}" type="presParOf" srcId="{C7BE1835-F9B4-4AA9-BF23-2C1A78A3A53B}" destId="{A0396058-4051-46B4-9F8B-DA980FCED0D1}" srcOrd="3" destOrd="0" presId="urn:microsoft.com/office/officeart/2005/8/layout/process1"/>
    <dgm:cxn modelId="{D61CE836-7481-42C3-B6FF-92596C862136}" type="presParOf" srcId="{A0396058-4051-46B4-9F8B-DA980FCED0D1}" destId="{76837A5F-B367-40BB-998B-737ADCBD2295}" srcOrd="0" destOrd="0" presId="urn:microsoft.com/office/officeart/2005/8/layout/process1"/>
    <dgm:cxn modelId="{8B3E115F-D02F-4AA0-91EF-6D0710033330}" type="presParOf" srcId="{C7BE1835-F9B4-4AA9-BF23-2C1A78A3A53B}" destId="{50093194-3FF5-49F8-B168-8255582532F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401A7-058A-4DE9-B6E1-688F85C96567}">
      <dsp:nvSpPr>
        <dsp:cNvPr id="0" name=""/>
        <dsp:cNvSpPr/>
      </dsp:nvSpPr>
      <dsp:spPr>
        <a:xfrm>
          <a:off x="163" y="432045"/>
          <a:ext cx="1399914" cy="86410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700" kern="1200" dirty="0"/>
        </a:p>
      </dsp:txBody>
      <dsp:txXfrm>
        <a:off x="25472" y="457354"/>
        <a:ext cx="1349296" cy="813482"/>
      </dsp:txXfrm>
    </dsp:sp>
    <dsp:sp modelId="{B8C75DC5-E5F9-4EDB-80AF-CAF2ABB826A4}">
      <dsp:nvSpPr>
        <dsp:cNvPr id="0" name=""/>
        <dsp:cNvSpPr/>
      </dsp:nvSpPr>
      <dsp:spPr>
        <a:xfrm>
          <a:off x="1550781" y="792088"/>
          <a:ext cx="319491" cy="144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00" kern="1200"/>
        </a:p>
      </dsp:txBody>
      <dsp:txXfrm>
        <a:off x="1550781" y="820891"/>
        <a:ext cx="276287" cy="86408"/>
      </dsp:txXfrm>
    </dsp:sp>
    <dsp:sp modelId="{23619D7F-6968-4270-9A3E-9AEDA4C2057C}">
      <dsp:nvSpPr>
        <dsp:cNvPr id="0" name=""/>
        <dsp:cNvSpPr/>
      </dsp:nvSpPr>
      <dsp:spPr>
        <a:xfrm>
          <a:off x="2002891" y="432045"/>
          <a:ext cx="1379132" cy="864100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700" kern="1200" dirty="0"/>
        </a:p>
      </dsp:txBody>
      <dsp:txXfrm>
        <a:off x="2028200" y="457354"/>
        <a:ext cx="1328514" cy="813482"/>
      </dsp:txXfrm>
    </dsp:sp>
    <dsp:sp modelId="{A0396058-4051-46B4-9F8B-DA980FCED0D1}">
      <dsp:nvSpPr>
        <dsp:cNvPr id="0" name=""/>
        <dsp:cNvSpPr/>
      </dsp:nvSpPr>
      <dsp:spPr>
        <a:xfrm>
          <a:off x="3532727" y="792086"/>
          <a:ext cx="319491" cy="1440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00" kern="1200"/>
        </a:p>
      </dsp:txBody>
      <dsp:txXfrm>
        <a:off x="3532727" y="820890"/>
        <a:ext cx="276286" cy="86410"/>
      </dsp:txXfrm>
    </dsp:sp>
    <dsp:sp modelId="{50093194-3FF5-49F8-B168-8255582532F8}">
      <dsp:nvSpPr>
        <dsp:cNvPr id="0" name=""/>
        <dsp:cNvSpPr/>
      </dsp:nvSpPr>
      <dsp:spPr>
        <a:xfrm>
          <a:off x="3984837" y="432045"/>
          <a:ext cx="1439262" cy="864100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700" kern="1200" dirty="0"/>
        </a:p>
      </dsp:txBody>
      <dsp:txXfrm>
        <a:off x="4010146" y="457354"/>
        <a:ext cx="1388644" cy="813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401A7-058A-4DE9-B6E1-688F85C96567}">
      <dsp:nvSpPr>
        <dsp:cNvPr id="0" name=""/>
        <dsp:cNvSpPr/>
      </dsp:nvSpPr>
      <dsp:spPr>
        <a:xfrm>
          <a:off x="163" y="432045"/>
          <a:ext cx="1399914" cy="86410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700" kern="1200" dirty="0"/>
        </a:p>
      </dsp:txBody>
      <dsp:txXfrm>
        <a:off x="25472" y="457354"/>
        <a:ext cx="1349296" cy="813482"/>
      </dsp:txXfrm>
    </dsp:sp>
    <dsp:sp modelId="{B8C75DC5-E5F9-4EDB-80AF-CAF2ABB826A4}">
      <dsp:nvSpPr>
        <dsp:cNvPr id="0" name=""/>
        <dsp:cNvSpPr/>
      </dsp:nvSpPr>
      <dsp:spPr>
        <a:xfrm>
          <a:off x="1550781" y="792088"/>
          <a:ext cx="319491" cy="144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00" kern="1200"/>
        </a:p>
      </dsp:txBody>
      <dsp:txXfrm>
        <a:off x="1550781" y="820891"/>
        <a:ext cx="276287" cy="86408"/>
      </dsp:txXfrm>
    </dsp:sp>
    <dsp:sp modelId="{23619D7F-6968-4270-9A3E-9AEDA4C2057C}">
      <dsp:nvSpPr>
        <dsp:cNvPr id="0" name=""/>
        <dsp:cNvSpPr/>
      </dsp:nvSpPr>
      <dsp:spPr>
        <a:xfrm>
          <a:off x="2002891" y="432045"/>
          <a:ext cx="1379132" cy="864100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700" kern="1200" dirty="0"/>
        </a:p>
      </dsp:txBody>
      <dsp:txXfrm>
        <a:off x="2028200" y="457354"/>
        <a:ext cx="1328514" cy="813482"/>
      </dsp:txXfrm>
    </dsp:sp>
    <dsp:sp modelId="{A0396058-4051-46B4-9F8B-DA980FCED0D1}">
      <dsp:nvSpPr>
        <dsp:cNvPr id="0" name=""/>
        <dsp:cNvSpPr/>
      </dsp:nvSpPr>
      <dsp:spPr>
        <a:xfrm>
          <a:off x="3532727" y="792086"/>
          <a:ext cx="319491" cy="1440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00" kern="1200"/>
        </a:p>
      </dsp:txBody>
      <dsp:txXfrm>
        <a:off x="3532727" y="820890"/>
        <a:ext cx="276286" cy="86410"/>
      </dsp:txXfrm>
    </dsp:sp>
    <dsp:sp modelId="{50093194-3FF5-49F8-B168-8255582532F8}">
      <dsp:nvSpPr>
        <dsp:cNvPr id="0" name=""/>
        <dsp:cNvSpPr/>
      </dsp:nvSpPr>
      <dsp:spPr>
        <a:xfrm>
          <a:off x="3984837" y="432045"/>
          <a:ext cx="1439262" cy="864100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700" kern="1200" dirty="0"/>
        </a:p>
      </dsp:txBody>
      <dsp:txXfrm>
        <a:off x="4010146" y="457354"/>
        <a:ext cx="1388644" cy="813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https://pixabay.com/vectors/bee-fun-funny-cute-smile-2519769/</a:t>
            </a:r>
          </a:p>
          <a:p>
            <a:r>
              <a:rPr lang="en-SG" dirty="0"/>
              <a:t>https://pixabay.com/vectors/car-battery-power-voltage-volts-306041/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245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https://pixabay.com/vectors/plus-button-add-green-zoom-in-24834/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https://pixabay.com/vectors/zero-number-rounded-rectangle-blue-38417/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4777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https://pixabay.com/vectors/teacher-silhouette-black-isolated-309533/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https://pixabay.com/vectors/presentation-marketing-sales-4824402/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https://pixabay.com/vectors/bag-sack-brown-closed-full-rope-306845/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67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diagramQuickStyle" Target="../diagrams/quickStyle2.xml"/><Relationship Id="rId18" Type="http://schemas.openxmlformats.org/officeDocument/2006/relationships/image" Target="../media/image3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Layout" Target="../diagrams/layout2.xml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2.xml"/><Relationship Id="rId5" Type="http://schemas.openxmlformats.org/officeDocument/2006/relationships/diagramQuickStyle" Target="../diagrams/quickStyle1.xml"/><Relationship Id="rId15" Type="http://schemas.microsoft.com/office/2007/relationships/diagramDrawing" Target="../diagrams/drawing2.xml"/><Relationship Id="rId10" Type="http://schemas.openxmlformats.org/officeDocument/2006/relationships/image" Target="../media/image3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9.png"/><Relationship Id="rId14" Type="http://schemas.openxmlformats.org/officeDocument/2006/relationships/diagramColors" Target="../diagrams/colors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12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pixabay.com/vectors/car-battery-power-voltage-volts-306041/" TargetMode="Externa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4991100" y="1828800"/>
            <a:ext cx="0" cy="22098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893446" y="1828800"/>
            <a:ext cx="53571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of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Rational Numbers</a:t>
            </a:r>
            <a:endParaRPr lang="en-US" sz="5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E59D38-5A2B-4753-A251-CAE2242B1DF3}"/>
              </a:ext>
            </a:extLst>
          </p:cNvPr>
          <p:cNvSpPr/>
          <p:nvPr/>
        </p:nvSpPr>
        <p:spPr>
          <a:xfrm>
            <a:off x="770829" y="1340768"/>
            <a:ext cx="7200800" cy="4935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Additive inverse of a number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the following operation on integers.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12  - 12 = 0</a:t>
            </a:r>
          </a:p>
          <a:p>
            <a:pPr algn="ctr"/>
            <a:endParaRPr lang="en-IN" sz="2800" dirty="0">
              <a:solidFill>
                <a:srgbClr val="002060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-6 + 6 = 0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 that whenever an integer is added to its negative, the result is zero.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negative of the number is called its additive inverse</a:t>
            </a:r>
            <a:endParaRPr lang="en-IN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3C50789-3C43-4D13-9556-C2DC3293D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Introduction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315" y="2564904"/>
            <a:ext cx="2043123" cy="20431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48983"/>
            <a:ext cx="1707975" cy="187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5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1023610"/>
            <a:ext cx="731232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Examples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itchFamily="34" charset="0"/>
                <a:cs typeface="Calibri" panose="020F0502020204030204" pitchFamily="34" charset="0"/>
              </a:rPr>
              <a:t>              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Additive inverse of   +12  is  -12</a:t>
            </a:r>
            <a:endParaRPr lang="en-US" sz="2400" dirty="0">
              <a:solidFill>
                <a:srgbClr val="00206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                Additive inverse of      -6   is  +6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itchFamily="34" charset="0"/>
                <a:cs typeface="Calibri" panose="020F0502020204030204" pitchFamily="34" charset="0"/>
              </a:rPr>
              <a:t>Similarly, additive inverse exists for rational numbers also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itchFamily="34" charset="0"/>
                <a:cs typeface="Calibri" panose="020F0502020204030204" pitchFamily="34" charset="0"/>
              </a:rPr>
              <a:t>       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itchFamily="34" charset="0"/>
                <a:cs typeface="Calibri" panose="020F0502020204030204" pitchFamily="34" charset="0"/>
              </a:rPr>
              <a:t>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Calibri" panose="020F0502020204030204" pitchFamily="34" charset="0"/>
              <a:ea typeface="Calibri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A1C29301-45BF-441E-819F-6233B298C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5229200"/>
            <a:ext cx="1658294" cy="656583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4139398"/>
            <a:ext cx="1333500" cy="74295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374742"/>
            <a:ext cx="20320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42326" y="1406471"/>
            <a:ext cx="748883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Sum of a rational number and its additive inverse is always zero.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xamples</a:t>
            </a:r>
            <a:r>
              <a:rPr lang="en-US" sz="2400" b="1" dirty="0">
                <a:solidFill>
                  <a:srgbClr val="C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400" dirty="0"/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3212976"/>
            <a:ext cx="4252409" cy="814958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4342740"/>
            <a:ext cx="4248472" cy="765314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505805"/>
            <a:ext cx="1841442" cy="2630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96B7E4-5379-419B-B8A4-43D70DABBB27}"/>
              </a:ext>
            </a:extLst>
          </p:cNvPr>
          <p:cNvSpPr/>
          <p:nvPr/>
        </p:nvSpPr>
        <p:spPr>
          <a:xfrm>
            <a:off x="971600" y="1054360"/>
            <a:ext cx="7272808" cy="634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the subtraction of two integers,  4 from 7.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7 - (4)  = 7  + (-4)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Subtraction of two integers can also be considered as addition of an integer and the additive inverse of the other integer. Here,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additive inverse of 4 is -4.</a:t>
            </a:r>
            <a:endParaRPr lang="en-IN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IN" sz="24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03648" y="188640"/>
            <a:ext cx="6336704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number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lus 2"/>
          <p:cNvSpPr/>
          <p:nvPr/>
        </p:nvSpPr>
        <p:spPr>
          <a:xfrm>
            <a:off x="5940152" y="1952836"/>
            <a:ext cx="2448272" cy="2196244"/>
          </a:xfrm>
          <a:prstGeom prst="mathPlu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" name="Minus 3"/>
          <p:cNvSpPr/>
          <p:nvPr/>
        </p:nvSpPr>
        <p:spPr>
          <a:xfrm>
            <a:off x="1115616" y="2060848"/>
            <a:ext cx="2016224" cy="2088232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864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96B7E4-5379-419B-B8A4-43D70DABBB27}"/>
              </a:ext>
            </a:extLst>
          </p:cNvPr>
          <p:cNvSpPr/>
          <p:nvPr/>
        </p:nvSpPr>
        <p:spPr>
          <a:xfrm>
            <a:off x="899592" y="1340768"/>
            <a:ext cx="7272808" cy="512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Consider the subtraction of two integers,  -8 from 11</a:t>
            </a:r>
            <a:endParaRPr lang="en-IN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/>
              <a:t>11- (-8)  = 11 + 8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 again we are adding an integer and the additive inverse of the other integer(additive inverse of -8 is +8)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above operations hold good for rational numbers also.</a:t>
            </a:r>
            <a:endParaRPr lang="en-IN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IN" sz="24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03648" y="188640"/>
            <a:ext cx="6336704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number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15" y="2204864"/>
            <a:ext cx="1775904" cy="207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4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825C96-DB55-4AFA-AE22-F30AD8D72064}"/>
              </a:ext>
            </a:extLst>
          </p:cNvPr>
          <p:cNvSpPr/>
          <p:nvPr/>
        </p:nvSpPr>
        <p:spPr>
          <a:xfrm>
            <a:off x="1187624" y="1340768"/>
            <a:ext cx="1458413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Definition</a:t>
            </a:r>
            <a:endParaRPr lang="en-IN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5301208"/>
            <a:ext cx="4991100" cy="590550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19" name="Group 18"/>
          <p:cNvGrpSpPr/>
          <p:nvPr/>
        </p:nvGrpSpPr>
        <p:grpSpPr>
          <a:xfrm>
            <a:off x="1079104" y="1984648"/>
            <a:ext cx="8064896" cy="1772816"/>
            <a:chOff x="1079104" y="1984648"/>
            <a:chExt cx="8064896" cy="1772816"/>
          </a:xfrm>
        </p:grpSpPr>
        <p:grpSp>
          <p:nvGrpSpPr>
            <p:cNvPr id="17" name="Group 16"/>
            <p:cNvGrpSpPr/>
            <p:nvPr/>
          </p:nvGrpSpPr>
          <p:grpSpPr>
            <a:xfrm>
              <a:off x="1079104" y="1984648"/>
              <a:ext cx="8064896" cy="1772816"/>
              <a:chOff x="1259632" y="5589240"/>
              <a:chExt cx="8064896" cy="177281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259632" y="5589240"/>
                <a:ext cx="8064896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If       and  are two rational numbers, then subtracting       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dirty="0"/>
                  <a:t>from      means  adding  additive inverse(negative) of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dirty="0"/>
                  <a:t>     to   </a:t>
                </a:r>
                <a:endParaRPr lang="en-IN" sz="2400" dirty="0"/>
              </a:p>
            </p:txBody>
          </p:sp>
          <p:pic>
            <p:nvPicPr>
              <p:cNvPr id="18433" name="Picture 1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690663" y="5598765"/>
                <a:ext cx="142894" cy="533974"/>
              </a:xfrm>
              <a:prstGeom prst="rect">
                <a:avLst/>
              </a:prstGeom>
              <a:noFill/>
            </p:spPr>
          </p:pic>
          <p:pic>
            <p:nvPicPr>
              <p:cNvPr id="18435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440160" y="6817568"/>
                <a:ext cx="111690" cy="544488"/>
              </a:xfrm>
              <a:prstGeom prst="rect">
                <a:avLst/>
              </a:prstGeom>
              <a:noFill/>
            </p:spPr>
          </p:pic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8100393" y="5608290"/>
                <a:ext cx="121998" cy="594742"/>
              </a:xfrm>
              <a:prstGeom prst="rect">
                <a:avLst/>
              </a:prstGeom>
              <a:noFill/>
            </p:spPr>
          </p:pic>
          <p:pic>
            <p:nvPicPr>
              <p:cNvPr id="15" name="Picture 1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88232" y="6145113"/>
                <a:ext cx="146620" cy="547896"/>
              </a:xfrm>
              <a:prstGeom prst="rect">
                <a:avLst/>
              </a:prstGeom>
              <a:noFill/>
            </p:spPr>
          </p:pic>
        </p:grpSp>
        <p:pic>
          <p:nvPicPr>
            <p:cNvPr id="18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3199259"/>
              <a:ext cx="144016" cy="538166"/>
            </a:xfrm>
            <a:prstGeom prst="rect">
              <a:avLst/>
            </a:prstGeom>
            <a:noFill/>
          </p:spPr>
        </p:pic>
      </p:grp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3861048"/>
            <a:ext cx="2124075" cy="7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335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827584" y="1484784"/>
            <a:ext cx="750099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   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Consider the given rational numbers.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0850" marR="0" lvl="0" indent="-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Check if their denominators are the same. If     denominators are same, subtract the terms in the numerators.</a:t>
            </a:r>
          </a:p>
          <a:p>
            <a:pPr marL="450850" marR="0" lvl="0" indent="-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450850" marR="0" lvl="0" indent="-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If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denominators are different, find LCM of the denominators and convert each rational number into its equivalent fraction such that the denominator is the  LCM.</a:t>
            </a:r>
          </a:p>
          <a:p>
            <a:pPr marL="450850" marR="0" lvl="0" indent="-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55600" marR="0" lvl="0" indent="-3556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Subtract the terms in the numerators to obtain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 the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result.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980728"/>
            <a:ext cx="989695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Steps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03648" y="188640"/>
            <a:ext cx="6264696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number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25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6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56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899592" y="949951"/>
            <a:ext cx="7500990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Case 1</a:t>
            </a:r>
          </a:p>
          <a:p>
            <a:pPr lvl="0" algn="ctr" fontAlgn="base">
              <a:spcBef>
                <a:spcPts val="180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Subtraction </a:t>
            </a:r>
            <a:r>
              <a:rPr kumimoji="0" lang="en-US" sz="2400" b="1" i="0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of rational numbers with same denominator</a:t>
            </a:r>
            <a:endParaRPr kumimoji="0" lang="en-US" sz="2400" b="0" i="0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2132856"/>
            <a:ext cx="2419350" cy="742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</a:ln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4365104"/>
            <a:ext cx="2854100" cy="7158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66" name="Group 65"/>
          <p:cNvGrpSpPr/>
          <p:nvPr/>
        </p:nvGrpSpPr>
        <p:grpSpPr>
          <a:xfrm>
            <a:off x="1013968" y="5301208"/>
            <a:ext cx="1631974" cy="1008112"/>
            <a:chOff x="1259632" y="5373216"/>
            <a:chExt cx="1631974" cy="1008112"/>
          </a:xfrm>
        </p:grpSpPr>
        <p:sp>
          <p:nvSpPr>
            <p:cNvPr id="52" name="Rounded Rectangle 51"/>
            <p:cNvSpPr/>
            <p:nvPr/>
          </p:nvSpPr>
          <p:spPr>
            <a:xfrm>
              <a:off x="1259632" y="5373216"/>
              <a:ext cx="1613816" cy="1008112"/>
            </a:xfrm>
            <a:prstGeom prst="round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4347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10456" y="5499816"/>
              <a:ext cx="1581150" cy="752475"/>
            </a:xfrm>
            <a:prstGeom prst="rect">
              <a:avLst/>
            </a:prstGeom>
            <a:noFill/>
          </p:spPr>
        </p:pic>
      </p:grpSp>
      <p:grpSp>
        <p:nvGrpSpPr>
          <p:cNvPr id="60" name="Group 59"/>
          <p:cNvGrpSpPr/>
          <p:nvPr/>
        </p:nvGrpSpPr>
        <p:grpSpPr>
          <a:xfrm>
            <a:off x="3097932" y="5301208"/>
            <a:ext cx="1618084" cy="1000576"/>
            <a:chOff x="1403648" y="5524768"/>
            <a:chExt cx="1488638" cy="1000576"/>
          </a:xfrm>
        </p:grpSpPr>
        <p:sp>
          <p:nvSpPr>
            <p:cNvPr id="58" name="Rounded Rectangle 57"/>
            <p:cNvSpPr/>
            <p:nvPr/>
          </p:nvSpPr>
          <p:spPr>
            <a:xfrm>
              <a:off x="1403648" y="5524768"/>
              <a:ext cx="1488638" cy="1000576"/>
            </a:xfrm>
            <a:prstGeom prst="round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9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34843" y="5596776"/>
              <a:ext cx="1324948" cy="788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" name="Group 64"/>
          <p:cNvGrpSpPr/>
          <p:nvPr/>
        </p:nvGrpSpPr>
        <p:grpSpPr>
          <a:xfrm>
            <a:off x="5220072" y="5301208"/>
            <a:ext cx="1512168" cy="1008112"/>
            <a:chOff x="5580112" y="5373216"/>
            <a:chExt cx="1512168" cy="1008112"/>
          </a:xfrm>
        </p:grpSpPr>
        <p:sp>
          <p:nvSpPr>
            <p:cNvPr id="62" name="Rounded Rectangle 61"/>
            <p:cNvSpPr/>
            <p:nvPr/>
          </p:nvSpPr>
          <p:spPr>
            <a:xfrm>
              <a:off x="5580112" y="5373216"/>
              <a:ext cx="1512168" cy="1008112"/>
            </a:xfrm>
            <a:prstGeom prst="round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4" name="Picture 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52120" y="5485220"/>
              <a:ext cx="1296144" cy="815317"/>
            </a:xfrm>
            <a:prstGeom prst="rect">
              <a:avLst/>
            </a:prstGeom>
            <a:noFill/>
          </p:spPr>
        </p:pic>
      </p:grpSp>
      <p:sp>
        <p:nvSpPr>
          <p:cNvPr id="68" name="Right Arrow 67"/>
          <p:cNvSpPr/>
          <p:nvPr/>
        </p:nvSpPr>
        <p:spPr>
          <a:xfrm>
            <a:off x="4932040" y="5517232"/>
            <a:ext cx="216024" cy="36004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1" name="Group 70"/>
          <p:cNvGrpSpPr/>
          <p:nvPr/>
        </p:nvGrpSpPr>
        <p:grpSpPr>
          <a:xfrm>
            <a:off x="7164288" y="5229200"/>
            <a:ext cx="1008112" cy="1080120"/>
            <a:chOff x="5652120" y="3573016"/>
            <a:chExt cx="1008112" cy="1080120"/>
          </a:xfrm>
        </p:grpSpPr>
        <p:sp>
          <p:nvSpPr>
            <p:cNvPr id="69" name="Rounded Rectangle 68"/>
            <p:cNvSpPr/>
            <p:nvPr/>
          </p:nvSpPr>
          <p:spPr>
            <a:xfrm>
              <a:off x="5652120" y="3573016"/>
              <a:ext cx="1008112" cy="1080120"/>
            </a:xfrm>
            <a:prstGeom prst="round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70" name="Picture 7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24128" y="3666232"/>
              <a:ext cx="720080" cy="825974"/>
            </a:xfrm>
            <a:prstGeom prst="rect">
              <a:avLst/>
            </a:prstGeom>
            <a:noFill/>
          </p:spPr>
        </p:pic>
      </p:grpSp>
      <p:sp>
        <p:nvSpPr>
          <p:cNvPr id="73" name="Right Arrow 72"/>
          <p:cNvSpPr/>
          <p:nvPr/>
        </p:nvSpPr>
        <p:spPr>
          <a:xfrm>
            <a:off x="2771800" y="5517232"/>
            <a:ext cx="216024" cy="36004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Right Arrow 74"/>
          <p:cNvSpPr/>
          <p:nvPr/>
        </p:nvSpPr>
        <p:spPr>
          <a:xfrm>
            <a:off x="6876256" y="5589240"/>
            <a:ext cx="216024" cy="360040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94" name="Group 93"/>
          <p:cNvGrpSpPr/>
          <p:nvPr/>
        </p:nvGrpSpPr>
        <p:grpSpPr>
          <a:xfrm>
            <a:off x="3995936" y="2996952"/>
            <a:ext cx="1512168" cy="1008112"/>
            <a:chOff x="5148064" y="3212976"/>
            <a:chExt cx="1512168" cy="1008112"/>
          </a:xfrm>
        </p:grpSpPr>
        <p:sp>
          <p:nvSpPr>
            <p:cNvPr id="86" name="Rounded Rectangle 85"/>
            <p:cNvSpPr/>
            <p:nvPr/>
          </p:nvSpPr>
          <p:spPr>
            <a:xfrm>
              <a:off x="5148064" y="3212976"/>
              <a:ext cx="1512168" cy="1008112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8" name="Picture 17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92080" y="3284984"/>
              <a:ext cx="1224136" cy="900779"/>
            </a:xfrm>
            <a:prstGeom prst="rect">
              <a:avLst/>
            </a:prstGeom>
            <a:noFill/>
          </p:spPr>
        </p:pic>
      </p:grpSp>
      <p:sp>
        <p:nvSpPr>
          <p:cNvPr id="89" name="Right Arrow 88"/>
          <p:cNvSpPr/>
          <p:nvPr/>
        </p:nvSpPr>
        <p:spPr>
          <a:xfrm>
            <a:off x="3347864" y="3429000"/>
            <a:ext cx="216024" cy="360040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91" name="Right Arrow 90"/>
          <p:cNvSpPr/>
          <p:nvPr/>
        </p:nvSpPr>
        <p:spPr>
          <a:xfrm>
            <a:off x="5868144" y="3356992"/>
            <a:ext cx="216024" cy="360040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3" name="Group 92"/>
          <p:cNvGrpSpPr/>
          <p:nvPr/>
        </p:nvGrpSpPr>
        <p:grpSpPr>
          <a:xfrm>
            <a:off x="6660232" y="3068960"/>
            <a:ext cx="1152128" cy="1008112"/>
            <a:chOff x="7020272" y="3212976"/>
            <a:chExt cx="1152128" cy="1008112"/>
          </a:xfrm>
        </p:grpSpPr>
        <p:sp>
          <p:nvSpPr>
            <p:cNvPr id="90" name="Rounded Rectangle 89"/>
            <p:cNvSpPr/>
            <p:nvPr/>
          </p:nvSpPr>
          <p:spPr>
            <a:xfrm>
              <a:off x="7020272" y="3212976"/>
              <a:ext cx="1152128" cy="1008112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2" name="Picture 19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08304" y="3284984"/>
              <a:ext cx="576064" cy="892334"/>
            </a:xfrm>
            <a:prstGeom prst="rect">
              <a:avLst/>
            </a:prstGeom>
            <a:noFill/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61" name="Group 60"/>
          <p:cNvGrpSpPr/>
          <p:nvPr/>
        </p:nvGrpSpPr>
        <p:grpSpPr>
          <a:xfrm>
            <a:off x="1259632" y="3068960"/>
            <a:ext cx="1512168" cy="936104"/>
            <a:chOff x="1187624" y="3212976"/>
            <a:chExt cx="1512168" cy="936104"/>
          </a:xfrm>
        </p:grpSpPr>
        <p:sp>
          <p:nvSpPr>
            <p:cNvPr id="80" name="Rounded Rectangle 79"/>
            <p:cNvSpPr/>
            <p:nvPr/>
          </p:nvSpPr>
          <p:spPr>
            <a:xfrm>
              <a:off x="1187624" y="3212976"/>
              <a:ext cx="1512168" cy="93610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4337" name="Picture 1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59632" y="3356992"/>
              <a:ext cx="1371600" cy="7524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3" grpId="0" animBg="1"/>
      <p:bldP spid="75" grpId="0" animBg="1"/>
      <p:bldP spid="89" grpId="0" animBg="1"/>
      <p:bldP spid="9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09408" y="1516434"/>
                <a:ext cx="7325183" cy="9941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ea typeface="Calibri" pitchFamily="34" charset="0"/>
                    <a:cs typeface="Gautami" pitchFamily="34" charset="0"/>
                  </a:rPr>
                  <a:t>Subtraction of rational numbers with different denominators. </a:t>
                </a:r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Gautami" pitchFamily="34" charset="0"/>
                  </a:rPr>
                  <a:t>Subtract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Gautami" pitchFamily="34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Gautami" pitchFamily="34" charset="0"/>
                          </a:rPr>
                          <m:t>𝟒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Gautami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 from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𝟑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2400" b="1" dirty="0">
                  <a:solidFill>
                    <a:schemeClr val="accent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408" y="1516434"/>
                <a:ext cx="7325183" cy="994183"/>
              </a:xfrm>
              <a:prstGeom prst="rect">
                <a:avLst/>
              </a:prstGeom>
              <a:blipFill>
                <a:blip r:embed="rId3" cstate="print"/>
                <a:stretch>
                  <a:fillRect l="-1248" t="-4908" r="-1331" b="-55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971600" y="980728"/>
            <a:ext cx="1059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Case2</a:t>
            </a:r>
            <a:endParaRPr lang="te-IN" sz="28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69529" y="2752190"/>
            <a:ext cx="979179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Step 1</a:t>
            </a: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2" name="Group 21"/>
          <p:cNvGrpSpPr/>
          <p:nvPr/>
        </p:nvGrpSpPr>
        <p:grpSpPr>
          <a:xfrm>
            <a:off x="791578" y="3455427"/>
            <a:ext cx="7632848" cy="1708161"/>
            <a:chOff x="827584" y="3789040"/>
            <a:chExt cx="7632848" cy="1708161"/>
          </a:xfrm>
        </p:grpSpPr>
        <p:sp>
          <p:nvSpPr>
            <p:cNvPr id="9" name="Rectangle 8"/>
            <p:cNvSpPr/>
            <p:nvPr/>
          </p:nvSpPr>
          <p:spPr>
            <a:xfrm>
              <a:off x="827584" y="3789041"/>
              <a:ext cx="7632848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Gautami" pitchFamily="34" charset="0"/>
                </a:rPr>
                <a:t>As the denominators of          and         are different so we find the LCM of the denominators.</a:t>
              </a:r>
            </a:p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Calibri" pitchFamily="34" charset="0"/>
                <a:ea typeface="Calibri" pitchFamily="34" charset="0"/>
                <a:cs typeface="Gautami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317" name="Picture 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39952" y="3789040"/>
              <a:ext cx="447675" cy="742950"/>
            </a:xfrm>
            <a:prstGeom prst="rect">
              <a:avLst/>
            </a:prstGeom>
            <a:noFill/>
          </p:spPr>
        </p:pic>
        <p:pic>
          <p:nvPicPr>
            <p:cNvPr id="13319" name="Picture 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92080" y="3789040"/>
              <a:ext cx="447675" cy="742950"/>
            </a:xfrm>
            <a:prstGeom prst="rect">
              <a:avLst/>
            </a:prstGeom>
            <a:noFill/>
          </p:spPr>
        </p:pic>
      </p:grpSp>
      <p:sp>
        <p:nvSpPr>
          <p:cNvPr id="23" name="Rectangle 22"/>
          <p:cNvSpPr/>
          <p:nvPr/>
        </p:nvSpPr>
        <p:spPr>
          <a:xfrm>
            <a:off x="3581984" y="5013003"/>
            <a:ext cx="2052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LCM(5,2)  =  10</a:t>
            </a: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4050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5661248"/>
            <a:ext cx="2733675" cy="742950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4050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71600" y="1124744"/>
            <a:ext cx="1113253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Step 2</a:t>
            </a:r>
          </a:p>
        </p:txBody>
      </p:sp>
      <p:sp>
        <p:nvSpPr>
          <p:cNvPr id="8" name="Rectangle 7"/>
          <p:cNvSpPr/>
          <p:nvPr/>
        </p:nvSpPr>
        <p:spPr>
          <a:xfrm>
            <a:off x="899592" y="1844824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Find the equivalent fractions of both the rational numbers with denominator 10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18" name="Group 17"/>
          <p:cNvGrpSpPr/>
          <p:nvPr/>
        </p:nvGrpSpPr>
        <p:grpSpPr>
          <a:xfrm>
            <a:off x="1907704" y="2780928"/>
            <a:ext cx="5424264" cy="1728192"/>
            <a:chOff x="1907704" y="2780928"/>
            <a:chExt cx="5424264" cy="1728192"/>
          </a:xfrm>
        </p:grpSpPr>
        <p:graphicFrame>
          <p:nvGraphicFramePr>
            <p:cNvPr id="9" name="Diagram 8"/>
            <p:cNvGraphicFramePr/>
            <p:nvPr/>
          </p:nvGraphicFramePr>
          <p:xfrm>
            <a:off x="1907704" y="2780928"/>
            <a:ext cx="5424264" cy="17281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2" name="Picture 1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3356992"/>
              <a:ext cx="432048" cy="717016"/>
            </a:xfrm>
            <a:prstGeom prst="rect">
              <a:avLst/>
            </a:prstGeom>
            <a:noFill/>
          </p:spPr>
        </p:pic>
        <p:pic>
          <p:nvPicPr>
            <p:cNvPr id="30726" name="Picture 6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95936" y="3284984"/>
              <a:ext cx="1152128" cy="619765"/>
            </a:xfrm>
            <a:prstGeom prst="rect">
              <a:avLst/>
            </a:prstGeom>
            <a:noFill/>
          </p:spPr>
        </p:pic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84168" y="3284984"/>
              <a:ext cx="1066800" cy="742950"/>
            </a:xfrm>
            <a:prstGeom prst="rect">
              <a:avLst/>
            </a:prstGeom>
            <a:noFill/>
          </p:spPr>
        </p:pic>
      </p:grp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0" name="Group 29"/>
          <p:cNvGrpSpPr/>
          <p:nvPr/>
        </p:nvGrpSpPr>
        <p:grpSpPr>
          <a:xfrm>
            <a:off x="1907704" y="4365104"/>
            <a:ext cx="5424264" cy="1728192"/>
            <a:chOff x="1907704" y="4365104"/>
            <a:chExt cx="5424264" cy="1728192"/>
          </a:xfrm>
        </p:grpSpPr>
        <p:graphicFrame>
          <p:nvGraphicFramePr>
            <p:cNvPr id="20" name="Diagram 19"/>
            <p:cNvGraphicFramePr/>
            <p:nvPr/>
          </p:nvGraphicFramePr>
          <p:xfrm>
            <a:off x="1907704" y="4365104"/>
            <a:ext cx="5424264" cy="17281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  <p:pic>
          <p:nvPicPr>
            <p:cNvPr id="30730" name="Picture 10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67744" y="4896343"/>
              <a:ext cx="581025" cy="742950"/>
            </a:xfrm>
            <a:prstGeom prst="rect">
              <a:avLst/>
            </a:prstGeom>
            <a:noFill/>
          </p:spPr>
        </p:pic>
        <p:pic>
          <p:nvPicPr>
            <p:cNvPr id="30732" name="Picture 12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23929" y="4941168"/>
              <a:ext cx="1369548" cy="680467"/>
            </a:xfrm>
            <a:prstGeom prst="rect">
              <a:avLst/>
            </a:prstGeom>
            <a:noFill/>
          </p:spPr>
        </p:pic>
        <p:pic>
          <p:nvPicPr>
            <p:cNvPr id="30734" name="Picture 14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84168" y="4869160"/>
              <a:ext cx="1133475" cy="752475"/>
            </a:xfrm>
            <a:prstGeom prst="rect">
              <a:avLst/>
            </a:prstGeom>
            <a:noFill/>
          </p:spPr>
        </p:pic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2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2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7624" y="1124744"/>
            <a:ext cx="979179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Step</a:t>
            </a: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3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4" name="Group 23"/>
          <p:cNvGrpSpPr/>
          <p:nvPr/>
        </p:nvGrpSpPr>
        <p:grpSpPr>
          <a:xfrm>
            <a:off x="1475656" y="1844824"/>
            <a:ext cx="6715172" cy="1487200"/>
            <a:chOff x="1475656" y="1844824"/>
            <a:chExt cx="6715172" cy="1487200"/>
          </a:xfrm>
        </p:grpSpPr>
        <p:sp>
          <p:nvSpPr>
            <p:cNvPr id="31745" name="Rectangle 1"/>
            <p:cNvSpPr>
              <a:spLocks noChangeArrowheads="1"/>
            </p:cNvSpPr>
            <p:nvPr/>
          </p:nvSpPr>
          <p:spPr bwMode="auto">
            <a:xfrm>
              <a:off x="1475656" y="1885474"/>
              <a:ext cx="6715172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Subtract          from  </a:t>
              </a:r>
              <a:r>
                <a:rPr kumimoji="0" lang="en-US" sz="2400" b="1" i="0" u="none" strike="noStrike" cap="none" normalizeH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        </a:t>
              </a: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by using the corresponding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equivalent fractions</a:t>
              </a:r>
              <a:endParaRPr lang="en-US" sz="16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Gautami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                                        </a:t>
              </a:r>
              <a:endPara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1844824"/>
              <a:ext cx="360040" cy="597513"/>
            </a:xfrm>
            <a:prstGeom prst="rect">
              <a:avLst/>
            </a:prstGeom>
            <a:noFill/>
          </p:spPr>
        </p:pic>
        <p:pic>
          <p:nvPicPr>
            <p:cNvPr id="12295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67944" y="1844824"/>
              <a:ext cx="360039" cy="597512"/>
            </a:xfrm>
            <a:prstGeom prst="rect">
              <a:avLst/>
            </a:prstGeom>
            <a:noFill/>
          </p:spPr>
        </p:pic>
      </p:grp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2924944"/>
            <a:ext cx="1440161" cy="583450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3645024"/>
            <a:ext cx="1512168" cy="579909"/>
          </a:xfrm>
          <a:prstGeom prst="rect">
            <a:avLst/>
          </a:prstGeom>
          <a:noFill/>
        </p:spPr>
      </p:pic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509120"/>
            <a:ext cx="1724546" cy="565307"/>
          </a:xfrm>
          <a:prstGeom prst="rect">
            <a:avLst/>
          </a:prstGeom>
          <a:noFill/>
        </p:spPr>
      </p:pic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5301208"/>
            <a:ext cx="1440160" cy="592565"/>
          </a:xfrm>
          <a:prstGeom prst="rect">
            <a:avLst/>
          </a:prstGeom>
          <a:noFill/>
        </p:spPr>
      </p:pic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6021288"/>
            <a:ext cx="864096" cy="6419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2944192"/>
            <a:ext cx="3362731" cy="2501031"/>
          </a:xfrm>
          <a:prstGeom prst="rect">
            <a:avLst/>
          </a:prstGeom>
        </p:spPr>
      </p:pic>
      <p:pic>
        <p:nvPicPr>
          <p:cNvPr id="36" name="Picture 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Diffused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24128" y="3429000"/>
            <a:ext cx="1440161" cy="58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99592" y="1081772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Sita has 17/5 Kg of wheat flour and 7/8 Kg of corn flour at home. How many more kilos of wheat flour does she have ?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3D4C4A7-872B-4E35-B43F-577CA7C94B14}"/>
              </a:ext>
            </a:extLst>
          </p:cNvPr>
          <p:cNvGrpSpPr/>
          <p:nvPr/>
        </p:nvGrpSpPr>
        <p:grpSpPr>
          <a:xfrm>
            <a:off x="611560" y="2276872"/>
            <a:ext cx="7603208" cy="2534800"/>
            <a:chOff x="755576" y="2924944"/>
            <a:chExt cx="7603208" cy="2534800"/>
          </a:xfrm>
        </p:grpSpPr>
        <p:sp>
          <p:nvSpPr>
            <p:cNvPr id="10241" name="Rectangle 1"/>
            <p:cNvSpPr>
              <a:spLocks noChangeArrowheads="1"/>
            </p:cNvSpPr>
            <p:nvPr/>
          </p:nvSpPr>
          <p:spPr bwMode="auto">
            <a:xfrm>
              <a:off x="755576" y="3705418"/>
              <a:ext cx="760320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                                                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 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55776" y="2924944"/>
              <a:ext cx="4334749" cy="670942"/>
              <a:chOff x="2555776" y="2924944"/>
              <a:chExt cx="4334749" cy="67094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2555776" y="2996952"/>
                <a:ext cx="38096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2060"/>
                    </a:solidFill>
                    <a:latin typeface="Calibri" pitchFamily="34" charset="0"/>
                    <a:ea typeface="Calibri" pitchFamily="34" charset="0"/>
                    <a:cs typeface="Gautami" pitchFamily="34" charset="0"/>
                  </a:rPr>
                  <a:t>Amount of wheat flour      =   </a:t>
                </a:r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  <p:pic>
            <p:nvPicPr>
              <p:cNvPr id="11265" name="Picture 1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228185" y="2924944"/>
                <a:ext cx="662340" cy="670942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18" name="Group 17"/>
          <p:cNvGrpSpPr/>
          <p:nvPr/>
        </p:nvGrpSpPr>
        <p:grpSpPr>
          <a:xfrm>
            <a:off x="2411760" y="2992397"/>
            <a:ext cx="4248473" cy="742949"/>
            <a:chOff x="2555776" y="3789040"/>
            <a:chExt cx="4248473" cy="742949"/>
          </a:xfrm>
        </p:grpSpPr>
        <p:sp>
          <p:nvSpPr>
            <p:cNvPr id="7" name="Rectangle 6"/>
            <p:cNvSpPr/>
            <p:nvPr/>
          </p:nvSpPr>
          <p:spPr>
            <a:xfrm>
              <a:off x="2555776" y="3789040"/>
              <a:ext cx="358559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Gautami" pitchFamily="34" charset="0"/>
                </a:rPr>
                <a:t>Amount of corn flour         =</a:t>
              </a:r>
              <a:endPara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300193" y="3865610"/>
              <a:ext cx="504056" cy="666379"/>
            </a:xfrm>
            <a:prstGeom prst="rect">
              <a:avLst/>
            </a:prstGeom>
            <a:noFill/>
          </p:spPr>
        </p:pic>
      </p:grpSp>
      <p:sp>
        <p:nvSpPr>
          <p:cNvPr id="19" name="Rectangle 18"/>
          <p:cNvSpPr/>
          <p:nvPr/>
        </p:nvSpPr>
        <p:spPr>
          <a:xfrm>
            <a:off x="4355976" y="5589240"/>
            <a:ext cx="1998688" cy="586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LCM (5,8) = 40</a:t>
            </a:r>
            <a:endParaRPr lang="en-US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1283" name="Picture 1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91439" y="4856422"/>
            <a:ext cx="1328833" cy="681901"/>
          </a:xfrm>
          <a:prstGeom prst="rect">
            <a:avLst/>
          </a:prstGeom>
          <a:noFill/>
        </p:spPr>
      </p:pic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411760" y="3933056"/>
            <a:ext cx="4857350" cy="658465"/>
            <a:chOff x="2411760" y="3789040"/>
            <a:chExt cx="4857350" cy="658465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52120" y="3789040"/>
              <a:ext cx="1616990" cy="658465"/>
            </a:xfrm>
            <a:prstGeom prst="rect">
              <a:avLst/>
            </a:prstGeom>
            <a:noFill/>
          </p:spPr>
        </p:pic>
        <p:sp>
          <p:nvSpPr>
            <p:cNvPr id="31" name="TextBox 30"/>
            <p:cNvSpPr txBox="1"/>
            <p:nvPr/>
          </p:nvSpPr>
          <p:spPr>
            <a:xfrm>
              <a:off x="2411760" y="3933056"/>
              <a:ext cx="2880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</a:rPr>
                <a:t>Excess of wheat flour 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4" y="3299128"/>
            <a:ext cx="1946128" cy="22811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872" y="2177478"/>
            <a:ext cx="1620592" cy="18995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4176022"/>
            <a:ext cx="2217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Wheat Flour</a:t>
            </a:r>
            <a:endParaRPr lang="en-SG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   17/5 kg</a:t>
            </a:r>
            <a:endParaRPr lang="en-SG" sz="2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44308" y="2885429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Corn Flour</a:t>
            </a:r>
            <a:endParaRPr lang="en-SG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  7/8 kg</a:t>
            </a:r>
            <a:endParaRPr lang="en-SG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7224" y="1000108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Expressing the above rational numbers in terms of equivalent fractions with common denominator 40, we get,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214414" y="2143116"/>
            <a:ext cx="4630642" cy="781052"/>
            <a:chOff x="1214414" y="2143116"/>
            <a:chExt cx="4630642" cy="781052"/>
          </a:xfrm>
        </p:grpSpPr>
        <p:pic>
          <p:nvPicPr>
            <p:cNvPr id="286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3438" y="2143116"/>
              <a:ext cx="1201618" cy="781052"/>
            </a:xfrm>
            <a:prstGeom prst="rect">
              <a:avLst/>
            </a:prstGeom>
            <a:noFill/>
          </p:spPr>
        </p:pic>
        <p:sp>
          <p:nvSpPr>
            <p:cNvPr id="11" name="Rectangle 10"/>
            <p:cNvSpPr/>
            <p:nvPr/>
          </p:nvSpPr>
          <p:spPr>
            <a:xfrm>
              <a:off x="1214414" y="2357430"/>
              <a:ext cx="34642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Gautami" pitchFamily="34" charset="0"/>
                </a:rPr>
                <a:t> Excess of wheat flour    =  </a:t>
              </a:r>
              <a:endParaRPr lang="te-IN" sz="2400" dirty="0">
                <a:solidFill>
                  <a:srgbClr val="002060"/>
                </a:solidFill>
              </a:endParaRPr>
            </a:p>
          </p:txBody>
        </p:sp>
      </p:grp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3214686"/>
            <a:ext cx="1857375" cy="752475"/>
          </a:xfrm>
          <a:prstGeom prst="rect">
            <a:avLst/>
          </a:prstGeom>
          <a:noFill/>
        </p:spPr>
      </p:pic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pic>
        <p:nvPicPr>
          <p:cNvPr id="28683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8458" y="4357694"/>
            <a:ext cx="1085850" cy="742950"/>
          </a:xfrm>
          <a:prstGeom prst="rect">
            <a:avLst/>
          </a:prstGeom>
          <a:noFill/>
        </p:spPr>
      </p:pic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grpSp>
        <p:nvGrpSpPr>
          <p:cNvPr id="22" name="Group 21"/>
          <p:cNvGrpSpPr/>
          <p:nvPr/>
        </p:nvGrpSpPr>
        <p:grpSpPr>
          <a:xfrm>
            <a:off x="2379295" y="5500702"/>
            <a:ext cx="5154233" cy="814388"/>
            <a:chOff x="2379295" y="5500702"/>
            <a:chExt cx="5154233" cy="814388"/>
          </a:xfrm>
        </p:grpSpPr>
        <p:sp>
          <p:nvSpPr>
            <p:cNvPr id="19" name="Rectangle 18"/>
            <p:cNvSpPr/>
            <p:nvPr/>
          </p:nvSpPr>
          <p:spPr>
            <a:xfrm>
              <a:off x="2379295" y="5500702"/>
              <a:ext cx="5154233" cy="5866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Gautami" pitchFamily="34" charset="0"/>
                </a:rPr>
                <a:t>Sita has               Kg more of wheat flour</a:t>
              </a:r>
              <a:endParaRPr lang="en-U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8685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14744" y="5572140"/>
              <a:ext cx="504825" cy="742950"/>
            </a:xfrm>
            <a:prstGeom prst="rect">
              <a:avLst/>
            </a:prstGeom>
            <a:noFill/>
          </p:spPr>
        </p:pic>
      </p:grp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403648" y="188640"/>
            <a:ext cx="640871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Subtraction of rational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36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umbers</a:t>
            </a:r>
            <a:endParaRPr kumimoji="0" lang="en-US" sz="3600" b="0" i="0" strike="noStrike" cap="none" normalizeH="0" baseline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924168"/>
            <a:ext cx="2198106" cy="257653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369032" y="3889055"/>
            <a:ext cx="2217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Wheat Flour</a:t>
            </a:r>
            <a:endParaRPr lang="en-SG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   101 / 40 kg 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in excess</a:t>
            </a:r>
            <a:endParaRPr lang="en-SG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891250"/>
              </p:ext>
            </p:extLst>
          </p:nvPr>
        </p:nvGraphicFramePr>
        <p:xfrm>
          <a:off x="611560" y="1291369"/>
          <a:ext cx="8120380" cy="456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9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527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400" dirty="0">
                          <a:hlinkClick r:id="rId3"/>
                        </a:rPr>
                        <a:t>https://pixabay.com/vectors/car-battery-power-voltage-volts-306041/</a:t>
                      </a:r>
                      <a:endParaRPr lang="en-SG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400" dirty="0"/>
                        <a:t>https://pixabay.com/vectors/bee-fun-funny-cute-smile-2519769/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https://pixabay.com/vectors/plus-button-add-green-zoom-in-24834/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400" dirty="0"/>
                        <a:t>https://pixabay.com/vectors/zero-number-rounded-rectangle-blue-38417/</a:t>
                      </a:r>
                    </a:p>
                    <a:p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https://pixabay.com/vectors/teacher-silhouette-black-isolated-309533/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https://pixabay.com/vectors/presentation-marketing-sales-4824402/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>
                          <a:solidFill>
                            <a:schemeClr val="tx1"/>
                          </a:solidFill>
                        </a:rPr>
                        <a:t>13,14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https://pixabay.com/vectors/bag-sack-brown-closed-full-rope-306845/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49" y="2039727"/>
            <a:ext cx="432048" cy="4742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039727"/>
            <a:ext cx="379957" cy="3799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23581" y="2703910"/>
            <a:ext cx="288032" cy="5760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85" y="3507683"/>
            <a:ext cx="216024" cy="3086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694" y="4055294"/>
            <a:ext cx="325211" cy="3798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673" y="4763829"/>
            <a:ext cx="484086" cy="3600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26" y="5301208"/>
            <a:ext cx="391652" cy="45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1038</Words>
  <Application>Microsoft Office PowerPoint</Application>
  <PresentationFormat>On-screen Show (4:3)</PresentationFormat>
  <Paragraphs>195</Paragraphs>
  <Slides>15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 Math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280</cp:revision>
  <dcterms:created xsi:type="dcterms:W3CDTF">2018-12-16T04:20:25Z</dcterms:created>
  <dcterms:modified xsi:type="dcterms:W3CDTF">2021-03-07T07:23:07Z</dcterms:modified>
</cp:coreProperties>
</file>