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7"/>
  </p:notesMasterIdLst>
  <p:sldIdLst>
    <p:sldId id="256" r:id="rId2"/>
    <p:sldId id="268" r:id="rId3"/>
    <p:sldId id="269" r:id="rId4"/>
    <p:sldId id="267" r:id="rId5"/>
    <p:sldId id="258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DB9C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85172" autoAdjust="0"/>
  </p:normalViewPr>
  <p:slideViewPr>
    <p:cSldViewPr>
      <p:cViewPr varScale="1">
        <p:scale>
          <a:sx n="57" d="100"/>
          <a:sy n="57" d="100"/>
        </p:scale>
        <p:origin x="1540" y="3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53" d="100"/>
          <a:sy n="53" d="100"/>
        </p:scale>
        <p:origin x="-2868" y="-90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2D398F4-68C7-45DD-917F-850F0F97DF8C}" type="datetimeFigureOut">
              <a:rPr lang="en-IN" smtClean="0"/>
              <a:pPr/>
              <a:t>07-03-2021</a:t>
            </a:fld>
            <a:endParaRPr lang="en-I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54D701E-2B11-4C64-8620-9E97557E8B0E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22372371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Notes for Teacher</a:t>
            </a:r>
            <a: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–N/A</a:t>
            </a:r>
          </a:p>
          <a:p>
            <a:endParaRPr lang="en-US" sz="1200" b="0" i="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Suggestions: </a:t>
            </a:r>
            <a: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N/A</a:t>
            </a:r>
            <a:b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</a:br>
            <a:endParaRPr lang="en-US" sz="1200" b="0" i="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Source of Multimedia</a:t>
            </a:r>
            <a:r>
              <a:rPr lang="en-US" sz="1200" b="1" i="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Objects (Image</a:t>
            </a:r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/audio/ Video/Animation) used in this slide - </a:t>
            </a:r>
            <a: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N/A</a:t>
            </a:r>
          </a:p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4D701E-2B11-4C64-8620-9E97557E8B0E}" type="slidenum">
              <a:rPr lang="en-IN" smtClean="0"/>
              <a:pPr/>
              <a:t>1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7232443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Notes for Teacher</a:t>
            </a:r>
            <a: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–N/A</a:t>
            </a:r>
          </a:p>
          <a:p>
            <a:endParaRPr lang="en-US" sz="1200" b="0" i="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Suggestions: </a:t>
            </a:r>
            <a: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N/A</a:t>
            </a:r>
            <a:b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</a:br>
            <a:endParaRPr lang="en-US" sz="1200" b="0" i="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Source of Multimedia</a:t>
            </a:r>
            <a:r>
              <a:rPr lang="en-US" sz="1200" b="1" i="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Objects (Image</a:t>
            </a:r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/audio/ Video/Animation) used in this slide - </a:t>
            </a:r>
            <a: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N/A</a:t>
            </a:r>
          </a:p>
          <a:p>
            <a:endParaRPr lang="en-IN" dirty="0"/>
          </a:p>
          <a:p>
            <a:r>
              <a:rPr lang="en-IN" dirty="0"/>
              <a:t>https://pixabay.com/vectors/book-reading-blue-smile-read-1524010/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4D701E-2B11-4C64-8620-9E97557E8B0E}" type="slidenum">
              <a:rPr lang="en-IN" smtClean="0"/>
              <a:pPr/>
              <a:t>2</a:t>
            </a:fld>
            <a:endParaRPr lang="en-IN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Notes for Teacher</a:t>
            </a:r>
            <a: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–N/A</a:t>
            </a:r>
          </a:p>
          <a:p>
            <a:endParaRPr lang="en-US" sz="1200" b="0" i="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Suggestions: </a:t>
            </a:r>
            <a: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N/A</a:t>
            </a:r>
            <a:b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</a:br>
            <a:endParaRPr lang="en-US" sz="1200" b="0" i="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Source of Multimedia</a:t>
            </a:r>
            <a:r>
              <a:rPr lang="en-US" sz="1200" b="1" i="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Objects (Image</a:t>
            </a:r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/audio/ Video/Animation) used in this slide - </a:t>
            </a:r>
            <a: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N/A</a:t>
            </a:r>
          </a:p>
          <a:p>
            <a:endParaRPr lang="en-IN" dirty="0"/>
          </a:p>
          <a:p>
            <a:r>
              <a:rPr lang="en-IN" dirty="0"/>
              <a:t>https://pixabay.com/illustrations/book-character-glasses-show-1773756/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54D701E-2B11-4C64-8620-9E97557E8B0E}" type="slidenum">
              <a:rPr lang="en-IN" smtClean="0"/>
              <a:pPr/>
              <a:t>3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73515251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Notes for Teacher</a:t>
            </a:r>
            <a: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–N/A</a:t>
            </a:r>
          </a:p>
          <a:p>
            <a:endParaRPr lang="en-US" sz="1200" b="0" i="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Suggestions: </a:t>
            </a:r>
            <a: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N/A</a:t>
            </a:r>
            <a:b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</a:br>
            <a:endParaRPr lang="en-US" sz="1200" b="0" i="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Source of Multimedia</a:t>
            </a:r>
            <a:r>
              <a:rPr lang="en-US" sz="1200" b="1" i="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Objects (Image</a:t>
            </a:r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/audio/ Video/Animation) used in this slide - </a:t>
            </a:r>
            <a: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N/A</a:t>
            </a:r>
          </a:p>
          <a:p>
            <a:endParaRPr lang="en-IN" dirty="0"/>
          </a:p>
          <a:p>
            <a:r>
              <a:rPr lang="en-IN" dirty="0"/>
              <a:t>https://pixabay.com/vectors/truck-toy-vehicle-cartoon-pickup-33608/</a:t>
            </a:r>
          </a:p>
          <a:p>
            <a:r>
              <a:rPr lang="en-IN" dirty="0"/>
              <a:t>https://pixabay.com/vectors/boy-kid-child-playing-happy-158152/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4D701E-2B11-4C64-8620-9E97557E8B0E}" type="slidenum">
              <a:rPr lang="en-IN" smtClean="0"/>
              <a:pPr/>
              <a:t>4</a:t>
            </a:fld>
            <a:endParaRPr lang="en-IN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>
            <a:lvl1pPr>
              <a:defRPr sz="5400"/>
            </a:lvl1pPr>
          </a:lstStyle>
          <a:p>
            <a:r>
              <a:rPr lang="en-US" dirty="0"/>
              <a:t>Asset Title (Size 54)</a:t>
            </a:r>
            <a:endParaRPr lang="en-IN" dirty="0"/>
          </a:p>
        </p:txBody>
      </p:sp>
      <p:grpSp>
        <p:nvGrpSpPr>
          <p:cNvPr id="7" name="Group 14"/>
          <p:cNvGrpSpPr>
            <a:grpSpLocks/>
          </p:cNvGrpSpPr>
          <p:nvPr userDrawn="1"/>
        </p:nvGrpSpPr>
        <p:grpSpPr bwMode="auto">
          <a:xfrm>
            <a:off x="0" y="0"/>
            <a:ext cx="873125" cy="852488"/>
            <a:chOff x="0" y="0"/>
            <a:chExt cx="872351" cy="852108"/>
          </a:xfrm>
        </p:grpSpPr>
        <p:sp>
          <p:nvSpPr>
            <p:cNvPr id="8" name="Round Diagonal Corner Rectangle 7"/>
            <p:cNvSpPr/>
            <p:nvPr/>
          </p:nvSpPr>
          <p:spPr>
            <a:xfrm>
              <a:off x="71855" y="79223"/>
              <a:ext cx="228600" cy="228600"/>
            </a:xfrm>
            <a:prstGeom prst="round2DiagRect">
              <a:avLst/>
            </a:prstGeom>
            <a:solidFill>
              <a:srgbClr val="00B0F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b="1" dirty="0">
                  <a:solidFill>
                    <a:schemeClr val="bg1"/>
                  </a:solidFill>
                  <a:cs typeface="Calibri"/>
                </a:rPr>
                <a:t>I</a:t>
              </a:r>
            </a:p>
          </p:txBody>
        </p:sp>
        <p:sp>
          <p:nvSpPr>
            <p:cNvPr id="9" name="Round Diagonal Corner Rectangle 8"/>
            <p:cNvSpPr/>
            <p:nvPr/>
          </p:nvSpPr>
          <p:spPr>
            <a:xfrm>
              <a:off x="376655" y="79223"/>
              <a:ext cx="228600" cy="228600"/>
            </a:xfrm>
            <a:prstGeom prst="round2DiagRect">
              <a:avLst/>
            </a:prstGeom>
            <a:solidFill>
              <a:srgbClr val="FB3B69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b="1" dirty="0">
                  <a:solidFill>
                    <a:schemeClr val="bg1"/>
                  </a:solidFill>
                  <a:cs typeface="Calibri"/>
                </a:rPr>
                <a:t>I</a:t>
              </a:r>
            </a:p>
          </p:txBody>
        </p:sp>
        <p:sp>
          <p:nvSpPr>
            <p:cNvPr id="10" name="Round Diagonal Corner Rectangle 9"/>
            <p:cNvSpPr/>
            <p:nvPr/>
          </p:nvSpPr>
          <p:spPr>
            <a:xfrm>
              <a:off x="65362" y="392172"/>
              <a:ext cx="228600" cy="228600"/>
            </a:xfrm>
            <a:prstGeom prst="round2DiagRect">
              <a:avLst/>
            </a:prstGeom>
            <a:solidFill>
              <a:schemeClr val="accent4">
                <a:lumMod val="50000"/>
              </a:schemeClr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b="1" dirty="0">
                  <a:solidFill>
                    <a:schemeClr val="bg1"/>
                  </a:solidFill>
                  <a:cs typeface="Calibri"/>
                </a:rPr>
                <a:t>E</a:t>
              </a:r>
            </a:p>
          </p:txBody>
        </p:sp>
        <p:sp>
          <p:nvSpPr>
            <p:cNvPr id="11" name="Round Diagonal Corner Rectangle 10"/>
            <p:cNvSpPr/>
            <p:nvPr/>
          </p:nvSpPr>
          <p:spPr>
            <a:xfrm>
              <a:off x="370162" y="392172"/>
              <a:ext cx="228600" cy="228600"/>
            </a:xfrm>
            <a:prstGeom prst="round2DiagRect">
              <a:avLst/>
            </a:prstGeom>
            <a:solidFill>
              <a:srgbClr val="0080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b="1" dirty="0">
                  <a:solidFill>
                    <a:schemeClr val="bg1"/>
                  </a:solidFill>
                  <a:cs typeface="Calibri"/>
                </a:rPr>
                <a:t>P</a:t>
              </a:r>
            </a:p>
          </p:txBody>
        </p:sp>
        <p:cxnSp>
          <p:nvCxnSpPr>
            <p:cNvPr id="12" name="Straight Connector 11"/>
            <p:cNvCxnSpPr/>
            <p:nvPr/>
          </p:nvCxnSpPr>
          <p:spPr>
            <a:xfrm>
              <a:off x="682020" y="0"/>
              <a:ext cx="0" cy="814025"/>
            </a:xfrm>
            <a:prstGeom prst="line">
              <a:avLst/>
            </a:prstGeom>
            <a:ln w="12700">
              <a:solidFill>
                <a:srgbClr val="FE6E2E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/>
            <p:cNvCxnSpPr/>
            <p:nvPr/>
          </p:nvCxnSpPr>
          <p:spPr>
            <a:xfrm>
              <a:off x="0" y="651981"/>
              <a:ext cx="828291" cy="0"/>
            </a:xfrm>
            <a:prstGeom prst="line">
              <a:avLst/>
            </a:prstGeom>
            <a:ln w="12700">
              <a:solidFill>
                <a:srgbClr val="FE6E2E"/>
              </a:solidFill>
            </a:ln>
            <a:effectLst>
              <a:innerShdw blurRad="63500" dist="50800" dir="5400000">
                <a:prstClr val="black">
                  <a:alpha val="50000"/>
                </a:prstClr>
              </a:inn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/>
            <p:cNvCxnSpPr/>
            <p:nvPr/>
          </p:nvCxnSpPr>
          <p:spPr>
            <a:xfrm>
              <a:off x="748636" y="218977"/>
              <a:ext cx="0" cy="633131"/>
            </a:xfrm>
            <a:prstGeom prst="line">
              <a:avLst/>
            </a:prstGeom>
            <a:ln w="12700">
              <a:solidFill>
                <a:srgbClr val="FE6E2E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/>
            <p:cNvCxnSpPr/>
            <p:nvPr/>
          </p:nvCxnSpPr>
          <p:spPr>
            <a:xfrm>
              <a:off x="196227" y="712914"/>
              <a:ext cx="676124" cy="0"/>
            </a:xfrm>
            <a:prstGeom prst="line">
              <a:avLst/>
            </a:prstGeom>
            <a:ln w="12700">
              <a:solidFill>
                <a:srgbClr val="FE6E2E"/>
              </a:solidFill>
            </a:ln>
            <a:effectLst>
              <a:innerShdw blurRad="63500" dist="50800" dir="5400000">
                <a:prstClr val="black">
                  <a:alpha val="50000"/>
                </a:prstClr>
              </a:inn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7" name="Rectangle 16"/>
          <p:cNvSpPr/>
          <p:nvPr userDrawn="1"/>
        </p:nvSpPr>
        <p:spPr>
          <a:xfrm>
            <a:off x="5726764" y="6509319"/>
            <a:ext cx="3350443" cy="41260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400" b="1" dirty="0">
                <a:solidFill>
                  <a:srgbClr val="08482B"/>
                </a:solidFill>
              </a:rPr>
              <a:t>Integral Education</a:t>
            </a:r>
            <a:r>
              <a:rPr lang="en-US" sz="1400" dirty="0">
                <a:solidFill>
                  <a:srgbClr val="08482B"/>
                </a:solidFill>
              </a:rPr>
              <a:t> </a:t>
            </a:r>
            <a:r>
              <a:rPr lang="en-US" sz="1400" b="1" dirty="0">
                <a:solidFill>
                  <a:srgbClr val="002060"/>
                </a:solidFill>
              </a:rPr>
              <a:t>FOR  </a:t>
            </a:r>
            <a:r>
              <a:rPr lang="en-US" sz="1400" b="1" dirty="0">
                <a:solidFill>
                  <a:srgbClr val="C00000"/>
                </a:solidFill>
              </a:rPr>
              <a:t>ALL, </a:t>
            </a:r>
            <a:r>
              <a:rPr lang="en-US" sz="1400" b="1" dirty="0">
                <a:solidFill>
                  <a:srgbClr val="002060"/>
                </a:solidFill>
              </a:rPr>
              <a:t>BY</a:t>
            </a:r>
            <a:r>
              <a:rPr lang="en-US" sz="1400" b="1" dirty="0">
                <a:solidFill>
                  <a:srgbClr val="C00000"/>
                </a:solidFill>
              </a:rPr>
              <a:t> ALL</a:t>
            </a:r>
          </a:p>
        </p:txBody>
      </p:sp>
      <p:pic>
        <p:nvPicPr>
          <p:cNvPr id="18" name="Picture 1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62807" y="5543490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126286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 sz="3600" baseline="0"/>
            </a:lvl1pPr>
          </a:lstStyle>
          <a:p>
            <a:r>
              <a:rPr lang="en-US" dirty="0"/>
              <a:t>Slide Title (Size 36)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lvl1pPr>
            <a:lvl2pPr>
              <a:defRPr/>
            </a:lvl2pPr>
            <a:lvl3pPr>
              <a:defRPr/>
            </a:lvl3pPr>
          </a:lstStyle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n-US" dirty="0"/>
              <a:t>Sub Title (Size 32) Second level (Size 28) Third level (Size 24)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lang="en-US" dirty="0"/>
          </a:p>
          <a:p>
            <a:pPr lvl="0"/>
            <a:endParaRPr lang="en-US" dirty="0"/>
          </a:p>
          <a:p>
            <a:pPr lvl="1"/>
            <a:r>
              <a:rPr lang="en-US" dirty="0"/>
              <a:t>Second level (Size 28)</a:t>
            </a:r>
          </a:p>
          <a:p>
            <a:pPr lvl="2"/>
            <a:r>
              <a:rPr lang="en-US" dirty="0"/>
              <a:t>Third level (Size 24)</a:t>
            </a:r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29600" y="5943600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93143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hyperlink" Target="http://www.srisathyasaividyavahini.org/" TargetMode="External"/><Relationship Id="rId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31090" y="52321"/>
            <a:ext cx="967390" cy="938279"/>
          </a:xfrm>
          <a:prstGeom prst="rect">
            <a:avLst/>
          </a:prstGeom>
        </p:spPr>
      </p:pic>
      <p:sp>
        <p:nvSpPr>
          <p:cNvPr id="3" name="Rectangle 2">
            <a:hlinkClick r:id="rId5"/>
          </p:cNvPr>
          <p:cNvSpPr/>
          <p:nvPr userDrawn="1"/>
        </p:nvSpPr>
        <p:spPr>
          <a:xfrm>
            <a:off x="-304800" y="6488113"/>
            <a:ext cx="2762250" cy="37782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100" b="1" dirty="0">
                <a:solidFill>
                  <a:srgbClr val="0000CC"/>
                </a:solidFill>
                <a:latin typeface="Calibri" pitchFamily="34" charset="0"/>
                <a:cs typeface="Calibri" pitchFamily="34" charset="0"/>
              </a:rPr>
              <a:t>©www.srisathyasaividyavahini.org</a:t>
            </a:r>
          </a:p>
        </p:txBody>
      </p:sp>
    </p:spTree>
    <p:extLst>
      <p:ext uri="{BB962C8B-B14F-4D97-AF65-F5344CB8AC3E}">
        <p14:creationId xmlns:p14="http://schemas.microsoft.com/office/powerpoint/2010/main" val="33519793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10.png"/><Relationship Id="rId7" Type="http://schemas.openxmlformats.org/officeDocument/2006/relationships/image" Target="../media/image1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828800" y="1752600"/>
            <a:ext cx="5832648" cy="2585323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 prst="angle"/>
            </a:sp3d>
          </a:bodyPr>
          <a:lstStyle/>
          <a:p>
            <a:pPr algn="ctr"/>
            <a:r>
              <a:rPr lang="en-US" sz="5400" b="1" dirty="0">
                <a:solidFill>
                  <a:schemeClr val="tx2">
                    <a:lumMod val="50000"/>
                  </a:schemeClr>
                </a:solidFill>
                <a:latin typeface="Calibri" pitchFamily="34" charset="0"/>
                <a:cs typeface="Calibri" pitchFamily="34" charset="0"/>
              </a:rPr>
              <a:t>Multiplication </a:t>
            </a:r>
          </a:p>
          <a:p>
            <a:pPr algn="ctr"/>
            <a:r>
              <a:rPr lang="en-US" sz="5400" b="1" dirty="0">
                <a:solidFill>
                  <a:schemeClr val="tx2">
                    <a:lumMod val="50000"/>
                  </a:schemeClr>
                </a:solidFill>
                <a:latin typeface="Calibri" pitchFamily="34" charset="0"/>
                <a:cs typeface="Calibri" pitchFamily="34" charset="0"/>
              </a:rPr>
              <a:t>of </a:t>
            </a:r>
          </a:p>
          <a:p>
            <a:r>
              <a:rPr lang="en-US" sz="5400" b="1" dirty="0">
                <a:solidFill>
                  <a:schemeClr val="tx2">
                    <a:lumMod val="50000"/>
                  </a:schemeClr>
                </a:solidFill>
                <a:latin typeface="Calibri" pitchFamily="34" charset="0"/>
                <a:cs typeface="Calibri" pitchFamily="34" charset="0"/>
              </a:rPr>
              <a:t> Rational Numbers</a:t>
            </a:r>
            <a:endParaRPr lang="en-IN" sz="5400" b="1" dirty="0">
              <a:solidFill>
                <a:schemeClr val="tx2">
                  <a:lumMod val="50000"/>
                </a:schemeClr>
              </a:solidFill>
              <a:latin typeface="Calibri" pitchFamily="34" charset="0"/>
              <a:cs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5073138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899592" y="908720"/>
            <a:ext cx="7272808" cy="18002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en-US" sz="2800" b="1" dirty="0">
                <a:solidFill>
                  <a:srgbClr val="C00000"/>
                </a:solidFill>
                <a:latin typeface="Calibri" pitchFamily="34" charset="0"/>
                <a:ea typeface="Calibri" pitchFamily="34" charset="0"/>
                <a:cs typeface="Gautami" pitchFamily="34" charset="0"/>
              </a:rPr>
              <a:t>Introduction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2800" dirty="0">
                <a:latin typeface="Calibri" pitchFamily="34" charset="0"/>
                <a:ea typeface="Calibri" pitchFamily="34" charset="0"/>
                <a:cs typeface="Gautami" pitchFamily="34" charset="0"/>
              </a:rPr>
              <a:t>Multiplication of rational numbers is similar to    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2800" dirty="0">
                <a:latin typeface="Calibri" pitchFamily="34" charset="0"/>
                <a:ea typeface="Calibri" pitchFamily="34" charset="0"/>
                <a:cs typeface="Gautami" pitchFamily="34" charset="0"/>
              </a:rPr>
              <a:t>multiplication of fractions</a:t>
            </a:r>
            <a:endParaRPr lang="en-US" sz="2800" dirty="0">
              <a:latin typeface="Arial" pitchFamily="34" charset="0"/>
              <a:ea typeface="Calibri" pitchFamily="34" charset="0"/>
              <a:cs typeface="Arial" pitchFamily="34" charset="0"/>
            </a:endParaRPr>
          </a:p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endParaRPr lang="en-US" sz="2800" dirty="0">
              <a:solidFill>
                <a:srgbClr val="C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031" name="Rectangle 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te-IN"/>
          </a:p>
        </p:txBody>
      </p:sp>
      <p:sp>
        <p:nvSpPr>
          <p:cNvPr id="1033" name="Rectangle 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te-IN"/>
          </a:p>
        </p:txBody>
      </p:sp>
      <p:sp>
        <p:nvSpPr>
          <p:cNvPr id="1036" name="Rectangle 12"/>
          <p:cNvSpPr>
            <a:spLocks noChangeArrowheads="1"/>
          </p:cNvSpPr>
          <p:nvPr/>
        </p:nvSpPr>
        <p:spPr bwMode="auto">
          <a:xfrm>
            <a:off x="0" y="104775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1097363" y="3861048"/>
            <a:ext cx="1458413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en-US" sz="2400" b="1" dirty="0">
                <a:solidFill>
                  <a:srgbClr val="002060"/>
                </a:solidFill>
                <a:latin typeface="Calibri" pitchFamily="34" charset="0"/>
                <a:ea typeface="Calibri" pitchFamily="34" charset="0"/>
                <a:cs typeface="Gautami" pitchFamily="34" charset="0"/>
              </a:rPr>
              <a:t>Definition</a:t>
            </a: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endParaRPr lang="en-US" sz="2400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038" name="Rectangle 1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te-IN"/>
          </a:p>
        </p:txBody>
      </p:sp>
      <p:sp>
        <p:nvSpPr>
          <p:cNvPr id="1039" name="Rectangle 15"/>
          <p:cNvSpPr>
            <a:spLocks noChangeArrowheads="1"/>
          </p:cNvSpPr>
          <p:nvPr/>
        </p:nvSpPr>
        <p:spPr bwMode="auto">
          <a:xfrm>
            <a:off x="0" y="113347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041" name="Rectangle 17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te-IN"/>
          </a:p>
        </p:txBody>
      </p:sp>
      <p:grpSp>
        <p:nvGrpSpPr>
          <p:cNvPr id="31" name="Group 30"/>
          <p:cNvGrpSpPr/>
          <p:nvPr/>
        </p:nvGrpSpPr>
        <p:grpSpPr>
          <a:xfrm>
            <a:off x="1285852" y="4500570"/>
            <a:ext cx="5602303" cy="676275"/>
            <a:chOff x="1285852" y="4357694"/>
            <a:chExt cx="5602303" cy="676275"/>
          </a:xfrm>
        </p:grpSpPr>
        <p:sp>
          <p:nvSpPr>
            <p:cNvPr id="21" name="Rectangle 20"/>
            <p:cNvSpPr/>
            <p:nvPr/>
          </p:nvSpPr>
          <p:spPr>
            <a:xfrm>
              <a:off x="1285852" y="4429132"/>
              <a:ext cx="5602303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sz="2400" dirty="0">
                  <a:latin typeface="Calibri" pitchFamily="34" charset="0"/>
                  <a:ea typeface="Calibri" pitchFamily="34" charset="0"/>
                  <a:cs typeface="Gautami" pitchFamily="34" charset="0"/>
                </a:rPr>
                <a:t>If      and       are two rational numbers then </a:t>
              </a:r>
              <a:endParaRPr lang="en-US" sz="2400" dirty="0">
                <a:latin typeface="Arial" pitchFamily="34" charset="0"/>
                <a:cs typeface="Arial" pitchFamily="34" charset="0"/>
              </a:endParaRPr>
            </a:p>
          </p:txBody>
        </p:sp>
        <p:pic>
          <p:nvPicPr>
            <p:cNvPr id="1037" name="Picture 13"/>
            <p:cNvPicPr>
              <a:picLocks noChangeAspect="1" noChangeArrowheads="1"/>
            </p:cNvPicPr>
            <p:nvPr/>
          </p:nvPicPr>
          <p:blipFill>
            <a:blip r:embed="rId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1643042" y="4357694"/>
              <a:ext cx="171450" cy="676275"/>
            </a:xfrm>
            <a:prstGeom prst="rect">
              <a:avLst/>
            </a:prstGeom>
            <a:noFill/>
          </p:spPr>
        </p:pic>
        <p:pic>
          <p:nvPicPr>
            <p:cNvPr id="1040" name="Picture 16"/>
            <p:cNvPicPr>
              <a:picLocks noChangeAspect="1" noChangeArrowheads="1"/>
            </p:cNvPicPr>
            <p:nvPr/>
          </p:nvPicPr>
          <p:blipFill>
            <a:blip r:embed="rId4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2571736" y="4357694"/>
              <a:ext cx="171450" cy="676275"/>
            </a:xfrm>
            <a:prstGeom prst="rect">
              <a:avLst/>
            </a:prstGeom>
            <a:noFill/>
          </p:spPr>
        </p:pic>
      </p:grpSp>
      <p:sp>
        <p:nvSpPr>
          <p:cNvPr id="1042" name="Rectangle 18"/>
          <p:cNvSpPr>
            <a:spLocks noChangeArrowheads="1"/>
          </p:cNvSpPr>
          <p:nvPr/>
        </p:nvSpPr>
        <p:spPr bwMode="auto">
          <a:xfrm>
            <a:off x="0" y="113347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044" name="Rectangle 20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te-IN"/>
          </a:p>
        </p:txBody>
      </p:sp>
      <p:pic>
        <p:nvPicPr>
          <p:cNvPr id="1043" name="Picture 19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000496" y="5357826"/>
            <a:ext cx="1466850" cy="676275"/>
          </a:xfrm>
          <a:prstGeom prst="rect">
            <a:avLst/>
          </a:prstGeom>
          <a:noFill/>
        </p:spPr>
      </p:pic>
      <p:sp>
        <p:nvSpPr>
          <p:cNvPr id="1045" name="Rectangle 21"/>
          <p:cNvSpPr>
            <a:spLocks noChangeArrowheads="1"/>
          </p:cNvSpPr>
          <p:nvPr/>
        </p:nvSpPr>
        <p:spPr bwMode="auto">
          <a:xfrm>
            <a:off x="0" y="113347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25" name="Group 24"/>
          <p:cNvGrpSpPr/>
          <p:nvPr/>
        </p:nvGrpSpPr>
        <p:grpSpPr>
          <a:xfrm>
            <a:off x="899592" y="116632"/>
            <a:ext cx="7128792" cy="692696"/>
            <a:chOff x="-2340768" y="2342882"/>
            <a:chExt cx="7128792" cy="788162"/>
          </a:xfrm>
        </p:grpSpPr>
        <p:sp>
          <p:nvSpPr>
            <p:cNvPr id="23" name="Snip Diagonal Corner Rectangle 22"/>
            <p:cNvSpPr/>
            <p:nvPr/>
          </p:nvSpPr>
          <p:spPr>
            <a:xfrm>
              <a:off x="-2196752" y="2348879"/>
              <a:ext cx="6912768" cy="782165"/>
            </a:xfrm>
            <a:prstGeom prst="snip2DiagRect">
              <a:avLst/>
            </a:prstGeom>
            <a:solidFill>
              <a:schemeClr val="accent5">
                <a:lumMod val="50000"/>
              </a:schemeClr>
            </a:solidFill>
          </p:spPr>
          <p:style>
            <a:lnRef idx="3">
              <a:schemeClr val="lt1"/>
            </a:lnRef>
            <a:fillRef idx="1">
              <a:schemeClr val="accent5"/>
            </a:fillRef>
            <a:effectRef idx="1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 sz="3600">
                <a:latin typeface="Calibri" pitchFamily="34" charset="0"/>
                <a:cs typeface="Calibri" pitchFamily="34" charset="0"/>
              </a:endParaRPr>
            </a:p>
          </p:txBody>
        </p:sp>
        <p:sp>
          <p:nvSpPr>
            <p:cNvPr id="24" name="Rectangle 1"/>
            <p:cNvSpPr>
              <a:spLocks noChangeArrowheads="1"/>
            </p:cNvSpPr>
            <p:nvPr/>
          </p:nvSpPr>
          <p:spPr bwMode="auto">
            <a:xfrm>
              <a:off x="-2340768" y="2342882"/>
              <a:ext cx="7128792" cy="73033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3600" b="1" i="0" strike="noStrike" cap="none" normalizeH="0" baseline="0" dirty="0">
                  <a:ln>
                    <a:noFill/>
                  </a:ln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alibri" pitchFamily="34" charset="0"/>
                  <a:ea typeface="Calibri" pitchFamily="34" charset="0"/>
                  <a:cs typeface="Calibri" pitchFamily="34" charset="0"/>
                </a:rPr>
                <a:t> Multiplication of Rational Numbers</a:t>
              </a:r>
              <a:endParaRPr kumimoji="0" lang="en-US" sz="3600" b="0" i="0" strike="noStrike" cap="none" normalizeH="0" baseline="0" dirty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endParaRPr>
            </a:p>
          </p:txBody>
        </p:sp>
      </p:grpSp>
      <p:sp>
        <p:nvSpPr>
          <p:cNvPr id="7170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IN"/>
          </a:p>
        </p:txBody>
      </p:sp>
      <p:grpSp>
        <p:nvGrpSpPr>
          <p:cNvPr id="26" name="Group 25"/>
          <p:cNvGrpSpPr/>
          <p:nvPr/>
        </p:nvGrpSpPr>
        <p:grpSpPr>
          <a:xfrm>
            <a:off x="1115616" y="2492896"/>
            <a:ext cx="5150792" cy="1321699"/>
            <a:chOff x="1142976" y="2571744"/>
            <a:chExt cx="5150792" cy="1321699"/>
          </a:xfrm>
        </p:grpSpPr>
        <p:sp>
          <p:nvSpPr>
            <p:cNvPr id="19" name="Rectangle 18"/>
            <p:cNvSpPr/>
            <p:nvPr/>
          </p:nvSpPr>
          <p:spPr>
            <a:xfrm>
              <a:off x="1142976" y="2571744"/>
              <a:ext cx="4537011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2400" dirty="0">
                  <a:solidFill>
                    <a:srgbClr val="002060"/>
                  </a:solidFill>
                  <a:latin typeface="Calibri" pitchFamily="34" charset="0"/>
                  <a:cs typeface="Calibri" pitchFamily="34" charset="0"/>
                </a:rPr>
                <a:t>Product of two rational numbers  =</a:t>
              </a:r>
              <a:endParaRPr lang="te-IN" sz="2400" dirty="0">
                <a:solidFill>
                  <a:srgbClr val="002060"/>
                </a:solidFill>
                <a:latin typeface="Calibri" pitchFamily="34" charset="0"/>
              </a:endParaRPr>
            </a:p>
          </p:txBody>
        </p:sp>
        <p:pic>
          <p:nvPicPr>
            <p:cNvPr id="7169" name="Picture 1"/>
            <p:cNvPicPr>
              <a:picLocks noChangeAspect="1" noChangeArrowheads="1"/>
            </p:cNvPicPr>
            <p:nvPr/>
          </p:nvPicPr>
          <p:blipFill>
            <a:blip r:embed="rId6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2483768" y="3140968"/>
              <a:ext cx="3810000" cy="752475"/>
            </a:xfrm>
            <a:prstGeom prst="rect">
              <a:avLst/>
            </a:prstGeom>
            <a:noFill/>
          </p:spPr>
        </p:pic>
      </p:grpSp>
      <p:pic>
        <p:nvPicPr>
          <p:cNvPr id="2" name="Picture 1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72187" y="2279023"/>
            <a:ext cx="2336800" cy="229298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bg1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bg1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720"/>
                            </p:stCondLst>
                            <p:childTnLst>
                              <p:par>
                                <p:cTn id="11" presetID="27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3" dur="8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bg1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bg1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4" dur="8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5" dur="8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760"/>
                            </p:stCondLst>
                            <p:childTnLst>
                              <p:par>
                                <p:cTn id="1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3760"/>
                            </p:stCondLst>
                            <p:childTnLst>
                              <p:par>
                                <p:cTn id="21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3" dur="80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bg1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bg1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4" dur="80"/>
                                        <p:tgtEl>
                                          <p:spTgt spid="2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5" dur="80"/>
                                        <p:tgtEl>
                                          <p:spTgt spid="2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4200"/>
                            </p:stCondLst>
                            <p:childTnLst>
                              <p:par>
                                <p:cTn id="2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5200"/>
                            </p:stCondLst>
                            <p:childTnLst>
                              <p:par>
                                <p:cTn id="3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1000"/>
                                        <p:tgtEl>
                                          <p:spTgt spid="10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B33C0600-6BDD-46C2-A4C9-5BA5254B992C}"/>
              </a:ext>
            </a:extLst>
          </p:cNvPr>
          <p:cNvSpPr/>
          <p:nvPr/>
        </p:nvSpPr>
        <p:spPr>
          <a:xfrm>
            <a:off x="1259632" y="908720"/>
            <a:ext cx="1692258" cy="55874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n-US" sz="2800" b="1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Examples:</a:t>
            </a:r>
            <a:endParaRPr lang="en-IN" sz="2800" dirty="0">
              <a:solidFill>
                <a:schemeClr val="accent2">
                  <a:lumMod val="50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grpSp>
        <p:nvGrpSpPr>
          <p:cNvPr id="10" name="Group 9"/>
          <p:cNvGrpSpPr/>
          <p:nvPr/>
        </p:nvGrpSpPr>
        <p:grpSpPr>
          <a:xfrm>
            <a:off x="899592" y="20262"/>
            <a:ext cx="7128792" cy="687425"/>
            <a:chOff x="-2340768" y="2291056"/>
            <a:chExt cx="7128792" cy="782165"/>
          </a:xfrm>
        </p:grpSpPr>
        <p:sp>
          <p:nvSpPr>
            <p:cNvPr id="11" name="Snip Diagonal Corner Rectangle 10"/>
            <p:cNvSpPr/>
            <p:nvPr/>
          </p:nvSpPr>
          <p:spPr>
            <a:xfrm>
              <a:off x="-2185139" y="2291056"/>
              <a:ext cx="6912768" cy="782165"/>
            </a:xfrm>
            <a:prstGeom prst="snip2DiagRect">
              <a:avLst/>
            </a:prstGeom>
            <a:solidFill>
              <a:schemeClr val="accent5">
                <a:lumMod val="50000"/>
              </a:schemeClr>
            </a:solidFill>
          </p:spPr>
          <p:style>
            <a:lnRef idx="3">
              <a:schemeClr val="lt1"/>
            </a:lnRef>
            <a:fillRef idx="1">
              <a:schemeClr val="accent5"/>
            </a:fillRef>
            <a:effectRef idx="1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 sz="3600">
                <a:latin typeface="Calibri" pitchFamily="34" charset="0"/>
                <a:cs typeface="Calibri" pitchFamily="34" charset="0"/>
              </a:endParaRPr>
            </a:p>
          </p:txBody>
        </p:sp>
        <p:sp>
          <p:nvSpPr>
            <p:cNvPr id="12" name="Rectangle 1"/>
            <p:cNvSpPr>
              <a:spLocks noChangeArrowheads="1"/>
            </p:cNvSpPr>
            <p:nvPr/>
          </p:nvSpPr>
          <p:spPr bwMode="auto">
            <a:xfrm>
              <a:off x="-2340768" y="2342882"/>
              <a:ext cx="7128792" cy="73033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3600" b="1" i="0" strike="noStrike" cap="none" normalizeH="0" baseline="0" dirty="0">
                  <a:ln>
                    <a:noFill/>
                  </a:ln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alibri" pitchFamily="34" charset="0"/>
                  <a:ea typeface="Calibri" pitchFamily="34" charset="0"/>
                  <a:cs typeface="Calibri" pitchFamily="34" charset="0"/>
                </a:rPr>
                <a:t> Multiplication of Rational Numbers</a:t>
              </a:r>
              <a:endParaRPr kumimoji="0" lang="en-US" sz="3600" b="0" i="0" strike="noStrike" cap="none" normalizeH="0" baseline="0" dirty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endParaRPr>
            </a:p>
          </p:txBody>
        </p:sp>
      </p:grpSp>
      <p:sp>
        <p:nvSpPr>
          <p:cNvPr id="4098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IN"/>
          </a:p>
        </p:txBody>
      </p:sp>
      <p:sp>
        <p:nvSpPr>
          <p:cNvPr id="4100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IN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/>
              <p:cNvSpPr txBox="1"/>
              <p:nvPr/>
            </p:nvSpPr>
            <p:spPr>
              <a:xfrm>
                <a:off x="1398291" y="1556792"/>
                <a:ext cx="2873052" cy="71468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800" dirty="0">
                    <a:solidFill>
                      <a:srgbClr val="FF0000"/>
                    </a:solidFill>
                  </a:rPr>
                  <a:t>Multiply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80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800" b="0" i="1" dirty="0" smtClean="0">
                            <a:solidFill>
                              <a:srgbClr val="FF0000"/>
                            </a:solidFill>
                            <a:latin typeface="Cambria Math"/>
                          </a:rPr>
                          <m:t>2</m:t>
                        </m:r>
                      </m:num>
                      <m:den>
                        <m:r>
                          <a:rPr lang="en-US" sz="2800" b="0" i="1" dirty="0" smtClean="0">
                            <a:solidFill>
                              <a:srgbClr val="FF0000"/>
                            </a:solidFill>
                            <a:latin typeface="Cambria Math"/>
                          </a:rPr>
                          <m:t>3</m:t>
                        </m:r>
                      </m:den>
                    </m:f>
                  </m:oMath>
                </a14:m>
                <a:r>
                  <a:rPr lang="en-US" sz="2800" dirty="0">
                    <a:solidFill>
                      <a:srgbClr val="FF0000"/>
                    </a:solidFill>
                  </a:rPr>
                  <a:t>  by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80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800" b="0" i="1" dirty="0" smtClean="0">
                            <a:solidFill>
                              <a:srgbClr val="FF0000"/>
                            </a:solidFill>
                            <a:latin typeface="Cambria Math"/>
                          </a:rPr>
                          <m:t>3</m:t>
                        </m:r>
                      </m:num>
                      <m:den>
                        <m:r>
                          <a:rPr lang="en-US" sz="2800" b="0" i="1" dirty="0" smtClean="0">
                            <a:solidFill>
                              <a:srgbClr val="FF0000"/>
                            </a:solidFill>
                            <a:latin typeface="Cambria Math"/>
                          </a:rPr>
                          <m:t>5</m:t>
                        </m:r>
                      </m:den>
                    </m:f>
                  </m:oMath>
                </a14:m>
                <a:endParaRPr lang="en-SG" sz="28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98291" y="1556792"/>
                <a:ext cx="2873052" cy="714683"/>
              </a:xfrm>
              <a:prstGeom prst="rect">
                <a:avLst/>
              </a:prstGeom>
              <a:blipFill rotWithShape="1">
                <a:blip r:embed="rId3"/>
                <a:stretch>
                  <a:fillRect l="-4237" b="-10169"/>
                </a:stretch>
              </a:blipFill>
            </p:spPr>
            <p:txBody>
              <a:bodyPr/>
              <a:lstStyle/>
              <a:p>
                <a:r>
                  <a:rPr lang="en-SG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/>
              <p:cNvSpPr txBox="1"/>
              <p:nvPr/>
            </p:nvSpPr>
            <p:spPr>
              <a:xfrm>
                <a:off x="1398291" y="4077072"/>
                <a:ext cx="2873052" cy="70044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800" dirty="0">
                    <a:solidFill>
                      <a:srgbClr val="FF0000"/>
                    </a:solidFill>
                  </a:rPr>
                  <a:t>Multiply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80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800" b="0" i="1" dirty="0" smtClean="0">
                            <a:solidFill>
                              <a:srgbClr val="FF0000"/>
                            </a:solidFill>
                            <a:latin typeface="Cambria Math"/>
                          </a:rPr>
                          <m:t>4</m:t>
                        </m:r>
                      </m:num>
                      <m:den>
                        <m:r>
                          <a:rPr lang="en-US" sz="2800" b="0" i="1" dirty="0" smtClean="0">
                            <a:solidFill>
                              <a:srgbClr val="FF0000"/>
                            </a:solidFill>
                            <a:latin typeface="Cambria Math"/>
                          </a:rPr>
                          <m:t>7</m:t>
                        </m:r>
                      </m:den>
                    </m:f>
                  </m:oMath>
                </a14:m>
                <a:r>
                  <a:rPr lang="en-US" sz="2800" dirty="0">
                    <a:solidFill>
                      <a:srgbClr val="FF0000"/>
                    </a:solidFill>
                  </a:rPr>
                  <a:t>  by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80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800" b="0" i="1" dirty="0" smtClean="0">
                            <a:solidFill>
                              <a:srgbClr val="FF0000"/>
                            </a:solidFill>
                            <a:latin typeface="Cambria Math"/>
                          </a:rPr>
                          <m:t>−8</m:t>
                        </m:r>
                      </m:num>
                      <m:den>
                        <m:r>
                          <a:rPr lang="en-US" sz="2800" b="0" i="1" dirty="0" smtClean="0">
                            <a:solidFill>
                              <a:srgbClr val="FF0000"/>
                            </a:solidFill>
                            <a:latin typeface="Cambria Math"/>
                          </a:rPr>
                          <m:t>3</m:t>
                        </m:r>
                      </m:den>
                    </m:f>
                  </m:oMath>
                </a14:m>
                <a:endParaRPr lang="en-SG" sz="28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6" name="TextBox 1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98291" y="4077072"/>
                <a:ext cx="2873052" cy="700448"/>
              </a:xfrm>
              <a:prstGeom prst="rect">
                <a:avLst/>
              </a:prstGeom>
              <a:blipFill rotWithShape="1">
                <a:blip r:embed="rId4"/>
                <a:stretch>
                  <a:fillRect l="-4237" b="-12174"/>
                </a:stretch>
              </a:blipFill>
            </p:spPr>
            <p:txBody>
              <a:bodyPr/>
              <a:lstStyle/>
              <a:p>
                <a:r>
                  <a:rPr lang="en-SG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Rectangle 2"/>
          <p:cNvSpPr/>
          <p:nvPr/>
        </p:nvSpPr>
        <p:spPr>
          <a:xfrm>
            <a:off x="5814607" y="6404660"/>
            <a:ext cx="6058815" cy="1256374"/>
          </a:xfrm>
          <a:prstGeom prst="rect">
            <a:avLst/>
          </a:prstGeom>
          <a:noFill/>
          <a:ln>
            <a:noFill/>
          </a:ln>
        </p:spPr>
      </p:sp>
      <p:grpSp>
        <p:nvGrpSpPr>
          <p:cNvPr id="15" name="Group 14"/>
          <p:cNvGrpSpPr/>
          <p:nvPr/>
        </p:nvGrpSpPr>
        <p:grpSpPr>
          <a:xfrm>
            <a:off x="1465513" y="4849528"/>
            <a:ext cx="6562871" cy="1603808"/>
            <a:chOff x="1218556" y="4777520"/>
            <a:chExt cx="6562871" cy="1627140"/>
          </a:xfrm>
        </p:grpSpPr>
        <p:sp>
          <p:nvSpPr>
            <p:cNvPr id="22" name="Rectangle 21"/>
            <p:cNvSpPr/>
            <p:nvPr/>
          </p:nvSpPr>
          <p:spPr>
            <a:xfrm>
              <a:off x="1218556" y="4777520"/>
              <a:ext cx="6562871" cy="162714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</p:sp>
        <p:sp>
          <p:nvSpPr>
            <p:cNvPr id="27" name="Freeform 26"/>
            <p:cNvSpPr/>
            <p:nvPr/>
          </p:nvSpPr>
          <p:spPr>
            <a:xfrm>
              <a:off x="1262481" y="5109400"/>
              <a:ext cx="1857960" cy="1127912"/>
            </a:xfrm>
            <a:custGeom>
              <a:avLst/>
              <a:gdLst>
                <a:gd name="connsiteX0" fmla="*/ 0 w 1732466"/>
                <a:gd name="connsiteY0" fmla="*/ 125637 h 1256374"/>
                <a:gd name="connsiteX1" fmla="*/ 125637 w 1732466"/>
                <a:gd name="connsiteY1" fmla="*/ 0 h 1256374"/>
                <a:gd name="connsiteX2" fmla="*/ 1606829 w 1732466"/>
                <a:gd name="connsiteY2" fmla="*/ 0 h 1256374"/>
                <a:gd name="connsiteX3" fmla="*/ 1732466 w 1732466"/>
                <a:gd name="connsiteY3" fmla="*/ 125637 h 1256374"/>
                <a:gd name="connsiteX4" fmla="*/ 1732466 w 1732466"/>
                <a:gd name="connsiteY4" fmla="*/ 1130737 h 1256374"/>
                <a:gd name="connsiteX5" fmla="*/ 1606829 w 1732466"/>
                <a:gd name="connsiteY5" fmla="*/ 1256374 h 1256374"/>
                <a:gd name="connsiteX6" fmla="*/ 125637 w 1732466"/>
                <a:gd name="connsiteY6" fmla="*/ 1256374 h 1256374"/>
                <a:gd name="connsiteX7" fmla="*/ 0 w 1732466"/>
                <a:gd name="connsiteY7" fmla="*/ 1130737 h 1256374"/>
                <a:gd name="connsiteX8" fmla="*/ 0 w 1732466"/>
                <a:gd name="connsiteY8" fmla="*/ 125637 h 12563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732466" h="1256374">
                  <a:moveTo>
                    <a:pt x="0" y="125637"/>
                  </a:moveTo>
                  <a:cubicBezTo>
                    <a:pt x="0" y="56250"/>
                    <a:pt x="56250" y="0"/>
                    <a:pt x="125637" y="0"/>
                  </a:cubicBezTo>
                  <a:lnTo>
                    <a:pt x="1606829" y="0"/>
                  </a:lnTo>
                  <a:cubicBezTo>
                    <a:pt x="1676216" y="0"/>
                    <a:pt x="1732466" y="56250"/>
                    <a:pt x="1732466" y="125637"/>
                  </a:cubicBezTo>
                  <a:lnTo>
                    <a:pt x="1732466" y="1130737"/>
                  </a:lnTo>
                  <a:cubicBezTo>
                    <a:pt x="1732466" y="1200124"/>
                    <a:pt x="1676216" y="1256374"/>
                    <a:pt x="1606829" y="1256374"/>
                  </a:cubicBezTo>
                  <a:lnTo>
                    <a:pt x="125637" y="1256374"/>
                  </a:lnTo>
                  <a:cubicBezTo>
                    <a:pt x="56250" y="1256374"/>
                    <a:pt x="0" y="1200124"/>
                    <a:pt x="0" y="1130737"/>
                  </a:cubicBezTo>
                  <a:lnTo>
                    <a:pt x="0" y="125637"/>
                  </a:lnTo>
                  <a:close/>
                </a:path>
              </a:pathLst>
            </a:custGeom>
            <a:solidFill>
              <a:schemeClr val="bg1"/>
            </a:solidFill>
            <a:ln>
              <a:solidFill>
                <a:schemeClr val="tx2">
                  <a:lumMod val="50000"/>
                </a:schemeClr>
              </a:solidFill>
            </a:ln>
            <a:scene3d>
              <a:camera prst="orthographicFront">
                <a:rot lat="0" lon="0" rev="0"/>
              </a:camera>
              <a:lightRig rig="contrasting" dir="t">
                <a:rot lat="0" lon="0" rev="1200000"/>
              </a:lightRig>
            </a:scene3d>
            <a:sp3d contourW="19050" prstMaterial="metal">
              <a:bevelT w="88900" h="203200"/>
              <a:bevelB w="165100" h="254000"/>
            </a:sp3d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spcFirstLastPara="0" vert="horz" wrap="square" lIns="173958" tIns="173958" rIns="173958" bIns="173958" numCol="1" spcCol="1270" anchor="ctr" anchorCtr="0">
              <a:noAutofit/>
            </a:bodyPr>
            <a:lstStyle/>
            <a:p>
              <a:pPr lvl="0" algn="ctr" defTabSz="1600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IN" sz="3600" kern="1200" dirty="0">
                  <a:noFill/>
                </a:rPr>
                <a:t> 444÷</a:t>
              </a:r>
            </a:p>
          </p:txBody>
        </p:sp>
        <p:sp>
          <p:nvSpPr>
            <p:cNvPr id="28" name="Freeform 27"/>
            <p:cNvSpPr/>
            <p:nvPr/>
          </p:nvSpPr>
          <p:spPr>
            <a:xfrm rot="21587201">
              <a:off x="3262239" y="5539697"/>
              <a:ext cx="267384" cy="338962"/>
            </a:xfrm>
            <a:custGeom>
              <a:avLst/>
              <a:gdLst>
                <a:gd name="connsiteX0" fmla="*/ 0 w 267384"/>
                <a:gd name="connsiteY0" fmla="*/ 67792 h 338962"/>
                <a:gd name="connsiteX1" fmla="*/ 133692 w 267384"/>
                <a:gd name="connsiteY1" fmla="*/ 67792 h 338962"/>
                <a:gd name="connsiteX2" fmla="*/ 133692 w 267384"/>
                <a:gd name="connsiteY2" fmla="*/ 0 h 338962"/>
                <a:gd name="connsiteX3" fmla="*/ 267384 w 267384"/>
                <a:gd name="connsiteY3" fmla="*/ 169481 h 338962"/>
                <a:gd name="connsiteX4" fmla="*/ 133692 w 267384"/>
                <a:gd name="connsiteY4" fmla="*/ 338962 h 338962"/>
                <a:gd name="connsiteX5" fmla="*/ 133692 w 267384"/>
                <a:gd name="connsiteY5" fmla="*/ 271170 h 338962"/>
                <a:gd name="connsiteX6" fmla="*/ 0 w 267384"/>
                <a:gd name="connsiteY6" fmla="*/ 271170 h 338962"/>
                <a:gd name="connsiteX7" fmla="*/ 0 w 267384"/>
                <a:gd name="connsiteY7" fmla="*/ 67792 h 3389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67384" h="338962">
                  <a:moveTo>
                    <a:pt x="0" y="67792"/>
                  </a:moveTo>
                  <a:lnTo>
                    <a:pt x="133692" y="67792"/>
                  </a:lnTo>
                  <a:lnTo>
                    <a:pt x="133692" y="0"/>
                  </a:lnTo>
                  <a:lnTo>
                    <a:pt x="267384" y="169481"/>
                  </a:lnTo>
                  <a:lnTo>
                    <a:pt x="133692" y="338962"/>
                  </a:lnTo>
                  <a:lnTo>
                    <a:pt x="133692" y="271170"/>
                  </a:lnTo>
                  <a:lnTo>
                    <a:pt x="0" y="271170"/>
                  </a:lnTo>
                  <a:lnTo>
                    <a:pt x="0" y="67792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scene3d>
              <a:camera prst="orthographicFront">
                <a:rot lat="0" lon="0" rev="0"/>
              </a:camera>
              <a:lightRig rig="contrasting" dir="t">
                <a:rot lat="0" lon="0" rev="1200000"/>
              </a:lightRig>
            </a:scene3d>
            <a:sp3d z="-182000" contourW="19050" prstMaterial="metal">
              <a:bevelT w="88900" h="203200"/>
              <a:bevelB w="165100" h="254000"/>
            </a:sp3d>
          </p:spPr>
          <p:style>
            <a:ln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-1" tIns="67791" rIns="80215" bIns="67792" numCol="1" spcCol="1270" anchor="ctr" anchorCtr="0">
              <a:noAutofit/>
            </a:bodyPr>
            <a:lstStyle/>
            <a:p>
              <a:pPr lvl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en-IN" sz="1400" kern="1200"/>
            </a:p>
          </p:txBody>
        </p:sp>
        <p:sp>
          <p:nvSpPr>
            <p:cNvPr id="29" name="Freeform 28"/>
            <p:cNvSpPr/>
            <p:nvPr/>
          </p:nvSpPr>
          <p:spPr>
            <a:xfrm>
              <a:off x="3635896" y="5085184"/>
              <a:ext cx="1583992" cy="1167682"/>
            </a:xfrm>
            <a:custGeom>
              <a:avLst/>
              <a:gdLst>
                <a:gd name="connsiteX0" fmla="*/ 0 w 1583992"/>
                <a:gd name="connsiteY0" fmla="*/ 124027 h 1240270"/>
                <a:gd name="connsiteX1" fmla="*/ 124027 w 1583992"/>
                <a:gd name="connsiteY1" fmla="*/ 0 h 1240270"/>
                <a:gd name="connsiteX2" fmla="*/ 1459965 w 1583992"/>
                <a:gd name="connsiteY2" fmla="*/ 0 h 1240270"/>
                <a:gd name="connsiteX3" fmla="*/ 1583992 w 1583992"/>
                <a:gd name="connsiteY3" fmla="*/ 124027 h 1240270"/>
                <a:gd name="connsiteX4" fmla="*/ 1583992 w 1583992"/>
                <a:gd name="connsiteY4" fmla="*/ 1116243 h 1240270"/>
                <a:gd name="connsiteX5" fmla="*/ 1459965 w 1583992"/>
                <a:gd name="connsiteY5" fmla="*/ 1240270 h 1240270"/>
                <a:gd name="connsiteX6" fmla="*/ 124027 w 1583992"/>
                <a:gd name="connsiteY6" fmla="*/ 1240270 h 1240270"/>
                <a:gd name="connsiteX7" fmla="*/ 0 w 1583992"/>
                <a:gd name="connsiteY7" fmla="*/ 1116243 h 1240270"/>
                <a:gd name="connsiteX8" fmla="*/ 0 w 1583992"/>
                <a:gd name="connsiteY8" fmla="*/ 124027 h 12402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583992" h="1240270">
                  <a:moveTo>
                    <a:pt x="0" y="124027"/>
                  </a:moveTo>
                  <a:cubicBezTo>
                    <a:pt x="0" y="55529"/>
                    <a:pt x="55529" y="0"/>
                    <a:pt x="124027" y="0"/>
                  </a:cubicBezTo>
                  <a:lnTo>
                    <a:pt x="1459965" y="0"/>
                  </a:lnTo>
                  <a:cubicBezTo>
                    <a:pt x="1528463" y="0"/>
                    <a:pt x="1583992" y="55529"/>
                    <a:pt x="1583992" y="124027"/>
                  </a:cubicBezTo>
                  <a:lnTo>
                    <a:pt x="1583992" y="1116243"/>
                  </a:lnTo>
                  <a:cubicBezTo>
                    <a:pt x="1583992" y="1184741"/>
                    <a:pt x="1528463" y="1240270"/>
                    <a:pt x="1459965" y="1240270"/>
                  </a:cubicBezTo>
                  <a:lnTo>
                    <a:pt x="124027" y="1240270"/>
                  </a:lnTo>
                  <a:cubicBezTo>
                    <a:pt x="55529" y="1240270"/>
                    <a:pt x="0" y="1184741"/>
                    <a:pt x="0" y="1116243"/>
                  </a:cubicBezTo>
                  <a:lnTo>
                    <a:pt x="0" y="124027"/>
                  </a:lnTo>
                  <a:close/>
                </a:path>
              </a:pathLst>
            </a:custGeom>
            <a:solidFill>
              <a:schemeClr val="bg1"/>
            </a:solidFill>
            <a:ln>
              <a:solidFill>
                <a:schemeClr val="tx2">
                  <a:lumMod val="50000"/>
                </a:schemeClr>
              </a:solidFill>
            </a:ln>
            <a:scene3d>
              <a:camera prst="orthographicFront">
                <a:rot lat="0" lon="0" rev="0"/>
              </a:camera>
              <a:lightRig rig="contrasting" dir="t">
                <a:rot lat="0" lon="0" rev="1200000"/>
              </a:lightRig>
            </a:scene3d>
            <a:sp3d contourW="19050" prstMaterial="metal">
              <a:bevelT w="88900" h="203200"/>
              <a:bevelB w="165100" h="254000"/>
            </a:sp3d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spcFirstLastPara="0" vert="horz" wrap="square" lIns="173486" tIns="173486" rIns="173486" bIns="173486" numCol="1" spcCol="1270" anchor="ctr" anchorCtr="0">
              <a:noAutofit/>
            </a:bodyPr>
            <a:lstStyle/>
            <a:p>
              <a:pPr lvl="0" algn="ctr" defTabSz="1600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IN" sz="3600" kern="1200">
                  <a:noFill/>
                </a:rPr>
                <a:t> </a:t>
              </a:r>
            </a:p>
          </p:txBody>
        </p:sp>
        <p:sp>
          <p:nvSpPr>
            <p:cNvPr id="30" name="Freeform 29"/>
            <p:cNvSpPr/>
            <p:nvPr/>
          </p:nvSpPr>
          <p:spPr>
            <a:xfrm rot="12551">
              <a:off x="5372104" y="5539838"/>
              <a:ext cx="312703" cy="338962"/>
            </a:xfrm>
            <a:custGeom>
              <a:avLst/>
              <a:gdLst>
                <a:gd name="connsiteX0" fmla="*/ 0 w 312703"/>
                <a:gd name="connsiteY0" fmla="*/ 67792 h 338962"/>
                <a:gd name="connsiteX1" fmla="*/ 156352 w 312703"/>
                <a:gd name="connsiteY1" fmla="*/ 67792 h 338962"/>
                <a:gd name="connsiteX2" fmla="*/ 156352 w 312703"/>
                <a:gd name="connsiteY2" fmla="*/ 0 h 338962"/>
                <a:gd name="connsiteX3" fmla="*/ 312703 w 312703"/>
                <a:gd name="connsiteY3" fmla="*/ 169481 h 338962"/>
                <a:gd name="connsiteX4" fmla="*/ 156352 w 312703"/>
                <a:gd name="connsiteY4" fmla="*/ 338962 h 338962"/>
                <a:gd name="connsiteX5" fmla="*/ 156352 w 312703"/>
                <a:gd name="connsiteY5" fmla="*/ 271170 h 338962"/>
                <a:gd name="connsiteX6" fmla="*/ 0 w 312703"/>
                <a:gd name="connsiteY6" fmla="*/ 271170 h 338962"/>
                <a:gd name="connsiteX7" fmla="*/ 0 w 312703"/>
                <a:gd name="connsiteY7" fmla="*/ 67792 h 3389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12703" h="338962">
                  <a:moveTo>
                    <a:pt x="0" y="67792"/>
                  </a:moveTo>
                  <a:lnTo>
                    <a:pt x="156352" y="67792"/>
                  </a:lnTo>
                  <a:lnTo>
                    <a:pt x="156352" y="0"/>
                  </a:lnTo>
                  <a:lnTo>
                    <a:pt x="312703" y="169481"/>
                  </a:lnTo>
                  <a:lnTo>
                    <a:pt x="156352" y="338962"/>
                  </a:lnTo>
                  <a:lnTo>
                    <a:pt x="156352" y="271170"/>
                  </a:lnTo>
                  <a:lnTo>
                    <a:pt x="0" y="271170"/>
                  </a:lnTo>
                  <a:lnTo>
                    <a:pt x="0" y="67792"/>
                  </a:lnTo>
                  <a:close/>
                </a:path>
              </a:pathLst>
            </a:custGeom>
            <a:solidFill>
              <a:schemeClr val="tx2">
                <a:lumMod val="50000"/>
              </a:schemeClr>
            </a:solidFill>
            <a:scene3d>
              <a:camera prst="orthographicFront">
                <a:rot lat="0" lon="0" rev="0"/>
              </a:camera>
              <a:lightRig rig="contrasting" dir="t">
                <a:rot lat="0" lon="0" rev="1200000"/>
              </a:lightRig>
            </a:scene3d>
            <a:sp3d z="-182000" contourW="19050" prstMaterial="metal">
              <a:bevelT w="88900" h="203200"/>
              <a:bevelB w="165100" h="254000"/>
            </a:sp3d>
          </p:spPr>
          <p:style>
            <a:ln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-1" tIns="67792" rIns="93811" bIns="67791" numCol="1" spcCol="1270" anchor="ctr" anchorCtr="0">
              <a:noAutofit/>
            </a:bodyPr>
            <a:lstStyle/>
            <a:p>
              <a:pPr lvl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en-IN" sz="1400" kern="1200"/>
            </a:p>
          </p:txBody>
        </p:sp>
        <p:sp>
          <p:nvSpPr>
            <p:cNvPr id="31" name="Freeform 30"/>
            <p:cNvSpPr/>
            <p:nvPr/>
          </p:nvSpPr>
          <p:spPr>
            <a:xfrm>
              <a:off x="5814607" y="5085184"/>
              <a:ext cx="1646782" cy="1167682"/>
            </a:xfrm>
            <a:custGeom>
              <a:avLst/>
              <a:gdLst>
                <a:gd name="connsiteX0" fmla="*/ 0 w 1646782"/>
                <a:gd name="connsiteY0" fmla="*/ 116768 h 1167682"/>
                <a:gd name="connsiteX1" fmla="*/ 116768 w 1646782"/>
                <a:gd name="connsiteY1" fmla="*/ 0 h 1167682"/>
                <a:gd name="connsiteX2" fmla="*/ 1530014 w 1646782"/>
                <a:gd name="connsiteY2" fmla="*/ 0 h 1167682"/>
                <a:gd name="connsiteX3" fmla="*/ 1646782 w 1646782"/>
                <a:gd name="connsiteY3" fmla="*/ 116768 h 1167682"/>
                <a:gd name="connsiteX4" fmla="*/ 1646782 w 1646782"/>
                <a:gd name="connsiteY4" fmla="*/ 1050914 h 1167682"/>
                <a:gd name="connsiteX5" fmla="*/ 1530014 w 1646782"/>
                <a:gd name="connsiteY5" fmla="*/ 1167682 h 1167682"/>
                <a:gd name="connsiteX6" fmla="*/ 116768 w 1646782"/>
                <a:gd name="connsiteY6" fmla="*/ 1167682 h 1167682"/>
                <a:gd name="connsiteX7" fmla="*/ 0 w 1646782"/>
                <a:gd name="connsiteY7" fmla="*/ 1050914 h 1167682"/>
                <a:gd name="connsiteX8" fmla="*/ 0 w 1646782"/>
                <a:gd name="connsiteY8" fmla="*/ 116768 h 11676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646782" h="1167682">
                  <a:moveTo>
                    <a:pt x="0" y="116768"/>
                  </a:moveTo>
                  <a:cubicBezTo>
                    <a:pt x="0" y="52279"/>
                    <a:pt x="52279" y="0"/>
                    <a:pt x="116768" y="0"/>
                  </a:cubicBezTo>
                  <a:lnTo>
                    <a:pt x="1530014" y="0"/>
                  </a:lnTo>
                  <a:cubicBezTo>
                    <a:pt x="1594503" y="0"/>
                    <a:pt x="1646782" y="52279"/>
                    <a:pt x="1646782" y="116768"/>
                  </a:cubicBezTo>
                  <a:lnTo>
                    <a:pt x="1646782" y="1050914"/>
                  </a:lnTo>
                  <a:cubicBezTo>
                    <a:pt x="1646782" y="1115403"/>
                    <a:pt x="1594503" y="1167682"/>
                    <a:pt x="1530014" y="1167682"/>
                  </a:cubicBezTo>
                  <a:lnTo>
                    <a:pt x="116768" y="1167682"/>
                  </a:lnTo>
                  <a:cubicBezTo>
                    <a:pt x="52279" y="1167682"/>
                    <a:pt x="0" y="1115403"/>
                    <a:pt x="0" y="1050914"/>
                  </a:cubicBezTo>
                  <a:lnTo>
                    <a:pt x="0" y="116768"/>
                  </a:lnTo>
                  <a:close/>
                </a:path>
              </a:pathLst>
            </a:custGeom>
            <a:solidFill>
              <a:schemeClr val="bg1"/>
            </a:solidFill>
            <a:ln>
              <a:solidFill>
                <a:schemeClr val="tx2">
                  <a:lumMod val="50000"/>
                </a:schemeClr>
              </a:solidFill>
            </a:ln>
            <a:scene3d>
              <a:camera prst="orthographicFront">
                <a:rot lat="0" lon="0" rev="0"/>
              </a:camera>
              <a:lightRig rig="contrasting" dir="t">
                <a:rot lat="0" lon="0" rev="1200000"/>
              </a:lightRig>
            </a:scene3d>
            <a:sp3d contourW="19050" prstMaterial="metal">
              <a:bevelT w="88900" h="203200"/>
              <a:bevelB w="165100" h="254000"/>
            </a:sp3d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spcFirstLastPara="0" vert="horz" wrap="square" lIns="171360" tIns="171360" rIns="171360" bIns="171360" numCol="1" spcCol="1270" anchor="ctr" anchorCtr="0">
              <a:noAutofit/>
            </a:bodyPr>
            <a:lstStyle/>
            <a:p>
              <a:pPr lvl="0" algn="ctr" defTabSz="1600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IN" sz="3600" kern="1200">
                  <a:noFill/>
                </a:rPr>
                <a:t> </a:t>
              </a:r>
            </a:p>
          </p:txBody>
        </p:sp>
        <p:grpSp>
          <p:nvGrpSpPr>
            <p:cNvPr id="5" name="Group 4"/>
            <p:cNvGrpSpPr/>
            <p:nvPr/>
          </p:nvGrpSpPr>
          <p:grpSpPr>
            <a:xfrm>
              <a:off x="1547664" y="5301208"/>
              <a:ext cx="1422193" cy="779314"/>
              <a:chOff x="1475656" y="5445224"/>
              <a:chExt cx="1422193" cy="779314"/>
            </a:xfrm>
          </p:grpSpPr>
          <p:sp>
            <p:nvSpPr>
              <p:cNvPr id="41" name="TextBox 40"/>
              <p:cNvSpPr txBox="1"/>
              <p:nvPr/>
            </p:nvSpPr>
            <p:spPr>
              <a:xfrm>
                <a:off x="2051720" y="5445224"/>
                <a:ext cx="846129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/>
                  <a:t>__</a:t>
                </a:r>
              </a:p>
            </p:txBody>
          </p:sp>
          <p:grpSp>
            <p:nvGrpSpPr>
              <p:cNvPr id="2" name="Group 1"/>
              <p:cNvGrpSpPr/>
              <p:nvPr/>
            </p:nvGrpSpPr>
            <p:grpSpPr>
              <a:xfrm>
                <a:off x="1475656" y="5445224"/>
                <a:ext cx="1152128" cy="779314"/>
                <a:chOff x="1475656" y="5445224"/>
                <a:chExt cx="1152128" cy="779314"/>
              </a:xfrm>
            </p:grpSpPr>
            <p:sp>
              <p:nvSpPr>
                <p:cNvPr id="4097" name="TextBox 4096"/>
                <p:cNvSpPr txBox="1"/>
                <p:nvPr/>
              </p:nvSpPr>
              <p:spPr>
                <a:xfrm>
                  <a:off x="1547664" y="5445224"/>
                  <a:ext cx="360040" cy="4616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2400" dirty="0"/>
                    <a:t>4</a:t>
                  </a:r>
                </a:p>
              </p:txBody>
            </p:sp>
            <p:grpSp>
              <p:nvGrpSpPr>
                <p:cNvPr id="4112" name="Group 4111"/>
                <p:cNvGrpSpPr/>
                <p:nvPr/>
              </p:nvGrpSpPr>
              <p:grpSpPr>
                <a:xfrm>
                  <a:off x="1475656" y="5445224"/>
                  <a:ext cx="1152128" cy="779314"/>
                  <a:chOff x="1475656" y="5445224"/>
                  <a:chExt cx="1152128" cy="779314"/>
                </a:xfrm>
              </p:grpSpPr>
              <p:sp>
                <p:nvSpPr>
                  <p:cNvPr id="4099" name="TextBox 4098"/>
                  <p:cNvSpPr txBox="1"/>
                  <p:nvPr/>
                </p:nvSpPr>
                <p:spPr>
                  <a:xfrm>
                    <a:off x="1475656" y="5474841"/>
                    <a:ext cx="846129" cy="461665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en-US" sz="2400" dirty="0"/>
                      <a:t>__</a:t>
                    </a:r>
                  </a:p>
                </p:txBody>
              </p:sp>
              <p:sp>
                <p:nvSpPr>
                  <p:cNvPr id="4101" name="TextBox 4100"/>
                  <p:cNvSpPr txBox="1"/>
                  <p:nvPr/>
                </p:nvSpPr>
                <p:spPr>
                  <a:xfrm>
                    <a:off x="1547664" y="5762873"/>
                    <a:ext cx="508331" cy="461665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en-US" sz="2400" dirty="0"/>
                      <a:t>7</a:t>
                    </a:r>
                  </a:p>
                </p:txBody>
              </p:sp>
              <p:sp>
                <p:nvSpPr>
                  <p:cNvPr id="4104" name="TextBox 4103"/>
                  <p:cNvSpPr txBox="1"/>
                  <p:nvPr/>
                </p:nvSpPr>
                <p:spPr>
                  <a:xfrm>
                    <a:off x="1826712" y="5681573"/>
                    <a:ext cx="585048" cy="369332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en-US" b="1" dirty="0"/>
                      <a:t>X</a:t>
                    </a:r>
                  </a:p>
                </p:txBody>
              </p:sp>
              <p:sp>
                <p:nvSpPr>
                  <p:cNvPr id="42" name="TextBox 41"/>
                  <p:cNvSpPr txBox="1"/>
                  <p:nvPr/>
                </p:nvSpPr>
                <p:spPr>
                  <a:xfrm>
                    <a:off x="2119453" y="5762873"/>
                    <a:ext cx="508331" cy="461665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en-US" sz="2400" dirty="0"/>
                      <a:t>3</a:t>
                    </a:r>
                  </a:p>
                </p:txBody>
              </p:sp>
              <p:sp>
                <p:nvSpPr>
                  <p:cNvPr id="45" name="TextBox 44"/>
                  <p:cNvSpPr txBox="1"/>
                  <p:nvPr/>
                </p:nvSpPr>
                <p:spPr>
                  <a:xfrm>
                    <a:off x="2051720" y="5445224"/>
                    <a:ext cx="508331" cy="461665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en-US" sz="2400" dirty="0"/>
                      <a:t>-8</a:t>
                    </a:r>
                  </a:p>
                </p:txBody>
              </p:sp>
            </p:grpSp>
          </p:grpSp>
        </p:grpSp>
        <p:grpSp>
          <p:nvGrpSpPr>
            <p:cNvPr id="9" name="Group 8"/>
            <p:cNvGrpSpPr/>
            <p:nvPr/>
          </p:nvGrpSpPr>
          <p:grpSpPr>
            <a:xfrm>
              <a:off x="3906768" y="5301208"/>
              <a:ext cx="1097280" cy="821705"/>
              <a:chOff x="3995935" y="5415607"/>
              <a:chExt cx="1228669" cy="821705"/>
            </a:xfrm>
          </p:grpSpPr>
          <p:sp>
            <p:nvSpPr>
              <p:cNvPr id="43" name="TextBox 42"/>
              <p:cNvSpPr txBox="1"/>
              <p:nvPr/>
            </p:nvSpPr>
            <p:spPr>
              <a:xfrm>
                <a:off x="3995936" y="5445224"/>
                <a:ext cx="1228668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/>
                  <a:t>_____</a:t>
                </a:r>
              </a:p>
            </p:txBody>
          </p:sp>
          <p:grpSp>
            <p:nvGrpSpPr>
              <p:cNvPr id="8" name="Group 7"/>
              <p:cNvGrpSpPr/>
              <p:nvPr/>
            </p:nvGrpSpPr>
            <p:grpSpPr>
              <a:xfrm>
                <a:off x="3995935" y="5415607"/>
                <a:ext cx="1005841" cy="821705"/>
                <a:chOff x="3995935" y="5487615"/>
                <a:chExt cx="1005841" cy="821705"/>
              </a:xfrm>
            </p:grpSpPr>
            <p:sp>
              <p:nvSpPr>
                <p:cNvPr id="46" name="TextBox 45"/>
                <p:cNvSpPr txBox="1"/>
                <p:nvPr/>
              </p:nvSpPr>
              <p:spPr>
                <a:xfrm>
                  <a:off x="3995935" y="5487615"/>
                  <a:ext cx="1005840" cy="4616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2400" dirty="0"/>
                    <a:t>4 X -8</a:t>
                  </a:r>
                </a:p>
              </p:txBody>
            </p:sp>
            <p:sp>
              <p:nvSpPr>
                <p:cNvPr id="47" name="TextBox 46"/>
                <p:cNvSpPr txBox="1"/>
                <p:nvPr/>
              </p:nvSpPr>
              <p:spPr>
                <a:xfrm>
                  <a:off x="3995936" y="5847655"/>
                  <a:ext cx="1005840" cy="4616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2400" dirty="0"/>
                    <a:t>7 X  3</a:t>
                  </a:r>
                </a:p>
              </p:txBody>
            </p:sp>
          </p:grpSp>
        </p:grpSp>
        <p:grpSp>
          <p:nvGrpSpPr>
            <p:cNvPr id="13" name="Group 12"/>
            <p:cNvGrpSpPr/>
            <p:nvPr/>
          </p:nvGrpSpPr>
          <p:grpSpPr>
            <a:xfrm>
              <a:off x="6084168" y="5229200"/>
              <a:ext cx="1228668" cy="864096"/>
              <a:chOff x="6084168" y="5229200"/>
              <a:chExt cx="1228668" cy="864096"/>
            </a:xfrm>
          </p:grpSpPr>
          <p:sp>
            <p:nvSpPr>
              <p:cNvPr id="48" name="TextBox 47"/>
              <p:cNvSpPr txBox="1"/>
              <p:nvPr/>
            </p:nvSpPr>
            <p:spPr>
              <a:xfrm>
                <a:off x="6230456" y="5229200"/>
                <a:ext cx="100584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/>
                  <a:t>-32</a:t>
                </a:r>
              </a:p>
            </p:txBody>
          </p:sp>
          <p:sp>
            <p:nvSpPr>
              <p:cNvPr id="50" name="TextBox 49"/>
              <p:cNvSpPr txBox="1"/>
              <p:nvPr/>
            </p:nvSpPr>
            <p:spPr>
              <a:xfrm>
                <a:off x="6084168" y="5286433"/>
                <a:ext cx="1228668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/>
                  <a:t>_____</a:t>
                </a:r>
              </a:p>
            </p:txBody>
          </p:sp>
          <p:sp>
            <p:nvSpPr>
              <p:cNvPr id="51" name="TextBox 50"/>
              <p:cNvSpPr txBox="1"/>
              <p:nvPr/>
            </p:nvSpPr>
            <p:spPr>
              <a:xfrm>
                <a:off x="6121612" y="5631631"/>
                <a:ext cx="100584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/>
                  <a:t>   21</a:t>
                </a:r>
              </a:p>
            </p:txBody>
          </p:sp>
        </p:grpSp>
      </p:grpSp>
      <p:grpSp>
        <p:nvGrpSpPr>
          <p:cNvPr id="39" name="Group 38"/>
          <p:cNvGrpSpPr/>
          <p:nvPr/>
        </p:nvGrpSpPr>
        <p:grpSpPr>
          <a:xfrm>
            <a:off x="1465513" y="2377924"/>
            <a:ext cx="6562871" cy="1627140"/>
            <a:chOff x="1218556" y="4777520"/>
            <a:chExt cx="6562871" cy="1627140"/>
          </a:xfrm>
        </p:grpSpPr>
        <p:sp>
          <p:nvSpPr>
            <p:cNvPr id="40" name="Rectangle 39"/>
            <p:cNvSpPr/>
            <p:nvPr/>
          </p:nvSpPr>
          <p:spPr>
            <a:xfrm>
              <a:off x="1218556" y="4777520"/>
              <a:ext cx="6562871" cy="162714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</p:sp>
        <p:sp>
          <p:nvSpPr>
            <p:cNvPr id="44" name="Freeform 43"/>
            <p:cNvSpPr/>
            <p:nvPr/>
          </p:nvSpPr>
          <p:spPr>
            <a:xfrm>
              <a:off x="1262481" y="5109400"/>
              <a:ext cx="1857960" cy="1127912"/>
            </a:xfrm>
            <a:custGeom>
              <a:avLst/>
              <a:gdLst>
                <a:gd name="connsiteX0" fmla="*/ 0 w 1732466"/>
                <a:gd name="connsiteY0" fmla="*/ 125637 h 1256374"/>
                <a:gd name="connsiteX1" fmla="*/ 125637 w 1732466"/>
                <a:gd name="connsiteY1" fmla="*/ 0 h 1256374"/>
                <a:gd name="connsiteX2" fmla="*/ 1606829 w 1732466"/>
                <a:gd name="connsiteY2" fmla="*/ 0 h 1256374"/>
                <a:gd name="connsiteX3" fmla="*/ 1732466 w 1732466"/>
                <a:gd name="connsiteY3" fmla="*/ 125637 h 1256374"/>
                <a:gd name="connsiteX4" fmla="*/ 1732466 w 1732466"/>
                <a:gd name="connsiteY4" fmla="*/ 1130737 h 1256374"/>
                <a:gd name="connsiteX5" fmla="*/ 1606829 w 1732466"/>
                <a:gd name="connsiteY5" fmla="*/ 1256374 h 1256374"/>
                <a:gd name="connsiteX6" fmla="*/ 125637 w 1732466"/>
                <a:gd name="connsiteY6" fmla="*/ 1256374 h 1256374"/>
                <a:gd name="connsiteX7" fmla="*/ 0 w 1732466"/>
                <a:gd name="connsiteY7" fmla="*/ 1130737 h 1256374"/>
                <a:gd name="connsiteX8" fmla="*/ 0 w 1732466"/>
                <a:gd name="connsiteY8" fmla="*/ 125637 h 12563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732466" h="1256374">
                  <a:moveTo>
                    <a:pt x="0" y="125637"/>
                  </a:moveTo>
                  <a:cubicBezTo>
                    <a:pt x="0" y="56250"/>
                    <a:pt x="56250" y="0"/>
                    <a:pt x="125637" y="0"/>
                  </a:cubicBezTo>
                  <a:lnTo>
                    <a:pt x="1606829" y="0"/>
                  </a:lnTo>
                  <a:cubicBezTo>
                    <a:pt x="1676216" y="0"/>
                    <a:pt x="1732466" y="56250"/>
                    <a:pt x="1732466" y="125637"/>
                  </a:cubicBezTo>
                  <a:lnTo>
                    <a:pt x="1732466" y="1130737"/>
                  </a:lnTo>
                  <a:cubicBezTo>
                    <a:pt x="1732466" y="1200124"/>
                    <a:pt x="1676216" y="1256374"/>
                    <a:pt x="1606829" y="1256374"/>
                  </a:cubicBezTo>
                  <a:lnTo>
                    <a:pt x="125637" y="1256374"/>
                  </a:lnTo>
                  <a:cubicBezTo>
                    <a:pt x="56250" y="1256374"/>
                    <a:pt x="0" y="1200124"/>
                    <a:pt x="0" y="1130737"/>
                  </a:cubicBezTo>
                  <a:lnTo>
                    <a:pt x="0" y="125637"/>
                  </a:lnTo>
                  <a:close/>
                </a:path>
              </a:pathLst>
            </a:custGeom>
            <a:solidFill>
              <a:schemeClr val="bg1"/>
            </a:solidFill>
            <a:ln>
              <a:solidFill>
                <a:schemeClr val="tx2">
                  <a:lumMod val="50000"/>
                </a:schemeClr>
              </a:solidFill>
            </a:ln>
            <a:scene3d>
              <a:camera prst="orthographicFront">
                <a:rot lat="0" lon="0" rev="0"/>
              </a:camera>
              <a:lightRig rig="contrasting" dir="t">
                <a:rot lat="0" lon="0" rev="1200000"/>
              </a:lightRig>
            </a:scene3d>
            <a:sp3d contourW="19050" prstMaterial="metal">
              <a:bevelT w="88900" h="203200"/>
              <a:bevelB w="165100" h="254000"/>
            </a:sp3d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spcFirstLastPara="0" vert="horz" wrap="square" lIns="173958" tIns="173958" rIns="173958" bIns="173958" numCol="1" spcCol="1270" anchor="ctr" anchorCtr="0">
              <a:noAutofit/>
            </a:bodyPr>
            <a:lstStyle/>
            <a:p>
              <a:pPr lvl="0" algn="ctr" defTabSz="1600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IN" sz="3600" kern="1200" dirty="0">
                  <a:noFill/>
                </a:rPr>
                <a:t> 444÷</a:t>
              </a:r>
            </a:p>
          </p:txBody>
        </p:sp>
        <p:sp>
          <p:nvSpPr>
            <p:cNvPr id="49" name="Freeform 48"/>
            <p:cNvSpPr/>
            <p:nvPr/>
          </p:nvSpPr>
          <p:spPr>
            <a:xfrm rot="21587201">
              <a:off x="3262239" y="5539697"/>
              <a:ext cx="267384" cy="338962"/>
            </a:xfrm>
            <a:custGeom>
              <a:avLst/>
              <a:gdLst>
                <a:gd name="connsiteX0" fmla="*/ 0 w 267384"/>
                <a:gd name="connsiteY0" fmla="*/ 67792 h 338962"/>
                <a:gd name="connsiteX1" fmla="*/ 133692 w 267384"/>
                <a:gd name="connsiteY1" fmla="*/ 67792 h 338962"/>
                <a:gd name="connsiteX2" fmla="*/ 133692 w 267384"/>
                <a:gd name="connsiteY2" fmla="*/ 0 h 338962"/>
                <a:gd name="connsiteX3" fmla="*/ 267384 w 267384"/>
                <a:gd name="connsiteY3" fmla="*/ 169481 h 338962"/>
                <a:gd name="connsiteX4" fmla="*/ 133692 w 267384"/>
                <a:gd name="connsiteY4" fmla="*/ 338962 h 338962"/>
                <a:gd name="connsiteX5" fmla="*/ 133692 w 267384"/>
                <a:gd name="connsiteY5" fmla="*/ 271170 h 338962"/>
                <a:gd name="connsiteX6" fmla="*/ 0 w 267384"/>
                <a:gd name="connsiteY6" fmla="*/ 271170 h 338962"/>
                <a:gd name="connsiteX7" fmla="*/ 0 w 267384"/>
                <a:gd name="connsiteY7" fmla="*/ 67792 h 3389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67384" h="338962">
                  <a:moveTo>
                    <a:pt x="0" y="67792"/>
                  </a:moveTo>
                  <a:lnTo>
                    <a:pt x="133692" y="67792"/>
                  </a:lnTo>
                  <a:lnTo>
                    <a:pt x="133692" y="0"/>
                  </a:lnTo>
                  <a:lnTo>
                    <a:pt x="267384" y="169481"/>
                  </a:lnTo>
                  <a:lnTo>
                    <a:pt x="133692" y="338962"/>
                  </a:lnTo>
                  <a:lnTo>
                    <a:pt x="133692" y="271170"/>
                  </a:lnTo>
                  <a:lnTo>
                    <a:pt x="0" y="271170"/>
                  </a:lnTo>
                  <a:lnTo>
                    <a:pt x="0" y="67792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scene3d>
              <a:camera prst="orthographicFront">
                <a:rot lat="0" lon="0" rev="0"/>
              </a:camera>
              <a:lightRig rig="contrasting" dir="t">
                <a:rot lat="0" lon="0" rev="1200000"/>
              </a:lightRig>
            </a:scene3d>
            <a:sp3d z="-182000" contourW="19050" prstMaterial="metal">
              <a:bevelT w="88900" h="203200"/>
              <a:bevelB w="165100" h="254000"/>
            </a:sp3d>
          </p:spPr>
          <p:style>
            <a:ln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-1" tIns="67791" rIns="80215" bIns="67792" numCol="1" spcCol="1270" anchor="ctr" anchorCtr="0">
              <a:noAutofit/>
            </a:bodyPr>
            <a:lstStyle/>
            <a:p>
              <a:pPr lvl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en-IN" sz="1400" kern="1200"/>
            </a:p>
          </p:txBody>
        </p:sp>
        <p:sp>
          <p:nvSpPr>
            <p:cNvPr id="52" name="Freeform 51"/>
            <p:cNvSpPr/>
            <p:nvPr/>
          </p:nvSpPr>
          <p:spPr>
            <a:xfrm>
              <a:off x="3635896" y="5085184"/>
              <a:ext cx="1583992" cy="1167682"/>
            </a:xfrm>
            <a:custGeom>
              <a:avLst/>
              <a:gdLst>
                <a:gd name="connsiteX0" fmla="*/ 0 w 1583992"/>
                <a:gd name="connsiteY0" fmla="*/ 124027 h 1240270"/>
                <a:gd name="connsiteX1" fmla="*/ 124027 w 1583992"/>
                <a:gd name="connsiteY1" fmla="*/ 0 h 1240270"/>
                <a:gd name="connsiteX2" fmla="*/ 1459965 w 1583992"/>
                <a:gd name="connsiteY2" fmla="*/ 0 h 1240270"/>
                <a:gd name="connsiteX3" fmla="*/ 1583992 w 1583992"/>
                <a:gd name="connsiteY3" fmla="*/ 124027 h 1240270"/>
                <a:gd name="connsiteX4" fmla="*/ 1583992 w 1583992"/>
                <a:gd name="connsiteY4" fmla="*/ 1116243 h 1240270"/>
                <a:gd name="connsiteX5" fmla="*/ 1459965 w 1583992"/>
                <a:gd name="connsiteY5" fmla="*/ 1240270 h 1240270"/>
                <a:gd name="connsiteX6" fmla="*/ 124027 w 1583992"/>
                <a:gd name="connsiteY6" fmla="*/ 1240270 h 1240270"/>
                <a:gd name="connsiteX7" fmla="*/ 0 w 1583992"/>
                <a:gd name="connsiteY7" fmla="*/ 1116243 h 1240270"/>
                <a:gd name="connsiteX8" fmla="*/ 0 w 1583992"/>
                <a:gd name="connsiteY8" fmla="*/ 124027 h 12402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583992" h="1240270">
                  <a:moveTo>
                    <a:pt x="0" y="124027"/>
                  </a:moveTo>
                  <a:cubicBezTo>
                    <a:pt x="0" y="55529"/>
                    <a:pt x="55529" y="0"/>
                    <a:pt x="124027" y="0"/>
                  </a:cubicBezTo>
                  <a:lnTo>
                    <a:pt x="1459965" y="0"/>
                  </a:lnTo>
                  <a:cubicBezTo>
                    <a:pt x="1528463" y="0"/>
                    <a:pt x="1583992" y="55529"/>
                    <a:pt x="1583992" y="124027"/>
                  </a:cubicBezTo>
                  <a:lnTo>
                    <a:pt x="1583992" y="1116243"/>
                  </a:lnTo>
                  <a:cubicBezTo>
                    <a:pt x="1583992" y="1184741"/>
                    <a:pt x="1528463" y="1240270"/>
                    <a:pt x="1459965" y="1240270"/>
                  </a:cubicBezTo>
                  <a:lnTo>
                    <a:pt x="124027" y="1240270"/>
                  </a:lnTo>
                  <a:cubicBezTo>
                    <a:pt x="55529" y="1240270"/>
                    <a:pt x="0" y="1184741"/>
                    <a:pt x="0" y="1116243"/>
                  </a:cubicBezTo>
                  <a:lnTo>
                    <a:pt x="0" y="124027"/>
                  </a:lnTo>
                  <a:close/>
                </a:path>
              </a:pathLst>
            </a:custGeom>
            <a:solidFill>
              <a:schemeClr val="bg1"/>
            </a:solidFill>
            <a:ln>
              <a:solidFill>
                <a:schemeClr val="tx2">
                  <a:lumMod val="50000"/>
                </a:schemeClr>
              </a:solidFill>
            </a:ln>
            <a:scene3d>
              <a:camera prst="orthographicFront">
                <a:rot lat="0" lon="0" rev="0"/>
              </a:camera>
              <a:lightRig rig="contrasting" dir="t">
                <a:rot lat="0" lon="0" rev="1200000"/>
              </a:lightRig>
            </a:scene3d>
            <a:sp3d contourW="19050" prstMaterial="metal">
              <a:bevelT w="88900" h="203200"/>
              <a:bevelB w="165100" h="254000"/>
            </a:sp3d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spcFirstLastPara="0" vert="horz" wrap="square" lIns="173486" tIns="173486" rIns="173486" bIns="173486" numCol="1" spcCol="1270" anchor="ctr" anchorCtr="0">
              <a:noAutofit/>
            </a:bodyPr>
            <a:lstStyle/>
            <a:p>
              <a:pPr lvl="0" algn="ctr" defTabSz="1600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IN" sz="3600" kern="1200">
                  <a:noFill/>
                </a:rPr>
                <a:t> </a:t>
              </a:r>
            </a:p>
          </p:txBody>
        </p:sp>
        <p:sp>
          <p:nvSpPr>
            <p:cNvPr id="53" name="Freeform 52"/>
            <p:cNvSpPr/>
            <p:nvPr/>
          </p:nvSpPr>
          <p:spPr>
            <a:xfrm rot="12551">
              <a:off x="5372104" y="5539838"/>
              <a:ext cx="312703" cy="338962"/>
            </a:xfrm>
            <a:custGeom>
              <a:avLst/>
              <a:gdLst>
                <a:gd name="connsiteX0" fmla="*/ 0 w 312703"/>
                <a:gd name="connsiteY0" fmla="*/ 67792 h 338962"/>
                <a:gd name="connsiteX1" fmla="*/ 156352 w 312703"/>
                <a:gd name="connsiteY1" fmla="*/ 67792 h 338962"/>
                <a:gd name="connsiteX2" fmla="*/ 156352 w 312703"/>
                <a:gd name="connsiteY2" fmla="*/ 0 h 338962"/>
                <a:gd name="connsiteX3" fmla="*/ 312703 w 312703"/>
                <a:gd name="connsiteY3" fmla="*/ 169481 h 338962"/>
                <a:gd name="connsiteX4" fmla="*/ 156352 w 312703"/>
                <a:gd name="connsiteY4" fmla="*/ 338962 h 338962"/>
                <a:gd name="connsiteX5" fmla="*/ 156352 w 312703"/>
                <a:gd name="connsiteY5" fmla="*/ 271170 h 338962"/>
                <a:gd name="connsiteX6" fmla="*/ 0 w 312703"/>
                <a:gd name="connsiteY6" fmla="*/ 271170 h 338962"/>
                <a:gd name="connsiteX7" fmla="*/ 0 w 312703"/>
                <a:gd name="connsiteY7" fmla="*/ 67792 h 3389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12703" h="338962">
                  <a:moveTo>
                    <a:pt x="0" y="67792"/>
                  </a:moveTo>
                  <a:lnTo>
                    <a:pt x="156352" y="67792"/>
                  </a:lnTo>
                  <a:lnTo>
                    <a:pt x="156352" y="0"/>
                  </a:lnTo>
                  <a:lnTo>
                    <a:pt x="312703" y="169481"/>
                  </a:lnTo>
                  <a:lnTo>
                    <a:pt x="156352" y="338962"/>
                  </a:lnTo>
                  <a:lnTo>
                    <a:pt x="156352" y="271170"/>
                  </a:lnTo>
                  <a:lnTo>
                    <a:pt x="0" y="271170"/>
                  </a:lnTo>
                  <a:lnTo>
                    <a:pt x="0" y="67792"/>
                  </a:lnTo>
                  <a:close/>
                </a:path>
              </a:pathLst>
            </a:custGeom>
            <a:solidFill>
              <a:schemeClr val="tx2">
                <a:lumMod val="50000"/>
              </a:schemeClr>
            </a:solidFill>
            <a:scene3d>
              <a:camera prst="orthographicFront">
                <a:rot lat="0" lon="0" rev="0"/>
              </a:camera>
              <a:lightRig rig="contrasting" dir="t">
                <a:rot lat="0" lon="0" rev="1200000"/>
              </a:lightRig>
            </a:scene3d>
            <a:sp3d z="-182000" contourW="19050" prstMaterial="metal">
              <a:bevelT w="88900" h="203200"/>
              <a:bevelB w="165100" h="254000"/>
            </a:sp3d>
          </p:spPr>
          <p:style>
            <a:ln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-1" tIns="67792" rIns="93811" bIns="67791" numCol="1" spcCol="1270" anchor="ctr" anchorCtr="0">
              <a:noAutofit/>
            </a:bodyPr>
            <a:lstStyle/>
            <a:p>
              <a:pPr lvl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en-IN" sz="1400" kern="1200"/>
            </a:p>
          </p:txBody>
        </p:sp>
        <p:sp>
          <p:nvSpPr>
            <p:cNvPr id="54" name="Freeform 53"/>
            <p:cNvSpPr/>
            <p:nvPr/>
          </p:nvSpPr>
          <p:spPr>
            <a:xfrm>
              <a:off x="5814607" y="5085184"/>
              <a:ext cx="1646782" cy="1167682"/>
            </a:xfrm>
            <a:custGeom>
              <a:avLst/>
              <a:gdLst>
                <a:gd name="connsiteX0" fmla="*/ 0 w 1646782"/>
                <a:gd name="connsiteY0" fmla="*/ 116768 h 1167682"/>
                <a:gd name="connsiteX1" fmla="*/ 116768 w 1646782"/>
                <a:gd name="connsiteY1" fmla="*/ 0 h 1167682"/>
                <a:gd name="connsiteX2" fmla="*/ 1530014 w 1646782"/>
                <a:gd name="connsiteY2" fmla="*/ 0 h 1167682"/>
                <a:gd name="connsiteX3" fmla="*/ 1646782 w 1646782"/>
                <a:gd name="connsiteY3" fmla="*/ 116768 h 1167682"/>
                <a:gd name="connsiteX4" fmla="*/ 1646782 w 1646782"/>
                <a:gd name="connsiteY4" fmla="*/ 1050914 h 1167682"/>
                <a:gd name="connsiteX5" fmla="*/ 1530014 w 1646782"/>
                <a:gd name="connsiteY5" fmla="*/ 1167682 h 1167682"/>
                <a:gd name="connsiteX6" fmla="*/ 116768 w 1646782"/>
                <a:gd name="connsiteY6" fmla="*/ 1167682 h 1167682"/>
                <a:gd name="connsiteX7" fmla="*/ 0 w 1646782"/>
                <a:gd name="connsiteY7" fmla="*/ 1050914 h 1167682"/>
                <a:gd name="connsiteX8" fmla="*/ 0 w 1646782"/>
                <a:gd name="connsiteY8" fmla="*/ 116768 h 11676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646782" h="1167682">
                  <a:moveTo>
                    <a:pt x="0" y="116768"/>
                  </a:moveTo>
                  <a:cubicBezTo>
                    <a:pt x="0" y="52279"/>
                    <a:pt x="52279" y="0"/>
                    <a:pt x="116768" y="0"/>
                  </a:cubicBezTo>
                  <a:lnTo>
                    <a:pt x="1530014" y="0"/>
                  </a:lnTo>
                  <a:cubicBezTo>
                    <a:pt x="1594503" y="0"/>
                    <a:pt x="1646782" y="52279"/>
                    <a:pt x="1646782" y="116768"/>
                  </a:cubicBezTo>
                  <a:lnTo>
                    <a:pt x="1646782" y="1050914"/>
                  </a:lnTo>
                  <a:cubicBezTo>
                    <a:pt x="1646782" y="1115403"/>
                    <a:pt x="1594503" y="1167682"/>
                    <a:pt x="1530014" y="1167682"/>
                  </a:cubicBezTo>
                  <a:lnTo>
                    <a:pt x="116768" y="1167682"/>
                  </a:lnTo>
                  <a:cubicBezTo>
                    <a:pt x="52279" y="1167682"/>
                    <a:pt x="0" y="1115403"/>
                    <a:pt x="0" y="1050914"/>
                  </a:cubicBezTo>
                  <a:lnTo>
                    <a:pt x="0" y="116768"/>
                  </a:lnTo>
                  <a:close/>
                </a:path>
              </a:pathLst>
            </a:custGeom>
            <a:solidFill>
              <a:schemeClr val="bg1"/>
            </a:solidFill>
            <a:ln>
              <a:solidFill>
                <a:schemeClr val="tx2">
                  <a:lumMod val="50000"/>
                </a:schemeClr>
              </a:solidFill>
            </a:ln>
            <a:scene3d>
              <a:camera prst="orthographicFront">
                <a:rot lat="0" lon="0" rev="0"/>
              </a:camera>
              <a:lightRig rig="contrasting" dir="t">
                <a:rot lat="0" lon="0" rev="1200000"/>
              </a:lightRig>
            </a:scene3d>
            <a:sp3d contourW="19050" prstMaterial="metal">
              <a:bevelT w="88900" h="203200"/>
              <a:bevelB w="165100" h="254000"/>
            </a:sp3d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spcFirstLastPara="0" vert="horz" wrap="square" lIns="171360" tIns="171360" rIns="171360" bIns="171360" numCol="1" spcCol="1270" anchor="ctr" anchorCtr="0">
              <a:noAutofit/>
            </a:bodyPr>
            <a:lstStyle/>
            <a:p>
              <a:pPr lvl="0" algn="ctr" defTabSz="1600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IN" sz="3600" kern="1200">
                  <a:noFill/>
                </a:rPr>
                <a:t> </a:t>
              </a:r>
            </a:p>
          </p:txBody>
        </p:sp>
        <p:grpSp>
          <p:nvGrpSpPr>
            <p:cNvPr id="55" name="Group 54"/>
            <p:cNvGrpSpPr/>
            <p:nvPr/>
          </p:nvGrpSpPr>
          <p:grpSpPr>
            <a:xfrm>
              <a:off x="1524555" y="5301208"/>
              <a:ext cx="1445302" cy="779314"/>
              <a:chOff x="1452547" y="5445224"/>
              <a:chExt cx="1445302" cy="779314"/>
            </a:xfrm>
          </p:grpSpPr>
          <p:sp>
            <p:nvSpPr>
              <p:cNvPr id="65" name="TextBox 64"/>
              <p:cNvSpPr txBox="1"/>
              <p:nvPr/>
            </p:nvSpPr>
            <p:spPr>
              <a:xfrm>
                <a:off x="2051720" y="5445224"/>
                <a:ext cx="846129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/>
                  <a:t>__</a:t>
                </a:r>
              </a:p>
            </p:txBody>
          </p:sp>
          <p:grpSp>
            <p:nvGrpSpPr>
              <p:cNvPr id="66" name="Group 65"/>
              <p:cNvGrpSpPr/>
              <p:nvPr/>
            </p:nvGrpSpPr>
            <p:grpSpPr>
              <a:xfrm>
                <a:off x="1452547" y="5445224"/>
                <a:ext cx="1175237" cy="779314"/>
                <a:chOff x="1452547" y="5445224"/>
                <a:chExt cx="1175237" cy="779314"/>
              </a:xfrm>
            </p:grpSpPr>
            <p:sp>
              <p:nvSpPr>
                <p:cNvPr id="67" name="TextBox 66"/>
                <p:cNvSpPr txBox="1"/>
                <p:nvPr/>
              </p:nvSpPr>
              <p:spPr>
                <a:xfrm>
                  <a:off x="1547664" y="5445224"/>
                  <a:ext cx="360040" cy="4616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2400" dirty="0"/>
                    <a:t>2</a:t>
                  </a:r>
                </a:p>
              </p:txBody>
            </p:sp>
            <p:grpSp>
              <p:nvGrpSpPr>
                <p:cNvPr id="68" name="Group 67"/>
                <p:cNvGrpSpPr/>
                <p:nvPr/>
              </p:nvGrpSpPr>
              <p:grpSpPr>
                <a:xfrm>
                  <a:off x="1452547" y="5445224"/>
                  <a:ext cx="1175237" cy="779314"/>
                  <a:chOff x="1452547" y="5445224"/>
                  <a:chExt cx="1175237" cy="779314"/>
                </a:xfrm>
              </p:grpSpPr>
              <p:sp>
                <p:nvSpPr>
                  <p:cNvPr id="69" name="TextBox 68"/>
                  <p:cNvSpPr txBox="1"/>
                  <p:nvPr/>
                </p:nvSpPr>
                <p:spPr>
                  <a:xfrm>
                    <a:off x="1452547" y="5474841"/>
                    <a:ext cx="846129" cy="461665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en-US" sz="2400" dirty="0"/>
                      <a:t>__</a:t>
                    </a:r>
                  </a:p>
                </p:txBody>
              </p:sp>
              <p:sp>
                <p:nvSpPr>
                  <p:cNvPr id="70" name="TextBox 69"/>
                  <p:cNvSpPr txBox="1"/>
                  <p:nvPr/>
                </p:nvSpPr>
                <p:spPr>
                  <a:xfrm>
                    <a:off x="1547664" y="5762873"/>
                    <a:ext cx="508331" cy="461665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en-US" sz="2400" dirty="0"/>
                      <a:t>3</a:t>
                    </a:r>
                  </a:p>
                </p:txBody>
              </p:sp>
              <p:sp>
                <p:nvSpPr>
                  <p:cNvPr id="71" name="TextBox 70"/>
                  <p:cNvSpPr txBox="1"/>
                  <p:nvPr/>
                </p:nvSpPr>
                <p:spPr>
                  <a:xfrm>
                    <a:off x="1826712" y="5681573"/>
                    <a:ext cx="585048" cy="369332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en-US" b="1" dirty="0"/>
                      <a:t>X</a:t>
                    </a:r>
                  </a:p>
                </p:txBody>
              </p:sp>
              <p:sp>
                <p:nvSpPr>
                  <p:cNvPr id="72" name="TextBox 71"/>
                  <p:cNvSpPr txBox="1"/>
                  <p:nvPr/>
                </p:nvSpPr>
                <p:spPr>
                  <a:xfrm>
                    <a:off x="2119453" y="5762873"/>
                    <a:ext cx="508331" cy="461665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en-US" sz="2400" dirty="0"/>
                      <a:t>5</a:t>
                    </a:r>
                  </a:p>
                </p:txBody>
              </p:sp>
              <p:sp>
                <p:nvSpPr>
                  <p:cNvPr id="73" name="TextBox 72"/>
                  <p:cNvSpPr txBox="1"/>
                  <p:nvPr/>
                </p:nvSpPr>
                <p:spPr>
                  <a:xfrm>
                    <a:off x="2051720" y="5445224"/>
                    <a:ext cx="508331" cy="461665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en-US" sz="2400" dirty="0"/>
                      <a:t> 3</a:t>
                    </a:r>
                  </a:p>
                </p:txBody>
              </p:sp>
            </p:grpSp>
          </p:grpSp>
        </p:grpSp>
        <p:grpSp>
          <p:nvGrpSpPr>
            <p:cNvPr id="56" name="Group 55"/>
            <p:cNvGrpSpPr/>
            <p:nvPr/>
          </p:nvGrpSpPr>
          <p:grpSpPr>
            <a:xfrm>
              <a:off x="3906768" y="5301208"/>
              <a:ext cx="1097280" cy="821705"/>
              <a:chOff x="3995935" y="5415607"/>
              <a:chExt cx="1228669" cy="821705"/>
            </a:xfrm>
          </p:grpSpPr>
          <p:sp>
            <p:nvSpPr>
              <p:cNvPr id="61" name="TextBox 60"/>
              <p:cNvSpPr txBox="1"/>
              <p:nvPr/>
            </p:nvSpPr>
            <p:spPr>
              <a:xfrm>
                <a:off x="3995936" y="5445224"/>
                <a:ext cx="1228668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/>
                  <a:t>_____</a:t>
                </a:r>
              </a:p>
            </p:txBody>
          </p:sp>
          <p:grpSp>
            <p:nvGrpSpPr>
              <p:cNvPr id="62" name="Group 61"/>
              <p:cNvGrpSpPr/>
              <p:nvPr/>
            </p:nvGrpSpPr>
            <p:grpSpPr>
              <a:xfrm>
                <a:off x="3995935" y="5415607"/>
                <a:ext cx="1005841" cy="821705"/>
                <a:chOff x="3995935" y="5487615"/>
                <a:chExt cx="1005841" cy="821705"/>
              </a:xfrm>
            </p:grpSpPr>
            <p:sp>
              <p:nvSpPr>
                <p:cNvPr id="63" name="TextBox 62"/>
                <p:cNvSpPr txBox="1"/>
                <p:nvPr/>
              </p:nvSpPr>
              <p:spPr>
                <a:xfrm>
                  <a:off x="3995935" y="5487615"/>
                  <a:ext cx="1005840" cy="4616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2400" dirty="0"/>
                    <a:t>2 X  3</a:t>
                  </a:r>
                </a:p>
              </p:txBody>
            </p:sp>
            <p:sp>
              <p:nvSpPr>
                <p:cNvPr id="64" name="TextBox 63"/>
                <p:cNvSpPr txBox="1"/>
                <p:nvPr/>
              </p:nvSpPr>
              <p:spPr>
                <a:xfrm>
                  <a:off x="3995936" y="5847655"/>
                  <a:ext cx="1005840" cy="4616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2400" dirty="0"/>
                    <a:t>3 X  5</a:t>
                  </a:r>
                </a:p>
              </p:txBody>
            </p:sp>
          </p:grpSp>
        </p:grpSp>
        <p:grpSp>
          <p:nvGrpSpPr>
            <p:cNvPr id="57" name="Group 56"/>
            <p:cNvGrpSpPr/>
            <p:nvPr/>
          </p:nvGrpSpPr>
          <p:grpSpPr>
            <a:xfrm>
              <a:off x="6187108" y="5229200"/>
              <a:ext cx="1296144" cy="864096"/>
              <a:chOff x="6187108" y="5229200"/>
              <a:chExt cx="1296144" cy="864096"/>
            </a:xfrm>
          </p:grpSpPr>
          <p:sp>
            <p:nvSpPr>
              <p:cNvPr id="58" name="TextBox 57"/>
              <p:cNvSpPr txBox="1"/>
              <p:nvPr/>
            </p:nvSpPr>
            <p:spPr>
              <a:xfrm>
                <a:off x="6477412" y="5229200"/>
                <a:ext cx="100584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/>
                  <a:t>2</a:t>
                </a:r>
              </a:p>
            </p:txBody>
          </p:sp>
          <p:sp>
            <p:nvSpPr>
              <p:cNvPr id="59" name="TextBox 58"/>
              <p:cNvSpPr txBox="1"/>
              <p:nvPr/>
            </p:nvSpPr>
            <p:spPr>
              <a:xfrm>
                <a:off x="6187108" y="5286433"/>
                <a:ext cx="1228668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/>
                  <a:t>   __</a:t>
                </a:r>
              </a:p>
            </p:txBody>
          </p:sp>
          <p:sp>
            <p:nvSpPr>
              <p:cNvPr id="60" name="TextBox 59"/>
              <p:cNvSpPr txBox="1"/>
              <p:nvPr/>
            </p:nvSpPr>
            <p:spPr>
              <a:xfrm>
                <a:off x="6477412" y="5631631"/>
                <a:ext cx="100584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/>
                  <a:t>5</a:t>
                </a:r>
              </a:p>
            </p:txBody>
          </p:sp>
        </p:grpSp>
      </p:grpSp>
      <p:pic>
        <p:nvPicPr>
          <p:cNvPr id="7" name="Picture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441161" flipH="1">
            <a:off x="5883120" y="801056"/>
            <a:ext cx="1807840" cy="17412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44892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" presetClass="entr" presetSubtype="0" fill="hold" grpId="0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te-IN"/>
          </a:p>
        </p:txBody>
      </p:sp>
      <p:sp>
        <p:nvSpPr>
          <p:cNvPr id="3075" name="Rectangle 3"/>
          <p:cNvSpPr>
            <a:spLocks noChangeArrowheads="1"/>
          </p:cNvSpPr>
          <p:nvPr/>
        </p:nvSpPr>
        <p:spPr bwMode="auto">
          <a:xfrm>
            <a:off x="0" y="120015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077" name="Rectangle 5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te-IN"/>
          </a:p>
        </p:txBody>
      </p:sp>
      <p:sp>
        <p:nvSpPr>
          <p:cNvPr id="3078" name="Rectangle 6"/>
          <p:cNvSpPr>
            <a:spLocks noChangeArrowheads="1"/>
          </p:cNvSpPr>
          <p:nvPr/>
        </p:nvSpPr>
        <p:spPr bwMode="auto">
          <a:xfrm>
            <a:off x="0" y="120015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080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te-IN"/>
          </a:p>
        </p:txBody>
      </p:sp>
      <p:sp>
        <p:nvSpPr>
          <p:cNvPr id="3082" name="Rectangle 10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te-IN"/>
          </a:p>
        </p:txBody>
      </p:sp>
      <p:grpSp>
        <p:nvGrpSpPr>
          <p:cNvPr id="25" name="Group 24"/>
          <p:cNvGrpSpPr/>
          <p:nvPr/>
        </p:nvGrpSpPr>
        <p:grpSpPr>
          <a:xfrm>
            <a:off x="944581" y="4588472"/>
            <a:ext cx="6248205" cy="636819"/>
            <a:chOff x="1221785" y="4178072"/>
            <a:chExt cx="6248205" cy="636819"/>
          </a:xfrm>
        </p:grpSpPr>
        <p:grpSp>
          <p:nvGrpSpPr>
            <p:cNvPr id="23" name="Group 22"/>
            <p:cNvGrpSpPr/>
            <p:nvPr/>
          </p:nvGrpSpPr>
          <p:grpSpPr>
            <a:xfrm>
              <a:off x="1221785" y="4249510"/>
              <a:ext cx="5286412" cy="549052"/>
              <a:chOff x="1221785" y="4249510"/>
              <a:chExt cx="5286412" cy="549052"/>
            </a:xfrm>
          </p:grpSpPr>
          <p:pic>
            <p:nvPicPr>
              <p:cNvPr id="3073" name="Picture 1"/>
              <p:cNvPicPr>
                <a:picLocks noChangeAspect="1" noChangeArrowheads="1"/>
              </p:cNvPicPr>
              <p:nvPr/>
            </p:nvPicPr>
            <p:blipFill>
              <a:blip r:embed="rId3" cstate="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rcRect/>
              <a:stretch>
                <a:fillRect/>
              </a:stretch>
            </p:blipFill>
            <p:spPr bwMode="auto">
              <a:xfrm>
                <a:off x="4214810" y="4249510"/>
                <a:ext cx="246370" cy="549052"/>
              </a:xfrm>
              <a:prstGeom prst="rect">
                <a:avLst/>
              </a:prstGeom>
              <a:noFill/>
            </p:spPr>
          </p:pic>
          <p:sp>
            <p:nvSpPr>
              <p:cNvPr id="17" name="TextBox 16"/>
              <p:cNvSpPr txBox="1"/>
              <p:nvPr/>
            </p:nvSpPr>
            <p:spPr>
              <a:xfrm>
                <a:off x="1221785" y="4265648"/>
                <a:ext cx="5286412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libri" pitchFamily="34" charset="0"/>
                    <a:cs typeface="Calibri" pitchFamily="34" charset="0"/>
                  </a:rPr>
                  <a:t>Distance covered with        litre of petrol </a:t>
                </a:r>
                <a:endParaRPr lang="te-IN" sz="2400" dirty="0">
                  <a:latin typeface="Calibri" pitchFamily="34" charset="0"/>
                </a:endParaRPr>
              </a:p>
            </p:txBody>
          </p:sp>
        </p:grpSp>
        <p:pic>
          <p:nvPicPr>
            <p:cNvPr id="3081" name="Picture 9"/>
            <p:cNvPicPr>
              <a:picLocks noChangeAspect="1" noChangeArrowheads="1"/>
            </p:cNvPicPr>
            <p:nvPr/>
          </p:nvPicPr>
          <p:blipFill>
            <a:blip r:embed="rId4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6326982" y="4178072"/>
              <a:ext cx="1143008" cy="636819"/>
            </a:xfrm>
            <a:prstGeom prst="rect">
              <a:avLst/>
            </a:prstGeom>
            <a:noFill/>
          </p:spPr>
        </p:pic>
      </p:grpSp>
      <p:sp>
        <p:nvSpPr>
          <p:cNvPr id="3083" name="Rectangle 11"/>
          <p:cNvSpPr>
            <a:spLocks noChangeArrowheads="1"/>
          </p:cNvSpPr>
          <p:nvPr/>
        </p:nvSpPr>
        <p:spPr bwMode="auto">
          <a:xfrm>
            <a:off x="0" y="120015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2974193" y="3749661"/>
            <a:ext cx="350046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Calibri" pitchFamily="34" charset="0"/>
                <a:cs typeface="Calibri" pitchFamily="34" charset="0"/>
              </a:rPr>
              <a:t>(Mileage of the truck) </a:t>
            </a:r>
            <a:endParaRPr lang="te-IN" sz="2400" dirty="0">
              <a:latin typeface="Calibri" pitchFamily="34" charset="0"/>
            </a:endParaRPr>
          </a:p>
        </p:txBody>
      </p:sp>
      <p:sp>
        <p:nvSpPr>
          <p:cNvPr id="3085" name="Rectangle 13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te-IN"/>
          </a:p>
        </p:txBody>
      </p:sp>
      <p:sp>
        <p:nvSpPr>
          <p:cNvPr id="3086" name="Rectangle 14"/>
          <p:cNvSpPr>
            <a:spLocks noChangeArrowheads="1"/>
          </p:cNvSpPr>
          <p:nvPr/>
        </p:nvSpPr>
        <p:spPr bwMode="auto">
          <a:xfrm>
            <a:off x="0" y="120015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088" name="Rectangle 16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te-IN"/>
          </a:p>
        </p:txBody>
      </p:sp>
      <p:sp>
        <p:nvSpPr>
          <p:cNvPr id="3089" name="Rectangle 17"/>
          <p:cNvSpPr>
            <a:spLocks noChangeArrowheads="1"/>
          </p:cNvSpPr>
          <p:nvPr/>
        </p:nvSpPr>
        <p:spPr bwMode="auto">
          <a:xfrm>
            <a:off x="0" y="120015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091" name="Rectangle 19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te-IN"/>
          </a:p>
        </p:txBody>
      </p:sp>
      <p:sp>
        <p:nvSpPr>
          <p:cNvPr id="3092" name="Rectangle 20"/>
          <p:cNvSpPr>
            <a:spLocks noChangeArrowheads="1"/>
          </p:cNvSpPr>
          <p:nvPr/>
        </p:nvSpPr>
        <p:spPr bwMode="auto">
          <a:xfrm>
            <a:off x="0" y="120015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0C9FFB9F-66D6-4CFE-ACA8-60E71875F98A}"/>
              </a:ext>
            </a:extLst>
          </p:cNvPr>
          <p:cNvSpPr/>
          <p:nvPr/>
        </p:nvSpPr>
        <p:spPr>
          <a:xfrm>
            <a:off x="918592" y="914400"/>
            <a:ext cx="7162800" cy="13665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en-US" sz="2400" b="1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Gopal’s truck gives him a mileage of 32/5 miles per litre of petrol. He fills the tank with 11/2 litre of petrol. How far can his truck go?</a:t>
            </a:r>
            <a:endParaRPr lang="en-IN" sz="2400" b="1" dirty="0">
              <a:solidFill>
                <a:schemeClr val="accent2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094" name="Rectangle 2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te-IN"/>
          </a:p>
        </p:txBody>
      </p:sp>
      <p:sp>
        <p:nvSpPr>
          <p:cNvPr id="3095" name="Rectangle 23"/>
          <p:cNvSpPr>
            <a:spLocks noChangeArrowheads="1"/>
          </p:cNvSpPr>
          <p:nvPr/>
        </p:nvSpPr>
        <p:spPr bwMode="auto">
          <a:xfrm>
            <a:off x="0" y="120015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4098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te-IN"/>
          </a:p>
        </p:txBody>
      </p:sp>
      <p:sp>
        <p:nvSpPr>
          <p:cNvPr id="4099" name="Rectangle 3"/>
          <p:cNvSpPr>
            <a:spLocks noChangeArrowheads="1"/>
          </p:cNvSpPr>
          <p:nvPr/>
        </p:nvSpPr>
        <p:spPr bwMode="auto">
          <a:xfrm>
            <a:off x="0" y="120015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4101" name="Rectangle 5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te-IN"/>
          </a:p>
        </p:txBody>
      </p:sp>
      <p:grpSp>
        <p:nvGrpSpPr>
          <p:cNvPr id="34" name="Group 33"/>
          <p:cNvGrpSpPr/>
          <p:nvPr/>
        </p:nvGrpSpPr>
        <p:grpSpPr>
          <a:xfrm>
            <a:off x="940570" y="3107724"/>
            <a:ext cx="6500858" cy="1204615"/>
            <a:chOff x="1445717" y="3182582"/>
            <a:chExt cx="6500858" cy="1204615"/>
          </a:xfrm>
        </p:grpSpPr>
        <p:sp>
          <p:nvSpPr>
            <p:cNvPr id="7" name="TextBox 6"/>
            <p:cNvSpPr txBox="1"/>
            <p:nvPr/>
          </p:nvSpPr>
          <p:spPr>
            <a:xfrm>
              <a:off x="1445717" y="3182582"/>
              <a:ext cx="6500858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dirty="0">
                  <a:latin typeface="Calibri" pitchFamily="34" charset="0"/>
                  <a:cs typeface="Calibri" pitchFamily="34" charset="0"/>
                </a:rPr>
                <a:t>Distance covered per litre of  petrol       </a:t>
              </a:r>
              <a:endParaRPr lang="te-IN" sz="2400" dirty="0">
                <a:latin typeface="Calibri" pitchFamily="34" charset="0"/>
              </a:endParaRPr>
            </a:p>
          </p:txBody>
        </p:sp>
        <p:pic>
          <p:nvPicPr>
            <p:cNvPr id="4100" name="Picture 4"/>
            <p:cNvPicPr>
              <a:picLocks noChangeAspect="1" noChangeArrowheads="1"/>
            </p:cNvPicPr>
            <p:nvPr/>
          </p:nvPicPr>
          <p:blipFill>
            <a:blip r:embed="rId5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1610222" y="3644247"/>
              <a:ext cx="1466850" cy="742950"/>
            </a:xfrm>
            <a:prstGeom prst="rect">
              <a:avLst/>
            </a:prstGeom>
            <a:noFill/>
          </p:spPr>
        </p:pic>
      </p:grpSp>
      <p:sp>
        <p:nvSpPr>
          <p:cNvPr id="4102" name="Rectangle 6"/>
          <p:cNvSpPr>
            <a:spLocks noChangeArrowheads="1"/>
          </p:cNvSpPr>
          <p:nvPr/>
        </p:nvSpPr>
        <p:spPr bwMode="auto">
          <a:xfrm>
            <a:off x="0" y="120015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38" name="Group 37"/>
          <p:cNvGrpSpPr/>
          <p:nvPr/>
        </p:nvGrpSpPr>
        <p:grpSpPr>
          <a:xfrm>
            <a:off x="875328" y="7737"/>
            <a:ext cx="7128792" cy="692696"/>
            <a:chOff x="-2340768" y="2342882"/>
            <a:chExt cx="7128792" cy="788162"/>
          </a:xfrm>
        </p:grpSpPr>
        <p:sp>
          <p:nvSpPr>
            <p:cNvPr id="40" name="Snip Diagonal Corner Rectangle 39"/>
            <p:cNvSpPr/>
            <p:nvPr/>
          </p:nvSpPr>
          <p:spPr>
            <a:xfrm>
              <a:off x="-2196752" y="2348879"/>
              <a:ext cx="6912768" cy="782165"/>
            </a:xfrm>
            <a:prstGeom prst="snip2DiagRect">
              <a:avLst/>
            </a:prstGeom>
            <a:solidFill>
              <a:schemeClr val="accent5">
                <a:lumMod val="50000"/>
              </a:schemeClr>
            </a:solidFill>
          </p:spPr>
          <p:style>
            <a:lnRef idx="3">
              <a:schemeClr val="lt1"/>
            </a:lnRef>
            <a:fillRef idx="1">
              <a:schemeClr val="accent5"/>
            </a:fillRef>
            <a:effectRef idx="1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 sz="3600">
                <a:latin typeface="Calibri" pitchFamily="34" charset="0"/>
                <a:cs typeface="Calibri" pitchFamily="34" charset="0"/>
              </a:endParaRPr>
            </a:p>
          </p:txBody>
        </p:sp>
        <p:sp>
          <p:nvSpPr>
            <p:cNvPr id="41" name="Rectangle 1"/>
            <p:cNvSpPr>
              <a:spLocks noChangeArrowheads="1"/>
            </p:cNvSpPr>
            <p:nvPr/>
          </p:nvSpPr>
          <p:spPr bwMode="auto">
            <a:xfrm>
              <a:off x="-2340768" y="2342882"/>
              <a:ext cx="7128792" cy="73033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3600" b="1" i="0" strike="noStrike" cap="none" normalizeH="0" baseline="0" dirty="0">
                  <a:ln>
                    <a:noFill/>
                  </a:ln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alibri" pitchFamily="34" charset="0"/>
                  <a:ea typeface="Calibri" pitchFamily="34" charset="0"/>
                  <a:cs typeface="Calibri" pitchFamily="34" charset="0"/>
                </a:rPr>
                <a:t> Multiplication of Rational Numbers</a:t>
              </a:r>
              <a:endParaRPr kumimoji="0" lang="en-US" sz="3600" b="0" i="0" strike="noStrike" cap="none" normalizeH="0" baseline="0" dirty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endParaRPr>
            </a:p>
          </p:txBody>
        </p:sp>
      </p:grpSp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IN"/>
          </a:p>
        </p:txBody>
      </p:sp>
      <p:sp>
        <p:nvSpPr>
          <p:cNvPr id="3076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IN"/>
          </a:p>
        </p:txBody>
      </p:sp>
      <p:grpSp>
        <p:nvGrpSpPr>
          <p:cNvPr id="46" name="Group 45"/>
          <p:cNvGrpSpPr/>
          <p:nvPr/>
        </p:nvGrpSpPr>
        <p:grpSpPr>
          <a:xfrm>
            <a:off x="975863" y="5456848"/>
            <a:ext cx="4248472" cy="617829"/>
            <a:chOff x="2267744" y="6033528"/>
            <a:chExt cx="4248472" cy="617829"/>
          </a:xfrm>
        </p:grpSpPr>
        <p:sp>
          <p:nvSpPr>
            <p:cNvPr id="37" name="TextBox 36"/>
            <p:cNvSpPr txBox="1"/>
            <p:nvPr/>
          </p:nvSpPr>
          <p:spPr>
            <a:xfrm>
              <a:off x="2267744" y="6148774"/>
              <a:ext cx="3357586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dirty="0">
                  <a:latin typeface="Calibri" pitchFamily="34" charset="0"/>
                  <a:cs typeface="Calibri" pitchFamily="34" charset="0"/>
                </a:rPr>
                <a:t>The truck will cover   </a:t>
              </a:r>
              <a:endParaRPr lang="te-IN" sz="2400" dirty="0">
                <a:latin typeface="Calibri" pitchFamily="34" charset="0"/>
              </a:endParaRPr>
            </a:p>
          </p:txBody>
        </p:sp>
        <p:pic>
          <p:nvPicPr>
            <p:cNvPr id="45" name="Picture 44"/>
            <p:cNvPicPr>
              <a:picLocks noChangeAspect="1" noChangeArrowheads="1"/>
            </p:cNvPicPr>
            <p:nvPr/>
          </p:nvPicPr>
          <p:blipFill>
            <a:blip r:embed="rId6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4932040" y="6033528"/>
              <a:ext cx="1584176" cy="617829"/>
            </a:xfrm>
            <a:prstGeom prst="rect">
              <a:avLst/>
            </a:prstGeom>
            <a:noFill/>
          </p:spPr>
        </p:pic>
      </p:grpSp>
      <p:pic>
        <p:nvPicPr>
          <p:cNvPr id="3" name="Picture 2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59264" y="1808069"/>
            <a:ext cx="2244856" cy="1746779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22980" y="3428794"/>
            <a:ext cx="1316824" cy="198765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" dur="1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 sz="3600" baseline="0"/>
            </a:lvl1pPr>
          </a:lstStyle>
          <a:p>
            <a:r>
              <a:rPr lang="en-US" dirty="0"/>
              <a:t>MM Index</a:t>
            </a:r>
            <a:endParaRPr lang="en-IN" dirty="0"/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83744484"/>
              </p:ext>
            </p:extLst>
          </p:nvPr>
        </p:nvGraphicFramePr>
        <p:xfrm>
          <a:off x="457200" y="1397001"/>
          <a:ext cx="8229600" cy="255596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14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95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0198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638629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Slide#</a:t>
                      </a:r>
                      <a:endParaRPr lang="en-IN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Thumbnail</a:t>
                      </a:r>
                      <a:endParaRPr lang="en-IN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Source and Attribution</a:t>
                      </a:r>
                      <a:endParaRPr lang="en-IN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38629">
                <a:tc>
                  <a:txBody>
                    <a:bodyPr/>
                    <a:lstStyle/>
                    <a:p>
                      <a:r>
                        <a:rPr lang="en-IN" sz="1200" dirty="0">
                          <a:solidFill>
                            <a:schemeClr val="tx1"/>
                          </a:solidFill>
                        </a:rPr>
                        <a:t>2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IN" sz="120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1200" dirty="0"/>
                        <a:t>https://pixabay.com/vectors/book-reading-blue-smile-read-1524010/</a:t>
                      </a:r>
                    </a:p>
                    <a:p>
                      <a:endParaRPr lang="en-IN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38629">
                <a:tc>
                  <a:txBody>
                    <a:bodyPr/>
                    <a:lstStyle/>
                    <a:p>
                      <a:r>
                        <a:rPr lang="en-IN" sz="1200" dirty="0">
                          <a:solidFill>
                            <a:schemeClr val="tx1"/>
                          </a:solidFill>
                        </a:rPr>
                        <a:t>3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IN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IN" sz="1200" dirty="0">
                          <a:solidFill>
                            <a:schemeClr val="tx1"/>
                          </a:solidFill>
                        </a:rPr>
                        <a:t>https://pixabay.com/illustrations/book-character-glasses-show-1773756/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38629">
                <a:tc>
                  <a:txBody>
                    <a:bodyPr/>
                    <a:lstStyle/>
                    <a:p>
                      <a:r>
                        <a:rPr lang="en-IN" sz="1200" dirty="0">
                          <a:solidFill>
                            <a:schemeClr val="tx1"/>
                          </a:solidFill>
                        </a:rPr>
                        <a:t>4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IN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IN" sz="1200" dirty="0"/>
                        <a:t>https://pixabay.com/vectors/truck-toy-vehicle-cartoon-pickup-33608/</a:t>
                      </a:r>
                    </a:p>
                    <a:p>
                      <a:r>
                        <a:rPr lang="en-IN" sz="1200" dirty="0"/>
                        <a:t>https://pixabay.com/vectors/boy-kid-child-playing-happy-158152/</a:t>
                      </a:r>
                    </a:p>
                    <a:p>
                      <a:endParaRPr lang="en-IN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76400" y="2133600"/>
            <a:ext cx="462013" cy="45335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441161" flipH="1">
            <a:off x="1687184" y="2754416"/>
            <a:ext cx="496758" cy="478473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3793" y="3510009"/>
            <a:ext cx="242702" cy="188853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77133" y="3452341"/>
            <a:ext cx="197019" cy="3110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5648686"/>
      </p:ext>
    </p:extLst>
  </p:cSld>
  <p:clrMapOvr>
    <a:masterClrMapping/>
  </p:clrMapOvr>
  <p:transition/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1550</TotalTime>
  <Words>389</Words>
  <Application>Microsoft Office PowerPoint</Application>
  <PresentationFormat>On-screen Show (4:3)</PresentationFormat>
  <Paragraphs>90</Paragraphs>
  <Slides>5</Slides>
  <Notes>4</Notes>
  <HiddenSlides>1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9" baseType="lpstr">
      <vt:lpstr>Arial</vt:lpstr>
      <vt:lpstr>Calibri</vt:lpstr>
      <vt:lpstr>Cambria Math</vt:lpstr>
      <vt:lpstr>Office Theme</vt:lpstr>
      <vt:lpstr>PowerPoint Presentation</vt:lpstr>
      <vt:lpstr>PowerPoint Presentation</vt:lpstr>
      <vt:lpstr>PowerPoint Presentation</vt:lpstr>
      <vt:lpstr>PowerPoint Presentation</vt:lpstr>
      <vt:lpstr>MM Index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keshaba</dc:creator>
  <cp:lastModifiedBy>GIRIDHAR BALACHANDRAN 170905056</cp:lastModifiedBy>
  <cp:revision>94</cp:revision>
  <dcterms:created xsi:type="dcterms:W3CDTF">2018-12-16T04:20:25Z</dcterms:created>
  <dcterms:modified xsi:type="dcterms:W3CDTF">2021-03-07T07:24:39Z</dcterms:modified>
</cp:coreProperties>
</file>