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62" r:id="rId5"/>
    <p:sldId id="266" r:id="rId6"/>
    <p:sldId id="261" r:id="rId7"/>
    <p:sldId id="263" r:id="rId8"/>
    <p:sldId id="264" r:id="rId9"/>
    <p:sldId id="265" r:id="rId10"/>
    <p:sldId id="267" r:id="rId11"/>
    <p:sldId id="268" r:id="rId12"/>
    <p:sldId id="271" r:id="rId13"/>
    <p:sldId id="272" r:id="rId14"/>
    <p:sldId id="273" r:id="rId15"/>
    <p:sldId id="274" r:id="rId16"/>
    <p:sldId id="275" r:id="rId17"/>
    <p:sldId id="276" r:id="rId18"/>
    <p:sldId id="285" r:id="rId19"/>
    <p:sldId id="284" r:id="rId20"/>
    <p:sldId id="277" r:id="rId21"/>
    <p:sldId id="25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200" autoAdjust="0"/>
  </p:normalViewPr>
  <p:slideViewPr>
    <p:cSldViewPr>
      <p:cViewPr varScale="1">
        <p:scale>
          <a:sx n="48" d="100"/>
          <a:sy n="48" d="100"/>
        </p:scale>
        <p:origin x="91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0AC809-2353-40CF-A5D1-197DD99E0355}" type="doc">
      <dgm:prSet loTypeId="urn:microsoft.com/office/officeart/2005/8/layout/gear1" loCatId="relationship" qsTypeId="urn:microsoft.com/office/officeart/2005/8/quickstyle/3d2" qsCatId="3D" csTypeId="urn:microsoft.com/office/officeart/2005/8/colors/colorful1#1" csCatId="colorful" phldr="1"/>
      <dgm:spPr/>
    </dgm:pt>
    <dgm:pt modelId="{5209CF6B-3958-49D1-BF85-161A7AE3E664}">
      <dgm:prSet phldrT="[Text]"/>
      <dgm:spPr/>
      <dgm:t>
        <a:bodyPr/>
        <a:lstStyle/>
        <a:p>
          <a:r>
            <a:rPr lang="en-US" b="1" dirty="0">
              <a:latin typeface="Aharoni" pitchFamily="2" charset="-79"/>
              <a:cs typeface="Aharoni" pitchFamily="2" charset="-79"/>
            </a:rPr>
            <a:t>Z</a:t>
          </a:r>
          <a:endParaRPr lang="en-IN" b="1" dirty="0">
            <a:latin typeface="Aharoni" pitchFamily="2" charset="-79"/>
            <a:cs typeface="Aharoni" pitchFamily="2" charset="-79"/>
          </a:endParaRPr>
        </a:p>
      </dgm:t>
    </dgm:pt>
    <dgm:pt modelId="{4A87E241-2997-426D-B3E1-05523C0640F4}" type="parTrans" cxnId="{F702038D-96D6-4B52-9B83-36BFA914FCC5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247DB628-F7D8-427D-AC19-7336615DC671}" type="sibTrans" cxnId="{F702038D-96D6-4B52-9B83-36BFA914FCC5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7ADD9407-6C0E-4552-A62A-1E698C2DBF4C}">
      <dgm:prSet phldrT="[Text]"/>
      <dgm:spPr/>
      <dgm:t>
        <a:bodyPr/>
        <a:lstStyle/>
        <a:p>
          <a:r>
            <a:rPr lang="en-US" b="1" dirty="0">
              <a:latin typeface="Aharoni" pitchFamily="2" charset="-79"/>
              <a:cs typeface="Aharoni" pitchFamily="2" charset="-79"/>
            </a:rPr>
            <a:t>Y</a:t>
          </a:r>
          <a:endParaRPr lang="en-IN" b="1" dirty="0">
            <a:latin typeface="Aharoni" pitchFamily="2" charset="-79"/>
            <a:cs typeface="Aharoni" pitchFamily="2" charset="-79"/>
          </a:endParaRPr>
        </a:p>
      </dgm:t>
    </dgm:pt>
    <dgm:pt modelId="{F83359DC-75B2-4446-8574-5AEE4D6973B6}" type="parTrans" cxnId="{C14E93B5-37E6-4C96-A836-A53E849B9CBA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EF25FBF3-9F9C-47E5-983E-6DEFB5E51610}" type="sibTrans" cxnId="{C14E93B5-37E6-4C96-A836-A53E849B9CBA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320703F0-7AED-4193-8DAE-47EC53A60113}">
      <dgm:prSet phldrT="[Text]"/>
      <dgm:spPr/>
      <dgm:t>
        <a:bodyPr/>
        <a:lstStyle/>
        <a:p>
          <a:r>
            <a:rPr lang="en-US" b="1" dirty="0">
              <a:latin typeface="Aharoni" pitchFamily="2" charset="-79"/>
              <a:cs typeface="Aharoni" pitchFamily="2" charset="-79"/>
            </a:rPr>
            <a:t>X</a:t>
          </a:r>
          <a:endParaRPr lang="en-IN" b="1" dirty="0">
            <a:latin typeface="Aharoni" pitchFamily="2" charset="-79"/>
            <a:cs typeface="Aharoni" pitchFamily="2" charset="-79"/>
          </a:endParaRPr>
        </a:p>
      </dgm:t>
    </dgm:pt>
    <dgm:pt modelId="{D406241C-2A3C-4EC2-B192-B2AA6AD5F660}" type="parTrans" cxnId="{0931F1C7-6DB2-48F8-B171-A5A9C2937AEC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CCFE5463-FB49-42E5-A116-0118D9AB29AA}" type="sibTrans" cxnId="{0931F1C7-6DB2-48F8-B171-A5A9C2937AEC}">
      <dgm:prSet/>
      <dgm:spPr/>
      <dgm:t>
        <a:bodyPr/>
        <a:lstStyle/>
        <a:p>
          <a:endParaRPr lang="en-IN" b="1">
            <a:latin typeface="Aharoni" pitchFamily="2" charset="-79"/>
            <a:cs typeface="Aharoni" pitchFamily="2" charset="-79"/>
          </a:endParaRPr>
        </a:p>
      </dgm:t>
    </dgm:pt>
    <dgm:pt modelId="{635B216B-6F6E-4924-BBC3-B3018A6E7D27}" type="pres">
      <dgm:prSet presAssocID="{9C0AC809-2353-40CF-A5D1-197DD99E035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B7C9EA3-8F02-48EC-8EB4-8D8A9A233C6C}" type="pres">
      <dgm:prSet presAssocID="{5209CF6B-3958-49D1-BF85-161A7AE3E664}" presName="gear1" presStyleLbl="node1" presStyleIdx="0" presStyleCnt="3">
        <dgm:presLayoutVars>
          <dgm:chMax val="1"/>
          <dgm:bulletEnabled val="1"/>
        </dgm:presLayoutVars>
      </dgm:prSet>
      <dgm:spPr/>
    </dgm:pt>
    <dgm:pt modelId="{5069024D-6758-45AD-9EA9-E097AE1A1336}" type="pres">
      <dgm:prSet presAssocID="{5209CF6B-3958-49D1-BF85-161A7AE3E664}" presName="gear1srcNode" presStyleLbl="node1" presStyleIdx="0" presStyleCnt="3"/>
      <dgm:spPr/>
    </dgm:pt>
    <dgm:pt modelId="{B8E3B963-ECB1-48B8-B148-855AA57274B1}" type="pres">
      <dgm:prSet presAssocID="{5209CF6B-3958-49D1-BF85-161A7AE3E664}" presName="gear1dstNode" presStyleLbl="node1" presStyleIdx="0" presStyleCnt="3"/>
      <dgm:spPr/>
    </dgm:pt>
    <dgm:pt modelId="{E463465C-E22A-494A-9817-D22BDCEC0681}" type="pres">
      <dgm:prSet presAssocID="{7ADD9407-6C0E-4552-A62A-1E698C2DBF4C}" presName="gear2" presStyleLbl="node1" presStyleIdx="1" presStyleCnt="3">
        <dgm:presLayoutVars>
          <dgm:chMax val="1"/>
          <dgm:bulletEnabled val="1"/>
        </dgm:presLayoutVars>
      </dgm:prSet>
      <dgm:spPr/>
    </dgm:pt>
    <dgm:pt modelId="{B4269B87-B40A-4EF0-B2EF-116E02B132F7}" type="pres">
      <dgm:prSet presAssocID="{7ADD9407-6C0E-4552-A62A-1E698C2DBF4C}" presName="gear2srcNode" presStyleLbl="node1" presStyleIdx="1" presStyleCnt="3"/>
      <dgm:spPr/>
    </dgm:pt>
    <dgm:pt modelId="{FDC22051-5FE3-47CD-A9FA-5A03558CA339}" type="pres">
      <dgm:prSet presAssocID="{7ADD9407-6C0E-4552-A62A-1E698C2DBF4C}" presName="gear2dstNode" presStyleLbl="node1" presStyleIdx="1" presStyleCnt="3"/>
      <dgm:spPr/>
    </dgm:pt>
    <dgm:pt modelId="{A95C2316-D090-40B9-955F-B48C7D037D1D}" type="pres">
      <dgm:prSet presAssocID="{320703F0-7AED-4193-8DAE-47EC53A60113}" presName="gear3" presStyleLbl="node1" presStyleIdx="2" presStyleCnt="3"/>
      <dgm:spPr/>
    </dgm:pt>
    <dgm:pt modelId="{628FD684-DA10-4B9B-ADF7-DEA996BB47AD}" type="pres">
      <dgm:prSet presAssocID="{320703F0-7AED-4193-8DAE-47EC53A6011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A41A0D1-3F54-4EA8-BD24-EBD2E06F729E}" type="pres">
      <dgm:prSet presAssocID="{320703F0-7AED-4193-8DAE-47EC53A60113}" presName="gear3srcNode" presStyleLbl="node1" presStyleIdx="2" presStyleCnt="3"/>
      <dgm:spPr/>
    </dgm:pt>
    <dgm:pt modelId="{235BE56F-0354-43C7-8FCA-C87B72E2E447}" type="pres">
      <dgm:prSet presAssocID="{320703F0-7AED-4193-8DAE-47EC53A60113}" presName="gear3dstNode" presStyleLbl="node1" presStyleIdx="2" presStyleCnt="3"/>
      <dgm:spPr/>
    </dgm:pt>
    <dgm:pt modelId="{3F9F2ADB-7E9E-4EAC-9895-4EF9B32A0171}" type="pres">
      <dgm:prSet presAssocID="{247DB628-F7D8-427D-AC19-7336615DC671}" presName="connector1" presStyleLbl="sibTrans2D1" presStyleIdx="0" presStyleCnt="3"/>
      <dgm:spPr/>
    </dgm:pt>
    <dgm:pt modelId="{61C0DF23-ED96-4784-9405-482C2BA50B05}" type="pres">
      <dgm:prSet presAssocID="{EF25FBF3-9F9C-47E5-983E-6DEFB5E51610}" presName="connector2" presStyleLbl="sibTrans2D1" presStyleIdx="1" presStyleCnt="3"/>
      <dgm:spPr/>
    </dgm:pt>
    <dgm:pt modelId="{C1664CB6-8F5C-42CB-9354-B3F7F5B8623E}" type="pres">
      <dgm:prSet presAssocID="{CCFE5463-FB49-42E5-A116-0118D9AB29AA}" presName="connector3" presStyleLbl="sibTrans2D1" presStyleIdx="2" presStyleCnt="3"/>
      <dgm:spPr/>
    </dgm:pt>
  </dgm:ptLst>
  <dgm:cxnLst>
    <dgm:cxn modelId="{8EB98B07-9FBA-4AF1-9CB3-12FF9F50ACD9}" type="presOf" srcId="{320703F0-7AED-4193-8DAE-47EC53A60113}" destId="{A95C2316-D090-40B9-955F-B48C7D037D1D}" srcOrd="0" destOrd="0" presId="urn:microsoft.com/office/officeart/2005/8/layout/gear1"/>
    <dgm:cxn modelId="{897E350B-F822-4029-AFEC-C10EDC0A460E}" type="presOf" srcId="{7ADD9407-6C0E-4552-A62A-1E698C2DBF4C}" destId="{FDC22051-5FE3-47CD-A9FA-5A03558CA339}" srcOrd="2" destOrd="0" presId="urn:microsoft.com/office/officeart/2005/8/layout/gear1"/>
    <dgm:cxn modelId="{597D5B2B-B9D4-43D4-BA38-11B1A654E662}" type="presOf" srcId="{5209CF6B-3958-49D1-BF85-161A7AE3E664}" destId="{6B7C9EA3-8F02-48EC-8EB4-8D8A9A233C6C}" srcOrd="0" destOrd="0" presId="urn:microsoft.com/office/officeart/2005/8/layout/gear1"/>
    <dgm:cxn modelId="{78742C30-97EF-4EA8-9774-59F7E06132DD}" type="presOf" srcId="{320703F0-7AED-4193-8DAE-47EC53A60113}" destId="{628FD684-DA10-4B9B-ADF7-DEA996BB47AD}" srcOrd="1" destOrd="0" presId="urn:microsoft.com/office/officeart/2005/8/layout/gear1"/>
    <dgm:cxn modelId="{D586CB30-5D22-4462-B32C-D3AF046F163D}" type="presOf" srcId="{5209CF6B-3958-49D1-BF85-161A7AE3E664}" destId="{B8E3B963-ECB1-48B8-B148-855AA57274B1}" srcOrd="2" destOrd="0" presId="urn:microsoft.com/office/officeart/2005/8/layout/gear1"/>
    <dgm:cxn modelId="{4BC0736F-6606-4D1E-92C9-84AB86C4AFD0}" type="presOf" srcId="{9C0AC809-2353-40CF-A5D1-197DD99E0355}" destId="{635B216B-6F6E-4924-BBC3-B3018A6E7D27}" srcOrd="0" destOrd="0" presId="urn:microsoft.com/office/officeart/2005/8/layout/gear1"/>
    <dgm:cxn modelId="{01BE1B7D-B14A-4EDC-B1E4-8311E86EA35B}" type="presOf" srcId="{7ADD9407-6C0E-4552-A62A-1E698C2DBF4C}" destId="{B4269B87-B40A-4EF0-B2EF-116E02B132F7}" srcOrd="1" destOrd="0" presId="urn:microsoft.com/office/officeart/2005/8/layout/gear1"/>
    <dgm:cxn modelId="{D8A27381-24B7-4E0B-93C8-C134DF09A7D0}" type="presOf" srcId="{320703F0-7AED-4193-8DAE-47EC53A60113}" destId="{3A41A0D1-3F54-4EA8-BD24-EBD2E06F729E}" srcOrd="2" destOrd="0" presId="urn:microsoft.com/office/officeart/2005/8/layout/gear1"/>
    <dgm:cxn modelId="{F702038D-96D6-4B52-9B83-36BFA914FCC5}" srcId="{9C0AC809-2353-40CF-A5D1-197DD99E0355}" destId="{5209CF6B-3958-49D1-BF85-161A7AE3E664}" srcOrd="0" destOrd="0" parTransId="{4A87E241-2997-426D-B3E1-05523C0640F4}" sibTransId="{247DB628-F7D8-427D-AC19-7336615DC671}"/>
    <dgm:cxn modelId="{373F0D90-3E9C-4862-A24B-D233EC3CB09B}" type="presOf" srcId="{CCFE5463-FB49-42E5-A116-0118D9AB29AA}" destId="{C1664CB6-8F5C-42CB-9354-B3F7F5B8623E}" srcOrd="0" destOrd="0" presId="urn:microsoft.com/office/officeart/2005/8/layout/gear1"/>
    <dgm:cxn modelId="{ADCCD098-B3CD-4F10-A2B5-AE1BCD69D77B}" type="presOf" srcId="{EF25FBF3-9F9C-47E5-983E-6DEFB5E51610}" destId="{61C0DF23-ED96-4784-9405-482C2BA50B05}" srcOrd="0" destOrd="0" presId="urn:microsoft.com/office/officeart/2005/8/layout/gear1"/>
    <dgm:cxn modelId="{63E053A8-2645-4666-9829-3743D749BB22}" type="presOf" srcId="{320703F0-7AED-4193-8DAE-47EC53A60113}" destId="{235BE56F-0354-43C7-8FCA-C87B72E2E447}" srcOrd="3" destOrd="0" presId="urn:microsoft.com/office/officeart/2005/8/layout/gear1"/>
    <dgm:cxn modelId="{C14E93B5-37E6-4C96-A836-A53E849B9CBA}" srcId="{9C0AC809-2353-40CF-A5D1-197DD99E0355}" destId="{7ADD9407-6C0E-4552-A62A-1E698C2DBF4C}" srcOrd="1" destOrd="0" parTransId="{F83359DC-75B2-4446-8574-5AEE4D6973B6}" sibTransId="{EF25FBF3-9F9C-47E5-983E-6DEFB5E51610}"/>
    <dgm:cxn modelId="{0680E3C4-3E5E-4CD7-BFA5-41E4C673733D}" type="presOf" srcId="{7ADD9407-6C0E-4552-A62A-1E698C2DBF4C}" destId="{E463465C-E22A-494A-9817-D22BDCEC0681}" srcOrd="0" destOrd="0" presId="urn:microsoft.com/office/officeart/2005/8/layout/gear1"/>
    <dgm:cxn modelId="{0931F1C7-6DB2-48F8-B171-A5A9C2937AEC}" srcId="{9C0AC809-2353-40CF-A5D1-197DD99E0355}" destId="{320703F0-7AED-4193-8DAE-47EC53A60113}" srcOrd="2" destOrd="0" parTransId="{D406241C-2A3C-4EC2-B192-B2AA6AD5F660}" sibTransId="{CCFE5463-FB49-42E5-A116-0118D9AB29AA}"/>
    <dgm:cxn modelId="{19F1E8C8-F5BD-4E48-BF87-BA245D175695}" type="presOf" srcId="{5209CF6B-3958-49D1-BF85-161A7AE3E664}" destId="{5069024D-6758-45AD-9EA9-E097AE1A1336}" srcOrd="1" destOrd="0" presId="urn:microsoft.com/office/officeart/2005/8/layout/gear1"/>
    <dgm:cxn modelId="{30163DFA-641B-49BD-9DF1-DC3279E77979}" type="presOf" srcId="{247DB628-F7D8-427D-AC19-7336615DC671}" destId="{3F9F2ADB-7E9E-4EAC-9895-4EF9B32A0171}" srcOrd="0" destOrd="0" presId="urn:microsoft.com/office/officeart/2005/8/layout/gear1"/>
    <dgm:cxn modelId="{97D3E6F0-1D0D-4917-ABD4-3798BD3A3E4B}" type="presParOf" srcId="{635B216B-6F6E-4924-BBC3-B3018A6E7D27}" destId="{6B7C9EA3-8F02-48EC-8EB4-8D8A9A233C6C}" srcOrd="0" destOrd="0" presId="urn:microsoft.com/office/officeart/2005/8/layout/gear1"/>
    <dgm:cxn modelId="{17246AF6-E0F9-49C7-BA2E-925CDD9A159E}" type="presParOf" srcId="{635B216B-6F6E-4924-BBC3-B3018A6E7D27}" destId="{5069024D-6758-45AD-9EA9-E097AE1A1336}" srcOrd="1" destOrd="0" presId="urn:microsoft.com/office/officeart/2005/8/layout/gear1"/>
    <dgm:cxn modelId="{9CB8A2A6-06A5-4A32-B914-D717A33C5E22}" type="presParOf" srcId="{635B216B-6F6E-4924-BBC3-B3018A6E7D27}" destId="{B8E3B963-ECB1-48B8-B148-855AA57274B1}" srcOrd="2" destOrd="0" presId="urn:microsoft.com/office/officeart/2005/8/layout/gear1"/>
    <dgm:cxn modelId="{20DEA6F5-99D4-4815-933C-E9E89013ED94}" type="presParOf" srcId="{635B216B-6F6E-4924-BBC3-B3018A6E7D27}" destId="{E463465C-E22A-494A-9817-D22BDCEC0681}" srcOrd="3" destOrd="0" presId="urn:microsoft.com/office/officeart/2005/8/layout/gear1"/>
    <dgm:cxn modelId="{B1C0880E-94C5-404A-972F-884F8CFB655F}" type="presParOf" srcId="{635B216B-6F6E-4924-BBC3-B3018A6E7D27}" destId="{B4269B87-B40A-4EF0-B2EF-116E02B132F7}" srcOrd="4" destOrd="0" presId="urn:microsoft.com/office/officeart/2005/8/layout/gear1"/>
    <dgm:cxn modelId="{E075F94E-70BB-42A6-B699-B45E681EB36A}" type="presParOf" srcId="{635B216B-6F6E-4924-BBC3-B3018A6E7D27}" destId="{FDC22051-5FE3-47CD-A9FA-5A03558CA339}" srcOrd="5" destOrd="0" presId="urn:microsoft.com/office/officeart/2005/8/layout/gear1"/>
    <dgm:cxn modelId="{5F69CA40-4BA3-406E-8CE3-27D8D3978BD5}" type="presParOf" srcId="{635B216B-6F6E-4924-BBC3-B3018A6E7D27}" destId="{A95C2316-D090-40B9-955F-B48C7D037D1D}" srcOrd="6" destOrd="0" presId="urn:microsoft.com/office/officeart/2005/8/layout/gear1"/>
    <dgm:cxn modelId="{1E4F78D7-DCCF-4569-B830-F53BC3A80EB6}" type="presParOf" srcId="{635B216B-6F6E-4924-BBC3-B3018A6E7D27}" destId="{628FD684-DA10-4B9B-ADF7-DEA996BB47AD}" srcOrd="7" destOrd="0" presId="urn:microsoft.com/office/officeart/2005/8/layout/gear1"/>
    <dgm:cxn modelId="{D5676165-1F44-4E69-BC79-85593B8C0D8F}" type="presParOf" srcId="{635B216B-6F6E-4924-BBC3-B3018A6E7D27}" destId="{3A41A0D1-3F54-4EA8-BD24-EBD2E06F729E}" srcOrd="8" destOrd="0" presId="urn:microsoft.com/office/officeart/2005/8/layout/gear1"/>
    <dgm:cxn modelId="{61A14285-598A-4430-A3A1-BA0FF252A811}" type="presParOf" srcId="{635B216B-6F6E-4924-BBC3-B3018A6E7D27}" destId="{235BE56F-0354-43C7-8FCA-C87B72E2E447}" srcOrd="9" destOrd="0" presId="urn:microsoft.com/office/officeart/2005/8/layout/gear1"/>
    <dgm:cxn modelId="{F386BEB4-F33F-404D-92E5-B6A63BF6D1D9}" type="presParOf" srcId="{635B216B-6F6E-4924-BBC3-B3018A6E7D27}" destId="{3F9F2ADB-7E9E-4EAC-9895-4EF9B32A0171}" srcOrd="10" destOrd="0" presId="urn:microsoft.com/office/officeart/2005/8/layout/gear1"/>
    <dgm:cxn modelId="{79469221-7BE9-49AF-A0AC-9595F2C45F5D}" type="presParOf" srcId="{635B216B-6F6E-4924-BBC3-B3018A6E7D27}" destId="{61C0DF23-ED96-4784-9405-482C2BA50B05}" srcOrd="11" destOrd="0" presId="urn:microsoft.com/office/officeart/2005/8/layout/gear1"/>
    <dgm:cxn modelId="{41E84D92-A4B3-4DE5-826A-1C2FF54A5C72}" type="presParOf" srcId="{635B216B-6F6E-4924-BBC3-B3018A6E7D27}" destId="{C1664CB6-8F5C-42CB-9354-B3F7F5B8623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DB89CB-802D-40D6-A631-6BAC9B909E5D}" type="doc">
      <dgm:prSet loTypeId="urn:microsoft.com/office/officeart/2005/8/layout/vList3#1" loCatId="list" qsTypeId="urn:microsoft.com/office/officeart/2005/8/quickstyle/simple3" qsCatId="simple" csTypeId="urn:microsoft.com/office/officeart/2005/8/colors/colorful5" csCatId="colorful" phldr="1"/>
      <dgm:spPr/>
    </dgm:pt>
    <dgm:pt modelId="{FDA415E8-E943-4453-9C50-1B620B5E3DDD}">
      <dgm:prSet phldrT="[Text]"/>
      <dgm:spPr/>
      <dgm:t>
        <a:bodyPr/>
        <a:lstStyle/>
        <a:p>
          <a:pPr rtl="0"/>
          <a:r>
            <a:rPr lang="en-IN" dirty="0"/>
            <a:t>The term variable implies that which varies.</a:t>
          </a:r>
        </a:p>
      </dgm:t>
    </dgm:pt>
    <dgm:pt modelId="{AC7A40A2-FF38-49F2-8DF9-46EF46460667}" type="par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56996B91-F5D9-4E98-B698-30BADCDF5950}" type="sib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1A20323D-A0C4-48BE-AE2F-1DEE7A4486FC}">
      <dgm:prSet phldrT="[Text]"/>
      <dgm:spPr/>
      <dgm:t>
        <a:bodyPr/>
        <a:lstStyle/>
        <a:p>
          <a:pPr rtl="0"/>
          <a:r>
            <a:rPr lang="en-IN" dirty="0"/>
            <a:t>Variables have various numerical values.</a:t>
          </a:r>
        </a:p>
      </dgm:t>
    </dgm:pt>
    <dgm:pt modelId="{9488F3AE-FB74-4CD4-AFBC-4E56A74F7E48}" type="par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DB66F8CE-3FA5-4E97-B3C3-0567D6D3384D}" type="sib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61A86630-CDC3-4DCB-ACA1-D9D9877CB4E0}">
      <dgm:prSet phldrT="[Text]"/>
      <dgm:spPr/>
      <dgm:t>
        <a:bodyPr/>
        <a:lstStyle/>
        <a:p>
          <a:pPr rtl="0"/>
          <a:r>
            <a:rPr lang="en-IN"/>
            <a:t>Variables are usually represented by letters of the alphabet.</a:t>
          </a:r>
          <a:endParaRPr lang="en-IN" dirty="0"/>
        </a:p>
      </dgm:t>
    </dgm:pt>
    <dgm:pt modelId="{486E2226-DC2A-4BE2-87C0-22953C420E91}" type="par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E07BCBAB-C28D-4050-8965-FDBC1F2CB813}" type="sib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C9025E12-3E95-46CD-BA13-DA481FB9B25F}" type="pres">
      <dgm:prSet presAssocID="{B5DB89CB-802D-40D6-A631-6BAC9B909E5D}" presName="linearFlow" presStyleCnt="0">
        <dgm:presLayoutVars>
          <dgm:dir/>
          <dgm:resizeHandles val="exact"/>
        </dgm:presLayoutVars>
      </dgm:prSet>
      <dgm:spPr/>
    </dgm:pt>
    <dgm:pt modelId="{20752FE0-6790-4CA3-9FE1-9936B0442E45}" type="pres">
      <dgm:prSet presAssocID="{FDA415E8-E943-4453-9C50-1B620B5E3DDD}" presName="composite" presStyleCnt="0"/>
      <dgm:spPr/>
    </dgm:pt>
    <dgm:pt modelId="{88858B1C-229B-4512-AC86-9317C3EC7739}" type="pres">
      <dgm:prSet presAssocID="{FDA415E8-E943-4453-9C50-1B620B5E3DDD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13A7555-7BBE-410D-B646-FE99A648C465}" type="pres">
      <dgm:prSet presAssocID="{FDA415E8-E943-4453-9C50-1B620B5E3DDD}" presName="txShp" presStyleLbl="node1" presStyleIdx="0" presStyleCnt="3">
        <dgm:presLayoutVars>
          <dgm:bulletEnabled val="1"/>
        </dgm:presLayoutVars>
      </dgm:prSet>
      <dgm:spPr/>
    </dgm:pt>
    <dgm:pt modelId="{B74ADDE4-7189-4308-9E7C-27CC63CB7ECA}" type="pres">
      <dgm:prSet presAssocID="{56996B91-F5D9-4E98-B698-30BADCDF5950}" presName="spacing" presStyleCnt="0"/>
      <dgm:spPr/>
    </dgm:pt>
    <dgm:pt modelId="{F53A2B46-FD6C-4AC8-9130-915D527C6B28}" type="pres">
      <dgm:prSet presAssocID="{1A20323D-A0C4-48BE-AE2F-1DEE7A4486FC}" presName="composite" presStyleCnt="0"/>
      <dgm:spPr/>
    </dgm:pt>
    <dgm:pt modelId="{536CCCEA-0664-4E2C-AD83-470D0984231E}" type="pres">
      <dgm:prSet presAssocID="{1A20323D-A0C4-48BE-AE2F-1DEE7A4486FC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183EA82-EBF1-4831-9AC4-AC76A41D0B81}" type="pres">
      <dgm:prSet presAssocID="{1A20323D-A0C4-48BE-AE2F-1DEE7A4486FC}" presName="txShp" presStyleLbl="node1" presStyleIdx="1" presStyleCnt="3">
        <dgm:presLayoutVars>
          <dgm:bulletEnabled val="1"/>
        </dgm:presLayoutVars>
      </dgm:prSet>
      <dgm:spPr/>
    </dgm:pt>
    <dgm:pt modelId="{D3081C88-D8D4-4D8D-A463-C30C1CC64ED1}" type="pres">
      <dgm:prSet presAssocID="{DB66F8CE-3FA5-4E97-B3C3-0567D6D3384D}" presName="spacing" presStyleCnt="0"/>
      <dgm:spPr/>
    </dgm:pt>
    <dgm:pt modelId="{31612F63-2E07-4294-92B9-D9CDF88F8F39}" type="pres">
      <dgm:prSet presAssocID="{61A86630-CDC3-4DCB-ACA1-D9D9877CB4E0}" presName="composite" presStyleCnt="0"/>
      <dgm:spPr/>
    </dgm:pt>
    <dgm:pt modelId="{7465B24B-838D-4C68-9FAE-1F63EC284DBB}" type="pres">
      <dgm:prSet presAssocID="{61A86630-CDC3-4DCB-ACA1-D9D9877CB4E0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9A482B-3852-4AA2-84BB-8BD6AF891DF3}" type="pres">
      <dgm:prSet presAssocID="{61A86630-CDC3-4DCB-ACA1-D9D9877CB4E0}" presName="txShp" presStyleLbl="node1" presStyleIdx="2" presStyleCnt="3">
        <dgm:presLayoutVars>
          <dgm:bulletEnabled val="1"/>
        </dgm:presLayoutVars>
      </dgm:prSet>
      <dgm:spPr/>
    </dgm:pt>
  </dgm:ptLst>
  <dgm:cxnLst>
    <dgm:cxn modelId="{9F65C118-147A-4464-916D-B2AC97573904}" srcId="{B5DB89CB-802D-40D6-A631-6BAC9B909E5D}" destId="{FDA415E8-E943-4453-9C50-1B620B5E3DDD}" srcOrd="0" destOrd="0" parTransId="{AC7A40A2-FF38-49F2-8DF9-46EF46460667}" sibTransId="{56996B91-F5D9-4E98-B698-30BADCDF5950}"/>
    <dgm:cxn modelId="{C7C2952E-314F-4E2B-AD04-D535557EED1C}" type="presOf" srcId="{1A20323D-A0C4-48BE-AE2F-1DEE7A4486FC}" destId="{2183EA82-EBF1-4831-9AC4-AC76A41D0B81}" srcOrd="0" destOrd="0" presId="urn:microsoft.com/office/officeart/2005/8/layout/vList3#1"/>
    <dgm:cxn modelId="{CA255997-F8BB-426C-8446-227E8B4711AA}" srcId="{B5DB89CB-802D-40D6-A631-6BAC9B909E5D}" destId="{1A20323D-A0C4-48BE-AE2F-1DEE7A4486FC}" srcOrd="1" destOrd="0" parTransId="{9488F3AE-FB74-4CD4-AFBC-4E56A74F7E48}" sibTransId="{DB66F8CE-3FA5-4E97-B3C3-0567D6D3384D}"/>
    <dgm:cxn modelId="{4DCFAC99-70C7-4D8D-A4E5-F33BE303C014}" srcId="{B5DB89CB-802D-40D6-A631-6BAC9B909E5D}" destId="{61A86630-CDC3-4DCB-ACA1-D9D9877CB4E0}" srcOrd="2" destOrd="0" parTransId="{486E2226-DC2A-4BE2-87C0-22953C420E91}" sibTransId="{E07BCBAB-C28D-4050-8965-FDBC1F2CB813}"/>
    <dgm:cxn modelId="{837936C2-3FC8-4741-BDAF-4D8C2EEAEAE7}" type="presOf" srcId="{FDA415E8-E943-4453-9C50-1B620B5E3DDD}" destId="{E13A7555-7BBE-410D-B646-FE99A648C465}" srcOrd="0" destOrd="0" presId="urn:microsoft.com/office/officeart/2005/8/layout/vList3#1"/>
    <dgm:cxn modelId="{441463D1-F3EA-43D5-AEFD-5419E9C97CAD}" type="presOf" srcId="{61A86630-CDC3-4DCB-ACA1-D9D9877CB4E0}" destId="{059A482B-3852-4AA2-84BB-8BD6AF891DF3}" srcOrd="0" destOrd="0" presId="urn:microsoft.com/office/officeart/2005/8/layout/vList3#1"/>
    <dgm:cxn modelId="{DEC148E3-E7CC-4E19-B1E3-AD52C1517946}" type="presOf" srcId="{B5DB89CB-802D-40D6-A631-6BAC9B909E5D}" destId="{C9025E12-3E95-46CD-BA13-DA481FB9B25F}" srcOrd="0" destOrd="0" presId="urn:microsoft.com/office/officeart/2005/8/layout/vList3#1"/>
    <dgm:cxn modelId="{3844AFBD-9FC2-45F4-BFB1-F2C353BCC7DE}" type="presParOf" srcId="{C9025E12-3E95-46CD-BA13-DA481FB9B25F}" destId="{20752FE0-6790-4CA3-9FE1-9936B0442E45}" srcOrd="0" destOrd="0" presId="urn:microsoft.com/office/officeart/2005/8/layout/vList3#1"/>
    <dgm:cxn modelId="{B9110A65-B8F5-4F38-8422-7ABC067A912D}" type="presParOf" srcId="{20752FE0-6790-4CA3-9FE1-9936B0442E45}" destId="{88858B1C-229B-4512-AC86-9317C3EC7739}" srcOrd="0" destOrd="0" presId="urn:microsoft.com/office/officeart/2005/8/layout/vList3#1"/>
    <dgm:cxn modelId="{18DD17EC-23C9-4880-9DE3-FA6961732557}" type="presParOf" srcId="{20752FE0-6790-4CA3-9FE1-9936B0442E45}" destId="{E13A7555-7BBE-410D-B646-FE99A648C465}" srcOrd="1" destOrd="0" presId="urn:microsoft.com/office/officeart/2005/8/layout/vList3#1"/>
    <dgm:cxn modelId="{E56D946C-B543-4650-ABDC-83A0AF7A97CB}" type="presParOf" srcId="{C9025E12-3E95-46CD-BA13-DA481FB9B25F}" destId="{B74ADDE4-7189-4308-9E7C-27CC63CB7ECA}" srcOrd="1" destOrd="0" presId="urn:microsoft.com/office/officeart/2005/8/layout/vList3#1"/>
    <dgm:cxn modelId="{05C7F818-679A-49C1-B6EB-9A0BDBFD70FC}" type="presParOf" srcId="{C9025E12-3E95-46CD-BA13-DA481FB9B25F}" destId="{F53A2B46-FD6C-4AC8-9130-915D527C6B28}" srcOrd="2" destOrd="0" presId="urn:microsoft.com/office/officeart/2005/8/layout/vList3#1"/>
    <dgm:cxn modelId="{180E8396-FDF0-496E-A2B1-6343A3384EB1}" type="presParOf" srcId="{F53A2B46-FD6C-4AC8-9130-915D527C6B28}" destId="{536CCCEA-0664-4E2C-AD83-470D0984231E}" srcOrd="0" destOrd="0" presId="urn:microsoft.com/office/officeart/2005/8/layout/vList3#1"/>
    <dgm:cxn modelId="{E9ADA5CE-CE4C-44B0-8356-AA659F8230C5}" type="presParOf" srcId="{F53A2B46-FD6C-4AC8-9130-915D527C6B28}" destId="{2183EA82-EBF1-4831-9AC4-AC76A41D0B81}" srcOrd="1" destOrd="0" presId="urn:microsoft.com/office/officeart/2005/8/layout/vList3#1"/>
    <dgm:cxn modelId="{4C04F56F-51DF-4956-B064-7FD77B3EC54C}" type="presParOf" srcId="{C9025E12-3E95-46CD-BA13-DA481FB9B25F}" destId="{D3081C88-D8D4-4D8D-A463-C30C1CC64ED1}" srcOrd="3" destOrd="0" presId="urn:microsoft.com/office/officeart/2005/8/layout/vList3#1"/>
    <dgm:cxn modelId="{E6A3073C-008C-4FE9-81C4-06A52CB6AC85}" type="presParOf" srcId="{C9025E12-3E95-46CD-BA13-DA481FB9B25F}" destId="{31612F63-2E07-4294-92B9-D9CDF88F8F39}" srcOrd="4" destOrd="0" presId="urn:microsoft.com/office/officeart/2005/8/layout/vList3#1"/>
    <dgm:cxn modelId="{6747737F-E3EA-4273-9B5C-5DE54956E8F0}" type="presParOf" srcId="{31612F63-2E07-4294-92B9-D9CDF88F8F39}" destId="{7465B24B-838D-4C68-9FAE-1F63EC284DBB}" srcOrd="0" destOrd="0" presId="urn:microsoft.com/office/officeart/2005/8/layout/vList3#1"/>
    <dgm:cxn modelId="{1BD70EF5-CD03-41AA-BF00-92D8A8DC334A}" type="presParOf" srcId="{31612F63-2E07-4294-92B9-D9CDF88F8F39}" destId="{059A482B-3852-4AA2-84BB-8BD6AF891DF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DB89CB-802D-40D6-A631-6BAC9B909E5D}" type="doc">
      <dgm:prSet loTypeId="urn:microsoft.com/office/officeart/2005/8/layout/vList3#2" loCatId="list" qsTypeId="urn:microsoft.com/office/officeart/2005/8/quickstyle/simple3" qsCatId="simple" csTypeId="urn:microsoft.com/office/officeart/2005/8/colors/colorful5" csCatId="colorful" phldr="1"/>
      <dgm:spPr/>
    </dgm:pt>
    <dgm:pt modelId="{FDA415E8-E943-4453-9C50-1B620B5E3DDD}">
      <dgm:prSet phldrT="[Text]"/>
      <dgm:spPr/>
      <dgm:t>
        <a:bodyPr/>
        <a:lstStyle/>
        <a:p>
          <a:pPr rtl="0"/>
          <a:r>
            <a:rPr lang="en-IN"/>
            <a:t>Constants contain only numbers.</a:t>
          </a:r>
          <a:endParaRPr lang="en-IN" dirty="0"/>
        </a:p>
      </dgm:t>
    </dgm:pt>
    <dgm:pt modelId="{AC7A40A2-FF38-49F2-8DF9-46EF46460667}" type="par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56996B91-F5D9-4E98-B698-30BADCDF5950}" type="sib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1A20323D-A0C4-48BE-AE2F-1DEE7A4486FC}">
      <dgm:prSet phldrT="[Text]"/>
      <dgm:spPr/>
      <dgm:t>
        <a:bodyPr/>
        <a:lstStyle/>
        <a:p>
          <a:pPr rtl="0"/>
          <a:r>
            <a:rPr lang="en-IN"/>
            <a:t>A quantity, which has a fixed numerical value, is called a constant. </a:t>
          </a:r>
          <a:endParaRPr lang="en-IN" dirty="0"/>
        </a:p>
      </dgm:t>
    </dgm:pt>
    <dgm:pt modelId="{9488F3AE-FB74-4CD4-AFBC-4E56A74F7E48}" type="par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DB66F8CE-3FA5-4E97-B3C3-0567D6D3384D}" type="sib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61A86630-CDC3-4DCB-ACA1-D9D9877CB4E0}">
      <dgm:prSet phldrT="[Text]"/>
      <dgm:spPr/>
      <dgm:t>
        <a:bodyPr/>
        <a:lstStyle/>
        <a:p>
          <a:pPr rtl="0"/>
          <a:r>
            <a:rPr lang="en-IN"/>
            <a:t>A symbol having a fixed numerical value is called a constant.</a:t>
          </a:r>
          <a:endParaRPr lang="en-IN" dirty="0"/>
        </a:p>
      </dgm:t>
    </dgm:pt>
    <dgm:pt modelId="{486E2226-DC2A-4BE2-87C0-22953C420E91}" type="par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E07BCBAB-C28D-4050-8965-FDBC1F2CB813}" type="sib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C9025E12-3E95-46CD-BA13-DA481FB9B25F}" type="pres">
      <dgm:prSet presAssocID="{B5DB89CB-802D-40D6-A631-6BAC9B909E5D}" presName="linearFlow" presStyleCnt="0">
        <dgm:presLayoutVars>
          <dgm:dir/>
          <dgm:resizeHandles val="exact"/>
        </dgm:presLayoutVars>
      </dgm:prSet>
      <dgm:spPr/>
    </dgm:pt>
    <dgm:pt modelId="{20752FE0-6790-4CA3-9FE1-9936B0442E45}" type="pres">
      <dgm:prSet presAssocID="{FDA415E8-E943-4453-9C50-1B620B5E3DDD}" presName="composite" presStyleCnt="0"/>
      <dgm:spPr/>
    </dgm:pt>
    <dgm:pt modelId="{88858B1C-229B-4512-AC86-9317C3EC7739}" type="pres">
      <dgm:prSet presAssocID="{FDA415E8-E943-4453-9C50-1B620B5E3DDD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13A7555-7BBE-410D-B646-FE99A648C465}" type="pres">
      <dgm:prSet presAssocID="{FDA415E8-E943-4453-9C50-1B620B5E3DDD}" presName="txShp" presStyleLbl="node1" presStyleIdx="0" presStyleCnt="3">
        <dgm:presLayoutVars>
          <dgm:bulletEnabled val="1"/>
        </dgm:presLayoutVars>
      </dgm:prSet>
      <dgm:spPr/>
    </dgm:pt>
    <dgm:pt modelId="{B74ADDE4-7189-4308-9E7C-27CC63CB7ECA}" type="pres">
      <dgm:prSet presAssocID="{56996B91-F5D9-4E98-B698-30BADCDF5950}" presName="spacing" presStyleCnt="0"/>
      <dgm:spPr/>
    </dgm:pt>
    <dgm:pt modelId="{F53A2B46-FD6C-4AC8-9130-915D527C6B28}" type="pres">
      <dgm:prSet presAssocID="{1A20323D-A0C4-48BE-AE2F-1DEE7A4486FC}" presName="composite" presStyleCnt="0"/>
      <dgm:spPr/>
    </dgm:pt>
    <dgm:pt modelId="{536CCCEA-0664-4E2C-AD83-470D0984231E}" type="pres">
      <dgm:prSet presAssocID="{1A20323D-A0C4-48BE-AE2F-1DEE7A4486FC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183EA82-EBF1-4831-9AC4-AC76A41D0B81}" type="pres">
      <dgm:prSet presAssocID="{1A20323D-A0C4-48BE-AE2F-1DEE7A4486FC}" presName="txShp" presStyleLbl="node1" presStyleIdx="1" presStyleCnt="3">
        <dgm:presLayoutVars>
          <dgm:bulletEnabled val="1"/>
        </dgm:presLayoutVars>
      </dgm:prSet>
      <dgm:spPr/>
    </dgm:pt>
    <dgm:pt modelId="{D3081C88-D8D4-4D8D-A463-C30C1CC64ED1}" type="pres">
      <dgm:prSet presAssocID="{DB66F8CE-3FA5-4E97-B3C3-0567D6D3384D}" presName="spacing" presStyleCnt="0"/>
      <dgm:spPr/>
    </dgm:pt>
    <dgm:pt modelId="{31612F63-2E07-4294-92B9-D9CDF88F8F39}" type="pres">
      <dgm:prSet presAssocID="{61A86630-CDC3-4DCB-ACA1-D9D9877CB4E0}" presName="composite" presStyleCnt="0"/>
      <dgm:spPr/>
    </dgm:pt>
    <dgm:pt modelId="{7465B24B-838D-4C68-9FAE-1F63EC284DBB}" type="pres">
      <dgm:prSet presAssocID="{61A86630-CDC3-4DCB-ACA1-D9D9877CB4E0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9A482B-3852-4AA2-84BB-8BD6AF891DF3}" type="pres">
      <dgm:prSet presAssocID="{61A86630-CDC3-4DCB-ACA1-D9D9877CB4E0}" presName="txShp" presStyleLbl="node1" presStyleIdx="2" presStyleCnt="3">
        <dgm:presLayoutVars>
          <dgm:bulletEnabled val="1"/>
        </dgm:presLayoutVars>
      </dgm:prSet>
      <dgm:spPr/>
    </dgm:pt>
  </dgm:ptLst>
  <dgm:cxnLst>
    <dgm:cxn modelId="{9F65C118-147A-4464-916D-B2AC97573904}" srcId="{B5DB89CB-802D-40D6-A631-6BAC9B909E5D}" destId="{FDA415E8-E943-4453-9C50-1B620B5E3DDD}" srcOrd="0" destOrd="0" parTransId="{AC7A40A2-FF38-49F2-8DF9-46EF46460667}" sibTransId="{56996B91-F5D9-4E98-B698-30BADCDF5950}"/>
    <dgm:cxn modelId="{2E21011B-E408-415C-822A-F7B3B3B1389A}" type="presOf" srcId="{FDA415E8-E943-4453-9C50-1B620B5E3DDD}" destId="{E13A7555-7BBE-410D-B646-FE99A648C465}" srcOrd="0" destOrd="0" presId="urn:microsoft.com/office/officeart/2005/8/layout/vList3#2"/>
    <dgm:cxn modelId="{63CD1326-E660-4078-8BE3-750BE4C72401}" type="presOf" srcId="{1A20323D-A0C4-48BE-AE2F-1DEE7A4486FC}" destId="{2183EA82-EBF1-4831-9AC4-AC76A41D0B81}" srcOrd="0" destOrd="0" presId="urn:microsoft.com/office/officeart/2005/8/layout/vList3#2"/>
    <dgm:cxn modelId="{A8E4014E-DEED-40CB-A6EB-BEED301B8791}" type="presOf" srcId="{61A86630-CDC3-4DCB-ACA1-D9D9877CB4E0}" destId="{059A482B-3852-4AA2-84BB-8BD6AF891DF3}" srcOrd="0" destOrd="0" presId="urn:microsoft.com/office/officeart/2005/8/layout/vList3#2"/>
    <dgm:cxn modelId="{6AC18088-0076-4B6D-9EF3-87A2C52708FA}" type="presOf" srcId="{B5DB89CB-802D-40D6-A631-6BAC9B909E5D}" destId="{C9025E12-3E95-46CD-BA13-DA481FB9B25F}" srcOrd="0" destOrd="0" presId="urn:microsoft.com/office/officeart/2005/8/layout/vList3#2"/>
    <dgm:cxn modelId="{CA255997-F8BB-426C-8446-227E8B4711AA}" srcId="{B5DB89CB-802D-40D6-A631-6BAC9B909E5D}" destId="{1A20323D-A0C4-48BE-AE2F-1DEE7A4486FC}" srcOrd="1" destOrd="0" parTransId="{9488F3AE-FB74-4CD4-AFBC-4E56A74F7E48}" sibTransId="{DB66F8CE-3FA5-4E97-B3C3-0567D6D3384D}"/>
    <dgm:cxn modelId="{4DCFAC99-70C7-4D8D-A4E5-F33BE303C014}" srcId="{B5DB89CB-802D-40D6-A631-6BAC9B909E5D}" destId="{61A86630-CDC3-4DCB-ACA1-D9D9877CB4E0}" srcOrd="2" destOrd="0" parTransId="{486E2226-DC2A-4BE2-87C0-22953C420E91}" sibTransId="{E07BCBAB-C28D-4050-8965-FDBC1F2CB813}"/>
    <dgm:cxn modelId="{976D1267-1FF4-4758-A91C-CBC8C05EADBF}" type="presParOf" srcId="{C9025E12-3E95-46CD-BA13-DA481FB9B25F}" destId="{20752FE0-6790-4CA3-9FE1-9936B0442E45}" srcOrd="0" destOrd="0" presId="urn:microsoft.com/office/officeart/2005/8/layout/vList3#2"/>
    <dgm:cxn modelId="{87D1CDFA-CE00-4E26-8F8C-63D7151A7CF2}" type="presParOf" srcId="{20752FE0-6790-4CA3-9FE1-9936B0442E45}" destId="{88858B1C-229B-4512-AC86-9317C3EC7739}" srcOrd="0" destOrd="0" presId="urn:microsoft.com/office/officeart/2005/8/layout/vList3#2"/>
    <dgm:cxn modelId="{F6BD1CD4-B639-4A96-8195-6CDB6C262BC3}" type="presParOf" srcId="{20752FE0-6790-4CA3-9FE1-9936B0442E45}" destId="{E13A7555-7BBE-410D-B646-FE99A648C465}" srcOrd="1" destOrd="0" presId="urn:microsoft.com/office/officeart/2005/8/layout/vList3#2"/>
    <dgm:cxn modelId="{3307C8DE-6905-4B04-AABA-F9F9F71576FE}" type="presParOf" srcId="{C9025E12-3E95-46CD-BA13-DA481FB9B25F}" destId="{B74ADDE4-7189-4308-9E7C-27CC63CB7ECA}" srcOrd="1" destOrd="0" presId="urn:microsoft.com/office/officeart/2005/8/layout/vList3#2"/>
    <dgm:cxn modelId="{6209319D-CD30-49FA-A871-62E88C93B4EC}" type="presParOf" srcId="{C9025E12-3E95-46CD-BA13-DA481FB9B25F}" destId="{F53A2B46-FD6C-4AC8-9130-915D527C6B28}" srcOrd="2" destOrd="0" presId="urn:microsoft.com/office/officeart/2005/8/layout/vList3#2"/>
    <dgm:cxn modelId="{364D6979-D3E5-4100-A3BE-22A1F7F8620A}" type="presParOf" srcId="{F53A2B46-FD6C-4AC8-9130-915D527C6B28}" destId="{536CCCEA-0664-4E2C-AD83-470D0984231E}" srcOrd="0" destOrd="0" presId="urn:microsoft.com/office/officeart/2005/8/layout/vList3#2"/>
    <dgm:cxn modelId="{7BB27888-CA09-47AB-A466-03A698EEFA90}" type="presParOf" srcId="{F53A2B46-FD6C-4AC8-9130-915D527C6B28}" destId="{2183EA82-EBF1-4831-9AC4-AC76A41D0B81}" srcOrd="1" destOrd="0" presId="urn:microsoft.com/office/officeart/2005/8/layout/vList3#2"/>
    <dgm:cxn modelId="{39DF4095-2994-4101-A298-25A85C267A4A}" type="presParOf" srcId="{C9025E12-3E95-46CD-BA13-DA481FB9B25F}" destId="{D3081C88-D8D4-4D8D-A463-C30C1CC64ED1}" srcOrd="3" destOrd="0" presId="urn:microsoft.com/office/officeart/2005/8/layout/vList3#2"/>
    <dgm:cxn modelId="{162D725F-F22F-4ED4-A2B8-F534454D81FC}" type="presParOf" srcId="{C9025E12-3E95-46CD-BA13-DA481FB9B25F}" destId="{31612F63-2E07-4294-92B9-D9CDF88F8F39}" srcOrd="4" destOrd="0" presId="urn:microsoft.com/office/officeart/2005/8/layout/vList3#2"/>
    <dgm:cxn modelId="{601501BB-3669-4A78-95A6-73E112FCA11C}" type="presParOf" srcId="{31612F63-2E07-4294-92B9-D9CDF88F8F39}" destId="{7465B24B-838D-4C68-9FAE-1F63EC284DBB}" srcOrd="0" destOrd="0" presId="urn:microsoft.com/office/officeart/2005/8/layout/vList3#2"/>
    <dgm:cxn modelId="{44B13E4F-C904-43B0-AAD4-61DAC2DEA722}" type="presParOf" srcId="{31612F63-2E07-4294-92B9-D9CDF88F8F39}" destId="{059A482B-3852-4AA2-84BB-8BD6AF891DF3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DB89CB-802D-40D6-A631-6BAC9B909E5D}" type="doc">
      <dgm:prSet loTypeId="urn:microsoft.com/office/officeart/2005/8/layout/vList3#3" loCatId="list" qsTypeId="urn:microsoft.com/office/officeart/2005/8/quickstyle/simple3" qsCatId="simple" csTypeId="urn:microsoft.com/office/officeart/2005/8/colors/colorful5" csCatId="colorful" phldr="1"/>
      <dgm:spPr/>
    </dgm:pt>
    <dgm:pt modelId="{FDA415E8-E943-4453-9C50-1B620B5E3DDD}">
      <dgm:prSet phldrT="[Text]"/>
      <dgm:spPr/>
      <dgm:t>
        <a:bodyPr/>
        <a:lstStyle/>
        <a:p>
          <a:pPr rtl="0"/>
          <a:r>
            <a:rPr lang="en-IN" dirty="0"/>
            <a:t>The value of constant does not change </a:t>
          </a:r>
          <a:r>
            <a:rPr lang="en-IN" dirty="0" err="1"/>
            <a:t>e.g</a:t>
          </a:r>
          <a:r>
            <a:rPr lang="en-IN" dirty="0"/>
            <a:t>, your date of birth.</a:t>
          </a:r>
        </a:p>
      </dgm:t>
    </dgm:pt>
    <dgm:pt modelId="{AC7A40A2-FF38-49F2-8DF9-46EF46460667}" type="par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56996B91-F5D9-4E98-B698-30BADCDF5950}" type="sibTrans" cxnId="{9F65C118-147A-4464-916D-B2AC9757390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1A20323D-A0C4-48BE-AE2F-1DEE7A4486FC}">
      <dgm:prSet phldrT="[Text]"/>
      <dgm:spPr/>
      <dgm:t>
        <a:bodyPr/>
        <a:lstStyle/>
        <a:p>
          <a:pPr rtl="0"/>
          <a:r>
            <a:rPr lang="en-IN"/>
            <a:t>The integers …-2. -1, 0, 1, 2, 3 are constants.</a:t>
          </a:r>
          <a:endParaRPr lang="en-IN" dirty="0"/>
        </a:p>
      </dgm:t>
    </dgm:pt>
    <dgm:pt modelId="{9488F3AE-FB74-4CD4-AFBC-4E56A74F7E48}" type="par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DB66F8CE-3FA5-4E97-B3C3-0567D6D3384D}" type="sibTrans" cxnId="{CA255997-F8BB-426C-8446-227E8B4711AA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61A86630-CDC3-4DCB-ACA1-D9D9877CB4E0}">
      <dgm:prSet phldrT="[Text]"/>
      <dgm:spPr/>
      <dgm:t>
        <a:bodyPr/>
        <a:lstStyle/>
        <a:p>
          <a:pPr rtl="0"/>
          <a:r>
            <a:rPr lang="en-IN"/>
            <a:t>They are also called numerical coefficients.</a:t>
          </a:r>
          <a:endParaRPr lang="en-IN" dirty="0"/>
        </a:p>
      </dgm:t>
    </dgm:pt>
    <dgm:pt modelId="{486E2226-DC2A-4BE2-87C0-22953C420E91}" type="par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E07BCBAB-C28D-4050-8965-FDBC1F2CB813}" type="sibTrans" cxnId="{4DCFAC99-70C7-4D8D-A4E5-F33BE303C014}">
      <dgm:prSet/>
      <dgm:spPr/>
      <dgm:t>
        <a:bodyPr/>
        <a:lstStyle/>
        <a:p>
          <a:endParaRPr lang="en-IN">
            <a:solidFill>
              <a:schemeClr val="tx1"/>
            </a:solidFill>
          </a:endParaRPr>
        </a:p>
      </dgm:t>
    </dgm:pt>
    <dgm:pt modelId="{C9025E12-3E95-46CD-BA13-DA481FB9B25F}" type="pres">
      <dgm:prSet presAssocID="{B5DB89CB-802D-40D6-A631-6BAC9B909E5D}" presName="linearFlow" presStyleCnt="0">
        <dgm:presLayoutVars>
          <dgm:dir/>
          <dgm:resizeHandles val="exact"/>
        </dgm:presLayoutVars>
      </dgm:prSet>
      <dgm:spPr/>
    </dgm:pt>
    <dgm:pt modelId="{20752FE0-6790-4CA3-9FE1-9936B0442E45}" type="pres">
      <dgm:prSet presAssocID="{FDA415E8-E943-4453-9C50-1B620B5E3DDD}" presName="composite" presStyleCnt="0"/>
      <dgm:spPr/>
    </dgm:pt>
    <dgm:pt modelId="{88858B1C-229B-4512-AC86-9317C3EC7739}" type="pres">
      <dgm:prSet presAssocID="{FDA415E8-E943-4453-9C50-1B620B5E3DDD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13A7555-7BBE-410D-B646-FE99A648C465}" type="pres">
      <dgm:prSet presAssocID="{FDA415E8-E943-4453-9C50-1B620B5E3DDD}" presName="txShp" presStyleLbl="node1" presStyleIdx="0" presStyleCnt="3">
        <dgm:presLayoutVars>
          <dgm:bulletEnabled val="1"/>
        </dgm:presLayoutVars>
      </dgm:prSet>
      <dgm:spPr/>
    </dgm:pt>
    <dgm:pt modelId="{B74ADDE4-7189-4308-9E7C-27CC63CB7ECA}" type="pres">
      <dgm:prSet presAssocID="{56996B91-F5D9-4E98-B698-30BADCDF5950}" presName="spacing" presStyleCnt="0"/>
      <dgm:spPr/>
    </dgm:pt>
    <dgm:pt modelId="{F53A2B46-FD6C-4AC8-9130-915D527C6B28}" type="pres">
      <dgm:prSet presAssocID="{1A20323D-A0C4-48BE-AE2F-1DEE7A4486FC}" presName="composite" presStyleCnt="0"/>
      <dgm:spPr/>
    </dgm:pt>
    <dgm:pt modelId="{536CCCEA-0664-4E2C-AD83-470D0984231E}" type="pres">
      <dgm:prSet presAssocID="{1A20323D-A0C4-48BE-AE2F-1DEE7A4486FC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183EA82-EBF1-4831-9AC4-AC76A41D0B81}" type="pres">
      <dgm:prSet presAssocID="{1A20323D-A0C4-48BE-AE2F-1DEE7A4486FC}" presName="txShp" presStyleLbl="node1" presStyleIdx="1" presStyleCnt="3">
        <dgm:presLayoutVars>
          <dgm:bulletEnabled val="1"/>
        </dgm:presLayoutVars>
      </dgm:prSet>
      <dgm:spPr/>
    </dgm:pt>
    <dgm:pt modelId="{D3081C88-D8D4-4D8D-A463-C30C1CC64ED1}" type="pres">
      <dgm:prSet presAssocID="{DB66F8CE-3FA5-4E97-B3C3-0567D6D3384D}" presName="spacing" presStyleCnt="0"/>
      <dgm:spPr/>
    </dgm:pt>
    <dgm:pt modelId="{31612F63-2E07-4294-92B9-D9CDF88F8F39}" type="pres">
      <dgm:prSet presAssocID="{61A86630-CDC3-4DCB-ACA1-D9D9877CB4E0}" presName="composite" presStyleCnt="0"/>
      <dgm:spPr/>
    </dgm:pt>
    <dgm:pt modelId="{7465B24B-838D-4C68-9FAE-1F63EC284DBB}" type="pres">
      <dgm:prSet presAssocID="{61A86630-CDC3-4DCB-ACA1-D9D9877CB4E0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9A482B-3852-4AA2-84BB-8BD6AF891DF3}" type="pres">
      <dgm:prSet presAssocID="{61A86630-CDC3-4DCB-ACA1-D9D9877CB4E0}" presName="txShp" presStyleLbl="node1" presStyleIdx="2" presStyleCnt="3">
        <dgm:presLayoutVars>
          <dgm:bulletEnabled val="1"/>
        </dgm:presLayoutVars>
      </dgm:prSet>
      <dgm:spPr/>
    </dgm:pt>
  </dgm:ptLst>
  <dgm:cxnLst>
    <dgm:cxn modelId="{9F65C118-147A-4464-916D-B2AC97573904}" srcId="{B5DB89CB-802D-40D6-A631-6BAC9B909E5D}" destId="{FDA415E8-E943-4453-9C50-1B620B5E3DDD}" srcOrd="0" destOrd="0" parTransId="{AC7A40A2-FF38-49F2-8DF9-46EF46460667}" sibTransId="{56996B91-F5D9-4E98-B698-30BADCDF5950}"/>
    <dgm:cxn modelId="{EF5C9274-47D7-43B9-9BA7-9D6E1EA526D1}" type="presOf" srcId="{1A20323D-A0C4-48BE-AE2F-1DEE7A4486FC}" destId="{2183EA82-EBF1-4831-9AC4-AC76A41D0B81}" srcOrd="0" destOrd="0" presId="urn:microsoft.com/office/officeart/2005/8/layout/vList3#3"/>
    <dgm:cxn modelId="{CA255997-F8BB-426C-8446-227E8B4711AA}" srcId="{B5DB89CB-802D-40D6-A631-6BAC9B909E5D}" destId="{1A20323D-A0C4-48BE-AE2F-1DEE7A4486FC}" srcOrd="1" destOrd="0" parTransId="{9488F3AE-FB74-4CD4-AFBC-4E56A74F7E48}" sibTransId="{DB66F8CE-3FA5-4E97-B3C3-0567D6D3384D}"/>
    <dgm:cxn modelId="{4DCFAC99-70C7-4D8D-A4E5-F33BE303C014}" srcId="{B5DB89CB-802D-40D6-A631-6BAC9B909E5D}" destId="{61A86630-CDC3-4DCB-ACA1-D9D9877CB4E0}" srcOrd="2" destOrd="0" parTransId="{486E2226-DC2A-4BE2-87C0-22953C420E91}" sibTransId="{E07BCBAB-C28D-4050-8965-FDBC1F2CB813}"/>
    <dgm:cxn modelId="{3A1302A1-66BF-4245-9660-F8149139D7DF}" type="presOf" srcId="{61A86630-CDC3-4DCB-ACA1-D9D9877CB4E0}" destId="{059A482B-3852-4AA2-84BB-8BD6AF891DF3}" srcOrd="0" destOrd="0" presId="urn:microsoft.com/office/officeart/2005/8/layout/vList3#3"/>
    <dgm:cxn modelId="{E4720FC0-B7F4-4D5A-B6FB-96133B9F9179}" type="presOf" srcId="{B5DB89CB-802D-40D6-A631-6BAC9B909E5D}" destId="{C9025E12-3E95-46CD-BA13-DA481FB9B25F}" srcOrd="0" destOrd="0" presId="urn:microsoft.com/office/officeart/2005/8/layout/vList3#3"/>
    <dgm:cxn modelId="{B174DCFD-DFD1-425A-B4F6-07EFE12DE20B}" type="presOf" srcId="{FDA415E8-E943-4453-9C50-1B620B5E3DDD}" destId="{E13A7555-7BBE-410D-B646-FE99A648C465}" srcOrd="0" destOrd="0" presId="urn:microsoft.com/office/officeart/2005/8/layout/vList3#3"/>
    <dgm:cxn modelId="{0ACAC8D2-AA46-428F-ABE1-C084A7B49815}" type="presParOf" srcId="{C9025E12-3E95-46CD-BA13-DA481FB9B25F}" destId="{20752FE0-6790-4CA3-9FE1-9936B0442E45}" srcOrd="0" destOrd="0" presId="urn:microsoft.com/office/officeart/2005/8/layout/vList3#3"/>
    <dgm:cxn modelId="{1132B262-5377-4B2C-B1F4-42FECACF3F48}" type="presParOf" srcId="{20752FE0-6790-4CA3-9FE1-9936B0442E45}" destId="{88858B1C-229B-4512-AC86-9317C3EC7739}" srcOrd="0" destOrd="0" presId="urn:microsoft.com/office/officeart/2005/8/layout/vList3#3"/>
    <dgm:cxn modelId="{23B0C434-267C-42EF-BEC4-E360644DA6CF}" type="presParOf" srcId="{20752FE0-6790-4CA3-9FE1-9936B0442E45}" destId="{E13A7555-7BBE-410D-B646-FE99A648C465}" srcOrd="1" destOrd="0" presId="urn:microsoft.com/office/officeart/2005/8/layout/vList3#3"/>
    <dgm:cxn modelId="{16FE59FA-BFCB-4D63-908E-6A47AC1D78E7}" type="presParOf" srcId="{C9025E12-3E95-46CD-BA13-DA481FB9B25F}" destId="{B74ADDE4-7189-4308-9E7C-27CC63CB7ECA}" srcOrd="1" destOrd="0" presId="urn:microsoft.com/office/officeart/2005/8/layout/vList3#3"/>
    <dgm:cxn modelId="{9732CBC8-86DB-4C52-8607-4EF4D3ADBB74}" type="presParOf" srcId="{C9025E12-3E95-46CD-BA13-DA481FB9B25F}" destId="{F53A2B46-FD6C-4AC8-9130-915D527C6B28}" srcOrd="2" destOrd="0" presId="urn:microsoft.com/office/officeart/2005/8/layout/vList3#3"/>
    <dgm:cxn modelId="{D6953383-279A-4A63-9F6F-B6B57CC0809D}" type="presParOf" srcId="{F53A2B46-FD6C-4AC8-9130-915D527C6B28}" destId="{536CCCEA-0664-4E2C-AD83-470D0984231E}" srcOrd="0" destOrd="0" presId="urn:microsoft.com/office/officeart/2005/8/layout/vList3#3"/>
    <dgm:cxn modelId="{CA895EBB-0277-44C3-9F0D-9A6A179BFA8A}" type="presParOf" srcId="{F53A2B46-FD6C-4AC8-9130-915D527C6B28}" destId="{2183EA82-EBF1-4831-9AC4-AC76A41D0B81}" srcOrd="1" destOrd="0" presId="urn:microsoft.com/office/officeart/2005/8/layout/vList3#3"/>
    <dgm:cxn modelId="{6BF1CFEF-3169-4212-9F3A-ADF59E6AFD5B}" type="presParOf" srcId="{C9025E12-3E95-46CD-BA13-DA481FB9B25F}" destId="{D3081C88-D8D4-4D8D-A463-C30C1CC64ED1}" srcOrd="3" destOrd="0" presId="urn:microsoft.com/office/officeart/2005/8/layout/vList3#3"/>
    <dgm:cxn modelId="{82E27C65-4CE7-4184-B0C2-19E00FBC08D7}" type="presParOf" srcId="{C9025E12-3E95-46CD-BA13-DA481FB9B25F}" destId="{31612F63-2E07-4294-92B9-D9CDF88F8F39}" srcOrd="4" destOrd="0" presId="urn:microsoft.com/office/officeart/2005/8/layout/vList3#3"/>
    <dgm:cxn modelId="{DA122BB6-C576-441E-935B-6B29F9E7659B}" type="presParOf" srcId="{31612F63-2E07-4294-92B9-D9CDF88F8F39}" destId="{7465B24B-838D-4C68-9FAE-1F63EC284DBB}" srcOrd="0" destOrd="0" presId="urn:microsoft.com/office/officeart/2005/8/layout/vList3#3"/>
    <dgm:cxn modelId="{8ACD7FD2-2B3B-42BC-B11A-E962A7B017E8}" type="presParOf" srcId="{31612F63-2E07-4294-92B9-D9CDF88F8F39}" destId="{059A482B-3852-4AA2-84BB-8BD6AF891DF3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53CCDE-EAFA-45D8-A52B-B01F112CAAC1}" type="doc">
      <dgm:prSet loTypeId="urn:microsoft.com/office/officeart/2005/8/layout/vList3#4" loCatId="list" qsTypeId="urn:microsoft.com/office/officeart/2005/8/quickstyle/simple3" qsCatId="simple" csTypeId="urn:microsoft.com/office/officeart/2005/8/colors/colorful2" csCatId="colorful" phldr="1"/>
      <dgm:spPr/>
    </dgm:pt>
    <dgm:pt modelId="{1B1FE54D-DD1E-431C-AB27-5F168088F1BA}">
      <dgm:prSet phldrT="[Text]" custT="1"/>
      <dgm:spPr/>
      <dgm:t>
        <a:bodyPr/>
        <a:lstStyle/>
        <a:p>
          <a:r>
            <a:rPr lang="en-IN" sz="2400" dirty="0"/>
            <a:t>The basic unit of an algebraic expression is a term. </a:t>
          </a:r>
        </a:p>
      </dgm:t>
    </dgm:pt>
    <dgm:pt modelId="{F35BF3B9-310F-466D-ADF2-43C2959CCA2E}" type="parTrans" cxnId="{9ED96688-82E5-4152-A991-F92097AAD65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D39543E6-B834-45DD-8182-F4BD8D4B0249}" type="sibTrans" cxnId="{9ED96688-82E5-4152-A991-F92097AAD65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5109CAD2-3783-4790-A545-81A487562FE3}">
      <dgm:prSet phldrT="[Text]" custT="1"/>
      <dgm:spPr/>
      <dgm:t>
        <a:bodyPr/>
        <a:lstStyle/>
        <a:p>
          <a:r>
            <a:rPr lang="en-IN" sz="2400" dirty="0"/>
            <a:t>There is ‘+’ or ‘-‘ sign between the two terms of expression.  </a:t>
          </a:r>
        </a:p>
      </dgm:t>
    </dgm:pt>
    <dgm:pt modelId="{66B0777F-A82C-4BE5-8945-1F376F94D756}" type="parTrans" cxnId="{3E68631B-6D56-4578-A8C1-A02DA2978B96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AFB7912-2690-44D5-9CBF-3BCE7F8BA5C8}" type="sibTrans" cxnId="{3E68631B-6D56-4578-A8C1-A02DA2978B96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FF2C3BC-CA32-485E-B90E-CFDBC70D98A7}">
      <dgm:prSet custT="1"/>
      <dgm:spPr/>
      <dgm:t>
        <a:bodyPr/>
        <a:lstStyle/>
        <a:p>
          <a:r>
            <a:rPr lang="en-IN" sz="2400"/>
            <a:t>A term is either a number or a combination of numbers and variables combined using the four fundamental operations.</a:t>
          </a:r>
        </a:p>
      </dgm:t>
    </dgm:pt>
    <dgm:pt modelId="{B300A716-9F9E-4E43-A3E8-D7A5F6841A2F}" type="parTrans" cxnId="{9DA2EF94-9A7A-4441-A5ED-1C566988A7D6}">
      <dgm:prSet/>
      <dgm:spPr/>
      <dgm:t>
        <a:bodyPr/>
        <a:lstStyle/>
        <a:p>
          <a:endParaRPr lang="en-IN" sz="2400"/>
        </a:p>
      </dgm:t>
    </dgm:pt>
    <dgm:pt modelId="{E06426F6-9A25-4109-AE92-8ECE1EBCCD55}" type="sibTrans" cxnId="{9DA2EF94-9A7A-4441-A5ED-1C566988A7D6}">
      <dgm:prSet/>
      <dgm:spPr/>
      <dgm:t>
        <a:bodyPr/>
        <a:lstStyle/>
        <a:p>
          <a:endParaRPr lang="en-IN" sz="2400"/>
        </a:p>
      </dgm:t>
    </dgm:pt>
    <dgm:pt modelId="{C229758B-723F-4682-B640-2673BCBF999F}" type="pres">
      <dgm:prSet presAssocID="{DB53CCDE-EAFA-45D8-A52B-B01F112CAAC1}" presName="linearFlow" presStyleCnt="0">
        <dgm:presLayoutVars>
          <dgm:dir/>
          <dgm:resizeHandles val="exact"/>
        </dgm:presLayoutVars>
      </dgm:prSet>
      <dgm:spPr/>
    </dgm:pt>
    <dgm:pt modelId="{F29AF3F0-7CF5-4720-A46F-4487E7E2E8BB}" type="pres">
      <dgm:prSet presAssocID="{1B1FE54D-DD1E-431C-AB27-5F168088F1BA}" presName="composite" presStyleCnt="0"/>
      <dgm:spPr/>
    </dgm:pt>
    <dgm:pt modelId="{5D772A7D-7594-411E-9C19-1FEE218FE2CC}" type="pres">
      <dgm:prSet presAssocID="{1B1FE54D-DD1E-431C-AB27-5F168088F1BA}" presName="imgShp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0CB5B3B-D162-4068-A309-29E510E7994B}" type="pres">
      <dgm:prSet presAssocID="{1B1FE54D-DD1E-431C-AB27-5F168088F1BA}" presName="txShp" presStyleLbl="node1" presStyleIdx="0" presStyleCnt="3">
        <dgm:presLayoutVars>
          <dgm:bulletEnabled val="1"/>
        </dgm:presLayoutVars>
      </dgm:prSet>
      <dgm:spPr/>
    </dgm:pt>
    <dgm:pt modelId="{A0E1CC5F-AB99-4E0F-9D31-CE74EAA354FB}" type="pres">
      <dgm:prSet presAssocID="{D39543E6-B834-45DD-8182-F4BD8D4B0249}" presName="spacing" presStyleCnt="0"/>
      <dgm:spPr/>
    </dgm:pt>
    <dgm:pt modelId="{B2DF6058-6F10-4420-8F0D-7797D5A7DFE0}" type="pres">
      <dgm:prSet presAssocID="{5109CAD2-3783-4790-A545-81A487562FE3}" presName="composite" presStyleCnt="0"/>
      <dgm:spPr/>
    </dgm:pt>
    <dgm:pt modelId="{A486010E-4D7B-4C3D-8778-BBE4DBB7F4DA}" type="pres">
      <dgm:prSet presAssocID="{5109CAD2-3783-4790-A545-81A487562FE3}" presName="imgShp" presStyleLbl="fgImgPlace1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080118F-7EBA-4539-9866-D472ECC4F55A}" type="pres">
      <dgm:prSet presAssocID="{5109CAD2-3783-4790-A545-81A487562FE3}" presName="txShp" presStyleLbl="node1" presStyleIdx="1" presStyleCnt="3" custLinFactNeighborX="2023" custLinFactNeighborY="-2140">
        <dgm:presLayoutVars>
          <dgm:bulletEnabled val="1"/>
        </dgm:presLayoutVars>
      </dgm:prSet>
      <dgm:spPr/>
    </dgm:pt>
    <dgm:pt modelId="{0D47C514-25B3-4FC9-923D-87F0CF2EEF3A}" type="pres">
      <dgm:prSet presAssocID="{CAFB7912-2690-44D5-9CBF-3BCE7F8BA5C8}" presName="spacing" presStyleCnt="0"/>
      <dgm:spPr/>
    </dgm:pt>
    <dgm:pt modelId="{5AF143F7-F58A-4B17-AB2C-4552CDD7F7AE}" type="pres">
      <dgm:prSet presAssocID="{6FF2C3BC-CA32-485E-B90E-CFDBC70D98A7}" presName="composite" presStyleCnt="0"/>
      <dgm:spPr/>
    </dgm:pt>
    <dgm:pt modelId="{2391CCA5-987B-4C8A-93E7-265268580EE4}" type="pres">
      <dgm:prSet presAssocID="{6FF2C3BC-CA32-485E-B90E-CFDBC70D98A7}" presName="imgShp" presStyleLbl="fgImgPlace1" presStyleIdx="2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7688B67-6158-41F4-92A7-B804468A3F11}" type="pres">
      <dgm:prSet presAssocID="{6FF2C3BC-CA32-485E-B90E-CFDBC70D98A7}" presName="txShp" presStyleLbl="node1" presStyleIdx="2" presStyleCnt="3">
        <dgm:presLayoutVars>
          <dgm:bulletEnabled val="1"/>
        </dgm:presLayoutVars>
      </dgm:prSet>
      <dgm:spPr/>
    </dgm:pt>
  </dgm:ptLst>
  <dgm:cxnLst>
    <dgm:cxn modelId="{3E68631B-6D56-4578-A8C1-A02DA2978B96}" srcId="{DB53CCDE-EAFA-45D8-A52B-B01F112CAAC1}" destId="{5109CAD2-3783-4790-A545-81A487562FE3}" srcOrd="1" destOrd="0" parTransId="{66B0777F-A82C-4BE5-8945-1F376F94D756}" sibTransId="{CAFB7912-2690-44D5-9CBF-3BCE7F8BA5C8}"/>
    <dgm:cxn modelId="{FA886370-5ED5-4B66-A4C7-5CEDD2843FF0}" type="presOf" srcId="{6FF2C3BC-CA32-485E-B90E-CFDBC70D98A7}" destId="{77688B67-6158-41F4-92A7-B804468A3F11}" srcOrd="0" destOrd="0" presId="urn:microsoft.com/office/officeart/2005/8/layout/vList3#4"/>
    <dgm:cxn modelId="{C6B3B573-B546-41FD-922C-7061AAD149AF}" type="presOf" srcId="{1B1FE54D-DD1E-431C-AB27-5F168088F1BA}" destId="{30CB5B3B-D162-4068-A309-29E510E7994B}" srcOrd="0" destOrd="0" presId="urn:microsoft.com/office/officeart/2005/8/layout/vList3#4"/>
    <dgm:cxn modelId="{9ED96688-82E5-4152-A991-F92097AAD654}" srcId="{DB53CCDE-EAFA-45D8-A52B-B01F112CAAC1}" destId="{1B1FE54D-DD1E-431C-AB27-5F168088F1BA}" srcOrd="0" destOrd="0" parTransId="{F35BF3B9-310F-466D-ADF2-43C2959CCA2E}" sibTransId="{D39543E6-B834-45DD-8182-F4BD8D4B0249}"/>
    <dgm:cxn modelId="{9DA2EF94-9A7A-4441-A5ED-1C566988A7D6}" srcId="{DB53CCDE-EAFA-45D8-A52B-B01F112CAAC1}" destId="{6FF2C3BC-CA32-485E-B90E-CFDBC70D98A7}" srcOrd="2" destOrd="0" parTransId="{B300A716-9F9E-4E43-A3E8-D7A5F6841A2F}" sibTransId="{E06426F6-9A25-4109-AE92-8ECE1EBCCD55}"/>
    <dgm:cxn modelId="{2E308BB9-7C82-4512-910F-053960818BB6}" type="presOf" srcId="{5109CAD2-3783-4790-A545-81A487562FE3}" destId="{8080118F-7EBA-4539-9866-D472ECC4F55A}" srcOrd="0" destOrd="0" presId="urn:microsoft.com/office/officeart/2005/8/layout/vList3#4"/>
    <dgm:cxn modelId="{6E7C72FF-4310-4EA1-9CBC-7D710923A596}" type="presOf" srcId="{DB53CCDE-EAFA-45D8-A52B-B01F112CAAC1}" destId="{C229758B-723F-4682-B640-2673BCBF999F}" srcOrd="0" destOrd="0" presId="urn:microsoft.com/office/officeart/2005/8/layout/vList3#4"/>
    <dgm:cxn modelId="{551310C9-98A7-40E8-876F-DFBA3B659463}" type="presParOf" srcId="{C229758B-723F-4682-B640-2673BCBF999F}" destId="{F29AF3F0-7CF5-4720-A46F-4487E7E2E8BB}" srcOrd="0" destOrd="0" presId="urn:microsoft.com/office/officeart/2005/8/layout/vList3#4"/>
    <dgm:cxn modelId="{944284B6-0E49-4207-8F93-53E87DC9938C}" type="presParOf" srcId="{F29AF3F0-7CF5-4720-A46F-4487E7E2E8BB}" destId="{5D772A7D-7594-411E-9C19-1FEE218FE2CC}" srcOrd="0" destOrd="0" presId="urn:microsoft.com/office/officeart/2005/8/layout/vList3#4"/>
    <dgm:cxn modelId="{942BC071-5147-45A5-8DE4-1F457885704C}" type="presParOf" srcId="{F29AF3F0-7CF5-4720-A46F-4487E7E2E8BB}" destId="{30CB5B3B-D162-4068-A309-29E510E7994B}" srcOrd="1" destOrd="0" presId="urn:microsoft.com/office/officeart/2005/8/layout/vList3#4"/>
    <dgm:cxn modelId="{824A3E13-EF41-4BDA-AEC1-394ABFDFFE03}" type="presParOf" srcId="{C229758B-723F-4682-B640-2673BCBF999F}" destId="{A0E1CC5F-AB99-4E0F-9D31-CE74EAA354FB}" srcOrd="1" destOrd="0" presId="urn:microsoft.com/office/officeart/2005/8/layout/vList3#4"/>
    <dgm:cxn modelId="{405CAED0-D25C-417D-842A-930F830B0830}" type="presParOf" srcId="{C229758B-723F-4682-B640-2673BCBF999F}" destId="{B2DF6058-6F10-4420-8F0D-7797D5A7DFE0}" srcOrd="2" destOrd="0" presId="urn:microsoft.com/office/officeart/2005/8/layout/vList3#4"/>
    <dgm:cxn modelId="{F9B8F525-F225-40B3-859F-34405DBFFA5F}" type="presParOf" srcId="{B2DF6058-6F10-4420-8F0D-7797D5A7DFE0}" destId="{A486010E-4D7B-4C3D-8778-BBE4DBB7F4DA}" srcOrd="0" destOrd="0" presId="urn:microsoft.com/office/officeart/2005/8/layout/vList3#4"/>
    <dgm:cxn modelId="{599D98C3-74B6-4AD4-AB6C-F577A15C4236}" type="presParOf" srcId="{B2DF6058-6F10-4420-8F0D-7797D5A7DFE0}" destId="{8080118F-7EBA-4539-9866-D472ECC4F55A}" srcOrd="1" destOrd="0" presId="urn:microsoft.com/office/officeart/2005/8/layout/vList3#4"/>
    <dgm:cxn modelId="{FBCF3760-879C-456B-BE56-49008C6FC74A}" type="presParOf" srcId="{C229758B-723F-4682-B640-2673BCBF999F}" destId="{0D47C514-25B3-4FC9-923D-87F0CF2EEF3A}" srcOrd="3" destOrd="0" presId="urn:microsoft.com/office/officeart/2005/8/layout/vList3#4"/>
    <dgm:cxn modelId="{FDD3BB63-E3CF-45F9-BF55-23D8632B9A28}" type="presParOf" srcId="{C229758B-723F-4682-B640-2673BCBF999F}" destId="{5AF143F7-F58A-4B17-AB2C-4552CDD7F7AE}" srcOrd="4" destOrd="0" presId="urn:microsoft.com/office/officeart/2005/8/layout/vList3#4"/>
    <dgm:cxn modelId="{2716CEA2-4D9C-48A3-8E62-5113755F9B98}" type="presParOf" srcId="{5AF143F7-F58A-4B17-AB2C-4552CDD7F7AE}" destId="{2391CCA5-987B-4C8A-93E7-265268580EE4}" srcOrd="0" destOrd="0" presId="urn:microsoft.com/office/officeart/2005/8/layout/vList3#4"/>
    <dgm:cxn modelId="{EDBF8A5A-FE37-4D0F-9342-B60EBC58A921}" type="presParOf" srcId="{5AF143F7-F58A-4B17-AB2C-4552CDD7F7AE}" destId="{77688B67-6158-41F4-92A7-B804468A3F11}" srcOrd="1" destOrd="0" presId="urn:microsoft.com/office/officeart/2005/8/layout/vList3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1B2EC2-2B22-487D-93A7-C03833AC9B20}" type="doc">
      <dgm:prSet loTypeId="urn:microsoft.com/office/officeart/2005/8/layout/vList3#5" loCatId="list" qsTypeId="urn:microsoft.com/office/officeart/2005/8/quickstyle/simple3" qsCatId="simple" csTypeId="urn:microsoft.com/office/officeart/2005/8/colors/colorful2" csCatId="colorful" phldr="1"/>
      <dgm:spPr/>
    </dgm:pt>
    <dgm:pt modelId="{10B170F7-C08F-4271-8034-605B773A3C72}">
      <dgm:prSet phldrT="[Text]"/>
      <dgm:spPr/>
      <dgm:t>
        <a:bodyPr/>
        <a:lstStyle/>
        <a:p>
          <a:r>
            <a:rPr lang="en-IN" b="0"/>
            <a:t>Terms are the product of factors.</a:t>
          </a:r>
          <a:endParaRPr lang="en-IN" b="0" dirty="0"/>
        </a:p>
      </dgm:t>
    </dgm:pt>
    <dgm:pt modelId="{D0F142E4-BD8B-4CBF-A41F-51D2A2DA6463}" type="parTrans" cxnId="{E86C433D-D4AA-4858-ABCE-E169E1052DB9}">
      <dgm:prSet/>
      <dgm:spPr/>
      <dgm:t>
        <a:bodyPr/>
        <a:lstStyle/>
        <a:p>
          <a:endParaRPr lang="en-IN" b="0">
            <a:solidFill>
              <a:schemeClr val="tx1"/>
            </a:solidFill>
          </a:endParaRPr>
        </a:p>
      </dgm:t>
    </dgm:pt>
    <dgm:pt modelId="{87CB33BD-FB2F-4535-BB1B-F6EC4EE5E585}" type="sibTrans" cxnId="{E86C433D-D4AA-4858-ABCE-E169E1052DB9}">
      <dgm:prSet/>
      <dgm:spPr/>
      <dgm:t>
        <a:bodyPr/>
        <a:lstStyle/>
        <a:p>
          <a:endParaRPr lang="en-IN" b="0">
            <a:solidFill>
              <a:schemeClr val="tx1"/>
            </a:solidFill>
          </a:endParaRPr>
        </a:p>
      </dgm:t>
    </dgm:pt>
    <dgm:pt modelId="{5E6C788B-D8AD-42EA-99C1-07EF63CD95E1}">
      <dgm:prSet phldrT="[Text]"/>
      <dgm:spPr/>
      <dgm:t>
        <a:bodyPr/>
        <a:lstStyle/>
        <a:p>
          <a:r>
            <a:rPr lang="en-IN" b="0"/>
            <a:t>In the term 2c, 2c is the product of its factors 2 and c.</a:t>
          </a:r>
          <a:endParaRPr lang="en-IN" b="0" dirty="0"/>
        </a:p>
      </dgm:t>
    </dgm:pt>
    <dgm:pt modelId="{53536BFB-F5CB-42A5-BCD4-91C0D5B5DBAE}" type="parTrans" cxnId="{A0AF5E4B-B21C-44D7-BD6F-F0D4817A707D}">
      <dgm:prSet/>
      <dgm:spPr/>
      <dgm:t>
        <a:bodyPr/>
        <a:lstStyle/>
        <a:p>
          <a:endParaRPr lang="en-IN" b="0">
            <a:solidFill>
              <a:schemeClr val="tx1"/>
            </a:solidFill>
          </a:endParaRPr>
        </a:p>
      </dgm:t>
    </dgm:pt>
    <dgm:pt modelId="{D3B4AEF9-E55A-4A55-BED0-A28E95D22290}" type="sibTrans" cxnId="{A0AF5E4B-B21C-44D7-BD6F-F0D4817A707D}">
      <dgm:prSet/>
      <dgm:spPr/>
      <dgm:t>
        <a:bodyPr/>
        <a:lstStyle/>
        <a:p>
          <a:endParaRPr lang="en-IN" b="0">
            <a:solidFill>
              <a:schemeClr val="tx1"/>
            </a:solidFill>
          </a:endParaRPr>
        </a:p>
      </dgm:t>
    </dgm:pt>
    <dgm:pt modelId="{F4B63FFE-9EB7-4CA9-8D22-F26682B87803}" type="pres">
      <dgm:prSet presAssocID="{A41B2EC2-2B22-487D-93A7-C03833AC9B20}" presName="linearFlow" presStyleCnt="0">
        <dgm:presLayoutVars>
          <dgm:dir/>
          <dgm:resizeHandles val="exact"/>
        </dgm:presLayoutVars>
      </dgm:prSet>
      <dgm:spPr/>
    </dgm:pt>
    <dgm:pt modelId="{C462BFEA-0B3F-47FA-8557-10CC92D5D0EE}" type="pres">
      <dgm:prSet presAssocID="{10B170F7-C08F-4271-8034-605B773A3C72}" presName="composite" presStyleCnt="0"/>
      <dgm:spPr/>
    </dgm:pt>
    <dgm:pt modelId="{D9515E1C-AF95-4B28-843A-2CF044ECB9A1}" type="pres">
      <dgm:prSet presAssocID="{10B170F7-C08F-4271-8034-605B773A3C72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43111C9-F269-42EB-9EAD-251F2EAE246B}" type="pres">
      <dgm:prSet presAssocID="{10B170F7-C08F-4271-8034-605B773A3C72}" presName="txShp" presStyleLbl="node1" presStyleIdx="0" presStyleCnt="2">
        <dgm:presLayoutVars>
          <dgm:bulletEnabled val="1"/>
        </dgm:presLayoutVars>
      </dgm:prSet>
      <dgm:spPr/>
    </dgm:pt>
    <dgm:pt modelId="{3118675C-5FF1-4647-B79B-A77493554480}" type="pres">
      <dgm:prSet presAssocID="{87CB33BD-FB2F-4535-BB1B-F6EC4EE5E585}" presName="spacing" presStyleCnt="0"/>
      <dgm:spPr/>
    </dgm:pt>
    <dgm:pt modelId="{9FF3E798-80D1-4C5C-8115-C7FF3651B9DD}" type="pres">
      <dgm:prSet presAssocID="{5E6C788B-D8AD-42EA-99C1-07EF63CD95E1}" presName="composite" presStyleCnt="0"/>
      <dgm:spPr/>
    </dgm:pt>
    <dgm:pt modelId="{5A6E8E34-EF92-494A-BF88-43F96ADDC661}" type="pres">
      <dgm:prSet presAssocID="{5E6C788B-D8AD-42EA-99C1-07EF63CD95E1}" presName="imgShp" presStyleLbl="fgImgPlace1" presStyleIdx="1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2C745D5-FDAC-407F-9F02-8B98FB578A19}" type="pres">
      <dgm:prSet presAssocID="{5E6C788B-D8AD-42EA-99C1-07EF63CD95E1}" presName="txShp" presStyleLbl="node1" presStyleIdx="1" presStyleCnt="2">
        <dgm:presLayoutVars>
          <dgm:bulletEnabled val="1"/>
        </dgm:presLayoutVars>
      </dgm:prSet>
      <dgm:spPr/>
    </dgm:pt>
  </dgm:ptLst>
  <dgm:cxnLst>
    <dgm:cxn modelId="{E86C433D-D4AA-4858-ABCE-E169E1052DB9}" srcId="{A41B2EC2-2B22-487D-93A7-C03833AC9B20}" destId="{10B170F7-C08F-4271-8034-605B773A3C72}" srcOrd="0" destOrd="0" parTransId="{D0F142E4-BD8B-4CBF-A41F-51D2A2DA6463}" sibTransId="{87CB33BD-FB2F-4535-BB1B-F6EC4EE5E585}"/>
    <dgm:cxn modelId="{A0AF5E4B-B21C-44D7-BD6F-F0D4817A707D}" srcId="{A41B2EC2-2B22-487D-93A7-C03833AC9B20}" destId="{5E6C788B-D8AD-42EA-99C1-07EF63CD95E1}" srcOrd="1" destOrd="0" parTransId="{53536BFB-F5CB-42A5-BCD4-91C0D5B5DBAE}" sibTransId="{D3B4AEF9-E55A-4A55-BED0-A28E95D22290}"/>
    <dgm:cxn modelId="{EA607D75-6477-4A17-B85A-5B3E77EE5D92}" type="presOf" srcId="{5E6C788B-D8AD-42EA-99C1-07EF63CD95E1}" destId="{F2C745D5-FDAC-407F-9F02-8B98FB578A19}" srcOrd="0" destOrd="0" presId="urn:microsoft.com/office/officeart/2005/8/layout/vList3#5"/>
    <dgm:cxn modelId="{61C3AE91-1F89-4385-B17E-4443DEBA1644}" type="presOf" srcId="{10B170F7-C08F-4271-8034-605B773A3C72}" destId="{443111C9-F269-42EB-9EAD-251F2EAE246B}" srcOrd="0" destOrd="0" presId="urn:microsoft.com/office/officeart/2005/8/layout/vList3#5"/>
    <dgm:cxn modelId="{D31465AE-F9D2-4E9B-B0F7-A8173AD8B5AE}" type="presOf" srcId="{A41B2EC2-2B22-487D-93A7-C03833AC9B20}" destId="{F4B63FFE-9EB7-4CA9-8D22-F26682B87803}" srcOrd="0" destOrd="0" presId="urn:microsoft.com/office/officeart/2005/8/layout/vList3#5"/>
    <dgm:cxn modelId="{0A146754-E88E-4852-86FA-DED89C058D21}" type="presParOf" srcId="{F4B63FFE-9EB7-4CA9-8D22-F26682B87803}" destId="{C462BFEA-0B3F-47FA-8557-10CC92D5D0EE}" srcOrd="0" destOrd="0" presId="urn:microsoft.com/office/officeart/2005/8/layout/vList3#5"/>
    <dgm:cxn modelId="{972B39B8-C422-48C0-BF03-F2CB0E044636}" type="presParOf" srcId="{C462BFEA-0B3F-47FA-8557-10CC92D5D0EE}" destId="{D9515E1C-AF95-4B28-843A-2CF044ECB9A1}" srcOrd="0" destOrd="0" presId="urn:microsoft.com/office/officeart/2005/8/layout/vList3#5"/>
    <dgm:cxn modelId="{0942979B-A50A-43A8-AF51-F987148203BF}" type="presParOf" srcId="{C462BFEA-0B3F-47FA-8557-10CC92D5D0EE}" destId="{443111C9-F269-42EB-9EAD-251F2EAE246B}" srcOrd="1" destOrd="0" presId="urn:microsoft.com/office/officeart/2005/8/layout/vList3#5"/>
    <dgm:cxn modelId="{4AFD48EF-9EB7-4ECD-8B1D-F405EF085DDA}" type="presParOf" srcId="{F4B63FFE-9EB7-4CA9-8D22-F26682B87803}" destId="{3118675C-5FF1-4647-B79B-A77493554480}" srcOrd="1" destOrd="0" presId="urn:microsoft.com/office/officeart/2005/8/layout/vList3#5"/>
    <dgm:cxn modelId="{9A7FA52F-6442-4C79-B970-4AB0CF207D86}" type="presParOf" srcId="{F4B63FFE-9EB7-4CA9-8D22-F26682B87803}" destId="{9FF3E798-80D1-4C5C-8115-C7FF3651B9DD}" srcOrd="2" destOrd="0" presId="urn:microsoft.com/office/officeart/2005/8/layout/vList3#5"/>
    <dgm:cxn modelId="{520B8EC0-88BC-4BA7-AA1B-775A6B4CACBD}" type="presParOf" srcId="{9FF3E798-80D1-4C5C-8115-C7FF3651B9DD}" destId="{5A6E8E34-EF92-494A-BF88-43F96ADDC661}" srcOrd="0" destOrd="0" presId="urn:microsoft.com/office/officeart/2005/8/layout/vList3#5"/>
    <dgm:cxn modelId="{C354CB34-A824-4D62-B21C-61CC67633097}" type="presParOf" srcId="{9FF3E798-80D1-4C5C-8115-C7FF3651B9DD}" destId="{F2C745D5-FDAC-407F-9F02-8B98FB578A19}" srcOrd="1" destOrd="0" presId="urn:microsoft.com/office/officeart/2005/8/layout/vList3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EC1174-1A44-405E-A975-297D30796DB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B5E3E517-FB0C-4C00-9FD0-D17BA7D63627}">
      <dgm:prSet phldrT="[Text]"/>
      <dgm:spPr/>
      <dgm:t>
        <a:bodyPr/>
        <a:lstStyle/>
        <a:p>
          <a:r>
            <a:rPr lang="en-US" dirty="0"/>
            <a:t>(5xy=10)</a:t>
          </a:r>
          <a:endParaRPr lang="en-IN" dirty="0"/>
        </a:p>
      </dgm:t>
    </dgm:pt>
    <dgm:pt modelId="{6B59461F-8EE0-4A37-AFB7-6DF601DB373A}" type="parTrans" cxnId="{38C3CCEE-1C84-4B47-B832-62E8F6823C09}">
      <dgm:prSet/>
      <dgm:spPr/>
      <dgm:t>
        <a:bodyPr/>
        <a:lstStyle/>
        <a:p>
          <a:endParaRPr lang="en-IN"/>
        </a:p>
      </dgm:t>
    </dgm:pt>
    <dgm:pt modelId="{456EAF0A-2C39-469E-A0A1-9FD08C0E4777}" type="sibTrans" cxnId="{38C3CCEE-1C84-4B47-B832-62E8F6823C09}">
      <dgm:prSet/>
      <dgm:spPr/>
      <dgm:t>
        <a:bodyPr/>
        <a:lstStyle/>
        <a:p>
          <a:endParaRPr lang="en-IN"/>
        </a:p>
      </dgm:t>
    </dgm:pt>
    <dgm:pt modelId="{0167FC43-30DA-453E-B3D8-D1D69E126355}">
      <dgm:prSet phldrT="[Text]"/>
      <dgm:spPr/>
      <dgm:t>
        <a:bodyPr/>
        <a:lstStyle/>
        <a:p>
          <a:r>
            <a:rPr lang="en-US" dirty="0"/>
            <a:t>5xy</a:t>
          </a:r>
          <a:endParaRPr lang="en-IN" dirty="0"/>
        </a:p>
      </dgm:t>
    </dgm:pt>
    <dgm:pt modelId="{A3687AA0-09E8-4FFE-883C-E719A0EB019E}" type="parTrans" cxnId="{5C3422E7-50F3-48DB-B62E-D7BAB9A31F72}">
      <dgm:prSet/>
      <dgm:spPr/>
      <dgm:t>
        <a:bodyPr/>
        <a:lstStyle/>
        <a:p>
          <a:endParaRPr lang="en-IN"/>
        </a:p>
      </dgm:t>
    </dgm:pt>
    <dgm:pt modelId="{9A34BB07-E5CE-478A-B112-EF68BBDE5EDF}" type="sibTrans" cxnId="{5C3422E7-50F3-48DB-B62E-D7BAB9A31F72}">
      <dgm:prSet/>
      <dgm:spPr/>
      <dgm:t>
        <a:bodyPr/>
        <a:lstStyle/>
        <a:p>
          <a:endParaRPr lang="en-IN"/>
        </a:p>
      </dgm:t>
    </dgm:pt>
    <dgm:pt modelId="{A36320C5-31D9-4CEC-BDE4-9FAD531697F1}">
      <dgm:prSet phldrT="[Text]"/>
      <dgm:spPr/>
      <dgm:t>
        <a:bodyPr/>
        <a:lstStyle/>
        <a:p>
          <a:r>
            <a:rPr lang="en-US" dirty="0"/>
            <a:t>5</a:t>
          </a:r>
          <a:endParaRPr lang="en-IN" dirty="0"/>
        </a:p>
      </dgm:t>
    </dgm:pt>
    <dgm:pt modelId="{CE482637-684A-4138-B004-6F5D672D2E9F}" type="parTrans" cxnId="{5BD8009F-467B-43D6-9BE6-56E7F8124020}">
      <dgm:prSet/>
      <dgm:spPr/>
      <dgm:t>
        <a:bodyPr/>
        <a:lstStyle/>
        <a:p>
          <a:endParaRPr lang="en-IN"/>
        </a:p>
      </dgm:t>
    </dgm:pt>
    <dgm:pt modelId="{92955CF8-F612-45A0-826D-FC5E6BEECB9B}" type="sibTrans" cxnId="{5BD8009F-467B-43D6-9BE6-56E7F8124020}">
      <dgm:prSet/>
      <dgm:spPr/>
      <dgm:t>
        <a:bodyPr/>
        <a:lstStyle/>
        <a:p>
          <a:endParaRPr lang="en-IN"/>
        </a:p>
      </dgm:t>
    </dgm:pt>
    <dgm:pt modelId="{7E2B82A7-DA05-4BF2-B35A-FA4CD1C9D5B6}">
      <dgm:prSet phldrT="[Text]"/>
      <dgm:spPr/>
      <dgm:t>
        <a:bodyPr/>
        <a:lstStyle/>
        <a:p>
          <a:r>
            <a:rPr lang="en-US" dirty="0"/>
            <a:t>x</a:t>
          </a:r>
          <a:endParaRPr lang="en-IN" dirty="0"/>
        </a:p>
      </dgm:t>
    </dgm:pt>
    <dgm:pt modelId="{7BFD97C3-97C2-4336-81A7-FDE4448C72C4}" type="parTrans" cxnId="{9E8DDB03-F085-4562-AB48-26B212604DED}">
      <dgm:prSet/>
      <dgm:spPr/>
      <dgm:t>
        <a:bodyPr/>
        <a:lstStyle/>
        <a:p>
          <a:endParaRPr lang="en-IN"/>
        </a:p>
      </dgm:t>
    </dgm:pt>
    <dgm:pt modelId="{8ED710FB-46F6-40AE-831B-87A2641D3F23}" type="sibTrans" cxnId="{9E8DDB03-F085-4562-AB48-26B212604DED}">
      <dgm:prSet/>
      <dgm:spPr/>
      <dgm:t>
        <a:bodyPr/>
        <a:lstStyle/>
        <a:p>
          <a:endParaRPr lang="en-IN"/>
        </a:p>
      </dgm:t>
    </dgm:pt>
    <dgm:pt modelId="{72E42A70-438E-4EF3-95A0-7E7B0866CD33}">
      <dgm:prSet phldrT="[Text]"/>
      <dgm:spPr/>
      <dgm:t>
        <a:bodyPr/>
        <a:lstStyle/>
        <a:p>
          <a:r>
            <a:rPr lang="en-US" dirty="0"/>
            <a:t>10</a:t>
          </a:r>
          <a:endParaRPr lang="en-IN" dirty="0"/>
        </a:p>
      </dgm:t>
    </dgm:pt>
    <dgm:pt modelId="{751613E3-5049-4311-A412-3ED8E27F7789}" type="parTrans" cxnId="{1BBC2927-6735-4855-AF90-29385E9B50D1}">
      <dgm:prSet/>
      <dgm:spPr/>
      <dgm:t>
        <a:bodyPr/>
        <a:lstStyle/>
        <a:p>
          <a:endParaRPr lang="en-IN"/>
        </a:p>
      </dgm:t>
    </dgm:pt>
    <dgm:pt modelId="{9F1D3083-4EEB-44CE-BA7F-C2296DBF11F1}" type="sibTrans" cxnId="{1BBC2927-6735-4855-AF90-29385E9B50D1}">
      <dgm:prSet/>
      <dgm:spPr/>
      <dgm:t>
        <a:bodyPr/>
        <a:lstStyle/>
        <a:p>
          <a:endParaRPr lang="en-IN"/>
        </a:p>
      </dgm:t>
    </dgm:pt>
    <dgm:pt modelId="{3C1D7326-DA67-4784-B885-D103DA3C918C}">
      <dgm:prSet phldrT="[Text]"/>
      <dgm:spPr/>
      <dgm:t>
        <a:bodyPr/>
        <a:lstStyle/>
        <a:p>
          <a:r>
            <a:rPr lang="en-US" dirty="0"/>
            <a:t>y</a:t>
          </a:r>
          <a:endParaRPr lang="en-IN" dirty="0"/>
        </a:p>
      </dgm:t>
    </dgm:pt>
    <dgm:pt modelId="{30F81A9C-2B9C-4D8D-BC82-26764B88E79E}" type="parTrans" cxnId="{21D5AF4D-348B-430D-BB9B-B78C7E44AE2B}">
      <dgm:prSet/>
      <dgm:spPr/>
      <dgm:t>
        <a:bodyPr/>
        <a:lstStyle/>
        <a:p>
          <a:endParaRPr lang="en-IN"/>
        </a:p>
      </dgm:t>
    </dgm:pt>
    <dgm:pt modelId="{47CA7D9B-FD64-47FC-B121-E23DA3E0A8DB}" type="sibTrans" cxnId="{21D5AF4D-348B-430D-BB9B-B78C7E44AE2B}">
      <dgm:prSet/>
      <dgm:spPr/>
      <dgm:t>
        <a:bodyPr/>
        <a:lstStyle/>
        <a:p>
          <a:endParaRPr lang="en-IN"/>
        </a:p>
      </dgm:t>
    </dgm:pt>
    <dgm:pt modelId="{69C2B8B0-FB3B-4744-9DA6-1742462A52B1}" type="pres">
      <dgm:prSet presAssocID="{F9EC1174-1A44-405E-A975-297D30796D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1720607-2923-4ACF-8519-26C593CB0C5A}" type="pres">
      <dgm:prSet presAssocID="{B5E3E517-FB0C-4C00-9FD0-D17BA7D63627}" presName="hierRoot1" presStyleCnt="0"/>
      <dgm:spPr/>
    </dgm:pt>
    <dgm:pt modelId="{D08D8B5C-5DE7-49C5-A1A7-C9159E454064}" type="pres">
      <dgm:prSet presAssocID="{B5E3E517-FB0C-4C00-9FD0-D17BA7D63627}" presName="composite" presStyleCnt="0"/>
      <dgm:spPr/>
    </dgm:pt>
    <dgm:pt modelId="{2ECC9FBB-ADC0-4E6B-A5FA-DE57F765AC59}" type="pres">
      <dgm:prSet presAssocID="{B5E3E517-FB0C-4C00-9FD0-D17BA7D63627}" presName="background" presStyleLbl="node0" presStyleIdx="0" presStyleCnt="1"/>
      <dgm:spPr/>
    </dgm:pt>
    <dgm:pt modelId="{D03CF177-8A7B-47E7-B461-1F26E0DE4DF5}" type="pres">
      <dgm:prSet presAssocID="{B5E3E517-FB0C-4C00-9FD0-D17BA7D63627}" presName="text" presStyleLbl="fgAcc0" presStyleIdx="0" presStyleCnt="1" custScaleX="167055">
        <dgm:presLayoutVars>
          <dgm:chPref val="3"/>
        </dgm:presLayoutVars>
      </dgm:prSet>
      <dgm:spPr/>
    </dgm:pt>
    <dgm:pt modelId="{0A0BA1FB-C9B2-44B5-A70B-4DFEA22FF980}" type="pres">
      <dgm:prSet presAssocID="{B5E3E517-FB0C-4C00-9FD0-D17BA7D63627}" presName="hierChild2" presStyleCnt="0"/>
      <dgm:spPr/>
    </dgm:pt>
    <dgm:pt modelId="{543A3685-55D5-4A0F-A1D8-F79EA5FA6DFB}" type="pres">
      <dgm:prSet presAssocID="{A3687AA0-09E8-4FFE-883C-E719A0EB019E}" presName="Name10" presStyleLbl="parChTrans1D2" presStyleIdx="0" presStyleCnt="2"/>
      <dgm:spPr/>
    </dgm:pt>
    <dgm:pt modelId="{1C823711-6F4D-4B34-A1DF-89576294277F}" type="pres">
      <dgm:prSet presAssocID="{0167FC43-30DA-453E-B3D8-D1D69E126355}" presName="hierRoot2" presStyleCnt="0"/>
      <dgm:spPr/>
    </dgm:pt>
    <dgm:pt modelId="{462A9894-155A-4C87-8CB0-DCBE0A5EC2C6}" type="pres">
      <dgm:prSet presAssocID="{0167FC43-30DA-453E-B3D8-D1D69E126355}" presName="composite2" presStyleCnt="0"/>
      <dgm:spPr/>
    </dgm:pt>
    <dgm:pt modelId="{C895FE80-89AD-40C2-AAF8-EAF508AE4F97}" type="pres">
      <dgm:prSet presAssocID="{0167FC43-30DA-453E-B3D8-D1D69E126355}" presName="background2" presStyleLbl="node2" presStyleIdx="0" presStyleCnt="2"/>
      <dgm:spPr/>
    </dgm:pt>
    <dgm:pt modelId="{AE8CCE60-3186-4EDF-B608-AE3DE979C0D5}" type="pres">
      <dgm:prSet presAssocID="{0167FC43-30DA-453E-B3D8-D1D69E126355}" presName="text2" presStyleLbl="fgAcc2" presStyleIdx="0" presStyleCnt="2">
        <dgm:presLayoutVars>
          <dgm:chPref val="3"/>
        </dgm:presLayoutVars>
      </dgm:prSet>
      <dgm:spPr/>
    </dgm:pt>
    <dgm:pt modelId="{48BF8117-35ED-41D1-BB00-BD149CAC1EC3}" type="pres">
      <dgm:prSet presAssocID="{0167FC43-30DA-453E-B3D8-D1D69E126355}" presName="hierChild3" presStyleCnt="0"/>
      <dgm:spPr/>
    </dgm:pt>
    <dgm:pt modelId="{5574507F-EDAB-42FE-8BEB-5C28A2BBFF9A}" type="pres">
      <dgm:prSet presAssocID="{CE482637-684A-4138-B004-6F5D672D2E9F}" presName="Name17" presStyleLbl="parChTrans1D3" presStyleIdx="0" presStyleCnt="3"/>
      <dgm:spPr/>
    </dgm:pt>
    <dgm:pt modelId="{93829154-925D-443C-83D0-EE3948110382}" type="pres">
      <dgm:prSet presAssocID="{A36320C5-31D9-4CEC-BDE4-9FAD531697F1}" presName="hierRoot3" presStyleCnt="0"/>
      <dgm:spPr/>
    </dgm:pt>
    <dgm:pt modelId="{EE617D33-0E2F-4F20-8190-B581BD1F8825}" type="pres">
      <dgm:prSet presAssocID="{A36320C5-31D9-4CEC-BDE4-9FAD531697F1}" presName="composite3" presStyleCnt="0"/>
      <dgm:spPr/>
    </dgm:pt>
    <dgm:pt modelId="{7D468B6E-9DFC-4292-95EA-46ADFF5D856D}" type="pres">
      <dgm:prSet presAssocID="{A36320C5-31D9-4CEC-BDE4-9FAD531697F1}" presName="background3" presStyleLbl="node3" presStyleIdx="0" presStyleCnt="3"/>
      <dgm:spPr/>
    </dgm:pt>
    <dgm:pt modelId="{298DD6FA-D62F-4CF6-B5A4-F24648F7ADA6}" type="pres">
      <dgm:prSet presAssocID="{A36320C5-31D9-4CEC-BDE4-9FAD531697F1}" presName="text3" presStyleLbl="fgAcc3" presStyleIdx="0" presStyleCnt="3">
        <dgm:presLayoutVars>
          <dgm:chPref val="3"/>
        </dgm:presLayoutVars>
      </dgm:prSet>
      <dgm:spPr/>
    </dgm:pt>
    <dgm:pt modelId="{B1E667C3-2867-48DD-9F6E-D7A5208E3BF6}" type="pres">
      <dgm:prSet presAssocID="{A36320C5-31D9-4CEC-BDE4-9FAD531697F1}" presName="hierChild4" presStyleCnt="0"/>
      <dgm:spPr/>
    </dgm:pt>
    <dgm:pt modelId="{B1D08B20-2A87-4FEA-A76E-606AAFE0D1A1}" type="pres">
      <dgm:prSet presAssocID="{7BFD97C3-97C2-4336-81A7-FDE4448C72C4}" presName="Name17" presStyleLbl="parChTrans1D3" presStyleIdx="1" presStyleCnt="3"/>
      <dgm:spPr/>
    </dgm:pt>
    <dgm:pt modelId="{58ED32E8-607F-4893-A0F1-F8B04E71EB5C}" type="pres">
      <dgm:prSet presAssocID="{7E2B82A7-DA05-4BF2-B35A-FA4CD1C9D5B6}" presName="hierRoot3" presStyleCnt="0"/>
      <dgm:spPr/>
    </dgm:pt>
    <dgm:pt modelId="{82D25C69-FCFF-4FA5-85C4-53E6078DEC9C}" type="pres">
      <dgm:prSet presAssocID="{7E2B82A7-DA05-4BF2-B35A-FA4CD1C9D5B6}" presName="composite3" presStyleCnt="0"/>
      <dgm:spPr/>
    </dgm:pt>
    <dgm:pt modelId="{661054CC-5D8A-49AB-9AAB-E9B8CF87ACDA}" type="pres">
      <dgm:prSet presAssocID="{7E2B82A7-DA05-4BF2-B35A-FA4CD1C9D5B6}" presName="background3" presStyleLbl="node3" presStyleIdx="1" presStyleCnt="3"/>
      <dgm:spPr/>
    </dgm:pt>
    <dgm:pt modelId="{31F3A0E0-3923-4B23-86D7-274BD907BA18}" type="pres">
      <dgm:prSet presAssocID="{7E2B82A7-DA05-4BF2-B35A-FA4CD1C9D5B6}" presName="text3" presStyleLbl="fgAcc3" presStyleIdx="1" presStyleCnt="3">
        <dgm:presLayoutVars>
          <dgm:chPref val="3"/>
        </dgm:presLayoutVars>
      </dgm:prSet>
      <dgm:spPr/>
    </dgm:pt>
    <dgm:pt modelId="{022C60FA-7F0F-413D-A883-E1FD38520167}" type="pres">
      <dgm:prSet presAssocID="{7E2B82A7-DA05-4BF2-B35A-FA4CD1C9D5B6}" presName="hierChild4" presStyleCnt="0"/>
      <dgm:spPr/>
    </dgm:pt>
    <dgm:pt modelId="{A38555BA-6164-47D6-AF32-778B67E25073}" type="pres">
      <dgm:prSet presAssocID="{30F81A9C-2B9C-4D8D-BC82-26764B88E79E}" presName="Name17" presStyleLbl="parChTrans1D3" presStyleIdx="2" presStyleCnt="3"/>
      <dgm:spPr/>
    </dgm:pt>
    <dgm:pt modelId="{349510C2-2BE6-43D4-8E70-7FAA5F6A380E}" type="pres">
      <dgm:prSet presAssocID="{3C1D7326-DA67-4784-B885-D103DA3C918C}" presName="hierRoot3" presStyleCnt="0"/>
      <dgm:spPr/>
    </dgm:pt>
    <dgm:pt modelId="{FA1E6D25-9A6C-49CD-A1DB-01D088CA4B58}" type="pres">
      <dgm:prSet presAssocID="{3C1D7326-DA67-4784-B885-D103DA3C918C}" presName="composite3" presStyleCnt="0"/>
      <dgm:spPr/>
    </dgm:pt>
    <dgm:pt modelId="{1941CA8D-03F0-4FBF-9EB6-C2532A976E71}" type="pres">
      <dgm:prSet presAssocID="{3C1D7326-DA67-4784-B885-D103DA3C918C}" presName="background3" presStyleLbl="node3" presStyleIdx="2" presStyleCnt="3"/>
      <dgm:spPr/>
    </dgm:pt>
    <dgm:pt modelId="{4C98B918-7287-4262-BC1B-E9A292CE5803}" type="pres">
      <dgm:prSet presAssocID="{3C1D7326-DA67-4784-B885-D103DA3C918C}" presName="text3" presStyleLbl="fgAcc3" presStyleIdx="2" presStyleCnt="3">
        <dgm:presLayoutVars>
          <dgm:chPref val="3"/>
        </dgm:presLayoutVars>
      </dgm:prSet>
      <dgm:spPr/>
    </dgm:pt>
    <dgm:pt modelId="{C8AC7F45-50B6-4499-A0ED-04AD85C3898F}" type="pres">
      <dgm:prSet presAssocID="{3C1D7326-DA67-4784-B885-D103DA3C918C}" presName="hierChild4" presStyleCnt="0"/>
      <dgm:spPr/>
    </dgm:pt>
    <dgm:pt modelId="{B3B03F5C-5F5F-4A67-AFAE-CCE0654F91CE}" type="pres">
      <dgm:prSet presAssocID="{751613E3-5049-4311-A412-3ED8E27F7789}" presName="Name10" presStyleLbl="parChTrans1D2" presStyleIdx="1" presStyleCnt="2"/>
      <dgm:spPr/>
    </dgm:pt>
    <dgm:pt modelId="{CD62ADFB-54B6-4C0E-8166-BD5B02AE46D1}" type="pres">
      <dgm:prSet presAssocID="{72E42A70-438E-4EF3-95A0-7E7B0866CD33}" presName="hierRoot2" presStyleCnt="0"/>
      <dgm:spPr/>
    </dgm:pt>
    <dgm:pt modelId="{F2D79019-EABC-451B-8D09-E3DF6EC2BEE6}" type="pres">
      <dgm:prSet presAssocID="{72E42A70-438E-4EF3-95A0-7E7B0866CD33}" presName="composite2" presStyleCnt="0"/>
      <dgm:spPr/>
    </dgm:pt>
    <dgm:pt modelId="{05ECAE9A-93AC-4F2E-85A9-51F5DBE29049}" type="pres">
      <dgm:prSet presAssocID="{72E42A70-438E-4EF3-95A0-7E7B0866CD33}" presName="background2" presStyleLbl="node2" presStyleIdx="1" presStyleCnt="2"/>
      <dgm:spPr/>
    </dgm:pt>
    <dgm:pt modelId="{7FCF8368-3E1C-469C-BEAF-787F0EFD2B39}" type="pres">
      <dgm:prSet presAssocID="{72E42A70-438E-4EF3-95A0-7E7B0866CD33}" presName="text2" presStyleLbl="fgAcc2" presStyleIdx="1" presStyleCnt="2">
        <dgm:presLayoutVars>
          <dgm:chPref val="3"/>
        </dgm:presLayoutVars>
      </dgm:prSet>
      <dgm:spPr/>
    </dgm:pt>
    <dgm:pt modelId="{9AB29085-BD9C-4072-A9F6-31553E7F9BDC}" type="pres">
      <dgm:prSet presAssocID="{72E42A70-438E-4EF3-95A0-7E7B0866CD33}" presName="hierChild3" presStyleCnt="0"/>
      <dgm:spPr/>
    </dgm:pt>
  </dgm:ptLst>
  <dgm:cxnLst>
    <dgm:cxn modelId="{9E8DDB03-F085-4562-AB48-26B212604DED}" srcId="{0167FC43-30DA-453E-B3D8-D1D69E126355}" destId="{7E2B82A7-DA05-4BF2-B35A-FA4CD1C9D5B6}" srcOrd="1" destOrd="0" parTransId="{7BFD97C3-97C2-4336-81A7-FDE4448C72C4}" sibTransId="{8ED710FB-46F6-40AE-831B-87A2641D3F23}"/>
    <dgm:cxn modelId="{46EE220B-4742-4BFB-8945-8D198E736C36}" type="presOf" srcId="{B5E3E517-FB0C-4C00-9FD0-D17BA7D63627}" destId="{D03CF177-8A7B-47E7-B461-1F26E0DE4DF5}" srcOrd="0" destOrd="0" presId="urn:microsoft.com/office/officeart/2005/8/layout/hierarchy1"/>
    <dgm:cxn modelId="{13331814-CB3C-42A1-AD5B-6A74CD06C2CD}" type="presOf" srcId="{7BFD97C3-97C2-4336-81A7-FDE4448C72C4}" destId="{B1D08B20-2A87-4FEA-A76E-606AAFE0D1A1}" srcOrd="0" destOrd="0" presId="urn:microsoft.com/office/officeart/2005/8/layout/hierarchy1"/>
    <dgm:cxn modelId="{61AA0022-F89C-432C-9EE1-B7C5A1223921}" type="presOf" srcId="{0167FC43-30DA-453E-B3D8-D1D69E126355}" destId="{AE8CCE60-3186-4EDF-B608-AE3DE979C0D5}" srcOrd="0" destOrd="0" presId="urn:microsoft.com/office/officeart/2005/8/layout/hierarchy1"/>
    <dgm:cxn modelId="{338C2D23-CEEB-4903-BD46-B8DDFDCEA522}" type="presOf" srcId="{72E42A70-438E-4EF3-95A0-7E7B0866CD33}" destId="{7FCF8368-3E1C-469C-BEAF-787F0EFD2B39}" srcOrd="0" destOrd="0" presId="urn:microsoft.com/office/officeart/2005/8/layout/hierarchy1"/>
    <dgm:cxn modelId="{1BBC2927-6735-4855-AF90-29385E9B50D1}" srcId="{B5E3E517-FB0C-4C00-9FD0-D17BA7D63627}" destId="{72E42A70-438E-4EF3-95A0-7E7B0866CD33}" srcOrd="1" destOrd="0" parTransId="{751613E3-5049-4311-A412-3ED8E27F7789}" sibTransId="{9F1D3083-4EEB-44CE-BA7F-C2296DBF11F1}"/>
    <dgm:cxn modelId="{1919CC31-C584-415A-9BA4-11221E4086F8}" type="presOf" srcId="{A3687AA0-09E8-4FFE-883C-E719A0EB019E}" destId="{543A3685-55D5-4A0F-A1D8-F79EA5FA6DFB}" srcOrd="0" destOrd="0" presId="urn:microsoft.com/office/officeart/2005/8/layout/hierarchy1"/>
    <dgm:cxn modelId="{21D5AF4D-348B-430D-BB9B-B78C7E44AE2B}" srcId="{0167FC43-30DA-453E-B3D8-D1D69E126355}" destId="{3C1D7326-DA67-4784-B885-D103DA3C918C}" srcOrd="2" destOrd="0" parTransId="{30F81A9C-2B9C-4D8D-BC82-26764B88E79E}" sibTransId="{47CA7D9B-FD64-47FC-B121-E23DA3E0A8DB}"/>
    <dgm:cxn modelId="{D1915E79-F874-4D71-896B-A7A115F5099A}" type="presOf" srcId="{3C1D7326-DA67-4784-B885-D103DA3C918C}" destId="{4C98B918-7287-4262-BC1B-E9A292CE5803}" srcOrd="0" destOrd="0" presId="urn:microsoft.com/office/officeart/2005/8/layout/hierarchy1"/>
    <dgm:cxn modelId="{0C90697C-7554-4397-B570-F8568CF5456A}" type="presOf" srcId="{751613E3-5049-4311-A412-3ED8E27F7789}" destId="{B3B03F5C-5F5F-4A67-AFAE-CCE0654F91CE}" srcOrd="0" destOrd="0" presId="urn:microsoft.com/office/officeart/2005/8/layout/hierarchy1"/>
    <dgm:cxn modelId="{7EA3588E-2FF5-4332-85DB-5367554B6954}" type="presOf" srcId="{CE482637-684A-4138-B004-6F5D672D2E9F}" destId="{5574507F-EDAB-42FE-8BEB-5C28A2BBFF9A}" srcOrd="0" destOrd="0" presId="urn:microsoft.com/office/officeart/2005/8/layout/hierarchy1"/>
    <dgm:cxn modelId="{27AAF69B-1AF8-4D08-9BB7-3CA4D6E94AEF}" type="presOf" srcId="{7E2B82A7-DA05-4BF2-B35A-FA4CD1C9D5B6}" destId="{31F3A0E0-3923-4B23-86D7-274BD907BA18}" srcOrd="0" destOrd="0" presId="urn:microsoft.com/office/officeart/2005/8/layout/hierarchy1"/>
    <dgm:cxn modelId="{5BD8009F-467B-43D6-9BE6-56E7F8124020}" srcId="{0167FC43-30DA-453E-B3D8-D1D69E126355}" destId="{A36320C5-31D9-4CEC-BDE4-9FAD531697F1}" srcOrd="0" destOrd="0" parTransId="{CE482637-684A-4138-B004-6F5D672D2E9F}" sibTransId="{92955CF8-F612-45A0-826D-FC5E6BEECB9B}"/>
    <dgm:cxn modelId="{65E5FFAF-368D-422A-ADD6-B8A761D6C5C7}" type="presOf" srcId="{F9EC1174-1A44-405E-A975-297D30796DB2}" destId="{69C2B8B0-FB3B-4744-9DA6-1742462A52B1}" srcOrd="0" destOrd="0" presId="urn:microsoft.com/office/officeart/2005/8/layout/hierarchy1"/>
    <dgm:cxn modelId="{EA37CCBA-EA02-4CFF-B718-5B5BF9A3A8C8}" type="presOf" srcId="{A36320C5-31D9-4CEC-BDE4-9FAD531697F1}" destId="{298DD6FA-D62F-4CF6-B5A4-F24648F7ADA6}" srcOrd="0" destOrd="0" presId="urn:microsoft.com/office/officeart/2005/8/layout/hierarchy1"/>
    <dgm:cxn modelId="{C418D4D6-3647-413A-A27F-508E9F6B816B}" type="presOf" srcId="{30F81A9C-2B9C-4D8D-BC82-26764B88E79E}" destId="{A38555BA-6164-47D6-AF32-778B67E25073}" srcOrd="0" destOrd="0" presId="urn:microsoft.com/office/officeart/2005/8/layout/hierarchy1"/>
    <dgm:cxn modelId="{5C3422E7-50F3-48DB-B62E-D7BAB9A31F72}" srcId="{B5E3E517-FB0C-4C00-9FD0-D17BA7D63627}" destId="{0167FC43-30DA-453E-B3D8-D1D69E126355}" srcOrd="0" destOrd="0" parTransId="{A3687AA0-09E8-4FFE-883C-E719A0EB019E}" sibTransId="{9A34BB07-E5CE-478A-B112-EF68BBDE5EDF}"/>
    <dgm:cxn modelId="{38C3CCEE-1C84-4B47-B832-62E8F6823C09}" srcId="{F9EC1174-1A44-405E-A975-297D30796DB2}" destId="{B5E3E517-FB0C-4C00-9FD0-D17BA7D63627}" srcOrd="0" destOrd="0" parTransId="{6B59461F-8EE0-4A37-AFB7-6DF601DB373A}" sibTransId="{456EAF0A-2C39-469E-A0A1-9FD08C0E4777}"/>
    <dgm:cxn modelId="{3E4E0DC5-5957-48DA-AB22-7E474B5F2493}" type="presParOf" srcId="{69C2B8B0-FB3B-4744-9DA6-1742462A52B1}" destId="{11720607-2923-4ACF-8519-26C593CB0C5A}" srcOrd="0" destOrd="0" presId="urn:microsoft.com/office/officeart/2005/8/layout/hierarchy1"/>
    <dgm:cxn modelId="{29FFC0D7-1783-43F1-A470-F7BD29F530E8}" type="presParOf" srcId="{11720607-2923-4ACF-8519-26C593CB0C5A}" destId="{D08D8B5C-5DE7-49C5-A1A7-C9159E454064}" srcOrd="0" destOrd="0" presId="urn:microsoft.com/office/officeart/2005/8/layout/hierarchy1"/>
    <dgm:cxn modelId="{F5164CBA-BA79-4F4F-A113-86F3C2F31C70}" type="presParOf" srcId="{D08D8B5C-5DE7-49C5-A1A7-C9159E454064}" destId="{2ECC9FBB-ADC0-4E6B-A5FA-DE57F765AC59}" srcOrd="0" destOrd="0" presId="urn:microsoft.com/office/officeart/2005/8/layout/hierarchy1"/>
    <dgm:cxn modelId="{18A5AE87-3674-407D-B037-0D600EAC2827}" type="presParOf" srcId="{D08D8B5C-5DE7-49C5-A1A7-C9159E454064}" destId="{D03CF177-8A7B-47E7-B461-1F26E0DE4DF5}" srcOrd="1" destOrd="0" presId="urn:microsoft.com/office/officeart/2005/8/layout/hierarchy1"/>
    <dgm:cxn modelId="{4CFCE108-6619-4C14-9D8C-B678D36D3CFF}" type="presParOf" srcId="{11720607-2923-4ACF-8519-26C593CB0C5A}" destId="{0A0BA1FB-C9B2-44B5-A70B-4DFEA22FF980}" srcOrd="1" destOrd="0" presId="urn:microsoft.com/office/officeart/2005/8/layout/hierarchy1"/>
    <dgm:cxn modelId="{2384616D-D733-42B5-9BFF-0B83969333B5}" type="presParOf" srcId="{0A0BA1FB-C9B2-44B5-A70B-4DFEA22FF980}" destId="{543A3685-55D5-4A0F-A1D8-F79EA5FA6DFB}" srcOrd="0" destOrd="0" presId="urn:microsoft.com/office/officeart/2005/8/layout/hierarchy1"/>
    <dgm:cxn modelId="{A6D4CB52-5675-4584-B5B4-8D32FBE3F892}" type="presParOf" srcId="{0A0BA1FB-C9B2-44B5-A70B-4DFEA22FF980}" destId="{1C823711-6F4D-4B34-A1DF-89576294277F}" srcOrd="1" destOrd="0" presId="urn:microsoft.com/office/officeart/2005/8/layout/hierarchy1"/>
    <dgm:cxn modelId="{021FF2D6-A698-4779-8F11-B1AE6C1256E6}" type="presParOf" srcId="{1C823711-6F4D-4B34-A1DF-89576294277F}" destId="{462A9894-155A-4C87-8CB0-DCBE0A5EC2C6}" srcOrd="0" destOrd="0" presId="urn:microsoft.com/office/officeart/2005/8/layout/hierarchy1"/>
    <dgm:cxn modelId="{AD8FBBC4-0DA0-425C-A040-EF43B24FBEED}" type="presParOf" srcId="{462A9894-155A-4C87-8CB0-DCBE0A5EC2C6}" destId="{C895FE80-89AD-40C2-AAF8-EAF508AE4F97}" srcOrd="0" destOrd="0" presId="urn:microsoft.com/office/officeart/2005/8/layout/hierarchy1"/>
    <dgm:cxn modelId="{4C4FE4DE-E62E-44F6-BBA9-A0A5BB23BA47}" type="presParOf" srcId="{462A9894-155A-4C87-8CB0-DCBE0A5EC2C6}" destId="{AE8CCE60-3186-4EDF-B608-AE3DE979C0D5}" srcOrd="1" destOrd="0" presId="urn:microsoft.com/office/officeart/2005/8/layout/hierarchy1"/>
    <dgm:cxn modelId="{460F61BD-A55D-4EFA-AF44-1396ACB3A165}" type="presParOf" srcId="{1C823711-6F4D-4B34-A1DF-89576294277F}" destId="{48BF8117-35ED-41D1-BB00-BD149CAC1EC3}" srcOrd="1" destOrd="0" presId="urn:microsoft.com/office/officeart/2005/8/layout/hierarchy1"/>
    <dgm:cxn modelId="{9DDF5048-2AF0-4386-8473-56DBD56A6238}" type="presParOf" srcId="{48BF8117-35ED-41D1-BB00-BD149CAC1EC3}" destId="{5574507F-EDAB-42FE-8BEB-5C28A2BBFF9A}" srcOrd="0" destOrd="0" presId="urn:microsoft.com/office/officeart/2005/8/layout/hierarchy1"/>
    <dgm:cxn modelId="{FFB2A5A6-CD7C-4EFC-8990-179E4B8D596E}" type="presParOf" srcId="{48BF8117-35ED-41D1-BB00-BD149CAC1EC3}" destId="{93829154-925D-443C-83D0-EE3948110382}" srcOrd="1" destOrd="0" presId="urn:microsoft.com/office/officeart/2005/8/layout/hierarchy1"/>
    <dgm:cxn modelId="{83F78CB3-9B2F-41AD-86ED-EE8366A6D2C2}" type="presParOf" srcId="{93829154-925D-443C-83D0-EE3948110382}" destId="{EE617D33-0E2F-4F20-8190-B581BD1F8825}" srcOrd="0" destOrd="0" presId="urn:microsoft.com/office/officeart/2005/8/layout/hierarchy1"/>
    <dgm:cxn modelId="{40FB3B64-12C4-4B21-8E08-6C4968DC8E90}" type="presParOf" srcId="{EE617D33-0E2F-4F20-8190-B581BD1F8825}" destId="{7D468B6E-9DFC-4292-95EA-46ADFF5D856D}" srcOrd="0" destOrd="0" presId="urn:microsoft.com/office/officeart/2005/8/layout/hierarchy1"/>
    <dgm:cxn modelId="{42C2B284-1671-46E7-82AA-E2CE536A3C54}" type="presParOf" srcId="{EE617D33-0E2F-4F20-8190-B581BD1F8825}" destId="{298DD6FA-D62F-4CF6-B5A4-F24648F7ADA6}" srcOrd="1" destOrd="0" presId="urn:microsoft.com/office/officeart/2005/8/layout/hierarchy1"/>
    <dgm:cxn modelId="{0DE421FF-8AA2-4DCF-B610-1D85C7F044A0}" type="presParOf" srcId="{93829154-925D-443C-83D0-EE3948110382}" destId="{B1E667C3-2867-48DD-9F6E-D7A5208E3BF6}" srcOrd="1" destOrd="0" presId="urn:microsoft.com/office/officeart/2005/8/layout/hierarchy1"/>
    <dgm:cxn modelId="{58404386-6227-424F-A1C2-397CDD6BC951}" type="presParOf" srcId="{48BF8117-35ED-41D1-BB00-BD149CAC1EC3}" destId="{B1D08B20-2A87-4FEA-A76E-606AAFE0D1A1}" srcOrd="2" destOrd="0" presId="urn:microsoft.com/office/officeart/2005/8/layout/hierarchy1"/>
    <dgm:cxn modelId="{C39B2F5B-EFE3-4879-A165-8EF3A1B6082A}" type="presParOf" srcId="{48BF8117-35ED-41D1-BB00-BD149CAC1EC3}" destId="{58ED32E8-607F-4893-A0F1-F8B04E71EB5C}" srcOrd="3" destOrd="0" presId="urn:microsoft.com/office/officeart/2005/8/layout/hierarchy1"/>
    <dgm:cxn modelId="{8486840C-8662-42CE-A6CF-2A1E9264483E}" type="presParOf" srcId="{58ED32E8-607F-4893-A0F1-F8B04E71EB5C}" destId="{82D25C69-FCFF-4FA5-85C4-53E6078DEC9C}" srcOrd="0" destOrd="0" presId="urn:microsoft.com/office/officeart/2005/8/layout/hierarchy1"/>
    <dgm:cxn modelId="{3FD08ACC-ADE3-42BD-84D2-E219EA2E9884}" type="presParOf" srcId="{82D25C69-FCFF-4FA5-85C4-53E6078DEC9C}" destId="{661054CC-5D8A-49AB-9AAB-E9B8CF87ACDA}" srcOrd="0" destOrd="0" presId="urn:microsoft.com/office/officeart/2005/8/layout/hierarchy1"/>
    <dgm:cxn modelId="{D8CB8424-6A35-4F2C-BBF8-6A8850DC7950}" type="presParOf" srcId="{82D25C69-FCFF-4FA5-85C4-53E6078DEC9C}" destId="{31F3A0E0-3923-4B23-86D7-274BD907BA18}" srcOrd="1" destOrd="0" presId="urn:microsoft.com/office/officeart/2005/8/layout/hierarchy1"/>
    <dgm:cxn modelId="{6FC89EE7-8579-4EE0-B2D4-00C42F54A03C}" type="presParOf" srcId="{58ED32E8-607F-4893-A0F1-F8B04E71EB5C}" destId="{022C60FA-7F0F-413D-A883-E1FD38520167}" srcOrd="1" destOrd="0" presId="urn:microsoft.com/office/officeart/2005/8/layout/hierarchy1"/>
    <dgm:cxn modelId="{B713AFA5-6BB0-4F5A-BEF7-E13533740BC3}" type="presParOf" srcId="{48BF8117-35ED-41D1-BB00-BD149CAC1EC3}" destId="{A38555BA-6164-47D6-AF32-778B67E25073}" srcOrd="4" destOrd="0" presId="urn:microsoft.com/office/officeart/2005/8/layout/hierarchy1"/>
    <dgm:cxn modelId="{3D6CC030-3E31-48E6-BA8B-D8DAF05F3A98}" type="presParOf" srcId="{48BF8117-35ED-41D1-BB00-BD149CAC1EC3}" destId="{349510C2-2BE6-43D4-8E70-7FAA5F6A380E}" srcOrd="5" destOrd="0" presId="urn:microsoft.com/office/officeart/2005/8/layout/hierarchy1"/>
    <dgm:cxn modelId="{9246467B-581D-426C-8B6D-13D24B703C7F}" type="presParOf" srcId="{349510C2-2BE6-43D4-8E70-7FAA5F6A380E}" destId="{FA1E6D25-9A6C-49CD-A1DB-01D088CA4B58}" srcOrd="0" destOrd="0" presId="urn:microsoft.com/office/officeart/2005/8/layout/hierarchy1"/>
    <dgm:cxn modelId="{DEDCF44D-C9D6-4C8C-951E-E8BC8AC49A01}" type="presParOf" srcId="{FA1E6D25-9A6C-49CD-A1DB-01D088CA4B58}" destId="{1941CA8D-03F0-4FBF-9EB6-C2532A976E71}" srcOrd="0" destOrd="0" presId="urn:microsoft.com/office/officeart/2005/8/layout/hierarchy1"/>
    <dgm:cxn modelId="{FB8158CF-1546-44E4-854D-734EE41AF02B}" type="presParOf" srcId="{FA1E6D25-9A6C-49CD-A1DB-01D088CA4B58}" destId="{4C98B918-7287-4262-BC1B-E9A292CE5803}" srcOrd="1" destOrd="0" presId="urn:microsoft.com/office/officeart/2005/8/layout/hierarchy1"/>
    <dgm:cxn modelId="{215E2C8B-A661-4426-9D30-8F0A93398804}" type="presParOf" srcId="{349510C2-2BE6-43D4-8E70-7FAA5F6A380E}" destId="{C8AC7F45-50B6-4499-A0ED-04AD85C3898F}" srcOrd="1" destOrd="0" presId="urn:microsoft.com/office/officeart/2005/8/layout/hierarchy1"/>
    <dgm:cxn modelId="{0A73640F-5A09-4B4E-BFC3-5B713978A8DA}" type="presParOf" srcId="{0A0BA1FB-C9B2-44B5-A70B-4DFEA22FF980}" destId="{B3B03F5C-5F5F-4A67-AFAE-CCE0654F91CE}" srcOrd="2" destOrd="0" presId="urn:microsoft.com/office/officeart/2005/8/layout/hierarchy1"/>
    <dgm:cxn modelId="{6B4D31D7-D492-4E7A-A9A1-5E3B39F2F7C7}" type="presParOf" srcId="{0A0BA1FB-C9B2-44B5-A70B-4DFEA22FF980}" destId="{CD62ADFB-54B6-4C0E-8166-BD5B02AE46D1}" srcOrd="3" destOrd="0" presId="urn:microsoft.com/office/officeart/2005/8/layout/hierarchy1"/>
    <dgm:cxn modelId="{BCBE0087-5FAB-46AB-888E-540ED12505A1}" type="presParOf" srcId="{CD62ADFB-54B6-4C0E-8166-BD5B02AE46D1}" destId="{F2D79019-EABC-451B-8D09-E3DF6EC2BEE6}" srcOrd="0" destOrd="0" presId="urn:microsoft.com/office/officeart/2005/8/layout/hierarchy1"/>
    <dgm:cxn modelId="{DE3E1BF8-AC45-4D68-B803-C460BC2EA3B1}" type="presParOf" srcId="{F2D79019-EABC-451B-8D09-E3DF6EC2BEE6}" destId="{05ECAE9A-93AC-4F2E-85A9-51F5DBE29049}" srcOrd="0" destOrd="0" presId="urn:microsoft.com/office/officeart/2005/8/layout/hierarchy1"/>
    <dgm:cxn modelId="{71295820-FE02-438A-8291-4FA3092E019B}" type="presParOf" srcId="{F2D79019-EABC-451B-8D09-E3DF6EC2BEE6}" destId="{7FCF8368-3E1C-469C-BEAF-787F0EFD2B39}" srcOrd="1" destOrd="0" presId="urn:microsoft.com/office/officeart/2005/8/layout/hierarchy1"/>
    <dgm:cxn modelId="{50346FA6-E579-47D3-892C-6F1AF233B7AA}" type="presParOf" srcId="{CD62ADFB-54B6-4C0E-8166-BD5B02AE46D1}" destId="{9AB29085-BD9C-4072-A9F6-31553E7F9BD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C9EA3-8F02-48EC-8EB4-8D8A9A233C6C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 dirty="0">
              <a:latin typeface="Aharoni" pitchFamily="2" charset="-79"/>
              <a:cs typeface="Aharoni" pitchFamily="2" charset="-79"/>
            </a:rPr>
            <a:t>Z</a:t>
          </a:r>
          <a:endParaRPr lang="en-IN" sz="5600" b="1" kern="1200" dirty="0">
            <a:latin typeface="Aharoni" pitchFamily="2" charset="-79"/>
            <a:cs typeface="Aharoni" pitchFamily="2" charset="-79"/>
          </a:endParaRPr>
        </a:p>
      </dsp:txBody>
      <dsp:txXfrm>
        <a:off x="3294175" y="2352385"/>
        <a:ext cx="1336450" cy="1148939"/>
      </dsp:txXfrm>
    </dsp:sp>
    <dsp:sp modelId="{E463465C-E22A-494A-9817-D22BDCEC0681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 dirty="0">
              <a:latin typeface="Aharoni" pitchFamily="2" charset="-79"/>
              <a:cs typeface="Aharoni" pitchFamily="2" charset="-79"/>
            </a:rPr>
            <a:t>Y</a:t>
          </a:r>
          <a:endParaRPr lang="en-IN" sz="5600" b="1" kern="1200" dirty="0">
            <a:latin typeface="Aharoni" pitchFamily="2" charset="-79"/>
            <a:cs typeface="Aharoni" pitchFamily="2" charset="-79"/>
          </a:endParaRPr>
        </a:p>
      </dsp:txBody>
      <dsp:txXfrm>
        <a:off x="1953570" y="1712203"/>
        <a:ext cx="807100" cy="802154"/>
      </dsp:txXfrm>
    </dsp:sp>
    <dsp:sp modelId="{A95C2316-D090-40B9-955F-B48C7D037D1D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 dirty="0">
              <a:latin typeface="Aharoni" pitchFamily="2" charset="-79"/>
              <a:cs typeface="Aharoni" pitchFamily="2" charset="-79"/>
            </a:rPr>
            <a:t>X</a:t>
          </a:r>
          <a:endParaRPr lang="en-IN" sz="5600" b="1" kern="1200" dirty="0">
            <a:latin typeface="Aharoni" pitchFamily="2" charset="-79"/>
            <a:cs typeface="Aharoni" pitchFamily="2" charset="-79"/>
          </a:endParaRPr>
        </a:p>
      </dsp:txBody>
      <dsp:txXfrm rot="-20700000">
        <a:off x="2804160" y="528320"/>
        <a:ext cx="894080" cy="894080"/>
      </dsp:txXfrm>
    </dsp:sp>
    <dsp:sp modelId="{3F9F2ADB-7E9E-4EAC-9895-4EF9B32A0171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C0DF23-ED96-4784-9405-482C2BA50B05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664CB6-8F5C-42CB-9354-B3F7F5B8623E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7555-7BBE-410D-B646-FE99A648C465}">
      <dsp:nvSpPr>
        <dsp:cNvPr id="0" name=""/>
        <dsp:cNvSpPr/>
      </dsp:nvSpPr>
      <dsp:spPr>
        <a:xfrm rot="10800000">
          <a:off x="1798232" y="2062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/>
            <a:t>The term variable implies that which varies.</a:t>
          </a:r>
        </a:p>
      </dsp:txBody>
      <dsp:txXfrm rot="10800000">
        <a:off x="2064844" y="2062"/>
        <a:ext cx="5814148" cy="1066450"/>
      </dsp:txXfrm>
    </dsp:sp>
    <dsp:sp modelId="{88858B1C-229B-4512-AC86-9317C3EC7739}">
      <dsp:nvSpPr>
        <dsp:cNvPr id="0" name=""/>
        <dsp:cNvSpPr/>
      </dsp:nvSpPr>
      <dsp:spPr>
        <a:xfrm>
          <a:off x="1265007" y="2062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183EA82-EBF1-4831-9AC4-AC76A41D0B81}">
      <dsp:nvSpPr>
        <dsp:cNvPr id="0" name=""/>
        <dsp:cNvSpPr/>
      </dsp:nvSpPr>
      <dsp:spPr>
        <a:xfrm rot="10800000">
          <a:off x="1798232" y="1386856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/>
            <a:t>Variables have various numerical values.</a:t>
          </a:r>
        </a:p>
      </dsp:txBody>
      <dsp:txXfrm rot="10800000">
        <a:off x="2064844" y="1386856"/>
        <a:ext cx="5814148" cy="1066450"/>
      </dsp:txXfrm>
    </dsp:sp>
    <dsp:sp modelId="{536CCCEA-0664-4E2C-AD83-470D0984231E}">
      <dsp:nvSpPr>
        <dsp:cNvPr id="0" name=""/>
        <dsp:cNvSpPr/>
      </dsp:nvSpPr>
      <dsp:spPr>
        <a:xfrm>
          <a:off x="1265007" y="1386856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9A482B-3852-4AA2-84BB-8BD6AF891DF3}">
      <dsp:nvSpPr>
        <dsp:cNvPr id="0" name=""/>
        <dsp:cNvSpPr/>
      </dsp:nvSpPr>
      <dsp:spPr>
        <a:xfrm rot="10800000">
          <a:off x="1798232" y="2771649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Variables are usually represented by letters of the alphabet.</a:t>
          </a:r>
          <a:endParaRPr lang="en-IN" sz="3000" kern="1200" dirty="0"/>
        </a:p>
      </dsp:txBody>
      <dsp:txXfrm rot="10800000">
        <a:off x="2064844" y="2771649"/>
        <a:ext cx="5814148" cy="1066450"/>
      </dsp:txXfrm>
    </dsp:sp>
    <dsp:sp modelId="{7465B24B-838D-4C68-9FAE-1F63EC284DBB}">
      <dsp:nvSpPr>
        <dsp:cNvPr id="0" name=""/>
        <dsp:cNvSpPr/>
      </dsp:nvSpPr>
      <dsp:spPr>
        <a:xfrm>
          <a:off x="1265007" y="2771649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7555-7BBE-410D-B646-FE99A648C465}">
      <dsp:nvSpPr>
        <dsp:cNvPr id="0" name=""/>
        <dsp:cNvSpPr/>
      </dsp:nvSpPr>
      <dsp:spPr>
        <a:xfrm rot="10800000">
          <a:off x="1798232" y="2062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Constants contain only numbers.</a:t>
          </a:r>
          <a:endParaRPr lang="en-IN" sz="2600" kern="1200" dirty="0"/>
        </a:p>
      </dsp:txBody>
      <dsp:txXfrm rot="10800000">
        <a:off x="2064844" y="2062"/>
        <a:ext cx="5814148" cy="1066450"/>
      </dsp:txXfrm>
    </dsp:sp>
    <dsp:sp modelId="{88858B1C-229B-4512-AC86-9317C3EC7739}">
      <dsp:nvSpPr>
        <dsp:cNvPr id="0" name=""/>
        <dsp:cNvSpPr/>
      </dsp:nvSpPr>
      <dsp:spPr>
        <a:xfrm>
          <a:off x="1265007" y="2062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183EA82-EBF1-4831-9AC4-AC76A41D0B81}">
      <dsp:nvSpPr>
        <dsp:cNvPr id="0" name=""/>
        <dsp:cNvSpPr/>
      </dsp:nvSpPr>
      <dsp:spPr>
        <a:xfrm rot="10800000">
          <a:off x="1798232" y="1386856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A quantity, which has a fixed numerical value, is called a constant. </a:t>
          </a:r>
          <a:endParaRPr lang="en-IN" sz="2600" kern="1200" dirty="0"/>
        </a:p>
      </dsp:txBody>
      <dsp:txXfrm rot="10800000">
        <a:off x="2064844" y="1386856"/>
        <a:ext cx="5814148" cy="1066450"/>
      </dsp:txXfrm>
    </dsp:sp>
    <dsp:sp modelId="{536CCCEA-0664-4E2C-AD83-470D0984231E}">
      <dsp:nvSpPr>
        <dsp:cNvPr id="0" name=""/>
        <dsp:cNvSpPr/>
      </dsp:nvSpPr>
      <dsp:spPr>
        <a:xfrm>
          <a:off x="1265007" y="1386856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9A482B-3852-4AA2-84BB-8BD6AF891DF3}">
      <dsp:nvSpPr>
        <dsp:cNvPr id="0" name=""/>
        <dsp:cNvSpPr/>
      </dsp:nvSpPr>
      <dsp:spPr>
        <a:xfrm rot="10800000">
          <a:off x="1798232" y="2771649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99060" rIns="184912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A symbol having a fixed numerical value is called a constant.</a:t>
          </a:r>
          <a:endParaRPr lang="en-IN" sz="2600" kern="1200" dirty="0"/>
        </a:p>
      </dsp:txBody>
      <dsp:txXfrm rot="10800000">
        <a:off x="2064844" y="2771649"/>
        <a:ext cx="5814148" cy="1066450"/>
      </dsp:txXfrm>
    </dsp:sp>
    <dsp:sp modelId="{7465B24B-838D-4C68-9FAE-1F63EC284DBB}">
      <dsp:nvSpPr>
        <dsp:cNvPr id="0" name=""/>
        <dsp:cNvSpPr/>
      </dsp:nvSpPr>
      <dsp:spPr>
        <a:xfrm>
          <a:off x="1265007" y="2771649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A7555-7BBE-410D-B646-FE99A648C465}">
      <dsp:nvSpPr>
        <dsp:cNvPr id="0" name=""/>
        <dsp:cNvSpPr/>
      </dsp:nvSpPr>
      <dsp:spPr>
        <a:xfrm rot="10800000">
          <a:off x="1798232" y="2062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/>
            <a:t>The value of constant does not change </a:t>
          </a:r>
          <a:r>
            <a:rPr lang="en-IN" sz="3000" kern="1200" dirty="0" err="1"/>
            <a:t>e.g</a:t>
          </a:r>
          <a:r>
            <a:rPr lang="en-IN" sz="3000" kern="1200" dirty="0"/>
            <a:t>, your date of birth.</a:t>
          </a:r>
        </a:p>
      </dsp:txBody>
      <dsp:txXfrm rot="10800000">
        <a:off x="2064844" y="2062"/>
        <a:ext cx="5814148" cy="1066450"/>
      </dsp:txXfrm>
    </dsp:sp>
    <dsp:sp modelId="{88858B1C-229B-4512-AC86-9317C3EC7739}">
      <dsp:nvSpPr>
        <dsp:cNvPr id="0" name=""/>
        <dsp:cNvSpPr/>
      </dsp:nvSpPr>
      <dsp:spPr>
        <a:xfrm>
          <a:off x="1265007" y="2062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183EA82-EBF1-4831-9AC4-AC76A41D0B81}">
      <dsp:nvSpPr>
        <dsp:cNvPr id="0" name=""/>
        <dsp:cNvSpPr/>
      </dsp:nvSpPr>
      <dsp:spPr>
        <a:xfrm rot="10800000">
          <a:off x="1798232" y="1386856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The integers …-2. -1, 0, 1, 2, 3 are constants.</a:t>
          </a:r>
          <a:endParaRPr lang="en-IN" sz="3000" kern="1200" dirty="0"/>
        </a:p>
      </dsp:txBody>
      <dsp:txXfrm rot="10800000">
        <a:off x="2064844" y="1386856"/>
        <a:ext cx="5814148" cy="1066450"/>
      </dsp:txXfrm>
    </dsp:sp>
    <dsp:sp modelId="{536CCCEA-0664-4E2C-AD83-470D0984231E}">
      <dsp:nvSpPr>
        <dsp:cNvPr id="0" name=""/>
        <dsp:cNvSpPr/>
      </dsp:nvSpPr>
      <dsp:spPr>
        <a:xfrm>
          <a:off x="1265007" y="1386856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9A482B-3852-4AA2-84BB-8BD6AF891DF3}">
      <dsp:nvSpPr>
        <dsp:cNvPr id="0" name=""/>
        <dsp:cNvSpPr/>
      </dsp:nvSpPr>
      <dsp:spPr>
        <a:xfrm rot="10800000">
          <a:off x="1798232" y="2771649"/>
          <a:ext cx="6080760" cy="1066450"/>
        </a:xfrm>
        <a:prstGeom prst="homePlat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0275" tIns="114300" rIns="21336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They are also called numerical coefficients.</a:t>
          </a:r>
          <a:endParaRPr lang="en-IN" sz="3000" kern="1200" dirty="0"/>
        </a:p>
      </dsp:txBody>
      <dsp:txXfrm rot="10800000">
        <a:off x="2064844" y="2771649"/>
        <a:ext cx="5814148" cy="1066450"/>
      </dsp:txXfrm>
    </dsp:sp>
    <dsp:sp modelId="{7465B24B-838D-4C68-9FAE-1F63EC284DBB}">
      <dsp:nvSpPr>
        <dsp:cNvPr id="0" name=""/>
        <dsp:cNvSpPr/>
      </dsp:nvSpPr>
      <dsp:spPr>
        <a:xfrm>
          <a:off x="1265007" y="2771649"/>
          <a:ext cx="1066450" cy="10664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B5B3B-D162-4068-A309-29E510E7994B}">
      <dsp:nvSpPr>
        <dsp:cNvPr id="0" name=""/>
        <dsp:cNvSpPr/>
      </dsp:nvSpPr>
      <dsp:spPr>
        <a:xfrm rot="10800000">
          <a:off x="1820219" y="1779"/>
          <a:ext cx="5776722" cy="1460722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413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The basic unit of an algebraic expression is a term. </a:t>
          </a:r>
        </a:p>
      </dsp:txBody>
      <dsp:txXfrm rot="10800000">
        <a:off x="2185399" y="1779"/>
        <a:ext cx="5411542" cy="1460722"/>
      </dsp:txXfrm>
    </dsp:sp>
    <dsp:sp modelId="{5D772A7D-7594-411E-9C19-1FEE218FE2CC}">
      <dsp:nvSpPr>
        <dsp:cNvPr id="0" name=""/>
        <dsp:cNvSpPr/>
      </dsp:nvSpPr>
      <dsp:spPr>
        <a:xfrm>
          <a:off x="1089858" y="1779"/>
          <a:ext cx="1460722" cy="14607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080118F-7EBA-4539-9866-D472ECC4F55A}">
      <dsp:nvSpPr>
        <dsp:cNvPr id="0" name=""/>
        <dsp:cNvSpPr/>
      </dsp:nvSpPr>
      <dsp:spPr>
        <a:xfrm rot="10800000">
          <a:off x="1937082" y="1867279"/>
          <a:ext cx="5776722" cy="1460722"/>
        </a:xfrm>
        <a:prstGeom prst="homePlat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413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/>
            <a:t>There is ‘+’ or ‘-‘ sign between the two terms of expression.  </a:t>
          </a:r>
        </a:p>
      </dsp:txBody>
      <dsp:txXfrm rot="10800000">
        <a:off x="2302262" y="1867279"/>
        <a:ext cx="5411542" cy="1460722"/>
      </dsp:txXfrm>
    </dsp:sp>
    <dsp:sp modelId="{A486010E-4D7B-4C3D-8778-BBE4DBB7F4DA}">
      <dsp:nvSpPr>
        <dsp:cNvPr id="0" name=""/>
        <dsp:cNvSpPr/>
      </dsp:nvSpPr>
      <dsp:spPr>
        <a:xfrm>
          <a:off x="1089858" y="1898538"/>
          <a:ext cx="1460722" cy="14607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688B67-6158-41F4-92A7-B804468A3F11}">
      <dsp:nvSpPr>
        <dsp:cNvPr id="0" name=""/>
        <dsp:cNvSpPr/>
      </dsp:nvSpPr>
      <dsp:spPr>
        <a:xfrm rot="10800000">
          <a:off x="1820219" y="3795298"/>
          <a:ext cx="5776722" cy="1460722"/>
        </a:xfrm>
        <a:prstGeom prst="homePlat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413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A term is either a number or a combination of numbers and variables combined using the four fundamental operations.</a:t>
          </a:r>
        </a:p>
      </dsp:txBody>
      <dsp:txXfrm rot="10800000">
        <a:off x="2185399" y="3795298"/>
        <a:ext cx="5411542" cy="1460722"/>
      </dsp:txXfrm>
    </dsp:sp>
    <dsp:sp modelId="{2391CCA5-987B-4C8A-93E7-265268580EE4}">
      <dsp:nvSpPr>
        <dsp:cNvPr id="0" name=""/>
        <dsp:cNvSpPr/>
      </dsp:nvSpPr>
      <dsp:spPr>
        <a:xfrm>
          <a:off x="1089858" y="3795298"/>
          <a:ext cx="1460722" cy="14607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111C9-F269-42EB-9EAD-251F2EAE246B}">
      <dsp:nvSpPr>
        <dsp:cNvPr id="0" name=""/>
        <dsp:cNvSpPr/>
      </dsp:nvSpPr>
      <dsp:spPr>
        <a:xfrm rot="10800000">
          <a:off x="1781873" y="1472"/>
          <a:ext cx="5320665" cy="1766822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79120" tIns="133350" rIns="24892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b="0" kern="1200"/>
            <a:t>Terms are the product of factors.</a:t>
          </a:r>
          <a:endParaRPr lang="en-IN" sz="3500" b="0" kern="1200" dirty="0"/>
        </a:p>
      </dsp:txBody>
      <dsp:txXfrm rot="10800000">
        <a:off x="2223578" y="1472"/>
        <a:ext cx="4878960" cy="1766822"/>
      </dsp:txXfrm>
    </dsp:sp>
    <dsp:sp modelId="{D9515E1C-AF95-4B28-843A-2CF044ECB9A1}">
      <dsp:nvSpPr>
        <dsp:cNvPr id="0" name=""/>
        <dsp:cNvSpPr/>
      </dsp:nvSpPr>
      <dsp:spPr>
        <a:xfrm>
          <a:off x="898461" y="1472"/>
          <a:ext cx="1766822" cy="17668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2C745D5-FDAC-407F-9F02-8B98FB578A19}">
      <dsp:nvSpPr>
        <dsp:cNvPr id="0" name=""/>
        <dsp:cNvSpPr/>
      </dsp:nvSpPr>
      <dsp:spPr>
        <a:xfrm rot="10800000">
          <a:off x="1781873" y="2295704"/>
          <a:ext cx="5320665" cy="1766822"/>
        </a:xfrm>
        <a:prstGeom prst="homePlat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79120" tIns="133350" rIns="24892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500" b="0" kern="1200"/>
            <a:t>In the term 2c, 2c is the product of its factors 2 and c.</a:t>
          </a:r>
          <a:endParaRPr lang="en-IN" sz="3500" b="0" kern="1200" dirty="0"/>
        </a:p>
      </dsp:txBody>
      <dsp:txXfrm rot="10800000">
        <a:off x="2223578" y="2295704"/>
        <a:ext cx="4878960" cy="1766822"/>
      </dsp:txXfrm>
    </dsp:sp>
    <dsp:sp modelId="{5A6E8E34-EF92-494A-BF88-43F96ADDC661}">
      <dsp:nvSpPr>
        <dsp:cNvPr id="0" name=""/>
        <dsp:cNvSpPr/>
      </dsp:nvSpPr>
      <dsp:spPr>
        <a:xfrm>
          <a:off x="898461" y="2295704"/>
          <a:ext cx="1766822" cy="17668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03F5C-5F5F-4A67-AFAE-CCE0654F91CE}">
      <dsp:nvSpPr>
        <dsp:cNvPr id="0" name=""/>
        <dsp:cNvSpPr/>
      </dsp:nvSpPr>
      <dsp:spPr>
        <a:xfrm>
          <a:off x="5084229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1066372" y="345843"/>
              </a:lnTo>
              <a:lnTo>
                <a:pt x="1066372" y="50749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555BA-6164-47D6-AF32-778B67E25073}">
      <dsp:nvSpPr>
        <dsp:cNvPr id="0" name=""/>
        <dsp:cNvSpPr/>
      </dsp:nvSpPr>
      <dsp:spPr>
        <a:xfrm>
          <a:off x="4017857" y="2724914"/>
          <a:ext cx="2132744" cy="507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843"/>
              </a:lnTo>
              <a:lnTo>
                <a:pt x="2132744" y="345843"/>
              </a:lnTo>
              <a:lnTo>
                <a:pt x="2132744" y="50749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08B20-2A87-4FEA-A76E-606AAFE0D1A1}">
      <dsp:nvSpPr>
        <dsp:cNvPr id="0" name=""/>
        <dsp:cNvSpPr/>
      </dsp:nvSpPr>
      <dsp:spPr>
        <a:xfrm>
          <a:off x="3972137" y="2724914"/>
          <a:ext cx="91440" cy="507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49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4507F-EDAB-42FE-8BEB-5C28A2BBFF9A}">
      <dsp:nvSpPr>
        <dsp:cNvPr id="0" name=""/>
        <dsp:cNvSpPr/>
      </dsp:nvSpPr>
      <dsp:spPr>
        <a:xfrm>
          <a:off x="1885112" y="2724914"/>
          <a:ext cx="2132744" cy="507496"/>
        </a:xfrm>
        <a:custGeom>
          <a:avLst/>
          <a:gdLst/>
          <a:ahLst/>
          <a:cxnLst/>
          <a:rect l="0" t="0" r="0" b="0"/>
          <a:pathLst>
            <a:path>
              <a:moveTo>
                <a:pt x="2132744" y="0"/>
              </a:moveTo>
              <a:lnTo>
                <a:pt x="2132744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3A3685-55D5-4A0F-A1D8-F79EA5FA6DFB}">
      <dsp:nvSpPr>
        <dsp:cNvPr id="0" name=""/>
        <dsp:cNvSpPr/>
      </dsp:nvSpPr>
      <dsp:spPr>
        <a:xfrm>
          <a:off x="4017857" y="1109360"/>
          <a:ext cx="1066372" cy="507496"/>
        </a:xfrm>
        <a:custGeom>
          <a:avLst/>
          <a:gdLst/>
          <a:ahLst/>
          <a:cxnLst/>
          <a:rect l="0" t="0" r="0" b="0"/>
          <a:pathLst>
            <a:path>
              <a:moveTo>
                <a:pt x="1066372" y="0"/>
              </a:moveTo>
              <a:lnTo>
                <a:pt x="1066372" y="345843"/>
              </a:lnTo>
              <a:lnTo>
                <a:pt x="0" y="345843"/>
              </a:lnTo>
              <a:lnTo>
                <a:pt x="0" y="50749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CC9FBB-ADC0-4E6B-A5FA-DE57F765AC59}">
      <dsp:nvSpPr>
        <dsp:cNvPr id="0" name=""/>
        <dsp:cNvSpPr/>
      </dsp:nvSpPr>
      <dsp:spPr>
        <a:xfrm>
          <a:off x="3626697" y="1303"/>
          <a:ext cx="2915063" cy="11080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CF177-8A7B-47E7-B461-1F26E0DE4DF5}">
      <dsp:nvSpPr>
        <dsp:cNvPr id="0" name=""/>
        <dsp:cNvSpPr/>
      </dsp:nvSpPr>
      <dsp:spPr>
        <a:xfrm>
          <a:off x="3820583" y="185494"/>
          <a:ext cx="2915063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(5xy=10)</a:t>
          </a:r>
          <a:endParaRPr lang="en-IN" sz="4800" kern="1200" dirty="0"/>
        </a:p>
      </dsp:txBody>
      <dsp:txXfrm>
        <a:off x="3853037" y="217948"/>
        <a:ext cx="2850155" cy="1043149"/>
      </dsp:txXfrm>
    </dsp:sp>
    <dsp:sp modelId="{C895FE80-89AD-40C2-AAF8-EAF508AE4F97}">
      <dsp:nvSpPr>
        <dsp:cNvPr id="0" name=""/>
        <dsp:cNvSpPr/>
      </dsp:nvSpPr>
      <dsp:spPr>
        <a:xfrm>
          <a:off x="3145370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8CCE60-3186-4EDF-B608-AE3DE979C0D5}">
      <dsp:nvSpPr>
        <dsp:cNvPr id="0" name=""/>
        <dsp:cNvSpPr/>
      </dsp:nvSpPr>
      <dsp:spPr>
        <a:xfrm>
          <a:off x="3339256" y="1801048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5xy</a:t>
          </a:r>
          <a:endParaRPr lang="en-IN" sz="4800" kern="1200" dirty="0"/>
        </a:p>
      </dsp:txBody>
      <dsp:txXfrm>
        <a:off x="3371710" y="1833502"/>
        <a:ext cx="1680064" cy="1043149"/>
      </dsp:txXfrm>
    </dsp:sp>
    <dsp:sp modelId="{7D468B6E-9DFC-4292-95EA-46ADFF5D856D}">
      <dsp:nvSpPr>
        <dsp:cNvPr id="0" name=""/>
        <dsp:cNvSpPr/>
      </dsp:nvSpPr>
      <dsp:spPr>
        <a:xfrm>
          <a:off x="1012626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DD6FA-D62F-4CF6-B5A4-F24648F7ADA6}">
      <dsp:nvSpPr>
        <dsp:cNvPr id="0" name=""/>
        <dsp:cNvSpPr/>
      </dsp:nvSpPr>
      <dsp:spPr>
        <a:xfrm>
          <a:off x="1206512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5</a:t>
          </a:r>
          <a:endParaRPr lang="en-IN" sz="4800" kern="1200" dirty="0"/>
        </a:p>
      </dsp:txBody>
      <dsp:txXfrm>
        <a:off x="1238966" y="3449056"/>
        <a:ext cx="1680064" cy="1043149"/>
      </dsp:txXfrm>
    </dsp:sp>
    <dsp:sp modelId="{661054CC-5D8A-49AB-9AAB-E9B8CF87ACDA}">
      <dsp:nvSpPr>
        <dsp:cNvPr id="0" name=""/>
        <dsp:cNvSpPr/>
      </dsp:nvSpPr>
      <dsp:spPr>
        <a:xfrm>
          <a:off x="3145370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3A0E0-3923-4B23-86D7-274BD907BA18}">
      <dsp:nvSpPr>
        <dsp:cNvPr id="0" name=""/>
        <dsp:cNvSpPr/>
      </dsp:nvSpPr>
      <dsp:spPr>
        <a:xfrm>
          <a:off x="3339256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x</a:t>
          </a:r>
          <a:endParaRPr lang="en-IN" sz="4800" kern="1200" dirty="0"/>
        </a:p>
      </dsp:txBody>
      <dsp:txXfrm>
        <a:off x="3371710" y="3449056"/>
        <a:ext cx="1680064" cy="1043149"/>
      </dsp:txXfrm>
    </dsp:sp>
    <dsp:sp modelId="{1941CA8D-03F0-4FBF-9EB6-C2532A976E71}">
      <dsp:nvSpPr>
        <dsp:cNvPr id="0" name=""/>
        <dsp:cNvSpPr/>
      </dsp:nvSpPr>
      <dsp:spPr>
        <a:xfrm>
          <a:off x="5278115" y="3232410"/>
          <a:ext cx="1744972" cy="1108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8B918-7287-4262-BC1B-E9A292CE5803}">
      <dsp:nvSpPr>
        <dsp:cNvPr id="0" name=""/>
        <dsp:cNvSpPr/>
      </dsp:nvSpPr>
      <dsp:spPr>
        <a:xfrm>
          <a:off x="5472000" y="3416602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y</a:t>
          </a:r>
          <a:endParaRPr lang="en-IN" sz="4800" kern="1200" dirty="0"/>
        </a:p>
      </dsp:txBody>
      <dsp:txXfrm>
        <a:off x="5504454" y="3449056"/>
        <a:ext cx="1680064" cy="1043149"/>
      </dsp:txXfrm>
    </dsp:sp>
    <dsp:sp modelId="{05ECAE9A-93AC-4F2E-85A9-51F5DBE29049}">
      <dsp:nvSpPr>
        <dsp:cNvPr id="0" name=""/>
        <dsp:cNvSpPr/>
      </dsp:nvSpPr>
      <dsp:spPr>
        <a:xfrm>
          <a:off x="5278115" y="1616856"/>
          <a:ext cx="1744972" cy="11080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F8368-3E1C-469C-BEAF-787F0EFD2B39}">
      <dsp:nvSpPr>
        <dsp:cNvPr id="0" name=""/>
        <dsp:cNvSpPr/>
      </dsp:nvSpPr>
      <dsp:spPr>
        <a:xfrm>
          <a:off x="5472000" y="1801048"/>
          <a:ext cx="1744972" cy="1108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10</a:t>
          </a:r>
          <a:endParaRPr lang="en-IN" sz="4800" kern="1200" dirty="0"/>
        </a:p>
      </dsp:txBody>
      <dsp:txXfrm>
        <a:off x="5504454" y="1833502"/>
        <a:ext cx="1680064" cy="1043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4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5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15-02-2021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girls-women-ladies-woman-lady-3273200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alculator-count-how-to-calculate-1232804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1.Introduction theme picture- </a:t>
            </a:r>
            <a:r>
              <a:rPr lang="en-IN" dirty="0"/>
              <a:t>using </a:t>
            </a:r>
            <a:r>
              <a:rPr lang="en-IN" dirty="0" err="1"/>
              <a:t>PPt</a:t>
            </a:r>
            <a:r>
              <a:rPr lang="en-IN" dirty="0"/>
              <a:t> smart art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Multimedia: </a:t>
            </a:r>
            <a:r>
              <a:rPr lang="en-IN" dirty="0">
                <a:hlinkClick r:id="rId3"/>
              </a:rPr>
              <a:t>https://pixabay.com/illustrations/girls-women-ladies-woman-lady-3273200/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URL (Multimedia):</a:t>
            </a:r>
            <a:r>
              <a:rPr lang="en-IN" dirty="0">
                <a:hlinkClick r:id="rId3"/>
              </a:rPr>
              <a:t>https://pixabay.com/photos/calculator-count-how-to-calculate-1232804/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19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alculator-count-how-to-calculate-1232804/" TargetMode="External"/><Relationship Id="rId2" Type="http://schemas.openxmlformats.org/officeDocument/2006/relationships/hyperlink" Target="https://pixabay.com/illustrations/girls-women-ladies-woman-lady-3273200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772400" cy="1470025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Algebraic Expressions</a:t>
            </a:r>
            <a:endParaRPr lang="en-IN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676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422" y="1120826"/>
            <a:ext cx="8229600" cy="4419600"/>
          </a:xfrm>
        </p:spPr>
        <p:txBody>
          <a:bodyPr/>
          <a:lstStyle/>
          <a:p>
            <a:r>
              <a:rPr lang="en-US" b="1" dirty="0"/>
              <a:t>Perimeter of a Square</a:t>
            </a:r>
          </a:p>
          <a:p>
            <a:endParaRPr lang="en-US" i="1" dirty="0"/>
          </a:p>
          <a:p>
            <a:br>
              <a:rPr lang="en-US" i="1" dirty="0"/>
            </a:br>
            <a:r>
              <a:rPr lang="en-US" i="1" dirty="0"/>
              <a:t>	</a:t>
            </a:r>
          </a:p>
          <a:p>
            <a:endParaRPr lang="en-US" sz="4800" i="1" dirty="0"/>
          </a:p>
          <a:p>
            <a:endParaRPr lang="en-US" sz="4800" i="1" dirty="0"/>
          </a:p>
          <a:p>
            <a:r>
              <a:rPr lang="en-US" i="1" dirty="0"/>
              <a:t>                                          P= 4a</a:t>
            </a:r>
          </a:p>
          <a:p>
            <a:r>
              <a:rPr lang="en-IN" dirty="0"/>
              <a:t>     Here, 4 is a constant and ‘a’ is a variable</a:t>
            </a:r>
          </a:p>
          <a:p>
            <a:endParaRPr lang="en-IN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86600" cy="715962"/>
          </a:xfrm>
        </p:spPr>
        <p:txBody>
          <a:bodyPr/>
          <a:lstStyle/>
          <a:p>
            <a:r>
              <a:rPr lang="en-US" b="1" dirty="0"/>
              <a:t>Variables &amp; Constants</a:t>
            </a:r>
            <a:endParaRPr lang="en-IN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3352800" y="2133600"/>
            <a:ext cx="3962400" cy="2675706"/>
            <a:chOff x="4495800" y="2438400"/>
            <a:chExt cx="4114800" cy="2895600"/>
          </a:xfrm>
        </p:grpSpPr>
        <p:sp>
          <p:nvSpPr>
            <p:cNvPr id="5" name="Rectangle 4"/>
            <p:cNvSpPr/>
            <p:nvPr/>
          </p:nvSpPr>
          <p:spPr>
            <a:xfrm>
              <a:off x="4495800" y="2438400"/>
              <a:ext cx="3124200" cy="289560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8001000" y="2438400"/>
              <a:ext cx="0" cy="12954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cxnSpLocks/>
            </p:cNvCxnSpPr>
            <p:nvPr/>
          </p:nvCxnSpPr>
          <p:spPr>
            <a:xfrm>
              <a:off x="8036442" y="4583288"/>
              <a:ext cx="0" cy="75071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7772400" y="3573959"/>
              <a:ext cx="838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a</a:t>
              </a:r>
              <a:endParaRPr lang="en-IN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1300"/>
            <a:ext cx="8763000" cy="2649217"/>
          </a:xfrm>
        </p:spPr>
        <p:txBody>
          <a:bodyPr/>
          <a:lstStyle/>
          <a:p>
            <a:r>
              <a:rPr lang="en-US" b="1" dirty="0"/>
              <a:t>Perimeter of Rectangle</a:t>
            </a:r>
          </a:p>
          <a:p>
            <a:r>
              <a:rPr lang="en-IN" sz="2800" dirty="0"/>
              <a:t>The perimeter P of a rectangle of sides l and b is given by,</a:t>
            </a:r>
          </a:p>
          <a:p>
            <a:r>
              <a:rPr lang="en-IN" sz="2800" dirty="0"/>
              <a:t>P = 2 ( l + b , ) Here, 2 is a constant and l and b are variables.</a:t>
            </a:r>
          </a:p>
          <a:p>
            <a:endParaRPr lang="en-IN" b="1" dirty="0"/>
          </a:p>
        </p:txBody>
      </p:sp>
      <p:sp>
        <p:nvSpPr>
          <p:cNvPr id="4" name="Rectangle 3"/>
          <p:cNvSpPr/>
          <p:nvPr/>
        </p:nvSpPr>
        <p:spPr>
          <a:xfrm>
            <a:off x="2514600" y="3829726"/>
            <a:ext cx="4419600" cy="25908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/>
          </a:p>
        </p:txBody>
      </p:sp>
      <p:sp>
        <p:nvSpPr>
          <p:cNvPr id="11" name="TextBox 10"/>
          <p:cNvSpPr txBox="1"/>
          <p:nvPr/>
        </p:nvSpPr>
        <p:spPr>
          <a:xfrm>
            <a:off x="2907158" y="3577680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1600200" y="47244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</a:t>
            </a:r>
            <a:endParaRPr lang="en-IN" sz="3200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28700" y="105889"/>
            <a:ext cx="7086600" cy="715962"/>
          </a:xfrm>
        </p:spPr>
        <p:txBody>
          <a:bodyPr/>
          <a:lstStyle/>
          <a:p>
            <a:r>
              <a:rPr lang="en-US" b="1" dirty="0"/>
              <a:t>Variables &amp; Constants</a:t>
            </a:r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DD1A83-A92C-4B1D-B99E-D9F6C313E0A6}"/>
              </a:ext>
            </a:extLst>
          </p:cNvPr>
          <p:cNvSpPr txBox="1"/>
          <p:nvPr/>
        </p:nvSpPr>
        <p:spPr>
          <a:xfrm>
            <a:off x="4572000" y="311892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</a:t>
            </a:r>
            <a:endParaRPr lang="en-IN" sz="32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E9D00BA-2771-4C51-9153-DA94A4EF00B2}"/>
              </a:ext>
            </a:extLst>
          </p:cNvPr>
          <p:cNvCxnSpPr>
            <a:cxnSpLocks/>
          </p:cNvCxnSpPr>
          <p:nvPr/>
        </p:nvCxnSpPr>
        <p:spPr>
          <a:xfrm>
            <a:off x="4953000" y="3429000"/>
            <a:ext cx="19812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EB1C6B-C21D-4C4F-8C68-691082145DE8}"/>
              </a:ext>
            </a:extLst>
          </p:cNvPr>
          <p:cNvCxnSpPr>
            <a:cxnSpLocks/>
          </p:cNvCxnSpPr>
          <p:nvPr/>
        </p:nvCxnSpPr>
        <p:spPr>
          <a:xfrm flipH="1">
            <a:off x="2426844" y="3429000"/>
            <a:ext cx="19812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0924BE-E22D-49F5-890E-77521CA645E5}"/>
              </a:ext>
            </a:extLst>
          </p:cNvPr>
          <p:cNvCxnSpPr>
            <a:cxnSpLocks/>
          </p:cNvCxnSpPr>
          <p:nvPr/>
        </p:nvCxnSpPr>
        <p:spPr>
          <a:xfrm>
            <a:off x="2133600" y="3829726"/>
            <a:ext cx="0" cy="25908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623419"/>
              </p:ext>
            </p:extLst>
          </p:nvPr>
        </p:nvGraphicFramePr>
        <p:xfrm>
          <a:off x="-152400" y="1600200"/>
          <a:ext cx="91440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b="1" dirty="0"/>
              <a:t>Variables</a:t>
            </a:r>
            <a:endParaRPr lang="en-IN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62000" y="1219200"/>
            <a:ext cx="6613985" cy="1295225"/>
            <a:chOff x="1265007" y="2895775"/>
            <a:chExt cx="6613985" cy="1295225"/>
          </a:xfrm>
        </p:grpSpPr>
        <p:grpSp>
          <p:nvGrpSpPr>
            <p:cNvPr id="5" name="Group 4"/>
            <p:cNvGrpSpPr/>
            <p:nvPr/>
          </p:nvGrpSpPr>
          <p:grpSpPr>
            <a:xfrm>
              <a:off x="1798232" y="2895775"/>
              <a:ext cx="6080760" cy="1295225"/>
              <a:chOff x="1798232" y="2771649"/>
              <a:chExt cx="6080760" cy="1295225"/>
            </a:xfrm>
          </p:grpSpPr>
          <p:sp>
            <p:nvSpPr>
              <p:cNvPr id="7" name="Pentagon 6"/>
              <p:cNvSpPr/>
              <p:nvPr/>
            </p:nvSpPr>
            <p:spPr>
              <a:xfrm rot="10800000">
                <a:off x="1798232" y="2771649"/>
                <a:ext cx="6080760" cy="1066450"/>
              </a:xfrm>
              <a:prstGeom prst="homePlat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-9933876"/>
                  <a:satOff val="39811"/>
                  <a:lumOff val="8628"/>
                  <a:alphaOff val="0"/>
                </a:schemeClr>
              </a:fillRef>
              <a:effectRef idx="0">
                <a:schemeClr val="accent5">
                  <a:hueOff val="-9933876"/>
                  <a:satOff val="39811"/>
                  <a:lumOff val="862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Pentagon 4"/>
              <p:cNvSpPr/>
              <p:nvPr/>
            </p:nvSpPr>
            <p:spPr>
              <a:xfrm>
                <a:off x="2064847" y="3000424"/>
                <a:ext cx="5814145" cy="106645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70275" tIns="99060" rIns="184912" bIns="99060" numCol="1" spcCol="1270" anchor="ctr" anchorCtr="0">
                <a:noAutofit/>
              </a:bodyPr>
              <a:lstStyle/>
              <a:p>
                <a:pPr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IN" sz="2800" dirty="0">
                    <a:solidFill>
                      <a:schemeClr val="tx1"/>
                    </a:solidFill>
                  </a:rPr>
                  <a:t>Variables can change </a:t>
                </a:r>
                <a:r>
                  <a:rPr lang="en-IN" sz="2800" dirty="0" err="1">
                    <a:solidFill>
                      <a:schemeClr val="tx1"/>
                    </a:solidFill>
                  </a:rPr>
                  <a:t>e.g</a:t>
                </a:r>
                <a:r>
                  <a:rPr lang="en-IN" sz="2800" dirty="0">
                    <a:solidFill>
                      <a:schemeClr val="tx1"/>
                    </a:solidFill>
                  </a:rPr>
                  <a:t>, the age of a person.  </a:t>
                </a:r>
              </a:p>
              <a:p>
                <a:pPr lvl="0" algn="ctr" defTabSz="11557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IN" sz="2600" kern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Oval 5"/>
            <p:cNvSpPr/>
            <p:nvPr/>
          </p:nvSpPr>
          <p:spPr>
            <a:xfrm>
              <a:off x="1265007" y="2895775"/>
              <a:ext cx="1066450" cy="1066450"/>
            </a:xfrm>
            <a:prstGeom prst="ellipse">
              <a:avLst/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hueOff val="-10682366"/>
                <a:satOff val="47617"/>
                <a:lumOff val="420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6146" name="Picture 2" descr="Girls, Women, Ladies, Woman, Lady, Female, Fash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691639"/>
            <a:ext cx="7315200" cy="5166361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Variables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0" y="1447800"/>
          <a:ext cx="91440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Constants</a:t>
            </a:r>
            <a:endParaRPr lang="en-IN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7"/>
          <p:cNvGraphicFramePr>
            <a:graphicFrameLocks/>
          </p:cNvGraphicFramePr>
          <p:nvPr/>
        </p:nvGraphicFramePr>
        <p:xfrm>
          <a:off x="-381000" y="1676400"/>
          <a:ext cx="91440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Constants</a:t>
            </a:r>
            <a:endParaRPr lang="en-IN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2600"/>
            <a:ext cx="7162800" cy="4525963"/>
          </a:xfrm>
        </p:spPr>
        <p:txBody>
          <a:bodyPr/>
          <a:lstStyle/>
          <a:p>
            <a:pPr algn="ctr"/>
            <a:r>
              <a:rPr lang="en-IN" dirty="0"/>
              <a:t>It is a statement of expression consisting of numbers and any one or all 4 arithmetic operations.</a:t>
            </a:r>
          </a:p>
          <a:p>
            <a:pPr algn="ctr"/>
            <a:r>
              <a:rPr lang="en-IN" b="1" dirty="0"/>
              <a:t>Example:  5 x ( 6 + 2 ), (10 - 5) ÷ 5</a:t>
            </a:r>
          </a:p>
          <a:p>
            <a:pPr algn="ctr"/>
            <a:endParaRPr lang="en-IN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/>
          <a:lstStyle/>
          <a:p>
            <a:r>
              <a:rPr lang="en-US" b="1" dirty="0"/>
              <a:t>Numerical Expressions</a:t>
            </a:r>
            <a:endParaRPr lang="en-IN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886200"/>
            <a:ext cx="8229600" cy="4525963"/>
          </a:xfrm>
        </p:spPr>
        <p:txBody>
          <a:bodyPr/>
          <a:lstStyle/>
          <a:p>
            <a:r>
              <a:rPr lang="en-IN" dirty="0"/>
              <a:t>Algebraic expressions are a combination of </a:t>
            </a:r>
            <a:r>
              <a:rPr lang="en-IN" dirty="0">
                <a:solidFill>
                  <a:srgbClr val="FF0000"/>
                </a:solidFill>
              </a:rPr>
              <a:t>constants </a:t>
            </a:r>
            <a:r>
              <a:rPr lang="en-IN" dirty="0"/>
              <a:t>and </a:t>
            </a:r>
            <a:r>
              <a:rPr lang="en-IN" dirty="0">
                <a:solidFill>
                  <a:srgbClr val="FF0000"/>
                </a:solidFill>
              </a:rPr>
              <a:t>variables</a:t>
            </a:r>
            <a:r>
              <a:rPr lang="en-IN" dirty="0"/>
              <a:t> connected by the signs of fundamental operations of </a:t>
            </a:r>
            <a:r>
              <a:rPr lang="en-IN" b="1" dirty="0"/>
              <a:t>addition, subtraction, multiplication, and division</a:t>
            </a:r>
            <a:r>
              <a:rPr lang="en-IN" dirty="0"/>
              <a:t>.</a:t>
            </a:r>
            <a:endParaRPr lang="en-IN" b="1" dirty="0"/>
          </a:p>
          <a:p>
            <a:endParaRPr lang="en-IN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pic>
        <p:nvPicPr>
          <p:cNvPr id="2050" name="Picture 2" descr="Calculator, Count, How To Calculate, Mathematics"/>
          <p:cNvPicPr>
            <a:picLocks noChangeAspect="1" noChangeArrowheads="1"/>
          </p:cNvPicPr>
          <p:nvPr/>
        </p:nvPicPr>
        <p:blipFill>
          <a:blip r:embed="rId3" cstate="print"/>
          <a:srcRect l="38333" t="38750" r="17500" b="16250"/>
          <a:stretch>
            <a:fillRect/>
          </a:stretch>
        </p:blipFill>
        <p:spPr bwMode="auto">
          <a:xfrm>
            <a:off x="2667000" y="1066800"/>
            <a:ext cx="40386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Algerbraic</a:t>
            </a:r>
            <a:r>
              <a:rPr lang="en-US" b="1" dirty="0"/>
              <a:t> Expressions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I</a:t>
            </a:r>
          </a:p>
          <a:p>
            <a:r>
              <a:rPr lang="en-IN" b="1" dirty="0"/>
              <a:t>Q. The sum of x and 3</a:t>
            </a:r>
          </a:p>
          <a:p>
            <a:r>
              <a:rPr lang="en-IN" b="1" dirty="0"/>
              <a:t>Sol.</a:t>
            </a:r>
            <a:r>
              <a:rPr lang="en-IN" dirty="0"/>
              <a:t> x+ 3. Here x is a variable, 3 is a constant and sum means addition.</a:t>
            </a:r>
          </a:p>
          <a:p>
            <a:r>
              <a:rPr lang="en-IN" b="1" dirty="0"/>
              <a:t>Example II</a:t>
            </a:r>
          </a:p>
          <a:p>
            <a:r>
              <a:rPr lang="en-IN" b="1" dirty="0"/>
              <a:t>Q. Subtract 4 from y.</a:t>
            </a:r>
          </a:p>
          <a:p>
            <a:r>
              <a:rPr lang="en-IN" b="1" dirty="0"/>
              <a:t> Sol. </a:t>
            </a:r>
            <a:r>
              <a:rPr lang="en-IN" dirty="0"/>
              <a:t>y – 4. Here y is a variable. 4 is a constant.</a:t>
            </a:r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 III</a:t>
            </a:r>
          </a:p>
          <a:p>
            <a:r>
              <a:rPr lang="en-IN" b="1" dirty="0"/>
              <a:t>Q. 5 times </a:t>
            </a:r>
            <a:r>
              <a:rPr lang="en-IN" b="1" i="1" dirty="0">
                <a:latin typeface="Monotype Corsiva" pitchFamily="66" charset="0"/>
              </a:rPr>
              <a:t>x</a:t>
            </a:r>
          </a:p>
          <a:p>
            <a:r>
              <a:rPr lang="en-IN" b="1" dirty="0"/>
              <a:t>Sol.</a:t>
            </a:r>
            <a:r>
              <a:rPr lang="en-IN" dirty="0"/>
              <a:t> 5 x </a:t>
            </a:r>
            <a:r>
              <a:rPr lang="en-IN" i="1" dirty="0" err="1">
                <a:latin typeface="Monotype Corsiva" pitchFamily="66" charset="0"/>
              </a:rPr>
              <a:t>x</a:t>
            </a:r>
            <a:r>
              <a:rPr lang="en-IN" i="1" dirty="0"/>
              <a:t>. </a:t>
            </a:r>
            <a:r>
              <a:rPr lang="en-IN" dirty="0"/>
              <a:t> Here </a:t>
            </a:r>
            <a:r>
              <a:rPr lang="en-IN" i="1" dirty="0">
                <a:latin typeface="Monotype Corsiva" pitchFamily="66" charset="0"/>
              </a:rPr>
              <a:t>x</a:t>
            </a:r>
            <a:r>
              <a:rPr lang="en-IN" dirty="0"/>
              <a:t> is a variable and times means multiplication. We write as  5</a:t>
            </a:r>
            <a:r>
              <a:rPr lang="en-IN" i="1" dirty="0">
                <a:latin typeface="Monotype Corsiva" pitchFamily="66" charset="0"/>
              </a:rPr>
              <a:t>x</a:t>
            </a:r>
          </a:p>
          <a:p>
            <a:r>
              <a:rPr lang="en-US" b="1" dirty="0"/>
              <a:t>Q. Example IV</a:t>
            </a:r>
          </a:p>
          <a:p>
            <a:r>
              <a:rPr lang="en-IN" b="1" dirty="0"/>
              <a:t>Sol. </a:t>
            </a:r>
            <a:r>
              <a:rPr lang="en-IN" dirty="0"/>
              <a:t>The product of </a:t>
            </a:r>
            <a:r>
              <a:rPr lang="en-IN" dirty="0">
                <a:latin typeface="Monotype Corsiva" pitchFamily="66" charset="0"/>
              </a:rPr>
              <a:t>x</a:t>
            </a:r>
            <a:r>
              <a:rPr lang="en-IN" dirty="0"/>
              <a:t>  and </a:t>
            </a:r>
            <a:r>
              <a:rPr lang="en-IN" dirty="0">
                <a:latin typeface="Monotype Corsiva" pitchFamily="66" charset="0"/>
              </a:rPr>
              <a:t>y</a:t>
            </a:r>
            <a:r>
              <a:rPr lang="en-IN" dirty="0"/>
              <a:t>.</a:t>
            </a:r>
          </a:p>
          <a:p>
            <a:r>
              <a:rPr lang="en-IN" dirty="0"/>
              <a:t>     </a:t>
            </a:r>
            <a:r>
              <a:rPr lang="en-IN" dirty="0">
                <a:latin typeface="Monotype Corsiva" pitchFamily="66" charset="0"/>
              </a:rPr>
              <a:t> </a:t>
            </a:r>
            <a:r>
              <a:rPr lang="en-IN" i="1" dirty="0">
                <a:latin typeface="Monotype Corsiva" pitchFamily="66" charset="0"/>
              </a:rPr>
              <a:t>x</a:t>
            </a:r>
            <a:r>
              <a:rPr lang="en-IN" i="1" dirty="0"/>
              <a:t> </a:t>
            </a:r>
            <a:r>
              <a:rPr lang="en-IN" dirty="0"/>
              <a:t>× </a:t>
            </a:r>
            <a:r>
              <a:rPr lang="en-IN" dirty="0">
                <a:latin typeface="Monotype Corsiva" pitchFamily="66" charset="0"/>
              </a:rPr>
              <a:t>y</a:t>
            </a:r>
            <a:r>
              <a:rPr lang="en-IN" dirty="0"/>
              <a:t>. Here </a:t>
            </a:r>
            <a:r>
              <a:rPr lang="en-IN" dirty="0">
                <a:latin typeface="Monotype Corsiva" pitchFamily="66" charset="0"/>
              </a:rPr>
              <a:t>x</a:t>
            </a:r>
            <a:r>
              <a:rPr lang="en-IN" i="1" dirty="0"/>
              <a:t> </a:t>
            </a:r>
            <a:r>
              <a:rPr lang="en-IN" dirty="0"/>
              <a:t> and y are variables. Product means multiplication. We write as  </a:t>
            </a:r>
            <a:r>
              <a:rPr lang="en-IN" i="1" dirty="0"/>
              <a:t> </a:t>
            </a:r>
            <a:r>
              <a:rPr lang="en-IN" dirty="0">
                <a:latin typeface="Monotype Corsiva" pitchFamily="66" charset="0"/>
              </a:rPr>
              <a:t>x × y</a:t>
            </a:r>
            <a:r>
              <a:rPr lang="en-IN" dirty="0"/>
              <a:t>.</a:t>
            </a:r>
          </a:p>
          <a:p>
            <a:endParaRPr lang="en-IN" i="1" dirty="0">
              <a:latin typeface="Monotype Corsiva" pitchFamily="66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Expressions: Terms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8686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 : Terms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/>
          <a:lstStyle/>
          <a:p>
            <a:r>
              <a:rPr lang="es-ES" b="1" dirty="0" err="1"/>
              <a:t>Examples</a:t>
            </a:r>
            <a:r>
              <a:rPr lang="es-ES" b="1" dirty="0"/>
              <a:t> : 5x, 5/y, 2c + 3, x + y - 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In the first expression, there is only one term 5x.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In the second expression also only one term 5/y.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In the third expression, there are two terms namely, 2c and 3 and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In the fourth expression, there are 3 terms namely x, y, and z.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Expressions: </a:t>
            </a:r>
            <a:r>
              <a:rPr lang="en-IN" b="1" dirty="0"/>
              <a:t>Factors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85800" y="1828800"/>
          <a:ext cx="8001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/>
              <a:t>Algebraic Expressions: </a:t>
            </a:r>
            <a:r>
              <a:rPr lang="en-IN" b="1" dirty="0"/>
              <a:t>Coefficient</a:t>
            </a:r>
            <a:r>
              <a:rPr lang="en-IN" dirty="0"/>
              <a:t> </a:t>
            </a:r>
            <a:br>
              <a:rPr lang="en-IN" dirty="0"/>
            </a:br>
            <a:endParaRPr lang="en-IN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DF6CA4-7DF1-4D55-B8C0-27A244D09892}"/>
              </a:ext>
            </a:extLst>
          </p:cNvPr>
          <p:cNvGrpSpPr/>
          <p:nvPr/>
        </p:nvGrpSpPr>
        <p:grpSpPr>
          <a:xfrm>
            <a:off x="1297015" y="934722"/>
            <a:ext cx="6549969" cy="1039766"/>
            <a:chOff x="1297015" y="934722"/>
            <a:chExt cx="6549969" cy="103976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B819CAA-B368-4116-8745-173050EEEE1C}"/>
                </a:ext>
              </a:extLst>
            </p:cNvPr>
            <p:cNvSpPr/>
            <p:nvPr/>
          </p:nvSpPr>
          <p:spPr>
            <a:xfrm>
              <a:off x="1816897" y="934722"/>
              <a:ext cx="6030087" cy="1039766"/>
            </a:xfrm>
            <a:custGeom>
              <a:avLst/>
              <a:gdLst>
                <a:gd name="connsiteX0" fmla="*/ 0 w 6030087"/>
                <a:gd name="connsiteY0" fmla="*/ 0 h 1039764"/>
                <a:gd name="connsiteX1" fmla="*/ 5510205 w 6030087"/>
                <a:gd name="connsiteY1" fmla="*/ 0 h 1039764"/>
                <a:gd name="connsiteX2" fmla="*/ 6030087 w 6030087"/>
                <a:gd name="connsiteY2" fmla="*/ 519882 h 1039764"/>
                <a:gd name="connsiteX3" fmla="*/ 5510205 w 6030087"/>
                <a:gd name="connsiteY3" fmla="*/ 1039764 h 1039764"/>
                <a:gd name="connsiteX4" fmla="*/ 0 w 6030087"/>
                <a:gd name="connsiteY4" fmla="*/ 1039764 h 1039764"/>
                <a:gd name="connsiteX5" fmla="*/ 0 w 6030087"/>
                <a:gd name="connsiteY5" fmla="*/ 0 h 103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30087" h="1039764">
                  <a:moveTo>
                    <a:pt x="6030087" y="1039763"/>
                  </a:moveTo>
                  <a:lnTo>
                    <a:pt x="519882" y="1039763"/>
                  </a:lnTo>
                  <a:lnTo>
                    <a:pt x="0" y="519882"/>
                  </a:lnTo>
                  <a:lnTo>
                    <a:pt x="519882" y="1"/>
                  </a:lnTo>
                  <a:lnTo>
                    <a:pt x="6030087" y="1"/>
                  </a:lnTo>
                  <a:lnTo>
                    <a:pt x="6030087" y="1039763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18448" tIns="91441" rIns="170688" bIns="91441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400" kern="1200" dirty="0"/>
                <a:t>Each term consists of a number and one or more alphabets. 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8261D5D-0B1A-4CA2-A8C7-C3DB1F80C629}"/>
                </a:ext>
              </a:extLst>
            </p:cNvPr>
            <p:cNvSpPr/>
            <p:nvPr/>
          </p:nvSpPr>
          <p:spPr>
            <a:xfrm>
              <a:off x="1297015" y="934723"/>
              <a:ext cx="1039764" cy="1039764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63CC08-C268-4B4E-B77F-AEDA2C75A91C}"/>
              </a:ext>
            </a:extLst>
          </p:cNvPr>
          <p:cNvGrpSpPr/>
          <p:nvPr/>
        </p:nvGrpSpPr>
        <p:grpSpPr>
          <a:xfrm>
            <a:off x="1297015" y="2284864"/>
            <a:ext cx="6549969" cy="1079526"/>
            <a:chOff x="1297015" y="2284864"/>
            <a:chExt cx="6549969" cy="107952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DE181A4-C415-49E5-8DBA-F5DE5F29BC5A}"/>
                </a:ext>
              </a:extLst>
            </p:cNvPr>
            <p:cNvSpPr/>
            <p:nvPr/>
          </p:nvSpPr>
          <p:spPr>
            <a:xfrm>
              <a:off x="1816897" y="2324625"/>
              <a:ext cx="6030087" cy="1039765"/>
            </a:xfrm>
            <a:custGeom>
              <a:avLst/>
              <a:gdLst>
                <a:gd name="connsiteX0" fmla="*/ 0 w 6030087"/>
                <a:gd name="connsiteY0" fmla="*/ 0 h 1039764"/>
                <a:gd name="connsiteX1" fmla="*/ 5510205 w 6030087"/>
                <a:gd name="connsiteY1" fmla="*/ 0 h 1039764"/>
                <a:gd name="connsiteX2" fmla="*/ 6030087 w 6030087"/>
                <a:gd name="connsiteY2" fmla="*/ 519882 h 1039764"/>
                <a:gd name="connsiteX3" fmla="*/ 5510205 w 6030087"/>
                <a:gd name="connsiteY3" fmla="*/ 1039764 h 1039764"/>
                <a:gd name="connsiteX4" fmla="*/ 0 w 6030087"/>
                <a:gd name="connsiteY4" fmla="*/ 1039764 h 1039764"/>
                <a:gd name="connsiteX5" fmla="*/ 0 w 6030087"/>
                <a:gd name="connsiteY5" fmla="*/ 0 h 103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30087" h="1039764">
                  <a:moveTo>
                    <a:pt x="6030087" y="1039763"/>
                  </a:moveTo>
                  <a:lnTo>
                    <a:pt x="519882" y="1039763"/>
                  </a:lnTo>
                  <a:lnTo>
                    <a:pt x="0" y="519882"/>
                  </a:lnTo>
                  <a:lnTo>
                    <a:pt x="519882" y="1"/>
                  </a:lnTo>
                  <a:lnTo>
                    <a:pt x="6030087" y="1"/>
                  </a:lnTo>
                  <a:lnTo>
                    <a:pt x="6030087" y="1039763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1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18448" tIns="91440" rIns="170688" bIns="91441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400" kern="1200" dirty="0"/>
                <a:t>The number is called the coefficient of the alphabet or alphabets.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2D5BC8-8979-4449-AC30-A8CE93D48663}"/>
                </a:ext>
              </a:extLst>
            </p:cNvPr>
            <p:cNvSpPr/>
            <p:nvPr/>
          </p:nvSpPr>
          <p:spPr>
            <a:xfrm>
              <a:off x="1297015" y="2284864"/>
              <a:ext cx="1039764" cy="1039764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-3560789"/>
                <a:satOff val="15872"/>
                <a:lumOff val="1402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DF97A2-CED8-4BC7-8B47-FCA68B839926}"/>
              </a:ext>
            </a:extLst>
          </p:cNvPr>
          <p:cNvGrpSpPr/>
          <p:nvPr/>
        </p:nvGrpSpPr>
        <p:grpSpPr>
          <a:xfrm>
            <a:off x="1297015" y="3635006"/>
            <a:ext cx="6549969" cy="1079524"/>
            <a:chOff x="1297015" y="3635006"/>
            <a:chExt cx="6549969" cy="107952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948A99F-C869-4D1A-9B2A-240FBF2DC34B}"/>
                </a:ext>
              </a:extLst>
            </p:cNvPr>
            <p:cNvSpPr/>
            <p:nvPr/>
          </p:nvSpPr>
          <p:spPr>
            <a:xfrm>
              <a:off x="1816897" y="3674765"/>
              <a:ext cx="6030087" cy="1039765"/>
            </a:xfrm>
            <a:custGeom>
              <a:avLst/>
              <a:gdLst>
                <a:gd name="connsiteX0" fmla="*/ 0 w 6030087"/>
                <a:gd name="connsiteY0" fmla="*/ 0 h 1039764"/>
                <a:gd name="connsiteX1" fmla="*/ 5510205 w 6030087"/>
                <a:gd name="connsiteY1" fmla="*/ 0 h 1039764"/>
                <a:gd name="connsiteX2" fmla="*/ 6030087 w 6030087"/>
                <a:gd name="connsiteY2" fmla="*/ 519882 h 1039764"/>
                <a:gd name="connsiteX3" fmla="*/ 5510205 w 6030087"/>
                <a:gd name="connsiteY3" fmla="*/ 1039764 h 1039764"/>
                <a:gd name="connsiteX4" fmla="*/ 0 w 6030087"/>
                <a:gd name="connsiteY4" fmla="*/ 1039764 h 1039764"/>
                <a:gd name="connsiteX5" fmla="*/ 0 w 6030087"/>
                <a:gd name="connsiteY5" fmla="*/ 0 h 103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30087" h="1039764">
                  <a:moveTo>
                    <a:pt x="6030087" y="1039763"/>
                  </a:moveTo>
                  <a:lnTo>
                    <a:pt x="519882" y="1039763"/>
                  </a:lnTo>
                  <a:lnTo>
                    <a:pt x="0" y="519882"/>
                  </a:lnTo>
                  <a:lnTo>
                    <a:pt x="519882" y="1"/>
                  </a:lnTo>
                  <a:lnTo>
                    <a:pt x="6030087" y="1"/>
                  </a:lnTo>
                  <a:lnTo>
                    <a:pt x="6030087" y="1039763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1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18448" tIns="91441" rIns="170688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400" kern="1200" dirty="0"/>
                <a:t>The coefficient of a particular variable will be the other factors of the variable in that expression.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126E2B4-615C-4C60-A113-C60DA39A1271}"/>
                </a:ext>
              </a:extLst>
            </p:cNvPr>
            <p:cNvSpPr/>
            <p:nvPr/>
          </p:nvSpPr>
          <p:spPr>
            <a:xfrm>
              <a:off x="1297015" y="3635006"/>
              <a:ext cx="1039764" cy="1039764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-7121577"/>
                <a:satOff val="31745"/>
                <a:lumOff val="2805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4E4555-6D90-470B-AE16-27BBEE687E03}"/>
              </a:ext>
            </a:extLst>
          </p:cNvPr>
          <p:cNvGrpSpPr/>
          <p:nvPr/>
        </p:nvGrpSpPr>
        <p:grpSpPr>
          <a:xfrm>
            <a:off x="1214870" y="4985245"/>
            <a:ext cx="6714259" cy="1588178"/>
            <a:chOff x="1214870" y="4985245"/>
            <a:chExt cx="6714259" cy="158817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A5CE978-2624-4DFC-B0E5-31F29C87159A}"/>
                </a:ext>
              </a:extLst>
            </p:cNvPr>
            <p:cNvSpPr/>
            <p:nvPr/>
          </p:nvSpPr>
          <p:spPr>
            <a:xfrm>
              <a:off x="1570462" y="4985245"/>
              <a:ext cx="6358667" cy="1588178"/>
            </a:xfrm>
            <a:custGeom>
              <a:avLst/>
              <a:gdLst>
                <a:gd name="connsiteX0" fmla="*/ 0 w 6358666"/>
                <a:gd name="connsiteY0" fmla="*/ 0 h 1588177"/>
                <a:gd name="connsiteX1" fmla="*/ 5564578 w 6358666"/>
                <a:gd name="connsiteY1" fmla="*/ 0 h 1588177"/>
                <a:gd name="connsiteX2" fmla="*/ 6358666 w 6358666"/>
                <a:gd name="connsiteY2" fmla="*/ 794089 h 1588177"/>
                <a:gd name="connsiteX3" fmla="*/ 5564578 w 6358666"/>
                <a:gd name="connsiteY3" fmla="*/ 1588177 h 1588177"/>
                <a:gd name="connsiteX4" fmla="*/ 0 w 6358666"/>
                <a:gd name="connsiteY4" fmla="*/ 1588177 h 1588177"/>
                <a:gd name="connsiteX5" fmla="*/ 0 w 6358666"/>
                <a:gd name="connsiteY5" fmla="*/ 0 h 158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8666" h="1588177">
                  <a:moveTo>
                    <a:pt x="6358666" y="1588176"/>
                  </a:moveTo>
                  <a:lnTo>
                    <a:pt x="794088" y="1588176"/>
                  </a:lnTo>
                  <a:lnTo>
                    <a:pt x="0" y="794088"/>
                  </a:lnTo>
                  <a:lnTo>
                    <a:pt x="794088" y="1"/>
                  </a:lnTo>
                  <a:lnTo>
                    <a:pt x="6358666" y="1"/>
                  </a:lnTo>
                  <a:lnTo>
                    <a:pt x="6358666" y="158817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1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855551" tIns="91441" rIns="170689" bIns="91440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2400" kern="1200" dirty="0"/>
                <a:t>In a term, any factor of the term is called the coefficient of other factors. The numerical factor of a term is called its numerical coefficient. 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2FED08-0293-4AD0-956E-27A119E56E8F}"/>
                </a:ext>
              </a:extLst>
            </p:cNvPr>
            <p:cNvSpPr/>
            <p:nvPr/>
          </p:nvSpPr>
          <p:spPr>
            <a:xfrm>
              <a:off x="1214870" y="5259354"/>
              <a:ext cx="1039764" cy="1039764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50000"/>
                <a:hueOff val="-10682366"/>
                <a:satOff val="47617"/>
                <a:lumOff val="4207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91134"/>
            <a:ext cx="8229600" cy="4525963"/>
          </a:xfrm>
        </p:spPr>
        <p:txBody>
          <a:bodyPr/>
          <a:lstStyle/>
          <a:p>
            <a:r>
              <a:rPr lang="en-US" dirty="0"/>
              <a:t>Example I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coefficient of x </a:t>
            </a:r>
            <a:r>
              <a:rPr lang="en-IN" dirty="0"/>
              <a:t>in 5x is </a:t>
            </a:r>
            <a:r>
              <a:rPr lang="en-IN" dirty="0">
                <a:solidFill>
                  <a:srgbClr val="FF0000"/>
                </a:solidFill>
              </a:rPr>
              <a:t>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coefficient of y </a:t>
            </a:r>
            <a:r>
              <a:rPr lang="en-IN" dirty="0"/>
              <a:t>in 4xy is </a:t>
            </a:r>
            <a:r>
              <a:rPr lang="en-IN" dirty="0">
                <a:solidFill>
                  <a:srgbClr val="FF0000"/>
                </a:solidFill>
              </a:rPr>
              <a:t>4x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coefficient of z </a:t>
            </a:r>
            <a:r>
              <a:rPr lang="en-IN" dirty="0"/>
              <a:t>in 4xyz is </a:t>
            </a:r>
            <a:r>
              <a:rPr lang="en-IN" dirty="0">
                <a:solidFill>
                  <a:srgbClr val="FF0000"/>
                </a:solidFill>
              </a:rPr>
              <a:t>4xy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coefficient</a:t>
            </a:r>
            <a:r>
              <a:rPr lang="en-IN" dirty="0"/>
              <a:t>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of </a:t>
            </a:r>
            <a:r>
              <a:rPr lang="en-IN" dirty="0" err="1">
                <a:solidFill>
                  <a:schemeClr val="accent5">
                    <a:lumMod val="75000"/>
                  </a:schemeClr>
                </a:solidFill>
              </a:rPr>
              <a:t>xy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N" dirty="0"/>
              <a:t>in 4xyz is </a:t>
            </a:r>
            <a:r>
              <a:rPr lang="en-IN" dirty="0">
                <a:solidFill>
                  <a:srgbClr val="FF0000"/>
                </a:solidFill>
              </a:rPr>
              <a:t>4z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dirty="0"/>
              <a:t>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coefficient of xyz </a:t>
            </a:r>
            <a:r>
              <a:rPr lang="en-IN" dirty="0"/>
              <a:t>in 3xyz is </a:t>
            </a:r>
            <a:r>
              <a:rPr lang="en-IN" dirty="0">
                <a:solidFill>
                  <a:srgbClr val="FF0000"/>
                </a:solidFill>
              </a:rPr>
              <a:t>3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Find the coefficients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1"/>
            <a:ext cx="8686800" cy="685799"/>
          </a:xfrm>
        </p:spPr>
        <p:txBody>
          <a:bodyPr/>
          <a:lstStyle/>
          <a:p>
            <a:r>
              <a:rPr lang="en-IN" b="1" dirty="0"/>
              <a:t>Find the coefficient of </a:t>
            </a:r>
            <a:r>
              <a:rPr lang="en-IN" b="1" dirty="0" err="1"/>
              <a:t>x,y</a:t>
            </a:r>
            <a:r>
              <a:rPr lang="en-IN" b="1" dirty="0"/>
              <a:t>, z, xyz in -4xyz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3B678-EE69-4EE5-9292-2684C6EE0A37}"/>
              </a:ext>
            </a:extLst>
          </p:cNvPr>
          <p:cNvSpPr txBox="1"/>
          <p:nvPr/>
        </p:nvSpPr>
        <p:spPr>
          <a:xfrm>
            <a:off x="421585" y="4495800"/>
            <a:ext cx="824865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/>
              <a:t>If a variable has no number written before it, then its numerical coefficient is considered as 1.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/>
              <a:t>The numerical coefficient of x is 1 and the numerical coefficient of – x is 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2D3F1A-93E2-4F91-84F3-DF7F4C3F2930}"/>
              </a:ext>
            </a:extLst>
          </p:cNvPr>
          <p:cNvSpPr txBox="1"/>
          <p:nvPr/>
        </p:nvSpPr>
        <p:spPr>
          <a:xfrm>
            <a:off x="1421296" y="1905000"/>
            <a:ext cx="7543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/>
              <a:t>Solution: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/>
              <a:t>The coefficient of x in -4xyz is -4yz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/>
              <a:t>The coefficient of y in -4xyz is -4xz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/>
              <a:t>The coefficient of z in -4xyz is -4xy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/>
              <a:t>The coefficient of </a:t>
            </a:r>
            <a:r>
              <a:rPr lang="en-IN" sz="2800" dirty="0" err="1"/>
              <a:t>xyz</a:t>
            </a:r>
            <a:r>
              <a:rPr lang="en-IN" sz="2800" dirty="0"/>
              <a:t> in -4xyz is -4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545"/>
            <a:ext cx="8229600" cy="1143000"/>
          </a:xfrm>
        </p:spPr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905315"/>
          <a:ext cx="8077201" cy="288417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871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9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6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11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04485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No. of Note Books</a:t>
                      </a:r>
                      <a:endParaRPr lang="en-IN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440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440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381"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chemeClr val="tx1"/>
                          </a:solidFill>
                        </a:rPr>
                        <a:t>Cost</a:t>
                      </a:r>
                      <a:endParaRPr lang="en-IN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10/-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20/-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>
                          <a:solidFill>
                            <a:schemeClr val="tx1"/>
                          </a:solidFill>
                        </a:rPr>
                        <a:t>30/-</a:t>
                      </a:r>
                      <a:endParaRPr lang="en-IN" sz="440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>
                          <a:solidFill>
                            <a:schemeClr val="tx1"/>
                          </a:solidFill>
                        </a:rPr>
                        <a:t>40/-</a:t>
                      </a:r>
                      <a:endParaRPr lang="en-IN" sz="440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100/-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3200" dirty="0">
                          <a:solidFill>
                            <a:schemeClr val="tx1"/>
                          </a:solidFill>
                        </a:rPr>
                        <a:t>200/-</a:t>
                      </a:r>
                      <a:endParaRPr lang="en-IN" sz="4400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85725" marB="8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3733800"/>
            <a:ext cx="8001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(1) From the above table, it is clear that the cost of 5 books is 5x10= Rs.50/-.</a:t>
            </a:r>
          </a:p>
          <a:p>
            <a:r>
              <a:rPr lang="en-IN" sz="2800" dirty="0"/>
              <a:t>Cost of 20 books is 20x10= Rs.200/-.</a:t>
            </a:r>
          </a:p>
          <a:p>
            <a:r>
              <a:rPr lang="en-IN" sz="2800" dirty="0"/>
              <a:t>What will be the cost of ‘X’ books?</a:t>
            </a:r>
          </a:p>
          <a:p>
            <a:r>
              <a:rPr lang="en-IN" sz="2800" dirty="0">
                <a:solidFill>
                  <a:srgbClr val="00B050"/>
                </a:solidFill>
              </a:rPr>
              <a:t>It would be X </a:t>
            </a:r>
            <a:r>
              <a:rPr lang="en-IN" sz="2800" dirty="0" err="1">
                <a:solidFill>
                  <a:srgbClr val="00B050"/>
                </a:solidFill>
              </a:rPr>
              <a:t>x</a:t>
            </a:r>
            <a:r>
              <a:rPr lang="en-IN" sz="2800" dirty="0">
                <a:solidFill>
                  <a:srgbClr val="00B050"/>
                </a:solidFill>
              </a:rPr>
              <a:t> 10=Rs.10X/-. So Cost of X books is 10X.</a:t>
            </a:r>
          </a:p>
          <a:p>
            <a:r>
              <a:rPr lang="en-IN" sz="2800" dirty="0"/>
              <a:t> This is how algebraic expressions are formed.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229600" cy="4525963"/>
          </a:xfrm>
        </p:spPr>
        <p:txBody>
          <a:bodyPr/>
          <a:lstStyle/>
          <a:p>
            <a:r>
              <a:rPr lang="en-IN" dirty="0"/>
              <a:t>(2) It is interesting to know how these Algebraic expressions are formed by breaking them into factors. </a:t>
            </a:r>
          </a:p>
          <a:p>
            <a:r>
              <a:rPr lang="en-IN" sz="2800" b="1" dirty="0"/>
              <a:t>For example 3x + 7.</a:t>
            </a:r>
          </a:p>
          <a:p>
            <a:r>
              <a:rPr lang="en-IN" sz="2800" dirty="0"/>
              <a:t>First, multiply 3 with x then add 7 to it.</a:t>
            </a:r>
          </a:p>
          <a:p>
            <a:endParaRPr lang="en-IN" sz="2800" dirty="0"/>
          </a:p>
          <a:p>
            <a:r>
              <a:rPr lang="en-IN" dirty="0"/>
              <a:t>(3) Similarly, 4xy + 7 is formed by first multiplying 4 with x (we get 4x), then 4x with y we get 4xy, finally add 4xy with 7 to get 4xy+7.</a:t>
            </a:r>
          </a:p>
          <a:p>
            <a:r>
              <a:rPr lang="en-IN" dirty="0"/>
              <a:t>  </a:t>
            </a:r>
            <a:r>
              <a:rPr lang="en-IN" sz="2800" dirty="0"/>
              <a:t>It can be explained  with the help of a </a:t>
            </a:r>
            <a:r>
              <a:rPr lang="en-IN" sz="2800" b="1" dirty="0"/>
              <a:t>Tree diagram</a:t>
            </a:r>
            <a:r>
              <a:rPr lang="en-IN" sz="2800" dirty="0"/>
              <a:t>:</a:t>
            </a:r>
          </a:p>
          <a:p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Algebraic Expressions</a:t>
            </a:r>
            <a:endParaRPr lang="en-IN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292213"/>
              </p:ext>
            </p:extLst>
          </p:nvPr>
        </p:nvGraphicFramePr>
        <p:xfrm>
          <a:off x="1676400" y="141763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1757849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Expression</a:t>
            </a:r>
            <a:endParaRPr lang="en-IN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9965" y="34290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Terms</a:t>
            </a:r>
            <a:endParaRPr lang="en-IN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50292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Factors</a:t>
            </a:r>
            <a:endParaRPr lang="en-IN" sz="40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200400" y="2209800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86000" y="3798404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86000" y="53340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1915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hlinkClick r:id="rId2"/>
                        </a:rPr>
                        <a:t>https://pixabay.com/illustrations/girls-women-ladies-woman-lady-3273200/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hlinkClick r:id="rId3"/>
                        </a:rPr>
                        <a:t>https://pixabay.com/photos/calculator-count-how-to-calculate-1232804/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 descr="Girls, Women, Ladies, Woman, Lady, Female, Fash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057400"/>
            <a:ext cx="841573" cy="594361"/>
          </a:xfrm>
          <a:prstGeom prst="rect">
            <a:avLst/>
          </a:prstGeom>
          <a:noFill/>
        </p:spPr>
      </p:pic>
      <p:pic>
        <p:nvPicPr>
          <p:cNvPr id="7" name="Picture 2" descr="Calculator, Count, How To Calculate, Mathematics"/>
          <p:cNvPicPr>
            <a:picLocks noChangeAspect="1" noChangeArrowheads="1"/>
          </p:cNvPicPr>
          <p:nvPr/>
        </p:nvPicPr>
        <p:blipFill>
          <a:blip r:embed="rId5" cstate="print"/>
          <a:srcRect l="38333" t="38750" r="17500" b="16250"/>
          <a:stretch>
            <a:fillRect/>
          </a:stretch>
        </p:blipFill>
        <p:spPr bwMode="auto">
          <a:xfrm>
            <a:off x="1524000" y="2743200"/>
            <a:ext cx="838200" cy="569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1143</Words>
  <Application>Microsoft Office PowerPoint</Application>
  <PresentationFormat>On-screen Show (4:3)</PresentationFormat>
  <Paragraphs>149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Aharoni</vt:lpstr>
      <vt:lpstr>Arial</vt:lpstr>
      <vt:lpstr>Calibri</vt:lpstr>
      <vt:lpstr>Monotype Corsiva</vt:lpstr>
      <vt:lpstr>Wingdings</vt:lpstr>
      <vt:lpstr>Office Theme</vt:lpstr>
      <vt:lpstr>Algebraic Expressions</vt:lpstr>
      <vt:lpstr>Variables &amp; Constants</vt:lpstr>
      <vt:lpstr>Variables &amp; Constants</vt:lpstr>
      <vt:lpstr>Variables</vt:lpstr>
      <vt:lpstr>Variables</vt:lpstr>
      <vt:lpstr>Constants</vt:lpstr>
      <vt:lpstr>Constants</vt:lpstr>
      <vt:lpstr>Numerical Expressions</vt:lpstr>
      <vt:lpstr>Algebraic Expressions</vt:lpstr>
      <vt:lpstr>Algerbraic Expressions</vt:lpstr>
      <vt:lpstr>Algebraic Expressions</vt:lpstr>
      <vt:lpstr>Algebraic Expressions: Terms</vt:lpstr>
      <vt:lpstr>Algebraic Expressions : Terms</vt:lpstr>
      <vt:lpstr>Algebraic Expressions: Factors</vt:lpstr>
      <vt:lpstr>Algebraic Expressions: Coefficient  </vt:lpstr>
      <vt:lpstr>Algebraic Expressions</vt:lpstr>
      <vt:lpstr>Find the coefficients</vt:lpstr>
      <vt:lpstr>Algebraic Expressions</vt:lpstr>
      <vt:lpstr>Algebraic Expressions</vt:lpstr>
      <vt:lpstr>Algebraic Expressions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29</cp:revision>
  <dcterms:created xsi:type="dcterms:W3CDTF">2018-12-16T04:20:25Z</dcterms:created>
  <dcterms:modified xsi:type="dcterms:W3CDTF">2021-02-15T11:59:46Z</dcterms:modified>
</cp:coreProperties>
</file>