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15" roundtripDataSignature="AMtx7mgkSpSsfBpWhPnEmdtRGF7/QstF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6F5EC97-A63F-4D32-84FE-F5276330789A}">
  <a:tblStyle styleId="{A6F5EC97-A63F-4D32-84FE-F5276330789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customschemas.google.com/relationships/presentationmetadata" Target="metadata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ixabay.com/photos/superbike-motorsport-fast-speed-930715/" TargetMode="External"/><Relationship Id="rId3" Type="http://schemas.openxmlformats.org/officeDocument/2006/relationships/hyperlink" Target="https://pixabay.com/photos/time-timer-clock-watch-hour-371226/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ixabay.com/photos/money-finance-business-success-2696234/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ixabay.com/illustrations/sale-reduction-discount-business-1726233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ixabay.com/illustrations/chemistry-school-color-bottles-3d-740453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" name="Google Shape;3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&lt;Short Description&gt; - &lt;SOURCE URL&gt;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" name="Google Shape;3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&lt;Short Description&gt; - &lt;SOURCE URL&gt;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0" i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Biker- 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https://pixabay.com/photos/superbike-motorsport-fast-speed-930715/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0" i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Clock-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https://pixabay.com/photos/time-timer-clock-watch-hour-371226/</a:t>
            </a:r>
            <a:endParaRPr b="0" i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Car picture- </a:t>
            </a:r>
            <a:r>
              <a:rPr lang="en-US"/>
              <a:t>https://pixabay.com/vectors/car-teenage-driver-driving-28778/</a:t>
            </a:r>
            <a:endParaRPr/>
          </a:p>
        </p:txBody>
      </p:sp>
      <p:sp>
        <p:nvSpPr>
          <p:cNvPr id="63" name="Google Shape;63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Investment- 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https://pixabay.com/photos/money-finance-business-success-2696234/</a:t>
            </a:r>
            <a:endParaRPr b="0" i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Offer- 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https://pixabay.com/illustrations/sale-reduction-discount-business-1726233/</a:t>
            </a:r>
            <a:endParaRPr b="0" i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Chemistry- 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https://pixabay.com/illustrations/chemistry-school-color-bottles-3d-740453/</a:t>
            </a:r>
            <a:endParaRPr b="0" i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14" name="Google Shape;14;p10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0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00B0F0"/>
            </a:solidFill>
            <a:ln>
              <a:noFill/>
            </a:ln>
            <a:effectLst>
              <a:reflection blurRad="0" dir="0" dist="0" endA="300" endPos="90000" fadeDir="5400000" kx="0" rotWithShape="0" algn="bl" stA="50000" stPos="0" sy="-100000" ky="0"/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10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FB3B69"/>
            </a:solidFill>
            <a:ln>
              <a:noFill/>
            </a:ln>
            <a:effectLst>
              <a:reflection blurRad="0" dir="0" dist="0" endA="300" endPos="90000" fadeDir="5400000" kx="0" rotWithShape="0" algn="bl" stA="50000" stPos="0" sy="-100000" ky="0"/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10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3F3151"/>
            </a:solidFill>
            <a:ln>
              <a:noFill/>
            </a:ln>
            <a:effectLst>
              <a:reflection blurRad="0" dir="0" dist="0" endA="300" endPos="90000" fadeDir="5400000" kx="0" rotWithShape="0" algn="bl" stA="50000" stPos="0" sy="-100000" ky="0"/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008000"/>
            </a:solidFill>
            <a:ln>
              <a:noFill/>
            </a:ln>
            <a:effectLst>
              <a:reflection blurRad="0" dir="0" dist="0" endA="300" endPos="90000" fadeDir="5400000" kx="0" rotWithShape="0" algn="bl" stA="50000" stPos="0" sy="-100000" ky="0"/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10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cap="flat" cmpd="sng" w="12700">
              <a:solidFill>
                <a:srgbClr val="FE6E2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" name="Google Shape;20;p10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cap="flat" cmpd="sng" w="12700">
              <a:solidFill>
                <a:srgbClr val="FE6E2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" name="Google Shape;21;p10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cap="flat" cmpd="sng" w="12700">
              <a:solidFill>
                <a:srgbClr val="FE6E2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" name="Google Shape;22;p10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cap="flat" cmpd="sng" w="12700">
              <a:solidFill>
                <a:srgbClr val="FE6E2E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3" name="Google Shape;23;p10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b="0" i="0" lang="en-US" sz="1400" u="none" cap="none" strike="noStrik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1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b="1" i="0" lang="en-US" sz="1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b="1" i="0" lang="en-US" sz="1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b="1" i="0" lang="en-US" sz="1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" name="Google Shape;2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28" name="Google Shape;28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hyperlink" Target="http://www.srisathyasaividyavahini.org/" TargetMode="External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9">
            <a:hlinkClick r:id="rId2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5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jpg"/><Relationship Id="rId10" Type="http://schemas.openxmlformats.org/officeDocument/2006/relationships/image" Target="../media/image1.jpg"/><Relationship Id="rId13" Type="http://schemas.openxmlformats.org/officeDocument/2006/relationships/image" Target="../media/image10.jpg"/><Relationship Id="rId1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pixabay.com/photos/superbike-motorsport-fast-speed-930715/" TargetMode="External"/><Relationship Id="rId4" Type="http://schemas.openxmlformats.org/officeDocument/2006/relationships/hyperlink" Target="https://pixabay.com/photos/money-finance-business-success-2696234/" TargetMode="External"/><Relationship Id="rId9" Type="http://schemas.openxmlformats.org/officeDocument/2006/relationships/image" Target="../media/image3.jpg"/><Relationship Id="rId5" Type="http://schemas.openxmlformats.org/officeDocument/2006/relationships/hyperlink" Target="https://pixabay.com/photos/time-timer-clock-watch-hour-371226/" TargetMode="External"/><Relationship Id="rId6" Type="http://schemas.openxmlformats.org/officeDocument/2006/relationships/hyperlink" Target="https://pixabay.com/photos/money-finance-business-success-2696234/" TargetMode="External"/><Relationship Id="rId7" Type="http://schemas.openxmlformats.org/officeDocument/2006/relationships/hyperlink" Target="https://pixabay.com/illustrations/chemistry-school-color-bottles-3d-740453/" TargetMode="External"/><Relationship Id="rId8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/>
          <p:nvPr>
            <p:ph type="ctrTitle"/>
          </p:nvPr>
        </p:nvSpPr>
        <p:spPr>
          <a:xfrm>
            <a:off x="0" y="1981200"/>
            <a:ext cx="91440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5400"/>
              <a:buFont typeface="Calibri"/>
              <a:buNone/>
            </a:pPr>
            <a:r>
              <a:rPr b="1" lang="en-US">
                <a:solidFill>
                  <a:srgbClr val="0F243E"/>
                </a:solidFill>
              </a:rPr>
              <a:t>Use of</a:t>
            </a:r>
            <a:br>
              <a:rPr b="1" lang="en-US">
                <a:solidFill>
                  <a:srgbClr val="0F243E"/>
                </a:solidFill>
              </a:rPr>
            </a:br>
            <a:r>
              <a:rPr b="1" lang="en-US">
                <a:solidFill>
                  <a:srgbClr val="0F243E"/>
                </a:solidFill>
              </a:rPr>
              <a:t>Algebraic Expressions</a:t>
            </a:r>
            <a:endParaRPr b="1">
              <a:solidFill>
                <a:srgbClr val="0F243E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"/>
          <p:cNvSpPr txBox="1"/>
          <p:nvPr>
            <p:ph type="title"/>
          </p:nvPr>
        </p:nvSpPr>
        <p:spPr>
          <a:xfrm>
            <a:off x="990600" y="274638"/>
            <a:ext cx="7086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/>
              <a:t>Use of Algebraic Expressions</a:t>
            </a:r>
            <a:endParaRPr b="1"/>
          </a:p>
        </p:txBody>
      </p:sp>
      <p:grpSp>
        <p:nvGrpSpPr>
          <p:cNvPr id="41" name="Google Shape;41;p2"/>
          <p:cNvGrpSpPr/>
          <p:nvPr/>
        </p:nvGrpSpPr>
        <p:grpSpPr>
          <a:xfrm>
            <a:off x="0" y="1905000"/>
            <a:ext cx="8839203" cy="1294134"/>
            <a:chOff x="0" y="0"/>
            <a:chExt cx="8839203" cy="1294134"/>
          </a:xfrm>
        </p:grpSpPr>
        <p:sp>
          <p:nvSpPr>
            <p:cNvPr id="42" name="Google Shape;42;p2"/>
            <p:cNvSpPr/>
            <p:nvPr/>
          </p:nvSpPr>
          <p:spPr>
            <a:xfrm rot="10800000">
              <a:off x="0" y="0"/>
              <a:ext cx="8839203" cy="1294134"/>
            </a:xfrm>
            <a:prstGeom prst="homePlate">
              <a:avLst>
                <a:gd fmla="val 50000" name="adj"/>
              </a:avLst>
            </a:prstGeom>
            <a:gradFill>
              <a:gsLst>
                <a:gs pos="0">
                  <a:srgbClr val="99EAFF"/>
                </a:gs>
                <a:gs pos="35000">
                  <a:srgbClr val="B8F1FF"/>
                </a:gs>
                <a:gs pos="100000">
                  <a:srgbClr val="E2FB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 txBox="1"/>
            <p:nvPr/>
          </p:nvSpPr>
          <p:spPr>
            <a:xfrm>
              <a:off x="323532" y="0"/>
              <a:ext cx="8515670" cy="1294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570675" spcFirstLastPara="1" rIns="248900" wrap="square" tIns="133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Calibri"/>
                <a:buNone/>
              </a:pPr>
              <a:r>
                <a:rPr b="0" i="0" lang="en-US" sz="3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Area/volume/perimeter problems involving basic geometrical formulas</a:t>
              </a:r>
              <a:endParaRPr b="0" i="0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0" y="0"/>
              <a:ext cx="1294134" cy="1294134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2"/>
          <p:cNvSpPr/>
          <p:nvPr/>
        </p:nvSpPr>
        <p:spPr>
          <a:xfrm rot="-5400000">
            <a:off x="5719825" y="4033776"/>
            <a:ext cx="2667000" cy="1762246"/>
          </a:xfrm>
          <a:prstGeom prst="flowChartMagneticDrum">
            <a:avLst/>
          </a:prstGeom>
          <a:solidFill>
            <a:srgbClr val="FF000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3810000" y="3962400"/>
            <a:ext cx="1905000" cy="1828800"/>
          </a:xfrm>
          <a:prstGeom prst="ellipse">
            <a:avLst/>
          </a:prstGeom>
          <a:solidFill>
            <a:srgbClr val="FFFF0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1066800" y="3733800"/>
            <a:ext cx="2286000" cy="2133600"/>
          </a:xfrm>
          <a:prstGeom prst="cube">
            <a:avLst>
              <a:gd fmla="val 25000" name="adj"/>
            </a:avLst>
          </a:prstGeom>
          <a:solidFill>
            <a:srgbClr val="7030A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"/>
          <p:cNvSpPr txBox="1"/>
          <p:nvPr>
            <p:ph type="title"/>
          </p:nvPr>
        </p:nvSpPr>
        <p:spPr>
          <a:xfrm>
            <a:off x="990600" y="274638"/>
            <a:ext cx="7086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/>
              <a:t>Use of Algebraic Expressions</a:t>
            </a:r>
            <a:endParaRPr b="1"/>
          </a:p>
        </p:txBody>
      </p:sp>
      <p:grpSp>
        <p:nvGrpSpPr>
          <p:cNvPr id="54" name="Google Shape;54;p3"/>
          <p:cNvGrpSpPr/>
          <p:nvPr/>
        </p:nvGrpSpPr>
        <p:grpSpPr>
          <a:xfrm>
            <a:off x="457199" y="1600200"/>
            <a:ext cx="8229603" cy="1218009"/>
            <a:chOff x="-1" y="0"/>
            <a:chExt cx="8229603" cy="1218009"/>
          </a:xfrm>
        </p:grpSpPr>
        <p:sp>
          <p:nvSpPr>
            <p:cNvPr id="55" name="Google Shape;55;p3"/>
            <p:cNvSpPr/>
            <p:nvPr/>
          </p:nvSpPr>
          <p:spPr>
            <a:xfrm rot="10800000">
              <a:off x="-1" y="0"/>
              <a:ext cx="8229603" cy="1218009"/>
            </a:xfrm>
            <a:prstGeom prst="homePlate">
              <a:avLst>
                <a:gd fmla="val 50000" name="adj"/>
              </a:avLst>
            </a:prstGeom>
            <a:gradFill>
              <a:gsLst>
                <a:gs pos="0">
                  <a:srgbClr val="99EAFF"/>
                </a:gs>
                <a:gs pos="35000">
                  <a:srgbClr val="B8F1FF"/>
                </a:gs>
                <a:gs pos="100000">
                  <a:srgbClr val="E2FB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3"/>
            <p:cNvSpPr txBox="1"/>
            <p:nvPr/>
          </p:nvSpPr>
          <p:spPr>
            <a:xfrm>
              <a:off x="304501" y="0"/>
              <a:ext cx="7925101" cy="12180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5725" lIns="537100" spcFirstLastPara="1" rIns="234675" wrap="square" tIns="12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b="0" i="0" lang="en-US" sz="3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Distance problems involving speed, distance and time</a:t>
              </a:r>
              <a:endPara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0" y="0"/>
              <a:ext cx="1218009" cy="1218009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Time, Timer, Clock, Watch, Hour, Countdown, Minute" id="58" name="Google Shape;58;p3"/>
          <p:cNvPicPr preferRelativeResize="0"/>
          <p:nvPr/>
        </p:nvPicPr>
        <p:blipFill rotWithShape="1">
          <a:blip r:embed="rId4">
            <a:alphaModFix/>
          </a:blip>
          <a:srcRect b="0" l="0" r="38368" t="0"/>
          <a:stretch/>
        </p:blipFill>
        <p:spPr>
          <a:xfrm>
            <a:off x="6096000" y="3505200"/>
            <a:ext cx="2042914" cy="2209800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descr="Superbike, Motorsport, Fast, Speed, Red, Track, Race" id="59" name="Google Shape;59;p3"/>
          <p:cNvPicPr preferRelativeResize="0"/>
          <p:nvPr/>
        </p:nvPicPr>
        <p:blipFill rotWithShape="1">
          <a:blip r:embed="rId5">
            <a:alphaModFix/>
          </a:blip>
          <a:srcRect b="18201" l="0" r="0" t="12636"/>
          <a:stretch/>
        </p:blipFill>
        <p:spPr>
          <a:xfrm>
            <a:off x="838199" y="3429000"/>
            <a:ext cx="4728411" cy="2333501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"/>
          <p:cNvSpPr txBox="1"/>
          <p:nvPr>
            <p:ph idx="1" type="body"/>
          </p:nvPr>
        </p:nvSpPr>
        <p:spPr>
          <a:xfrm>
            <a:off x="457200" y="1219200"/>
            <a:ext cx="82296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Distance travelled by car.</a:t>
            </a:r>
            <a:endParaRPr/>
          </a:p>
        </p:txBody>
      </p:sp>
      <p:sp>
        <p:nvSpPr>
          <p:cNvPr id="66" name="Google Shape;66;p4"/>
          <p:cNvSpPr txBox="1"/>
          <p:nvPr>
            <p:ph type="title"/>
          </p:nvPr>
        </p:nvSpPr>
        <p:spPr>
          <a:xfrm>
            <a:off x="990600" y="274638"/>
            <a:ext cx="7086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/>
              <a:t>Use of Algebraic Expressions</a:t>
            </a:r>
            <a:endParaRPr b="1"/>
          </a:p>
        </p:txBody>
      </p:sp>
      <p:pic>
        <p:nvPicPr>
          <p:cNvPr descr="Car, Teenage Driver, Driving, Road Trip, Cartoon Car" id="67" name="Google Shape;6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0" y="1295400"/>
            <a:ext cx="6334390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"/>
          <p:cNvSpPr txBox="1"/>
          <p:nvPr>
            <p:ph type="title"/>
          </p:nvPr>
        </p:nvSpPr>
        <p:spPr>
          <a:xfrm>
            <a:off x="990600" y="274638"/>
            <a:ext cx="7086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/>
              <a:t>Use of Algebraic Expressions</a:t>
            </a:r>
            <a:endParaRPr b="1"/>
          </a:p>
        </p:txBody>
      </p:sp>
      <p:grpSp>
        <p:nvGrpSpPr>
          <p:cNvPr id="74" name="Google Shape;74;p5"/>
          <p:cNvGrpSpPr/>
          <p:nvPr/>
        </p:nvGrpSpPr>
        <p:grpSpPr>
          <a:xfrm>
            <a:off x="457199" y="966787"/>
            <a:ext cx="8229603" cy="1385429"/>
            <a:chOff x="-1" y="0"/>
            <a:chExt cx="8229603" cy="1385429"/>
          </a:xfrm>
        </p:grpSpPr>
        <p:sp>
          <p:nvSpPr>
            <p:cNvPr id="75" name="Google Shape;75;p5"/>
            <p:cNvSpPr/>
            <p:nvPr/>
          </p:nvSpPr>
          <p:spPr>
            <a:xfrm flipH="1">
              <a:off x="-1" y="228596"/>
              <a:ext cx="8229603" cy="868379"/>
            </a:xfrm>
            <a:prstGeom prst="homePlate">
              <a:avLst>
                <a:gd fmla="val 50000" name="adj"/>
              </a:avLst>
            </a:prstGeom>
            <a:gradFill>
              <a:gsLst>
                <a:gs pos="0">
                  <a:srgbClr val="99EAFF"/>
                </a:gs>
                <a:gs pos="35000">
                  <a:srgbClr val="B8F1FF"/>
                </a:gs>
                <a:gs pos="100000">
                  <a:srgbClr val="E2FB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5"/>
            <p:cNvSpPr txBox="1"/>
            <p:nvPr/>
          </p:nvSpPr>
          <p:spPr>
            <a:xfrm>
              <a:off x="217094" y="228596"/>
              <a:ext cx="8012508" cy="8683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214525" spcFirstLastPara="1" rIns="19912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b="0" i="0" lang="en-US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Investment problems involving investments, interest rates.</a:t>
              </a:r>
              <a:endPara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t/>
              </a:r>
              <a:endPara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5"/>
            <p:cNvSpPr/>
            <p:nvPr/>
          </p:nvSpPr>
          <p:spPr>
            <a:xfrm>
              <a:off x="0" y="0"/>
              <a:ext cx="1365378" cy="1385429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Money, Finance, Business, Success, Exchange, Financial" id="78" name="Google Shape;7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47800" y="2362200"/>
            <a:ext cx="6324600" cy="4045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6"/>
          <p:cNvGrpSpPr/>
          <p:nvPr/>
        </p:nvGrpSpPr>
        <p:grpSpPr>
          <a:xfrm>
            <a:off x="304799" y="1055749"/>
            <a:ext cx="8610603" cy="1611263"/>
            <a:chOff x="-1" y="446149"/>
            <a:chExt cx="8610603" cy="1611263"/>
          </a:xfrm>
        </p:grpSpPr>
        <p:sp>
          <p:nvSpPr>
            <p:cNvPr id="85" name="Google Shape;85;p6"/>
            <p:cNvSpPr/>
            <p:nvPr/>
          </p:nvSpPr>
          <p:spPr>
            <a:xfrm rot="10800000">
              <a:off x="-1" y="598521"/>
              <a:ext cx="8610603" cy="1206466"/>
            </a:xfrm>
            <a:prstGeom prst="homePlate">
              <a:avLst>
                <a:gd fmla="val 50000" name="adj"/>
              </a:avLst>
            </a:prstGeom>
            <a:gradFill>
              <a:gsLst>
                <a:gs pos="0">
                  <a:srgbClr val="99EAFF"/>
                </a:gs>
                <a:gs pos="35000">
                  <a:srgbClr val="B8F1FF"/>
                </a:gs>
                <a:gs pos="100000">
                  <a:srgbClr val="E2FB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6"/>
            <p:cNvSpPr txBox="1"/>
            <p:nvPr/>
          </p:nvSpPr>
          <p:spPr>
            <a:xfrm>
              <a:off x="301615" y="598521"/>
              <a:ext cx="8308987" cy="1206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270750" spcFirstLastPara="1" rIns="19912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b="0" i="0" lang="en-US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Percentage problems involving percentage of discounts, bonus etc.</a:t>
              </a:r>
              <a:endPara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6"/>
            <p:cNvSpPr/>
            <p:nvPr/>
          </p:nvSpPr>
          <p:spPr>
            <a:xfrm>
              <a:off x="10" y="446149"/>
              <a:ext cx="1624750" cy="1611263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6"/>
          <p:cNvSpPr txBox="1"/>
          <p:nvPr>
            <p:ph type="title"/>
          </p:nvPr>
        </p:nvSpPr>
        <p:spPr>
          <a:xfrm>
            <a:off x="990600" y="274638"/>
            <a:ext cx="7086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/>
              <a:t>Use of Algebraic Expressions</a:t>
            </a:r>
            <a:endParaRPr b="1"/>
          </a:p>
        </p:txBody>
      </p:sp>
      <p:pic>
        <p:nvPicPr>
          <p:cNvPr descr="Sale, Reduction, Discount, Business, Price" id="89" name="Google Shape;8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19400" y="2667000"/>
            <a:ext cx="3810000" cy="3810001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7"/>
          <p:cNvGrpSpPr/>
          <p:nvPr/>
        </p:nvGrpSpPr>
        <p:grpSpPr>
          <a:xfrm>
            <a:off x="228615" y="1371600"/>
            <a:ext cx="8633776" cy="1742894"/>
            <a:chOff x="15" y="0"/>
            <a:chExt cx="8633776" cy="1742894"/>
          </a:xfrm>
        </p:grpSpPr>
        <p:sp>
          <p:nvSpPr>
            <p:cNvPr id="96" name="Google Shape;96;p7"/>
            <p:cNvSpPr/>
            <p:nvPr/>
          </p:nvSpPr>
          <p:spPr>
            <a:xfrm rot="10800000">
              <a:off x="407932" y="0"/>
              <a:ext cx="8225859" cy="1590015"/>
            </a:xfrm>
            <a:prstGeom prst="homePlate">
              <a:avLst>
                <a:gd fmla="val 50000" name="adj"/>
              </a:avLst>
            </a:prstGeom>
            <a:gradFill>
              <a:gsLst>
                <a:gs pos="0">
                  <a:srgbClr val="99EAFF"/>
                </a:gs>
                <a:gs pos="35000">
                  <a:srgbClr val="B8F1FF"/>
                </a:gs>
                <a:gs pos="100000">
                  <a:srgbClr val="E2FB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7"/>
            <p:cNvSpPr txBox="1"/>
            <p:nvPr/>
          </p:nvSpPr>
          <p:spPr>
            <a:xfrm>
              <a:off x="805436" y="0"/>
              <a:ext cx="7828355" cy="15900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373850" spcFirstLastPara="1" rIns="22045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Calibri"/>
                <a:buNone/>
              </a:pPr>
              <a:r>
                <a:rPr b="0" i="0" lang="en-US" sz="3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Mixture problems involving combining elements and finding the percentage and prices of elements in the mixture</a:t>
              </a:r>
              <a:endParaRPr b="0" i="0" sz="3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7"/>
            <p:cNvSpPr/>
            <p:nvPr/>
          </p:nvSpPr>
          <p:spPr>
            <a:xfrm>
              <a:off x="15" y="0"/>
              <a:ext cx="1766043" cy="1742894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" name="Google Shape;99;p7"/>
          <p:cNvSpPr txBox="1"/>
          <p:nvPr>
            <p:ph type="title"/>
          </p:nvPr>
        </p:nvSpPr>
        <p:spPr>
          <a:xfrm>
            <a:off x="990600" y="76200"/>
            <a:ext cx="7086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/>
              <a:t>Use of Algebraic Expressions</a:t>
            </a:r>
            <a:endParaRPr b="1"/>
          </a:p>
        </p:txBody>
      </p:sp>
      <p:pic>
        <p:nvPicPr>
          <p:cNvPr descr="Chemistry, School, Color, Bottles, 3D, Blender" id="100" name="Google Shape;10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0" y="3429000"/>
            <a:ext cx="5334000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6" name="Google Shape;106;p8"/>
          <p:cNvGraphicFramePr/>
          <p:nvPr/>
        </p:nvGraphicFramePr>
        <p:xfrm>
          <a:off x="452437" y="111252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{A6F5EC97-A63F-4D32-84FE-F5276330789A}</a:tableStyleId>
              </a:tblPr>
              <a:tblGrid>
                <a:gridCol w="914400"/>
                <a:gridCol w="1295400"/>
                <a:gridCol w="6019800"/>
              </a:tblGrid>
              <a:tr h="660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4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https://pixabay.com/vectors/car-teenage-driver-driving-28778/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n-US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lang="en-US" sz="1600" u="sng">
                          <a:solidFill>
                            <a:schemeClr val="hlink"/>
                          </a:solidFill>
                          <a:hlinkClick r:id="rId3"/>
                        </a:rPr>
                        <a:t>https://pixabay.com/photos/superbike-motorsport-fast-speed-930715/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sng">
                          <a:solidFill>
                            <a:schemeClr val="hlink"/>
                          </a:solidFill>
                          <a:hlinkClick r:id="rId4"/>
                        </a:rPr>
                        <a:t>https://pixabay.com/photos/money-finance-business-success-2696234/</a:t>
                      </a:r>
                      <a:endParaRPr b="0" i="1"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6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sng">
                          <a:solidFill>
                            <a:schemeClr val="hlink"/>
                          </a:solidFill>
                          <a:hlinkClick r:id="rId5"/>
                        </a:rPr>
                        <a:t>https://pixabay.com/photos/time-timer-clock-watch-hour-371226/</a:t>
                      </a:r>
                      <a:endParaRPr b="0" i="1"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5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sng">
                          <a:solidFill>
                            <a:schemeClr val="hlink"/>
                          </a:solidFill>
                          <a:hlinkClick r:id="rId6"/>
                        </a:rPr>
                        <a:t>https://pixabay.com/photos/money-finance-business-success-2696234/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7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sng">
                          <a:solidFill>
                            <a:schemeClr val="hlink"/>
                          </a:solidFill>
                          <a:hlinkClick r:id="rId7"/>
                        </a:rPr>
                        <a:t>https://pixabay.com/illustrations/chemistry-school-color-bottles-3d-740453/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Car, Teenage Driver, Driving, Road Trip, Cartoon Car" id="107" name="Google Shape;107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24000" y="1883092"/>
            <a:ext cx="838200" cy="625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me, Timer, Clock, Watch, Hour, Countdown, Minute" id="108" name="Google Shape;108;p8"/>
          <p:cNvPicPr preferRelativeResize="0"/>
          <p:nvPr/>
        </p:nvPicPr>
        <p:blipFill rotWithShape="1">
          <a:blip r:embed="rId9">
            <a:alphaModFix/>
          </a:blip>
          <a:srcRect b="0" l="0" r="38368" t="0"/>
          <a:stretch/>
        </p:blipFill>
        <p:spPr>
          <a:xfrm>
            <a:off x="1828800" y="3254692"/>
            <a:ext cx="441851" cy="477946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descr="Superbike, Motorsport, Fast, Speed, Red, Track, Race" id="109" name="Google Shape;109;p8"/>
          <p:cNvPicPr preferRelativeResize="0"/>
          <p:nvPr/>
        </p:nvPicPr>
        <p:blipFill rotWithShape="1">
          <a:blip r:embed="rId10">
            <a:alphaModFix/>
          </a:blip>
          <a:srcRect b="18201" l="0" r="0" t="12636"/>
          <a:stretch/>
        </p:blipFill>
        <p:spPr>
          <a:xfrm>
            <a:off x="1524000" y="2568892"/>
            <a:ext cx="1022684" cy="504701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descr="Sale, Reduction, Discount, Business, Price" id="110" name="Google Shape;110;p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905000" y="3940492"/>
            <a:ext cx="457201" cy="457201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descr="Money, Finance, Business, Success, Exchange, Financial" id="111" name="Google Shape;111;p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600200" y="4550092"/>
            <a:ext cx="844159" cy="5399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emistry, School, Color, Bottles, 3D, Blender" id="112" name="Google Shape;112;p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676400" y="5464492"/>
            <a:ext cx="770467" cy="433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2018-12-16T04:20:25Z</dcterms:created>
  <dc:creator>keshaba</dc:creator>
</cp:coreProperties>
</file>