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9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792" autoAdjust="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16-02-2021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paper-stationery-parchment-old-68833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space-technology-research-science-41006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Paper Scroll - </a:t>
            </a:r>
            <a:r>
              <a:rPr lang="en-IN" dirty="0">
                <a:hlinkClick r:id="rId3"/>
              </a:rPr>
              <a:t>https://pixabay.com/illustrations/paper-stationery-parchment-old-68833/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Satellite - </a:t>
            </a:r>
            <a:r>
              <a:rPr lang="en-IN" dirty="0">
                <a:hlinkClick r:id="rId3"/>
              </a:rPr>
              <a:t>https://www.pexels.com/photo/space-technology-research-science-41006/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We must be proud of our ancient Indians who developed great sciences even without the modern facilities we have today. </a:t>
            </a:r>
          </a:p>
          <a:p>
            <a:r>
              <a:rPr lang="en-US" sz="1200" dirty="0"/>
              <a:t>However, in the modern days, the science of Algebra developed separately though they have taken advantage of eastern sciences.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aryabhatta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SSSVV gallery (Keyword- astronomer)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6823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/>
              <a:t>We must be proud of our ancient Indians who developed great sciences even without the modern facilities we have today. </a:t>
            </a:r>
          </a:p>
          <a:p>
            <a:r>
              <a:rPr lang="en-US" sz="1200" dirty="0"/>
              <a:t>However, in the modern days, the science of Algebra developed separately though they have taken advantage of eastern sciences.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Climate- https://pixabay.com/illustrations/cloud-sun-sunny-partly-cloudy-1987416/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 - https://pixabay.com/illustrations/child-i-am-a-student-book-figure-3326960/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Lifestyle - https://pixabay.com/vectors/bag-hold-shopping-white-woman-2850502/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- https://pixabay.com/illustrations/feedback-star-rating-user-rating-2800867/</a:t>
            </a:r>
          </a:p>
          <a:p>
            <a:pPr marL="228600" indent="-228600">
              <a:buAutoNum type="arabicPeriod"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0720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hyperlink" Target="https://www.pexels.com/photo/space-technology-research-science-41006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300" y="1181100"/>
            <a:ext cx="7391400" cy="4495800"/>
          </a:xfrm>
        </p:spPr>
        <p:txBody>
          <a:bodyPr anchor="ctr"/>
          <a:lstStyle/>
          <a:p>
            <a:r>
              <a:rPr lang="en-I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Algebra –</a:t>
            </a:r>
            <a:br>
              <a:rPr lang="en-I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I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Ancient Indian History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858000" cy="1143000"/>
          </a:xfrm>
        </p:spPr>
        <p:txBody>
          <a:bodyPr/>
          <a:lstStyle/>
          <a:p>
            <a:r>
              <a:rPr lang="en-IN" b="1" dirty="0"/>
              <a:t>Algebra - Ancient Indian History</a:t>
            </a:r>
            <a:endParaRPr lang="en-IN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AD7EE-0CF0-41DE-8DFB-E65B57F6E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08525"/>
          </a:xfrm>
        </p:spPr>
        <p:txBody>
          <a:bodyPr/>
          <a:lstStyle/>
          <a:p>
            <a:r>
              <a:rPr lang="en-US" sz="2800" dirty="0"/>
              <a:t>We get TV telecast from satellites. You must have heard the name of </a:t>
            </a:r>
            <a:r>
              <a:rPr lang="en-US" sz="2800" dirty="0" err="1"/>
              <a:t>Aryabhatta</a:t>
            </a:r>
            <a:r>
              <a:rPr lang="en-US" sz="2800" dirty="0"/>
              <a:t>, the first satellite of India. </a:t>
            </a:r>
          </a:p>
          <a:p>
            <a:endParaRPr lang="en-US" dirty="0"/>
          </a:p>
          <a:p>
            <a:br>
              <a:rPr lang="en-US" dirty="0"/>
            </a:br>
            <a:r>
              <a:rPr lang="en-US" dirty="0"/>
              <a:t> </a:t>
            </a:r>
          </a:p>
          <a:p>
            <a:br>
              <a:rPr lang="en-US" dirty="0"/>
            </a:br>
            <a:endParaRPr lang="en-US" dirty="0"/>
          </a:p>
          <a:p>
            <a:pPr algn="ctr"/>
            <a:r>
              <a:rPr lang="en-US" sz="2800" dirty="0"/>
              <a:t>Do you know after whom the satellite was named?</a:t>
            </a:r>
          </a:p>
          <a:p>
            <a:pPr algn="ctr"/>
            <a:r>
              <a:rPr lang="en-IN" sz="2800" dirty="0" err="1"/>
              <a:t>Aryabhatta</a:t>
            </a:r>
            <a:endParaRPr lang="en-US" sz="2400" dirty="0"/>
          </a:p>
          <a:p>
            <a:br>
              <a:rPr lang="en-US" dirty="0"/>
            </a:br>
            <a:endParaRPr lang="en-IN" dirty="0"/>
          </a:p>
        </p:txBody>
      </p:sp>
      <p:pic>
        <p:nvPicPr>
          <p:cNvPr id="3" name="Picture 2" descr="Image result for satellite">
            <a:extLst>
              <a:ext uri="{FF2B5EF4-FFF2-40B4-BE49-F238E27FC236}">
                <a16:creationId xmlns:a16="http://schemas.microsoft.com/office/drawing/2014/main" id="{F3CE7F48-5FA9-4683-B677-A242BAF7F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695" y="2438400"/>
            <a:ext cx="319261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A725BD-F4DA-4EC2-9085-C019C340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IN" b="1" dirty="0"/>
              <a:t>Algebra - Ancient Indian History</a:t>
            </a: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0B0EB8-BFE3-4CBC-BD5D-A4B0B681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1295400"/>
            <a:ext cx="7581900" cy="7620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Aryabhatta</a:t>
            </a:r>
            <a:r>
              <a:rPr lang="en-US" sz="2400" b="1" dirty="0">
                <a:solidFill>
                  <a:schemeClr val="bg1"/>
                </a:solidFill>
              </a:rPr>
              <a:t>  - 6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Century Mathematician from India, developed and used algebraic expressions  </a:t>
            </a:r>
          </a:p>
          <a:p>
            <a:br>
              <a:rPr lang="en-US" sz="2400" dirty="0">
                <a:solidFill>
                  <a:schemeClr val="bg1"/>
                </a:solidFill>
              </a:rPr>
            </a:b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8B01D9-0623-4E75-BED6-C1C53F705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2286000"/>
            <a:ext cx="3367087" cy="366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905535-15A2-4675-9CA8-45A9E5EEE7D0}"/>
              </a:ext>
            </a:extLst>
          </p:cNvPr>
          <p:cNvSpPr txBox="1"/>
          <p:nvPr/>
        </p:nvSpPr>
        <p:spPr>
          <a:xfrm>
            <a:off x="4995863" y="3733800"/>
            <a:ext cx="3367087" cy="120032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The word Algebra comes from the East, from the Arabic word </a:t>
            </a:r>
            <a:r>
              <a:rPr lang="en-US" sz="2400" b="1" dirty="0">
                <a:solidFill>
                  <a:srgbClr val="FF0000"/>
                </a:solidFill>
              </a:rPr>
              <a:t>'</a:t>
            </a:r>
            <a:r>
              <a:rPr lang="en-US" sz="2400" b="1" i="1" dirty="0">
                <a:solidFill>
                  <a:srgbClr val="FF0000"/>
                </a:solidFill>
              </a:rPr>
              <a:t>Al-Jabr’</a:t>
            </a:r>
            <a:r>
              <a:rPr lang="en-US" sz="24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704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A725BD-F4DA-4EC2-9085-C019C340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IN" b="1" dirty="0"/>
              <a:t>Algebra - Ancient Indian History</a:t>
            </a:r>
            <a:endParaRPr lang="en-IN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0B0EB8-BFE3-4CBC-BD5D-A4B0B681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5972"/>
            <a:ext cx="8229600" cy="99059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Algebra uses Mathematical statements to describe things that vary over time. Examples are variations in -</a:t>
            </a:r>
          </a:p>
          <a:p>
            <a:br>
              <a:rPr lang="en-US" sz="2400" dirty="0">
                <a:solidFill>
                  <a:schemeClr val="bg1"/>
                </a:solidFill>
              </a:rPr>
            </a:br>
            <a:endParaRPr lang="en-IN" sz="240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2E15BE-8584-473A-B815-41F8C95A93BD}"/>
              </a:ext>
            </a:extLst>
          </p:cNvPr>
          <p:cNvGrpSpPr/>
          <p:nvPr/>
        </p:nvGrpSpPr>
        <p:grpSpPr>
          <a:xfrm>
            <a:off x="323545" y="2412909"/>
            <a:ext cx="2017712" cy="1924111"/>
            <a:chOff x="6681788" y="2418820"/>
            <a:chExt cx="2017712" cy="1924111"/>
          </a:xfrm>
        </p:grpSpPr>
        <p:pic>
          <p:nvPicPr>
            <p:cNvPr id="2050" name="Picture 2" descr="Cloud, Sun, Sunny, Partly Cloudy, Cumulus, Sky">
              <a:extLst>
                <a:ext uri="{FF2B5EF4-FFF2-40B4-BE49-F238E27FC236}">
                  <a16:creationId xmlns:a16="http://schemas.microsoft.com/office/drawing/2014/main" id="{E532D8AF-9003-48B4-8C1E-D250CEFD7C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1788" y="2418820"/>
              <a:ext cx="1966912" cy="13911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60C7BD2-053C-404A-A157-48C424548A42}"/>
                </a:ext>
              </a:extLst>
            </p:cNvPr>
            <p:cNvSpPr txBox="1"/>
            <p:nvPr/>
          </p:nvSpPr>
          <p:spPr>
            <a:xfrm>
              <a:off x="7175500" y="3942821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Climate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644475-64AE-4285-A919-39B4DEE283B0}"/>
              </a:ext>
            </a:extLst>
          </p:cNvPr>
          <p:cNvGrpSpPr/>
          <p:nvPr/>
        </p:nvGrpSpPr>
        <p:grpSpPr>
          <a:xfrm>
            <a:off x="2673775" y="4337020"/>
            <a:ext cx="1738312" cy="2122546"/>
            <a:chOff x="4433211" y="3020438"/>
            <a:chExt cx="1966912" cy="2122546"/>
          </a:xfrm>
        </p:grpSpPr>
        <p:pic>
          <p:nvPicPr>
            <p:cNvPr id="2052" name="Picture 4" descr="Child, I Am A Student, Book, Figure">
              <a:extLst>
                <a:ext uri="{FF2B5EF4-FFF2-40B4-BE49-F238E27FC236}">
                  <a16:creationId xmlns:a16="http://schemas.microsoft.com/office/drawing/2014/main" id="{235EF929-30BF-4330-BD9F-EF7E5AEF6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211" y="3020438"/>
              <a:ext cx="1966912" cy="17224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D38980-27B9-41B3-A0E7-9DC05C0751AC}"/>
                </a:ext>
              </a:extLst>
            </p:cNvPr>
            <p:cNvSpPr txBox="1"/>
            <p:nvPr/>
          </p:nvSpPr>
          <p:spPr>
            <a:xfrm>
              <a:off x="4654667" y="4742874"/>
              <a:ext cx="15239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Education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F79A324-B646-4217-95BF-E0F806F42512}"/>
              </a:ext>
            </a:extLst>
          </p:cNvPr>
          <p:cNvGrpSpPr/>
          <p:nvPr/>
        </p:nvGrpSpPr>
        <p:grpSpPr>
          <a:xfrm>
            <a:off x="4948527" y="4337020"/>
            <a:ext cx="1856518" cy="2122547"/>
            <a:chOff x="2394403" y="3710782"/>
            <a:chExt cx="1856518" cy="2122547"/>
          </a:xfrm>
        </p:grpSpPr>
        <p:pic>
          <p:nvPicPr>
            <p:cNvPr id="2054" name="Picture 6" descr="Bag, Hold, Shopping, White, Woman, Young, Happy, Human">
              <a:extLst>
                <a:ext uri="{FF2B5EF4-FFF2-40B4-BE49-F238E27FC236}">
                  <a16:creationId xmlns:a16="http://schemas.microsoft.com/office/drawing/2014/main" id="{F6282949-6BC6-4BDC-A8E3-F2E7110D9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403" y="3710782"/>
              <a:ext cx="1619032" cy="172243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E1C3E3-9ACE-4565-AAE3-41D8FC94241E}"/>
                </a:ext>
              </a:extLst>
            </p:cNvPr>
            <p:cNvSpPr txBox="1"/>
            <p:nvPr/>
          </p:nvSpPr>
          <p:spPr>
            <a:xfrm>
              <a:off x="2726921" y="5433219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Lifestyle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111E74-6383-4C7F-A917-850DB1E77670}"/>
              </a:ext>
            </a:extLst>
          </p:cNvPr>
          <p:cNvGrpSpPr/>
          <p:nvPr/>
        </p:nvGrpSpPr>
        <p:grpSpPr>
          <a:xfrm>
            <a:off x="6830369" y="2438401"/>
            <a:ext cx="1990086" cy="1802396"/>
            <a:chOff x="561059" y="4431043"/>
            <a:chExt cx="1990086" cy="1802396"/>
          </a:xfrm>
        </p:grpSpPr>
        <p:pic>
          <p:nvPicPr>
            <p:cNvPr id="2056" name="Picture 8" descr="Feedback, Star Rating, User Rating, Quality, Review">
              <a:extLst>
                <a:ext uri="{FF2B5EF4-FFF2-40B4-BE49-F238E27FC236}">
                  <a16:creationId xmlns:a16="http://schemas.microsoft.com/office/drawing/2014/main" id="{A2351DD5-2EAF-42FD-958C-ED7145C408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059" y="4431043"/>
              <a:ext cx="1752600" cy="13656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1BE68C-4D61-42F3-AC1B-3264B13E7C91}"/>
                </a:ext>
              </a:extLst>
            </p:cNvPr>
            <p:cNvSpPr txBox="1"/>
            <p:nvPr/>
          </p:nvSpPr>
          <p:spPr>
            <a:xfrm>
              <a:off x="1027145" y="5833329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Quality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704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23882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>
                          <a:hlinkClick r:id="rId2"/>
                        </a:rPr>
                        <a:t>https://www.pexels.com/photo/space-technology-research-science-41006/</a:t>
                      </a:r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Climate- https://pixabay.com/illustrations/cloud-sun-sunny-partly-cloudy-1987416/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 - https://pixabay.com/illustrations/child-i-am-a-student-book-figure-3326960/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Lifestyle - https://pixabay.com/vectors/bag-hold-shopping-white-woman-2850502/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Quality - https://pixabay.com/illustrations/feedback-star-rating-user-rating-2800867/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 descr="Image result for satellite">
            <a:extLst>
              <a:ext uri="{FF2B5EF4-FFF2-40B4-BE49-F238E27FC236}">
                <a16:creationId xmlns:a16="http://schemas.microsoft.com/office/drawing/2014/main" id="{197FB1B0-9996-49E0-9618-ECFFA1AD3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776" y="2114550"/>
            <a:ext cx="773530" cy="5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loud, Sun, Sunny, Partly Cloudy, Cumulus, Sky">
            <a:extLst>
              <a:ext uri="{FF2B5EF4-FFF2-40B4-BE49-F238E27FC236}">
                <a16:creationId xmlns:a16="http://schemas.microsoft.com/office/drawing/2014/main" id="{5D6287F2-7E8B-4516-9778-EF90E647C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507" y="2829319"/>
            <a:ext cx="482067" cy="34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hild, I Am A Student, Book, Figure">
            <a:extLst>
              <a:ext uri="{FF2B5EF4-FFF2-40B4-BE49-F238E27FC236}">
                <a16:creationId xmlns:a16="http://schemas.microsoft.com/office/drawing/2014/main" id="{C2931934-902F-4FF5-A20C-7EEF44A1D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507" y="3455764"/>
            <a:ext cx="482067" cy="37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ag, Hold, Shopping, White, Woman, Young, Happy, Human">
            <a:extLst>
              <a:ext uri="{FF2B5EF4-FFF2-40B4-BE49-F238E27FC236}">
                <a16:creationId xmlns:a16="http://schemas.microsoft.com/office/drawing/2014/main" id="{BD5CF36B-332D-4BA7-8DB9-6539F5642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25" y="4081569"/>
            <a:ext cx="358390" cy="42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Feedback, Star Rating, User Rating, Quality, Review">
            <a:extLst>
              <a:ext uri="{FF2B5EF4-FFF2-40B4-BE49-F238E27FC236}">
                <a16:creationId xmlns:a16="http://schemas.microsoft.com/office/drawing/2014/main" id="{438DFA79-E21F-44AF-B745-3B4FDD2A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74" y="4793471"/>
            <a:ext cx="429541" cy="31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542</Words>
  <Application>Microsoft Office PowerPoint</Application>
  <PresentationFormat>On-screen Show (4:3)</PresentationFormat>
  <Paragraphs>62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Algebra –  Ancient Indian History</vt:lpstr>
      <vt:lpstr>Algebra - Ancient Indian History</vt:lpstr>
      <vt:lpstr>Algebra - Ancient Indian History</vt:lpstr>
      <vt:lpstr>Algebra - Ancient Indian History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27</cp:revision>
  <dcterms:created xsi:type="dcterms:W3CDTF">2018-12-16T04:20:25Z</dcterms:created>
  <dcterms:modified xsi:type="dcterms:W3CDTF">2021-02-16T04:39:18Z</dcterms:modified>
</cp:coreProperties>
</file>