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77" r:id="rId4"/>
    <p:sldId id="279" r:id="rId5"/>
    <p:sldId id="280" r:id="rId6"/>
    <p:sldId id="281" r:id="rId7"/>
    <p:sldId id="278" r:id="rId8"/>
    <p:sldId id="282" r:id="rId9"/>
    <p:sldId id="283" r:id="rId10"/>
    <p:sldId id="284" r:id="rId11"/>
    <p:sldId id="286" r:id="rId1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69AA10-6E02-4CA2-9AE1-A9F337D58B5A}" v="29" dt="2021-04-02T13:26:09.62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18" autoAdjust="0"/>
    <p:restoredTop sz="49907" autoAdjust="0"/>
  </p:normalViewPr>
  <p:slideViewPr>
    <p:cSldViewPr>
      <p:cViewPr varScale="1">
        <p:scale>
          <a:sx n="36" d="100"/>
          <a:sy n="36" d="100"/>
        </p:scale>
        <p:origin x="2232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abhu, Shashank" userId="434abcaa-a364-4d99-837b-dd4fc4d70a8a" providerId="ADAL" clId="{0D69AA10-6E02-4CA2-9AE1-A9F337D58B5A}"/>
    <pc:docChg chg="modSld">
      <pc:chgData name="Prabhu, Shashank" userId="434abcaa-a364-4d99-837b-dd4fc4d70a8a" providerId="ADAL" clId="{0D69AA10-6E02-4CA2-9AE1-A9F337D58B5A}" dt="2021-04-02T13:29:04.370" v="96"/>
      <pc:docMkLst>
        <pc:docMk/>
      </pc:docMkLst>
      <pc:sldChg chg="modSp mod">
        <pc:chgData name="Prabhu, Shashank" userId="434abcaa-a364-4d99-837b-dd4fc4d70a8a" providerId="ADAL" clId="{0D69AA10-6E02-4CA2-9AE1-A9F337D58B5A}" dt="2021-04-02T13:24:05.603" v="31" actId="1076"/>
        <pc:sldMkLst>
          <pc:docMk/>
          <pc:sldMk cId="0" sldId="256"/>
        </pc:sldMkLst>
        <pc:spChg chg="mod">
          <ac:chgData name="Prabhu, Shashank" userId="434abcaa-a364-4d99-837b-dd4fc4d70a8a" providerId="ADAL" clId="{0D69AA10-6E02-4CA2-9AE1-A9F337D58B5A}" dt="2021-04-02T13:22:58.841" v="10" actId="1076"/>
          <ac:spMkLst>
            <pc:docMk/>
            <pc:sldMk cId="0" sldId="256"/>
            <ac:spMk id="2" creationId="{01C47964-FAC9-4D1D-8594-13A011AFDEAC}"/>
          </ac:spMkLst>
        </pc:spChg>
        <pc:spChg chg="mod">
          <ac:chgData name="Prabhu, Shashank" userId="434abcaa-a364-4d99-837b-dd4fc4d70a8a" providerId="ADAL" clId="{0D69AA10-6E02-4CA2-9AE1-A9F337D58B5A}" dt="2021-04-02T13:23:57.033" v="29" actId="1076"/>
          <ac:spMkLst>
            <pc:docMk/>
            <pc:sldMk cId="0" sldId="256"/>
            <ac:spMk id="11" creationId="{3929B52A-D97B-4E47-A123-AA0DFAE4E16B}"/>
          </ac:spMkLst>
        </pc:spChg>
        <pc:spChg chg="mod">
          <ac:chgData name="Prabhu, Shashank" userId="434abcaa-a364-4d99-837b-dd4fc4d70a8a" providerId="ADAL" clId="{0D69AA10-6E02-4CA2-9AE1-A9F337D58B5A}" dt="2021-04-02T13:24:05.603" v="31" actId="1076"/>
          <ac:spMkLst>
            <pc:docMk/>
            <pc:sldMk cId="0" sldId="256"/>
            <ac:spMk id="13" creationId="{05C27FDF-5481-4F38-966B-563007886F7C}"/>
          </ac:spMkLst>
        </pc:spChg>
        <pc:picChg chg="mod">
          <ac:chgData name="Prabhu, Shashank" userId="434abcaa-a364-4d99-837b-dd4fc4d70a8a" providerId="ADAL" clId="{0D69AA10-6E02-4CA2-9AE1-A9F337D58B5A}" dt="2021-04-02T13:23:54.167" v="28" actId="1076"/>
          <ac:picMkLst>
            <pc:docMk/>
            <pc:sldMk cId="0" sldId="256"/>
            <ac:picMk id="4099" creationId="{DCF37E04-8F58-4849-9BCE-77A577997FAC}"/>
          </ac:picMkLst>
        </pc:picChg>
        <pc:picChg chg="mod">
          <ac:chgData name="Prabhu, Shashank" userId="434abcaa-a364-4d99-837b-dd4fc4d70a8a" providerId="ADAL" clId="{0D69AA10-6E02-4CA2-9AE1-A9F337D58B5A}" dt="2021-04-02T13:23:47.847" v="25" actId="1076"/>
          <ac:picMkLst>
            <pc:docMk/>
            <pc:sldMk cId="0" sldId="256"/>
            <ac:picMk id="4101" creationId="{B1221D24-A8BB-407C-AB03-964D0A8F24BD}"/>
          </ac:picMkLst>
        </pc:picChg>
      </pc:sldChg>
      <pc:sldChg chg="modNotesTx">
        <pc:chgData name="Prabhu, Shashank" userId="434abcaa-a364-4d99-837b-dd4fc4d70a8a" providerId="ADAL" clId="{0D69AA10-6E02-4CA2-9AE1-A9F337D58B5A}" dt="2021-04-02T13:28:33.012" v="87" actId="113"/>
        <pc:sldMkLst>
          <pc:docMk/>
          <pc:sldMk cId="0" sldId="257"/>
        </pc:sldMkLst>
      </pc:sldChg>
      <pc:sldChg chg="modNotesTx">
        <pc:chgData name="Prabhu, Shashank" userId="434abcaa-a364-4d99-837b-dd4fc4d70a8a" providerId="ADAL" clId="{0D69AA10-6E02-4CA2-9AE1-A9F337D58B5A}" dt="2021-04-02T13:28:47.034" v="92" actId="20577"/>
        <pc:sldMkLst>
          <pc:docMk/>
          <pc:sldMk cId="0" sldId="277"/>
        </pc:sldMkLst>
      </pc:sldChg>
      <pc:sldChg chg="modSp modAnim">
        <pc:chgData name="Prabhu, Shashank" userId="434abcaa-a364-4d99-837b-dd4fc4d70a8a" providerId="ADAL" clId="{0D69AA10-6E02-4CA2-9AE1-A9F337D58B5A}" dt="2021-04-02T13:25:47.839" v="44" actId="20577"/>
        <pc:sldMkLst>
          <pc:docMk/>
          <pc:sldMk cId="0" sldId="278"/>
        </pc:sldMkLst>
        <pc:spChg chg="mod">
          <ac:chgData name="Prabhu, Shashank" userId="434abcaa-a364-4d99-837b-dd4fc4d70a8a" providerId="ADAL" clId="{0D69AA10-6E02-4CA2-9AE1-A9F337D58B5A}" dt="2021-04-02T13:25:47.839" v="44" actId="20577"/>
          <ac:spMkLst>
            <pc:docMk/>
            <pc:sldMk cId="0" sldId="278"/>
            <ac:spMk id="3" creationId="{C64DE013-A6EE-42D3-BFD9-123A704FB365}"/>
          </ac:spMkLst>
        </pc:spChg>
      </pc:sldChg>
      <pc:sldChg chg="modNotesTx">
        <pc:chgData name="Prabhu, Shashank" userId="434abcaa-a364-4d99-837b-dd4fc4d70a8a" providerId="ADAL" clId="{0D69AA10-6E02-4CA2-9AE1-A9F337D58B5A}" dt="2021-04-02T13:28:55.647" v="94"/>
        <pc:sldMkLst>
          <pc:docMk/>
          <pc:sldMk cId="0" sldId="280"/>
        </pc:sldMkLst>
      </pc:sldChg>
      <pc:sldChg chg="modNotesTx">
        <pc:chgData name="Prabhu, Shashank" userId="434abcaa-a364-4d99-837b-dd4fc4d70a8a" providerId="ADAL" clId="{0D69AA10-6E02-4CA2-9AE1-A9F337D58B5A}" dt="2021-04-02T13:29:04.370" v="96"/>
        <pc:sldMkLst>
          <pc:docMk/>
          <pc:sldMk cId="0" sldId="281"/>
        </pc:sldMkLst>
      </pc:sldChg>
      <pc:sldChg chg="modSp">
        <pc:chgData name="Prabhu, Shashank" userId="434abcaa-a364-4d99-837b-dd4fc4d70a8a" providerId="ADAL" clId="{0D69AA10-6E02-4CA2-9AE1-A9F337D58B5A}" dt="2021-04-02T13:26:09.623" v="46" actId="207"/>
        <pc:sldMkLst>
          <pc:docMk/>
          <pc:sldMk cId="0" sldId="284"/>
        </pc:sldMkLst>
        <pc:spChg chg="mod">
          <ac:chgData name="Prabhu, Shashank" userId="434abcaa-a364-4d99-837b-dd4fc4d70a8a" providerId="ADAL" clId="{0D69AA10-6E02-4CA2-9AE1-A9F337D58B5A}" dt="2021-04-02T13:26:09.623" v="46" actId="207"/>
          <ac:spMkLst>
            <pc:docMk/>
            <pc:sldMk cId="0" sldId="284"/>
            <ac:spMk id="13314" creationId="{84F09067-7C1F-4E12-9520-8AEA6E6A8269}"/>
          </ac:spMkLst>
        </pc:spChg>
      </pc:sldChg>
      <pc:sldChg chg="modSp mod">
        <pc:chgData name="Prabhu, Shashank" userId="434abcaa-a364-4d99-837b-dd4fc4d70a8a" providerId="ADAL" clId="{0D69AA10-6E02-4CA2-9AE1-A9F337D58B5A}" dt="2021-04-02T13:26:24.589" v="47" actId="1076"/>
        <pc:sldMkLst>
          <pc:docMk/>
          <pc:sldMk cId="1923738541" sldId="286"/>
        </pc:sldMkLst>
        <pc:spChg chg="mod">
          <ac:chgData name="Prabhu, Shashank" userId="434abcaa-a364-4d99-837b-dd4fc4d70a8a" providerId="ADAL" clId="{0D69AA10-6E02-4CA2-9AE1-A9F337D58B5A}" dt="2021-04-02T13:26:24.589" v="47" actId="1076"/>
          <ac:spMkLst>
            <pc:docMk/>
            <pc:sldMk cId="1923738541" sldId="286"/>
            <ac:spMk id="18" creationId="{0AD2CEE8-8111-4437-A336-1AFA77084AB7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CB82A6-60E4-4DC2-A9B6-F7903B9A8E2E}" type="doc">
      <dgm:prSet loTypeId="urn:microsoft.com/office/officeart/2005/8/layout/radial5" loCatId="cycle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5DC8154-E1DE-48DD-813A-2DA6191F989E}">
      <dgm:prSet phldrT="[Text]" custT="1"/>
      <dgm:spPr>
        <a:solidFill>
          <a:schemeClr val="accent6">
            <a:lumMod val="20000"/>
            <a:lumOff val="80000"/>
          </a:schemeClr>
        </a:solidFill>
        <a:ln>
          <a:solidFill>
            <a:schemeClr val="tx2">
              <a:lumMod val="50000"/>
            </a:schemeClr>
          </a:solidFill>
        </a:ln>
      </dgm:spPr>
      <dgm:t>
        <a:bodyPr/>
        <a:lstStyle/>
        <a:p>
          <a:r>
            <a:rPr lang="en-US" sz="2800" b="1" dirty="0">
              <a:solidFill>
                <a:srgbClr val="002060"/>
              </a:solidFill>
              <a:latin typeface="+mn-lt"/>
              <a:ea typeface="Arial" panose="020B0604020202020204" pitchFamily="34" charset="0"/>
              <a:cs typeface="Calibri" panose="020F0502020204030204" pitchFamily="34" charset="0"/>
            </a:rPr>
            <a:t>1 sandwich 's' </a:t>
          </a:r>
          <a:endParaRPr lang="en-US" sz="2800" dirty="0">
            <a:solidFill>
              <a:srgbClr val="002060"/>
            </a:solidFill>
          </a:endParaRPr>
        </a:p>
      </dgm:t>
    </dgm:pt>
    <dgm:pt modelId="{0A9E172B-5633-4A70-9A3C-31FE2779462A}" type="parTrans" cxnId="{5920D74D-1E97-4AF3-B17E-5BCD9B781ED4}">
      <dgm:prSet/>
      <dgm:spPr/>
      <dgm:t>
        <a:bodyPr/>
        <a:lstStyle/>
        <a:p>
          <a:endParaRPr lang="en-US"/>
        </a:p>
      </dgm:t>
    </dgm:pt>
    <dgm:pt modelId="{FA102DE3-216E-4E48-91BD-172237C45E92}" type="sibTrans" cxnId="{5920D74D-1E97-4AF3-B17E-5BCD9B781ED4}">
      <dgm:prSet/>
      <dgm:spPr/>
      <dgm:t>
        <a:bodyPr/>
        <a:lstStyle/>
        <a:p>
          <a:endParaRPr lang="en-US"/>
        </a:p>
      </dgm:t>
    </dgm:pt>
    <dgm:pt modelId="{1B188BF7-4BAB-4572-A393-6C54C33587CD}">
      <dgm:prSet phldrT="[Text]" custT="1"/>
      <dgm:spPr>
        <a:solidFill>
          <a:schemeClr val="accent6">
            <a:lumMod val="20000"/>
            <a:lumOff val="80000"/>
          </a:schemeClr>
        </a:solidFill>
        <a:ln>
          <a:solidFill>
            <a:srgbClr val="002060"/>
          </a:solidFill>
        </a:ln>
      </dgm:spPr>
      <dgm:t>
        <a:bodyPr/>
        <a:lstStyle/>
        <a:p>
          <a:r>
            <a:rPr lang="en-US" sz="2800" b="1" dirty="0">
              <a:solidFill>
                <a:srgbClr val="002060"/>
              </a:solidFill>
              <a:latin typeface="+mn-lt"/>
              <a:ea typeface="Arial" panose="020B0604020202020204" pitchFamily="34" charset="0"/>
              <a:cs typeface="Calibri" panose="020F0502020204030204" pitchFamily="34" charset="0"/>
            </a:rPr>
            <a:t>slices of bread 'b‘</a:t>
          </a:r>
          <a:endParaRPr lang="en-US" sz="2800" dirty="0">
            <a:solidFill>
              <a:srgbClr val="002060"/>
            </a:solidFill>
          </a:endParaRPr>
        </a:p>
      </dgm:t>
    </dgm:pt>
    <dgm:pt modelId="{0CAEA39E-7B2B-4819-A471-07A998F1AA0C}" type="parTrans" cxnId="{5F342EBB-C401-4F35-A1BA-4FA46D7B0ACE}">
      <dgm:prSet/>
      <dgm:spPr>
        <a:solidFill>
          <a:schemeClr val="accent2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B77B2840-8EF4-48BC-B2ED-7D55871588A6}" type="sibTrans" cxnId="{5F342EBB-C401-4F35-A1BA-4FA46D7B0ACE}">
      <dgm:prSet/>
      <dgm:spPr/>
      <dgm:t>
        <a:bodyPr/>
        <a:lstStyle/>
        <a:p>
          <a:endParaRPr lang="en-US"/>
        </a:p>
      </dgm:t>
    </dgm:pt>
    <dgm:pt modelId="{F3C67669-7435-49DE-9246-942C6177700F}">
      <dgm:prSet phldrT="[Text]" custT="1"/>
      <dgm:spPr>
        <a:solidFill>
          <a:schemeClr val="accent6">
            <a:lumMod val="20000"/>
            <a:lumOff val="80000"/>
          </a:schemeClr>
        </a:solidFill>
        <a:ln>
          <a:solidFill>
            <a:schemeClr val="accent1">
              <a:lumMod val="50000"/>
            </a:schemeClr>
          </a:solidFill>
        </a:ln>
      </dgm:spPr>
      <dgm:t>
        <a:bodyPr/>
        <a:lstStyle/>
        <a:p>
          <a:r>
            <a:rPr lang="en-US" sz="2800" b="1" dirty="0">
              <a:solidFill>
                <a:srgbClr val="002060"/>
              </a:solidFill>
              <a:latin typeface="+mn-lt"/>
              <a:ea typeface="Arial" panose="020B0604020202020204" pitchFamily="34" charset="0"/>
              <a:cs typeface="Calibri" panose="020F0502020204030204" pitchFamily="34" charset="0"/>
            </a:rPr>
            <a:t>tomatoes 't' </a:t>
          </a:r>
          <a:endParaRPr lang="en-US" sz="2800" dirty="0">
            <a:solidFill>
              <a:srgbClr val="002060"/>
            </a:solidFill>
          </a:endParaRPr>
        </a:p>
      </dgm:t>
    </dgm:pt>
    <dgm:pt modelId="{F8064CDF-3DE1-40CE-9AB3-EEC347A75EDE}" type="parTrans" cxnId="{3A27DF1F-E63B-4DCD-A1D9-24D92EED2EB5}">
      <dgm:prSet/>
      <dgm:spPr>
        <a:solidFill>
          <a:schemeClr val="accent2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2C74BD5F-D758-4FA1-B94C-C61C546F1FBB}" type="sibTrans" cxnId="{3A27DF1F-E63B-4DCD-A1D9-24D92EED2EB5}">
      <dgm:prSet/>
      <dgm:spPr/>
      <dgm:t>
        <a:bodyPr/>
        <a:lstStyle/>
        <a:p>
          <a:endParaRPr lang="en-US"/>
        </a:p>
      </dgm:t>
    </dgm:pt>
    <dgm:pt modelId="{6C0CD9AA-7801-4F1F-BD78-A14F4B10A2C4}">
      <dgm:prSet phldrT="[Text]" custT="1"/>
      <dgm:spPr>
        <a:solidFill>
          <a:schemeClr val="accent6">
            <a:lumMod val="20000"/>
            <a:lumOff val="80000"/>
          </a:schemeClr>
        </a:solidFill>
        <a:ln>
          <a:solidFill>
            <a:srgbClr val="002060"/>
          </a:solidFill>
        </a:ln>
      </dgm:spPr>
      <dgm:t>
        <a:bodyPr/>
        <a:lstStyle/>
        <a:p>
          <a:pPr>
            <a:lnSpc>
              <a:spcPts val="3400"/>
            </a:lnSpc>
          </a:pPr>
          <a:r>
            <a:rPr lang="en-US" sz="2800" b="1" dirty="0">
              <a:solidFill>
                <a:srgbClr val="002060"/>
              </a:solidFill>
              <a:latin typeface="+mn-lt"/>
              <a:ea typeface="Arial" panose="020B0604020202020204" pitchFamily="34" charset="0"/>
              <a:cs typeface="Calibri" panose="020F0502020204030204" pitchFamily="34" charset="0"/>
            </a:rPr>
            <a:t>Cucumber ' v‘</a:t>
          </a:r>
          <a:endParaRPr lang="en-US" sz="2800" dirty="0">
            <a:solidFill>
              <a:srgbClr val="002060"/>
            </a:solidFill>
          </a:endParaRPr>
        </a:p>
      </dgm:t>
    </dgm:pt>
    <dgm:pt modelId="{3CBA2188-9179-475B-824B-E0DBE1D3DE3C}" type="parTrans" cxnId="{5EFD9425-B132-49DB-BC51-9499A65021B8}">
      <dgm:prSet/>
      <dgm:spPr>
        <a:solidFill>
          <a:schemeClr val="accent2">
            <a:lumMod val="50000"/>
          </a:schemeClr>
        </a:solidFill>
        <a:ln>
          <a:solidFill>
            <a:schemeClr val="accent2">
              <a:lumMod val="50000"/>
            </a:schemeClr>
          </a:solidFill>
        </a:ln>
      </dgm:spPr>
      <dgm:t>
        <a:bodyPr/>
        <a:lstStyle/>
        <a:p>
          <a:endParaRPr lang="en-US"/>
        </a:p>
      </dgm:t>
    </dgm:pt>
    <dgm:pt modelId="{EEC822F8-28E2-4712-8551-548BBB5DA3B2}" type="sibTrans" cxnId="{5EFD9425-B132-49DB-BC51-9499A65021B8}">
      <dgm:prSet/>
      <dgm:spPr/>
      <dgm:t>
        <a:bodyPr/>
        <a:lstStyle/>
        <a:p>
          <a:endParaRPr lang="en-US"/>
        </a:p>
      </dgm:t>
    </dgm:pt>
    <dgm:pt modelId="{C6029C0E-C1AA-4C1C-9BFF-548BEE63C3BA}">
      <dgm:prSet phldrT="[Text]" custT="1"/>
      <dgm:spPr>
        <a:solidFill>
          <a:schemeClr val="accent6">
            <a:lumMod val="20000"/>
            <a:lumOff val="80000"/>
          </a:schemeClr>
        </a:solidFill>
        <a:ln>
          <a:solidFill>
            <a:srgbClr val="002060"/>
          </a:solidFill>
        </a:ln>
      </dgm:spPr>
      <dgm:t>
        <a:bodyPr/>
        <a:lstStyle/>
        <a:p>
          <a:r>
            <a:rPr lang="en-US" sz="2800" b="1" dirty="0">
              <a:solidFill>
                <a:srgbClr val="002060"/>
              </a:solidFill>
              <a:latin typeface="+mn-lt"/>
              <a:ea typeface="Arial" panose="020B0604020202020204" pitchFamily="34" charset="0"/>
              <a:cs typeface="Calibri" panose="020F0502020204030204" pitchFamily="34" charset="0"/>
            </a:rPr>
            <a:t>Cheese 'c'  </a:t>
          </a:r>
          <a:endParaRPr lang="en-US" sz="2800" dirty="0">
            <a:solidFill>
              <a:srgbClr val="002060"/>
            </a:solidFill>
          </a:endParaRPr>
        </a:p>
      </dgm:t>
    </dgm:pt>
    <dgm:pt modelId="{A0058253-9171-4B2C-A0D2-45FF060EAEEA}" type="parTrans" cxnId="{C9A069C1-3F4F-479E-8710-F56B7E8053B9}">
      <dgm:prSet/>
      <dgm:spPr>
        <a:solidFill>
          <a:schemeClr val="accent2">
            <a:lumMod val="50000"/>
          </a:schemeClr>
        </a:solidFill>
      </dgm:spPr>
      <dgm:t>
        <a:bodyPr/>
        <a:lstStyle/>
        <a:p>
          <a:endParaRPr lang="en-US"/>
        </a:p>
      </dgm:t>
    </dgm:pt>
    <dgm:pt modelId="{4540FD98-78D1-4EAF-9850-D440332A33DD}" type="sibTrans" cxnId="{C9A069C1-3F4F-479E-8710-F56B7E8053B9}">
      <dgm:prSet/>
      <dgm:spPr/>
      <dgm:t>
        <a:bodyPr/>
        <a:lstStyle/>
        <a:p>
          <a:endParaRPr lang="en-US"/>
        </a:p>
      </dgm:t>
    </dgm:pt>
    <dgm:pt modelId="{F3DF202F-2B13-41DA-B7D4-5ECD3932A4E7}" type="pres">
      <dgm:prSet presAssocID="{17CB82A6-60E4-4DC2-A9B6-F7903B9A8E2E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1844C021-6C8D-4D53-BCC4-CB59DB2129BD}" type="pres">
      <dgm:prSet presAssocID="{C5DC8154-E1DE-48DD-813A-2DA6191F989E}" presName="centerShape" presStyleLbl="node0" presStyleIdx="0" presStyleCnt="1" custScaleX="200864" custScaleY="110555"/>
      <dgm:spPr/>
    </dgm:pt>
    <dgm:pt modelId="{F132A253-743D-4395-9A1E-DD92A0F134E8}" type="pres">
      <dgm:prSet presAssocID="{0CAEA39E-7B2B-4819-A471-07A998F1AA0C}" presName="parTrans" presStyleLbl="sibTrans2D1" presStyleIdx="0" presStyleCnt="4" custScaleX="144833"/>
      <dgm:spPr/>
    </dgm:pt>
    <dgm:pt modelId="{37D71F11-D854-4E42-8C25-4FBE7BE79434}" type="pres">
      <dgm:prSet presAssocID="{0CAEA39E-7B2B-4819-A471-07A998F1AA0C}" presName="connectorText" presStyleLbl="sibTrans2D1" presStyleIdx="0" presStyleCnt="4"/>
      <dgm:spPr/>
    </dgm:pt>
    <dgm:pt modelId="{85F7DC2B-9799-4CDE-B769-D862A84EEBD1}" type="pres">
      <dgm:prSet presAssocID="{1B188BF7-4BAB-4572-A393-6C54C33587CD}" presName="node" presStyleLbl="node1" presStyleIdx="0" presStyleCnt="4" custScaleX="175090">
        <dgm:presLayoutVars>
          <dgm:bulletEnabled val="1"/>
        </dgm:presLayoutVars>
      </dgm:prSet>
      <dgm:spPr/>
    </dgm:pt>
    <dgm:pt modelId="{77CCF941-FE62-4438-8CED-87B68B0A603D}" type="pres">
      <dgm:prSet presAssocID="{F8064CDF-3DE1-40CE-9AB3-EEC347A75EDE}" presName="parTrans" presStyleLbl="sibTrans2D1" presStyleIdx="1" presStyleCnt="4" custScaleX="116201"/>
      <dgm:spPr/>
    </dgm:pt>
    <dgm:pt modelId="{55A56CAE-AEFF-4C6E-8C15-4F00740C35DE}" type="pres">
      <dgm:prSet presAssocID="{F8064CDF-3DE1-40CE-9AB3-EEC347A75EDE}" presName="connectorText" presStyleLbl="sibTrans2D1" presStyleIdx="1" presStyleCnt="4"/>
      <dgm:spPr/>
    </dgm:pt>
    <dgm:pt modelId="{3D9A40E0-5BC3-43B3-ADD8-1D4972A05970}" type="pres">
      <dgm:prSet presAssocID="{F3C67669-7435-49DE-9246-942C6177700F}" presName="node" presStyleLbl="node1" presStyleIdx="1" presStyleCnt="4" custScaleX="194456" custRadScaleRad="172740" custRadScaleInc="-3092">
        <dgm:presLayoutVars>
          <dgm:bulletEnabled val="1"/>
        </dgm:presLayoutVars>
      </dgm:prSet>
      <dgm:spPr/>
    </dgm:pt>
    <dgm:pt modelId="{2220206B-B4E8-4B96-A9DC-CA388DC7F81E}" type="pres">
      <dgm:prSet presAssocID="{3CBA2188-9179-475B-824B-E0DBE1D3DE3C}" presName="parTrans" presStyleLbl="sibTrans2D1" presStyleIdx="2" presStyleCnt="4"/>
      <dgm:spPr/>
    </dgm:pt>
    <dgm:pt modelId="{299DF143-2390-4A4F-8593-87B8A592C6D0}" type="pres">
      <dgm:prSet presAssocID="{3CBA2188-9179-475B-824B-E0DBE1D3DE3C}" presName="connectorText" presStyleLbl="sibTrans2D1" presStyleIdx="2" presStyleCnt="4"/>
      <dgm:spPr/>
    </dgm:pt>
    <dgm:pt modelId="{D9613CD7-9CFC-465B-A6FD-676D4C484A27}" type="pres">
      <dgm:prSet presAssocID="{6C0CD9AA-7801-4F1F-BD78-A14F4B10A2C4}" presName="node" presStyleLbl="node1" presStyleIdx="2" presStyleCnt="4" custScaleX="206724" custScaleY="76500" custRadScaleRad="105099" custRadScaleInc="1081">
        <dgm:presLayoutVars>
          <dgm:bulletEnabled val="1"/>
        </dgm:presLayoutVars>
      </dgm:prSet>
      <dgm:spPr/>
    </dgm:pt>
    <dgm:pt modelId="{299C65E4-E73C-4EA5-AF22-29516578A893}" type="pres">
      <dgm:prSet presAssocID="{A0058253-9171-4B2C-A0D2-45FF060EAEEA}" presName="parTrans" presStyleLbl="sibTrans2D1" presStyleIdx="3" presStyleCnt="4" custScaleX="145077"/>
      <dgm:spPr/>
    </dgm:pt>
    <dgm:pt modelId="{0142069F-7E7A-4697-BB56-43C111A13674}" type="pres">
      <dgm:prSet presAssocID="{A0058253-9171-4B2C-A0D2-45FF060EAEEA}" presName="connectorText" presStyleLbl="sibTrans2D1" presStyleIdx="3" presStyleCnt="4"/>
      <dgm:spPr/>
    </dgm:pt>
    <dgm:pt modelId="{EFAE1905-8B69-4AFE-92D6-9A1D4FD853FD}" type="pres">
      <dgm:prSet presAssocID="{C6029C0E-C1AA-4C1C-9BFF-548BEE63C3BA}" presName="node" presStyleLbl="node1" presStyleIdx="3" presStyleCnt="4" custScaleX="155019" custRadScaleRad="160118" custRadScaleInc="-2202">
        <dgm:presLayoutVars>
          <dgm:bulletEnabled val="1"/>
        </dgm:presLayoutVars>
      </dgm:prSet>
      <dgm:spPr/>
    </dgm:pt>
  </dgm:ptLst>
  <dgm:cxnLst>
    <dgm:cxn modelId="{D3A04818-1F51-414F-9DD2-0EC95EF578FE}" type="presOf" srcId="{17CB82A6-60E4-4DC2-A9B6-F7903B9A8E2E}" destId="{F3DF202F-2B13-41DA-B7D4-5ECD3932A4E7}" srcOrd="0" destOrd="0" presId="urn:microsoft.com/office/officeart/2005/8/layout/radial5"/>
    <dgm:cxn modelId="{3A27DF1F-E63B-4DCD-A1D9-24D92EED2EB5}" srcId="{C5DC8154-E1DE-48DD-813A-2DA6191F989E}" destId="{F3C67669-7435-49DE-9246-942C6177700F}" srcOrd="1" destOrd="0" parTransId="{F8064CDF-3DE1-40CE-9AB3-EEC347A75EDE}" sibTransId="{2C74BD5F-D758-4FA1-B94C-C61C546F1FBB}"/>
    <dgm:cxn modelId="{23341325-3D99-419C-8281-A61A49916380}" type="presOf" srcId="{C6029C0E-C1AA-4C1C-9BFF-548BEE63C3BA}" destId="{EFAE1905-8B69-4AFE-92D6-9A1D4FD853FD}" srcOrd="0" destOrd="0" presId="urn:microsoft.com/office/officeart/2005/8/layout/radial5"/>
    <dgm:cxn modelId="{5EFD9425-B132-49DB-BC51-9499A65021B8}" srcId="{C5DC8154-E1DE-48DD-813A-2DA6191F989E}" destId="{6C0CD9AA-7801-4F1F-BD78-A14F4B10A2C4}" srcOrd="2" destOrd="0" parTransId="{3CBA2188-9179-475B-824B-E0DBE1D3DE3C}" sibTransId="{EEC822F8-28E2-4712-8551-548BBB5DA3B2}"/>
    <dgm:cxn modelId="{0BE9903C-0506-473E-9C3D-A928CDBA7FF4}" type="presOf" srcId="{A0058253-9171-4B2C-A0D2-45FF060EAEEA}" destId="{0142069F-7E7A-4697-BB56-43C111A13674}" srcOrd="1" destOrd="0" presId="urn:microsoft.com/office/officeart/2005/8/layout/radial5"/>
    <dgm:cxn modelId="{08E7BF4A-3F5D-4DBB-955D-9D8DD0643B77}" type="presOf" srcId="{0CAEA39E-7B2B-4819-A471-07A998F1AA0C}" destId="{37D71F11-D854-4E42-8C25-4FBE7BE79434}" srcOrd="1" destOrd="0" presId="urn:microsoft.com/office/officeart/2005/8/layout/radial5"/>
    <dgm:cxn modelId="{5920D74D-1E97-4AF3-B17E-5BCD9B781ED4}" srcId="{17CB82A6-60E4-4DC2-A9B6-F7903B9A8E2E}" destId="{C5DC8154-E1DE-48DD-813A-2DA6191F989E}" srcOrd="0" destOrd="0" parTransId="{0A9E172B-5633-4A70-9A3C-31FE2779462A}" sibTransId="{FA102DE3-216E-4E48-91BD-172237C45E92}"/>
    <dgm:cxn modelId="{8C8FAA6E-77BE-4DC3-BDE8-3FDCD973B2C2}" type="presOf" srcId="{A0058253-9171-4B2C-A0D2-45FF060EAEEA}" destId="{299C65E4-E73C-4EA5-AF22-29516578A893}" srcOrd="0" destOrd="0" presId="urn:microsoft.com/office/officeart/2005/8/layout/radial5"/>
    <dgm:cxn modelId="{1CD5E188-8A03-4407-ACCB-E26B0C9C20F7}" type="presOf" srcId="{3CBA2188-9179-475B-824B-E0DBE1D3DE3C}" destId="{2220206B-B4E8-4B96-A9DC-CA388DC7F81E}" srcOrd="0" destOrd="0" presId="urn:microsoft.com/office/officeart/2005/8/layout/radial5"/>
    <dgm:cxn modelId="{6036F98B-465A-4C54-B241-9FC455261FB8}" type="presOf" srcId="{C5DC8154-E1DE-48DD-813A-2DA6191F989E}" destId="{1844C021-6C8D-4D53-BCC4-CB59DB2129BD}" srcOrd="0" destOrd="0" presId="urn:microsoft.com/office/officeart/2005/8/layout/radial5"/>
    <dgm:cxn modelId="{7EB3268E-1256-4C77-929B-5B655C46B557}" type="presOf" srcId="{6C0CD9AA-7801-4F1F-BD78-A14F4B10A2C4}" destId="{D9613CD7-9CFC-465B-A6FD-676D4C484A27}" srcOrd="0" destOrd="0" presId="urn:microsoft.com/office/officeart/2005/8/layout/radial5"/>
    <dgm:cxn modelId="{A7541697-CF74-4DA3-9962-B33664BC0CDC}" type="presOf" srcId="{0CAEA39E-7B2B-4819-A471-07A998F1AA0C}" destId="{F132A253-743D-4395-9A1E-DD92A0F134E8}" srcOrd="0" destOrd="0" presId="urn:microsoft.com/office/officeart/2005/8/layout/radial5"/>
    <dgm:cxn modelId="{22611498-20BC-4AE5-AE56-AD8743EA60CD}" type="presOf" srcId="{3CBA2188-9179-475B-824B-E0DBE1D3DE3C}" destId="{299DF143-2390-4A4F-8593-87B8A592C6D0}" srcOrd="1" destOrd="0" presId="urn:microsoft.com/office/officeart/2005/8/layout/radial5"/>
    <dgm:cxn modelId="{B245C99A-B8CC-46C8-BBCE-2B4911419948}" type="presOf" srcId="{F8064CDF-3DE1-40CE-9AB3-EEC347A75EDE}" destId="{55A56CAE-AEFF-4C6E-8C15-4F00740C35DE}" srcOrd="1" destOrd="0" presId="urn:microsoft.com/office/officeart/2005/8/layout/radial5"/>
    <dgm:cxn modelId="{DB6F03AD-9A1D-43F1-98BA-38AC46DFD8F2}" type="presOf" srcId="{F8064CDF-3DE1-40CE-9AB3-EEC347A75EDE}" destId="{77CCF941-FE62-4438-8CED-87B68B0A603D}" srcOrd="0" destOrd="0" presId="urn:microsoft.com/office/officeart/2005/8/layout/radial5"/>
    <dgm:cxn modelId="{5F342EBB-C401-4F35-A1BA-4FA46D7B0ACE}" srcId="{C5DC8154-E1DE-48DD-813A-2DA6191F989E}" destId="{1B188BF7-4BAB-4572-A393-6C54C33587CD}" srcOrd="0" destOrd="0" parTransId="{0CAEA39E-7B2B-4819-A471-07A998F1AA0C}" sibTransId="{B77B2840-8EF4-48BC-B2ED-7D55871588A6}"/>
    <dgm:cxn modelId="{FF8ACDBD-1B86-4BB1-9569-89846ED0E74A}" type="presOf" srcId="{1B188BF7-4BAB-4572-A393-6C54C33587CD}" destId="{85F7DC2B-9799-4CDE-B769-D862A84EEBD1}" srcOrd="0" destOrd="0" presId="urn:microsoft.com/office/officeart/2005/8/layout/radial5"/>
    <dgm:cxn modelId="{C9A069C1-3F4F-479E-8710-F56B7E8053B9}" srcId="{C5DC8154-E1DE-48DD-813A-2DA6191F989E}" destId="{C6029C0E-C1AA-4C1C-9BFF-548BEE63C3BA}" srcOrd="3" destOrd="0" parTransId="{A0058253-9171-4B2C-A0D2-45FF060EAEEA}" sibTransId="{4540FD98-78D1-4EAF-9850-D440332A33DD}"/>
    <dgm:cxn modelId="{8D41FCCA-7CD6-4909-93AD-5B416D1B5388}" type="presOf" srcId="{F3C67669-7435-49DE-9246-942C6177700F}" destId="{3D9A40E0-5BC3-43B3-ADD8-1D4972A05970}" srcOrd="0" destOrd="0" presId="urn:microsoft.com/office/officeart/2005/8/layout/radial5"/>
    <dgm:cxn modelId="{0523F51E-D1B7-450A-841C-C27981F0329A}" type="presParOf" srcId="{F3DF202F-2B13-41DA-B7D4-5ECD3932A4E7}" destId="{1844C021-6C8D-4D53-BCC4-CB59DB2129BD}" srcOrd="0" destOrd="0" presId="urn:microsoft.com/office/officeart/2005/8/layout/radial5"/>
    <dgm:cxn modelId="{8698A7D7-C849-4CF9-8972-57A1ACED98DB}" type="presParOf" srcId="{F3DF202F-2B13-41DA-B7D4-5ECD3932A4E7}" destId="{F132A253-743D-4395-9A1E-DD92A0F134E8}" srcOrd="1" destOrd="0" presId="urn:microsoft.com/office/officeart/2005/8/layout/radial5"/>
    <dgm:cxn modelId="{32BE6314-2496-41BA-94C9-46CF38795B8E}" type="presParOf" srcId="{F132A253-743D-4395-9A1E-DD92A0F134E8}" destId="{37D71F11-D854-4E42-8C25-4FBE7BE79434}" srcOrd="0" destOrd="0" presId="urn:microsoft.com/office/officeart/2005/8/layout/radial5"/>
    <dgm:cxn modelId="{09AEEA84-8DE6-45F6-A870-EF5D9064BB29}" type="presParOf" srcId="{F3DF202F-2B13-41DA-B7D4-5ECD3932A4E7}" destId="{85F7DC2B-9799-4CDE-B769-D862A84EEBD1}" srcOrd="2" destOrd="0" presId="urn:microsoft.com/office/officeart/2005/8/layout/radial5"/>
    <dgm:cxn modelId="{DB9AEB4D-CD39-4778-8E1B-9E68CE6BEB89}" type="presParOf" srcId="{F3DF202F-2B13-41DA-B7D4-5ECD3932A4E7}" destId="{77CCF941-FE62-4438-8CED-87B68B0A603D}" srcOrd="3" destOrd="0" presId="urn:microsoft.com/office/officeart/2005/8/layout/radial5"/>
    <dgm:cxn modelId="{6350210C-7C3F-4547-B518-C5758157E648}" type="presParOf" srcId="{77CCF941-FE62-4438-8CED-87B68B0A603D}" destId="{55A56CAE-AEFF-4C6E-8C15-4F00740C35DE}" srcOrd="0" destOrd="0" presId="urn:microsoft.com/office/officeart/2005/8/layout/radial5"/>
    <dgm:cxn modelId="{98ADB354-9F5A-4B45-A567-C72DC9CFE100}" type="presParOf" srcId="{F3DF202F-2B13-41DA-B7D4-5ECD3932A4E7}" destId="{3D9A40E0-5BC3-43B3-ADD8-1D4972A05970}" srcOrd="4" destOrd="0" presId="urn:microsoft.com/office/officeart/2005/8/layout/radial5"/>
    <dgm:cxn modelId="{695E10F8-DE6C-42F8-A797-77E65F19DFD6}" type="presParOf" srcId="{F3DF202F-2B13-41DA-B7D4-5ECD3932A4E7}" destId="{2220206B-B4E8-4B96-A9DC-CA388DC7F81E}" srcOrd="5" destOrd="0" presId="urn:microsoft.com/office/officeart/2005/8/layout/radial5"/>
    <dgm:cxn modelId="{BB723768-6CDC-49F0-BBB9-D7C924DC99ED}" type="presParOf" srcId="{2220206B-B4E8-4B96-A9DC-CA388DC7F81E}" destId="{299DF143-2390-4A4F-8593-87B8A592C6D0}" srcOrd="0" destOrd="0" presId="urn:microsoft.com/office/officeart/2005/8/layout/radial5"/>
    <dgm:cxn modelId="{2FA87545-9EF7-449E-B4E5-AB9F56875EEB}" type="presParOf" srcId="{F3DF202F-2B13-41DA-B7D4-5ECD3932A4E7}" destId="{D9613CD7-9CFC-465B-A6FD-676D4C484A27}" srcOrd="6" destOrd="0" presId="urn:microsoft.com/office/officeart/2005/8/layout/radial5"/>
    <dgm:cxn modelId="{DE03DD5C-F475-4D41-BBAA-F7883B11A60E}" type="presParOf" srcId="{F3DF202F-2B13-41DA-B7D4-5ECD3932A4E7}" destId="{299C65E4-E73C-4EA5-AF22-29516578A893}" srcOrd="7" destOrd="0" presId="urn:microsoft.com/office/officeart/2005/8/layout/radial5"/>
    <dgm:cxn modelId="{1DEB500C-C5AC-4CD0-A64E-B70CCB50A878}" type="presParOf" srcId="{299C65E4-E73C-4EA5-AF22-29516578A893}" destId="{0142069F-7E7A-4697-BB56-43C111A13674}" srcOrd="0" destOrd="0" presId="urn:microsoft.com/office/officeart/2005/8/layout/radial5"/>
    <dgm:cxn modelId="{B0AA881C-0D49-483E-BF68-68DDB54F3B7B}" type="presParOf" srcId="{F3DF202F-2B13-41DA-B7D4-5ECD3932A4E7}" destId="{EFAE1905-8B69-4AFE-92D6-9A1D4FD853FD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44C021-6C8D-4D53-BCC4-CB59DB2129BD}">
      <dsp:nvSpPr>
        <dsp:cNvPr id="0" name=""/>
        <dsp:cNvSpPr/>
      </dsp:nvSpPr>
      <dsp:spPr>
        <a:xfrm>
          <a:off x="2521729" y="1645322"/>
          <a:ext cx="2346940" cy="1291749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38100" cap="flat" cmpd="sng" algn="ctr">
          <a:solidFill>
            <a:schemeClr val="tx2">
              <a:lumMod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002060"/>
              </a:solidFill>
              <a:latin typeface="+mn-lt"/>
              <a:ea typeface="Arial" panose="020B0604020202020204" pitchFamily="34" charset="0"/>
              <a:cs typeface="Calibri" panose="020F0502020204030204" pitchFamily="34" charset="0"/>
            </a:rPr>
            <a:t>1 sandwich 's' </a:t>
          </a:r>
          <a:endParaRPr lang="en-US" sz="2800" kern="1200" dirty="0">
            <a:solidFill>
              <a:srgbClr val="002060"/>
            </a:solidFill>
          </a:endParaRPr>
        </a:p>
      </dsp:txBody>
      <dsp:txXfrm>
        <a:off x="2865430" y="1834494"/>
        <a:ext cx="1659538" cy="913405"/>
      </dsp:txXfrm>
    </dsp:sp>
    <dsp:sp modelId="{F132A253-743D-4395-9A1E-DD92A0F134E8}">
      <dsp:nvSpPr>
        <dsp:cNvPr id="0" name=""/>
        <dsp:cNvSpPr/>
      </dsp:nvSpPr>
      <dsp:spPr>
        <a:xfrm rot="16200000">
          <a:off x="3539245" y="1249617"/>
          <a:ext cx="311909" cy="3972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5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3586032" y="1375857"/>
        <a:ext cx="218336" cy="238357"/>
      </dsp:txXfrm>
    </dsp:sp>
    <dsp:sp modelId="{85F7DC2B-9799-4CDE-B769-D862A84EEBD1}">
      <dsp:nvSpPr>
        <dsp:cNvPr id="0" name=""/>
        <dsp:cNvSpPr/>
      </dsp:nvSpPr>
      <dsp:spPr>
        <a:xfrm>
          <a:off x="2672304" y="70564"/>
          <a:ext cx="2045791" cy="1168422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38100" cap="flat" cmpd="sng" algn="ctr">
          <a:solidFill>
            <a:srgbClr val="00206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002060"/>
              </a:solidFill>
              <a:latin typeface="+mn-lt"/>
              <a:ea typeface="Arial" panose="020B0604020202020204" pitchFamily="34" charset="0"/>
              <a:cs typeface="Calibri" panose="020F0502020204030204" pitchFamily="34" charset="0"/>
            </a:rPr>
            <a:t>slices of bread 'b‘</a:t>
          </a:r>
          <a:endParaRPr lang="en-US" sz="2800" kern="1200" dirty="0">
            <a:solidFill>
              <a:srgbClr val="002060"/>
            </a:solidFill>
          </a:endParaRPr>
        </a:p>
      </dsp:txBody>
      <dsp:txXfrm>
        <a:off x="2971903" y="241675"/>
        <a:ext cx="1446593" cy="826200"/>
      </dsp:txXfrm>
    </dsp:sp>
    <dsp:sp modelId="{77CCF941-FE62-4438-8CED-87B68B0A603D}">
      <dsp:nvSpPr>
        <dsp:cNvPr id="0" name=""/>
        <dsp:cNvSpPr/>
      </dsp:nvSpPr>
      <dsp:spPr>
        <a:xfrm rot="21515428">
          <a:off x="4952893" y="2057961"/>
          <a:ext cx="297260" cy="3972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5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4952906" y="2138511"/>
        <a:ext cx="208082" cy="238357"/>
      </dsp:txXfrm>
    </dsp:sp>
    <dsp:sp modelId="{3D9A40E0-5BC3-43B3-ADD8-1D4972A05970}">
      <dsp:nvSpPr>
        <dsp:cNvPr id="0" name=""/>
        <dsp:cNvSpPr/>
      </dsp:nvSpPr>
      <dsp:spPr>
        <a:xfrm>
          <a:off x="5348727" y="1638346"/>
          <a:ext cx="2272067" cy="1168422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38100" cap="flat" cmpd="sng" algn="ctr">
          <a:solidFill>
            <a:schemeClr val="accent1">
              <a:lumMod val="50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002060"/>
              </a:solidFill>
              <a:latin typeface="+mn-lt"/>
              <a:ea typeface="Arial" panose="020B0604020202020204" pitchFamily="34" charset="0"/>
              <a:cs typeface="Calibri" panose="020F0502020204030204" pitchFamily="34" charset="0"/>
            </a:rPr>
            <a:t>tomatoes 't' </a:t>
          </a:r>
          <a:endParaRPr lang="en-US" sz="2800" kern="1200" dirty="0">
            <a:solidFill>
              <a:srgbClr val="002060"/>
            </a:solidFill>
          </a:endParaRPr>
        </a:p>
      </dsp:txBody>
      <dsp:txXfrm>
        <a:off x="5681464" y="1809457"/>
        <a:ext cx="1606593" cy="826200"/>
      </dsp:txXfrm>
    </dsp:sp>
    <dsp:sp modelId="{2220206B-B4E8-4B96-A9DC-CA388DC7F81E}">
      <dsp:nvSpPr>
        <dsp:cNvPr id="0" name=""/>
        <dsp:cNvSpPr/>
      </dsp:nvSpPr>
      <dsp:spPr>
        <a:xfrm rot="5429406">
          <a:off x="3524358" y="3036319"/>
          <a:ext cx="325537" cy="3972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5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 rot="10800000">
        <a:off x="3573606" y="3066943"/>
        <a:ext cx="227876" cy="238357"/>
      </dsp:txXfrm>
    </dsp:sp>
    <dsp:sp modelId="{D9613CD7-9CFC-465B-A6FD-676D4C484A27}">
      <dsp:nvSpPr>
        <dsp:cNvPr id="0" name=""/>
        <dsp:cNvSpPr/>
      </dsp:nvSpPr>
      <dsp:spPr>
        <a:xfrm>
          <a:off x="2472893" y="3551261"/>
          <a:ext cx="2415410" cy="893843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38100" cap="flat" cmpd="sng" algn="ctr">
          <a:solidFill>
            <a:srgbClr val="00206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ts val="34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002060"/>
              </a:solidFill>
              <a:latin typeface="+mn-lt"/>
              <a:ea typeface="Arial" panose="020B0604020202020204" pitchFamily="34" charset="0"/>
              <a:cs typeface="Calibri" panose="020F0502020204030204" pitchFamily="34" charset="0"/>
            </a:rPr>
            <a:t>Cucumber ' v‘</a:t>
          </a:r>
          <a:endParaRPr lang="en-US" sz="2800" kern="1200" dirty="0">
            <a:solidFill>
              <a:srgbClr val="002060"/>
            </a:solidFill>
          </a:endParaRPr>
        </a:p>
      </dsp:txBody>
      <dsp:txXfrm>
        <a:off x="2826622" y="3682161"/>
        <a:ext cx="1707952" cy="632043"/>
      </dsp:txXfrm>
    </dsp:sp>
    <dsp:sp modelId="{299C65E4-E73C-4EA5-AF22-29516578A893}">
      <dsp:nvSpPr>
        <dsp:cNvPr id="0" name=""/>
        <dsp:cNvSpPr/>
      </dsp:nvSpPr>
      <dsp:spPr>
        <a:xfrm rot="10740546">
          <a:off x="2051373" y="2117395"/>
          <a:ext cx="416509" cy="39726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lumMod val="5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 rot="10800000">
        <a:off x="2170543" y="2195817"/>
        <a:ext cx="297330" cy="238357"/>
      </dsp:txXfrm>
    </dsp:sp>
    <dsp:sp modelId="{EFAE1905-8B69-4AFE-92D6-9A1D4FD853FD}">
      <dsp:nvSpPr>
        <dsp:cNvPr id="0" name=""/>
        <dsp:cNvSpPr/>
      </dsp:nvSpPr>
      <dsp:spPr>
        <a:xfrm>
          <a:off x="169747" y="1752298"/>
          <a:ext cx="1811277" cy="1168422"/>
        </a:xfrm>
        <a:prstGeom prst="ellipse">
          <a:avLst/>
        </a:prstGeom>
        <a:solidFill>
          <a:schemeClr val="accent6">
            <a:lumMod val="20000"/>
            <a:lumOff val="80000"/>
          </a:schemeClr>
        </a:solidFill>
        <a:ln w="38100" cap="flat" cmpd="sng" algn="ctr">
          <a:solidFill>
            <a:srgbClr val="002060"/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 dirty="0">
              <a:solidFill>
                <a:srgbClr val="002060"/>
              </a:solidFill>
              <a:latin typeface="+mn-lt"/>
              <a:ea typeface="Arial" panose="020B0604020202020204" pitchFamily="34" charset="0"/>
              <a:cs typeface="Calibri" panose="020F0502020204030204" pitchFamily="34" charset="0"/>
            </a:rPr>
            <a:t>Cheese 'c'  </a:t>
          </a:r>
          <a:endParaRPr lang="en-US" sz="2800" kern="1200" dirty="0">
            <a:solidFill>
              <a:srgbClr val="002060"/>
            </a:solidFill>
          </a:endParaRPr>
        </a:p>
      </dsp:txBody>
      <dsp:txXfrm>
        <a:off x="435002" y="1923409"/>
        <a:ext cx="1280767" cy="8262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23F26EB-D8D5-407D-8BF6-500BC1DD4F7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F69145-FA63-44C2-B1AF-9187B3B38D9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7325F3B3-6358-46A6-A193-BE917BCBCF8C}" type="datetimeFigureOut">
              <a:rPr lang="en-IN"/>
              <a:pPr>
                <a:defRPr/>
              </a:pPr>
              <a:t>02-04-2021</a:t>
            </a:fld>
            <a:endParaRPr lang="en-IN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E6AEE71-C5A7-4C78-9C5D-5F2E5800FF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IN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7468A9E-5F55-4984-8D60-C194F2E936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IN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E3C744-6154-4AB2-9125-9D2C83F37C4C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ABDA17-1D60-4E07-AD71-EFE6DF9508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8E0FC32E-8152-4654-A09C-B63061A2DF9C}" type="slidenum">
              <a:rPr lang="en-IN" altLang="en-US"/>
              <a:pPr/>
              <a:t>‹#›</a:t>
            </a:fld>
            <a:endParaRPr lang="en-I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chips-potato-chips-food-eat-fat-643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photos/cucumbers-vegetables-cucumber-2446470/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sandwich-lunch-grilled-cheese-meal-49244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pixabay.com/vectors/bag-chips-crisps-junk-food-2029481/" TargetMode="External"/><Relationship Id="rId4" Type="http://schemas.openxmlformats.org/officeDocument/2006/relationships/hyperlink" Target="https://pixabay.com/photos/lemon-lemonade-lemon-juice-served-2629261/" TargetMode="Externa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lemon-lemon-juice-juice-fresh-lemon-2610759/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risathyasaividyavahini.org/alfresco/d/direct/workspace/SpacesStore/c16d057b-7742-4656-a392-c98d6750ce96/bread-6183?ticket=TICKET_9d0273576b62dd530545d7e14163e3cccd0313d0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chips-potato-chips-food-eat-fat-643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photos/cucumbers-vegetables-cucumber-2446470/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>
            <a:extLst>
              <a:ext uri="{FF2B5EF4-FFF2-40B4-BE49-F238E27FC236}">
                <a16:creationId xmlns:a16="http://schemas.microsoft.com/office/drawing/2014/main" id="{EEFDDA01-C5AE-4D8F-B5B3-F3EDE206D10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Notes Placeholder 2">
            <a:extLst>
              <a:ext uri="{FF2B5EF4-FFF2-40B4-BE49-F238E27FC236}">
                <a16:creationId xmlns:a16="http://schemas.microsoft.com/office/drawing/2014/main" id="{7B7D2828-1134-4C47-A3B8-DF88C4C7719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–</a:t>
            </a:r>
          </a:p>
          <a:p>
            <a:pPr marL="228600" indent="-228600">
              <a:buAutoNum type="arabicPeriod"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Bee 1: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SSSVV Gallery-Keyword-</a:t>
            </a:r>
            <a:r>
              <a:rPr lang="en-IN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Clip art, cartoon</a:t>
            </a:r>
          </a:p>
          <a:p>
            <a:pPr marL="228600" indent="-228600">
              <a:buAutoNum type="arabicPeriod"/>
            </a:pPr>
            <a:r>
              <a:rPr lang="en-IN" sz="1200" b="1" i="0" kern="1200" dirty="0">
                <a:solidFill>
                  <a:srgbClr val="333333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Bee 2: </a:t>
            </a:r>
            <a:r>
              <a:rPr lang="en-IN" sz="1200" b="0" i="0" kern="1200" dirty="0">
                <a:solidFill>
                  <a:srgbClr val="333333"/>
                </a:solidFill>
                <a:effectLst/>
                <a:latin typeface="Verdana" panose="020B0604030504040204" pitchFamily="34" charset="0"/>
                <a:ea typeface="+mn-ea"/>
                <a:cs typeface="+mn-cs"/>
              </a:rPr>
              <a:t>SSSVV Gallery-keyword-</a:t>
            </a:r>
            <a:r>
              <a:rPr lang="en-IN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Clip art, cartoon</a:t>
            </a:r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412" name="Slide Number Placeholder 3">
            <a:extLst>
              <a:ext uri="{FF2B5EF4-FFF2-40B4-BE49-F238E27FC236}">
                <a16:creationId xmlns:a16="http://schemas.microsoft.com/office/drawing/2014/main" id="{B8E20523-5BD6-442B-8954-7F9673542D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E24DA91F-E605-4184-827B-D47E40461C84}" type="slidenum">
              <a:rPr lang="en-IN" altLang="en-US"/>
              <a:pPr/>
              <a:t>1</a:t>
            </a:fld>
            <a:endParaRPr lang="en-I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>
            <a:extLst>
              <a:ext uri="{FF2B5EF4-FFF2-40B4-BE49-F238E27FC236}">
                <a16:creationId xmlns:a16="http://schemas.microsoft.com/office/drawing/2014/main" id="{13DE9DE3-11DE-4C99-8838-99E1814957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Notes Placeholder 2">
            <a:extLst>
              <a:ext uri="{FF2B5EF4-FFF2-40B4-BE49-F238E27FC236}">
                <a16:creationId xmlns:a16="http://schemas.microsoft.com/office/drawing/2014/main" id="{F8AAA9B9-E2E5-487B-8289-102A7AB6969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1.</a:t>
            </a:r>
            <a:r>
              <a:rPr lang="en-GB" b="0" dirty="0"/>
              <a:t> </a:t>
            </a:r>
            <a:r>
              <a:rPr lang="en-GB" b="1" dirty="0"/>
              <a:t>Potato chips: </a:t>
            </a:r>
            <a:r>
              <a:rPr lang="en-US" altLang="en-US" dirty="0">
                <a:hlinkClick r:id="rId3"/>
              </a:rPr>
              <a:t>https://pixabay.com/photos/chips-potato-chips-food-eat-fat-643/</a:t>
            </a:r>
            <a:endParaRPr lang="en-US" alt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b="1" dirty="0"/>
              <a:t>2. Paneer: </a:t>
            </a:r>
            <a:r>
              <a:rPr lang="en-US" altLang="en-US" dirty="0"/>
              <a:t>SSSVV Gallery-Keyword- Cottage Cheese</a:t>
            </a:r>
          </a:p>
          <a:p>
            <a:r>
              <a:rPr lang="en-GB" b="1" dirty="0"/>
              <a:t>3. Tomato: </a:t>
            </a:r>
            <a:r>
              <a:rPr lang="en-GB" dirty="0"/>
              <a:t>SSSVV Gallery-keyword-tomato</a:t>
            </a:r>
          </a:p>
          <a:p>
            <a:r>
              <a:rPr lang="en-GB" b="1" dirty="0"/>
              <a:t>4. Lemon: </a:t>
            </a:r>
            <a:r>
              <a:rPr lang="en-GB" dirty="0"/>
              <a:t>SSSVV Gallery-Keyword-lemon</a:t>
            </a:r>
          </a:p>
          <a:p>
            <a:r>
              <a:rPr lang="en-GB" b="1" dirty="0"/>
              <a:t>5. Bread: </a:t>
            </a:r>
            <a:r>
              <a:rPr lang="en-GB" dirty="0"/>
              <a:t>SSSVV Gallery-Keyword-bread</a:t>
            </a:r>
          </a:p>
          <a:p>
            <a:r>
              <a:rPr lang="en-GB" b="1" dirty="0"/>
              <a:t>6. Onion: </a:t>
            </a:r>
            <a:r>
              <a:rPr lang="en-GB" dirty="0"/>
              <a:t>SSSVV Gallery-keyword-onion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7. Cucumber</a:t>
            </a:r>
            <a:r>
              <a:rPr lang="en-GB" dirty="0"/>
              <a:t>: </a:t>
            </a:r>
            <a:r>
              <a:rPr lang="en-US" altLang="en-US" dirty="0">
                <a:hlinkClick r:id="rId4"/>
              </a:rPr>
              <a:t>https://pixabay.com/photos/cucumbers-vegetables-cucumber-2446470/</a:t>
            </a:r>
            <a:endParaRPr lang="en-US" alt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/>
              <a:t>8. </a:t>
            </a:r>
            <a:r>
              <a:rPr lang="en-US" altLang="en-US" b="1" dirty="0"/>
              <a:t>Sugar: </a:t>
            </a:r>
            <a:r>
              <a:rPr lang="en-US" altLang="en-US" dirty="0"/>
              <a:t>SSSVV Gallery-Keyword -sugar</a:t>
            </a:r>
          </a:p>
          <a:p>
            <a:endParaRPr lang="en-IN" altLang="en-US" dirty="0"/>
          </a:p>
        </p:txBody>
      </p:sp>
      <p:sp>
        <p:nvSpPr>
          <p:cNvPr id="18436" name="Slide Number Placeholder 3">
            <a:extLst>
              <a:ext uri="{FF2B5EF4-FFF2-40B4-BE49-F238E27FC236}">
                <a16:creationId xmlns:a16="http://schemas.microsoft.com/office/drawing/2014/main" id="{D031F0B2-292C-4C77-8B7F-5A16AD24A36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B10260F-323A-4901-8164-8112A3F23F75}" type="slidenum">
              <a:rPr lang="en-IN" altLang="en-US"/>
              <a:pPr/>
              <a:t>2</a:t>
            </a:fld>
            <a:endParaRPr lang="en-I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>
            <a:extLst>
              <a:ext uri="{FF2B5EF4-FFF2-40B4-BE49-F238E27FC236}">
                <a16:creationId xmlns:a16="http://schemas.microsoft.com/office/drawing/2014/main" id="{134D0EAD-C955-49A5-B683-A40664A05C3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>
            <a:extLst>
              <a:ext uri="{FF2B5EF4-FFF2-40B4-BE49-F238E27FC236}">
                <a16:creationId xmlns:a16="http://schemas.microsoft.com/office/drawing/2014/main" id="{F8A6CD48-2FD2-4C08-AFE0-54E5F7ACDC1B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228600" indent="-228600" eaLnBrk="1" hangingPunct="1">
              <a:buAutoNum type="arabicPeriod"/>
            </a:pPr>
            <a:r>
              <a:rPr lang="en-US" altLang="en-US" b="1" dirty="0"/>
              <a:t>Children: </a:t>
            </a:r>
            <a:r>
              <a:rPr lang="en-US" altLang="en-US" dirty="0"/>
              <a:t>https://pixabay.com/photos/akshaya-patra-children-1023784/</a:t>
            </a:r>
          </a:p>
          <a:p>
            <a:pPr marL="228600" indent="-228600" eaLnBrk="1" hangingPunct="1">
              <a:buAutoNum type="arabicPeriod"/>
            </a:pPr>
            <a:r>
              <a:rPr lang="en-US" altLang="en-US" b="1" dirty="0"/>
              <a:t>Cartoon board: </a:t>
            </a:r>
            <a:r>
              <a:rPr lang="en-US" altLang="en-US" dirty="0"/>
              <a:t>SSSVV Gallery-Keyword-</a:t>
            </a:r>
            <a:r>
              <a:rPr lang="en-IN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Clip art, cartoon</a:t>
            </a:r>
            <a:endParaRPr lang="en-US" altLang="en-US" dirty="0"/>
          </a:p>
          <a:p>
            <a:pPr marL="228600" indent="-228600" eaLnBrk="1" hangingPunct="1">
              <a:buAutoNum type="arabicPeriod"/>
            </a:pPr>
            <a:endParaRPr lang="en-US" altLang="en-US" dirty="0"/>
          </a:p>
        </p:txBody>
      </p:sp>
      <p:sp>
        <p:nvSpPr>
          <p:cNvPr id="19460" name="Slide Number Placeholder 3">
            <a:extLst>
              <a:ext uri="{FF2B5EF4-FFF2-40B4-BE49-F238E27FC236}">
                <a16:creationId xmlns:a16="http://schemas.microsoft.com/office/drawing/2014/main" id="{647FFBDA-1C38-4156-AB90-A734DD2C0B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61438B6-4267-4383-BE7E-FF25ED33D45E}" type="slidenum">
              <a:rPr lang="en-IN" altLang="en-US"/>
              <a:pPr/>
              <a:t>3</a:t>
            </a:fld>
            <a:endParaRPr lang="en-I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>
            <a:extLst>
              <a:ext uri="{FF2B5EF4-FFF2-40B4-BE49-F238E27FC236}">
                <a16:creationId xmlns:a16="http://schemas.microsoft.com/office/drawing/2014/main" id="{07598C76-EB98-40BB-8057-52E4E5AB65E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Notes Placeholder 2">
            <a:extLst>
              <a:ext uri="{FF2B5EF4-FFF2-40B4-BE49-F238E27FC236}">
                <a16:creationId xmlns:a16="http://schemas.microsoft.com/office/drawing/2014/main" id="{A1803F9C-8137-47CF-8C6A-B920E56DD24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eaLnBrk="1" hangingPunct="1"/>
            <a:endParaRPr lang="en-US" altLang="en-US" dirty="0"/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altLang="en-US" b="1" dirty="0"/>
              <a:t>Sandwich: </a:t>
            </a:r>
            <a:r>
              <a:rPr lang="en-US" sz="1200" dirty="0">
                <a:hlinkClick r:id="rId3"/>
              </a:rPr>
              <a:t>https://pixabay.com/photos/sandwich-lunch-grilled-cheese-meal-49244/</a:t>
            </a:r>
            <a:endParaRPr lang="en-US" sz="1200" dirty="0"/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b="1" dirty="0"/>
              <a:t>Lemon juice: </a:t>
            </a:r>
            <a:r>
              <a:rPr lang="en-US" sz="1200" dirty="0">
                <a:hlinkClick r:id="rId4"/>
              </a:rPr>
              <a:t>https://pixabay.com/photos/lemon-lemonade-lemon-juice-served-2629261/</a:t>
            </a:r>
            <a:endParaRPr lang="en-US" sz="1200" dirty="0"/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b="1" dirty="0"/>
              <a:t>Chips: </a:t>
            </a:r>
            <a:r>
              <a:rPr lang="en-US" sz="1200" dirty="0"/>
              <a:t>https://pixabay.com/photos/chips-potato-chips-unhealthy-thick-448746/</a:t>
            </a:r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b="1" dirty="0"/>
              <a:t>Chips: </a:t>
            </a:r>
            <a:r>
              <a:rPr lang="en-US" sz="1200" dirty="0">
                <a:hlinkClick r:id="rId5"/>
              </a:rPr>
              <a:t>https://pixabay.com/vectors/bag-chips-crisps-junk-food-2029481/</a:t>
            </a:r>
            <a:endParaRPr lang="en-US" sz="1200" dirty="0"/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1200" dirty="0"/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1200" dirty="0"/>
          </a:p>
          <a:p>
            <a:pPr marL="228600" marR="0" lvl="0" indent="-22860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endParaRPr lang="en-US" sz="1200" dirty="0"/>
          </a:p>
          <a:p>
            <a:pPr eaLnBrk="1" hangingPunct="1"/>
            <a:endParaRPr lang="en-US" altLang="en-US" dirty="0"/>
          </a:p>
        </p:txBody>
      </p:sp>
      <p:sp>
        <p:nvSpPr>
          <p:cNvPr id="20484" name="Slide Number Placeholder 3">
            <a:extLst>
              <a:ext uri="{FF2B5EF4-FFF2-40B4-BE49-F238E27FC236}">
                <a16:creationId xmlns:a16="http://schemas.microsoft.com/office/drawing/2014/main" id="{7BE37090-67EB-4706-9DDF-E13ABB8A7A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38888DB1-5073-41DC-8435-3C73F4D506FD}" type="slidenum">
              <a:rPr lang="en-IN" altLang="en-US"/>
              <a:pPr/>
              <a:t>4</a:t>
            </a:fld>
            <a:endParaRPr lang="en-I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>
            <a:extLst>
              <a:ext uri="{FF2B5EF4-FFF2-40B4-BE49-F238E27FC236}">
                <a16:creationId xmlns:a16="http://schemas.microsoft.com/office/drawing/2014/main" id="{EDE0DA62-B726-46AA-82B4-633221ECFC9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Notes Placeholder 2">
            <a:extLst>
              <a:ext uri="{FF2B5EF4-FFF2-40B4-BE49-F238E27FC236}">
                <a16:creationId xmlns:a16="http://schemas.microsoft.com/office/drawing/2014/main" id="{1343637C-FA9B-4212-AB6E-07B6CB383AD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228600" indent="-228600">
              <a:buAutoNum type="arabicPeriod"/>
            </a:pPr>
            <a:r>
              <a:rPr lang="en-US" altLang="en-US" b="1" dirty="0"/>
              <a:t>Lemon: </a:t>
            </a:r>
            <a:r>
              <a:rPr lang="en-US" altLang="en-US" dirty="0"/>
              <a:t>https://pixabay.com/photos/lemon-fruit-vegetable-2121307/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altLang="en-US" b="1" dirty="0"/>
              <a:t>Lemon juice: </a:t>
            </a:r>
            <a:r>
              <a:rPr lang="en-US" sz="1200" dirty="0">
                <a:hlinkClick r:id="rId3"/>
              </a:rPr>
              <a:t>https://pixabay.com/photos/lemon-lemon-juice-juice-fresh-lemon-2610759/</a:t>
            </a:r>
            <a:endParaRPr lang="en-US" sz="1200" dirty="0"/>
          </a:p>
          <a:p>
            <a:pPr marL="228600" indent="-228600">
              <a:buAutoNum type="arabicPeriod"/>
            </a:pPr>
            <a:endParaRPr lang="en-US" altLang="en-US" dirty="0"/>
          </a:p>
        </p:txBody>
      </p:sp>
      <p:sp>
        <p:nvSpPr>
          <p:cNvPr id="21508" name="Slide Number Placeholder 3">
            <a:extLst>
              <a:ext uri="{FF2B5EF4-FFF2-40B4-BE49-F238E27FC236}">
                <a16:creationId xmlns:a16="http://schemas.microsoft.com/office/drawing/2014/main" id="{A3D24F64-D873-4511-8548-A4AA72EDC5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A2D4B3AE-E3F4-4AC0-B109-D4F67A1F7755}" type="slidenum">
              <a:rPr lang="en-IN" altLang="en-US"/>
              <a:pPr/>
              <a:t>5</a:t>
            </a:fld>
            <a:endParaRPr lang="en-I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>
            <a:extLst>
              <a:ext uri="{FF2B5EF4-FFF2-40B4-BE49-F238E27FC236}">
                <a16:creationId xmlns:a16="http://schemas.microsoft.com/office/drawing/2014/main" id="{14724D78-5C74-449E-8131-9DCF0C2C034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Notes Placeholder 2">
            <a:extLst>
              <a:ext uri="{FF2B5EF4-FFF2-40B4-BE49-F238E27FC236}">
                <a16:creationId xmlns:a16="http://schemas.microsoft.com/office/drawing/2014/main" id="{079FFF98-00EF-455A-B7FE-202CD643E8D2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228600" indent="-228600">
              <a:buAutoNum type="arabicPeriod"/>
            </a:pPr>
            <a:r>
              <a:rPr lang="en-US" altLang="en-US" b="1" dirty="0"/>
              <a:t>Cucumber discs: </a:t>
            </a:r>
            <a:r>
              <a:rPr lang="en-US" altLang="en-US" dirty="0"/>
              <a:t>https://pixabay.com/photos/cucumber-discs-salad-green-1238008/</a:t>
            </a:r>
          </a:p>
          <a:p>
            <a:pPr marL="228600" indent="-228600">
              <a:buAutoNum type="arabicPeriod"/>
            </a:pPr>
            <a:r>
              <a:rPr lang="en-US" altLang="en-US" b="1" dirty="0"/>
              <a:t>Sandwich: </a:t>
            </a:r>
            <a:r>
              <a:rPr lang="en-US" altLang="en-US" dirty="0"/>
              <a:t>https://pixnio.com/food-and-drink/burgers-and-sandwiches/sandwich-breakfast-diet-food-onion-tomato-bread-salad-lunch#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altLang="en-US" b="1" dirty="0"/>
              <a:t>Tomato: </a:t>
            </a:r>
            <a:r>
              <a:rPr lang="en-GB" dirty="0"/>
              <a:t>SSSVV Gallery-keyword-tomato</a:t>
            </a:r>
            <a:endParaRPr lang="en-US" altLang="en-US" b="1" dirty="0"/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altLang="en-US" b="1" dirty="0"/>
              <a:t>Bread: </a:t>
            </a:r>
            <a:r>
              <a:rPr lang="en-GB" altLang="en-US" dirty="0"/>
              <a:t>SSSVV Gallery-keyword-slices of bread</a:t>
            </a:r>
            <a:endParaRPr lang="en-US" altLang="en-US" dirty="0"/>
          </a:p>
          <a:p>
            <a:pPr marL="228600" indent="-228600">
              <a:buAutoNum type="arabicPeriod"/>
            </a:pPr>
            <a:endParaRPr lang="en-US" altLang="en-US" b="1" dirty="0"/>
          </a:p>
        </p:txBody>
      </p:sp>
      <p:sp>
        <p:nvSpPr>
          <p:cNvPr id="22532" name="Slide Number Placeholder 3">
            <a:extLst>
              <a:ext uri="{FF2B5EF4-FFF2-40B4-BE49-F238E27FC236}">
                <a16:creationId xmlns:a16="http://schemas.microsoft.com/office/drawing/2014/main" id="{46CC23E9-226C-4A7B-A756-AC40D7CF17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C4DDC52E-F0A1-40C8-9DE3-1A3F46E9E1F7}" type="slidenum">
              <a:rPr lang="en-IN" altLang="en-US"/>
              <a:pPr/>
              <a:t>6</a:t>
            </a:fld>
            <a:endParaRPr lang="en-I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>
            <a:extLst>
              <a:ext uri="{FF2B5EF4-FFF2-40B4-BE49-F238E27FC236}">
                <a16:creationId xmlns:a16="http://schemas.microsoft.com/office/drawing/2014/main" id="{DB272215-203C-4ECB-94A9-DD00C3D283B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Notes Placeholder 2">
            <a:extLst>
              <a:ext uri="{FF2B5EF4-FFF2-40B4-BE49-F238E27FC236}">
                <a16:creationId xmlns:a16="http://schemas.microsoft.com/office/drawing/2014/main" id="{EA84876D-F1C1-4A76-AD52-EF217827047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>
              <a:hlinkClick r:id="rId3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b="1" dirty="0"/>
              <a:t>Bread: </a:t>
            </a:r>
            <a:r>
              <a:rPr lang="en-GB" dirty="0"/>
              <a:t>SSSVV Gallery-Keyword-bread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GB" altLang="en-US" b="1" dirty="0"/>
              <a:t>Bread</a:t>
            </a:r>
            <a:r>
              <a:rPr lang="en-GB" altLang="en-US" dirty="0"/>
              <a:t>: SSSVV Gallery-keyword-slices of bread</a:t>
            </a:r>
            <a:endParaRPr lang="en-US" altLang="en-US" dirty="0"/>
          </a:p>
          <a:p>
            <a:endParaRPr lang="en-US" altLang="en-US" dirty="0"/>
          </a:p>
        </p:txBody>
      </p:sp>
      <p:sp>
        <p:nvSpPr>
          <p:cNvPr id="23556" name="Slide Number Placeholder 3">
            <a:extLst>
              <a:ext uri="{FF2B5EF4-FFF2-40B4-BE49-F238E27FC236}">
                <a16:creationId xmlns:a16="http://schemas.microsoft.com/office/drawing/2014/main" id="{E4C80CF6-8972-4436-89D5-0836738DAF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949CCCAE-9B22-4616-B400-49A3378A370F}" type="slidenum">
              <a:rPr lang="en-IN" altLang="en-US"/>
              <a:pPr/>
              <a:t>7</a:t>
            </a:fld>
            <a:endParaRPr lang="en-I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BE03BE47-D42F-4551-88A2-A94E5FACDA1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F76591A6-095D-4B5D-BB0A-3D6F372E237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</a:t>
            </a:r>
            <a:r>
              <a:rPr lang="en-US" sz="1200" b="1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 mark: </a:t>
            </a: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SSSVV Gallery-Keyword- </a:t>
            </a:r>
            <a:r>
              <a:rPr lang="en-IN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Clip art, cartoon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2EF18910-FFE5-409B-A461-D028021239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F4AA76AD-BD72-4301-B740-16EB7E1933D8}" type="slidenum">
              <a:rPr lang="en-IN" altLang="en-US"/>
              <a:pPr/>
              <a:t>8</a:t>
            </a:fld>
            <a:endParaRPr lang="en-I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>
            <a:extLst>
              <a:ext uri="{FF2B5EF4-FFF2-40B4-BE49-F238E27FC236}">
                <a16:creationId xmlns:a16="http://schemas.microsoft.com/office/drawing/2014/main" id="{1A39A82F-B6E5-429F-8D94-DACACEC669CB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Notes Placeholder 2">
            <a:extLst>
              <a:ext uri="{FF2B5EF4-FFF2-40B4-BE49-F238E27FC236}">
                <a16:creationId xmlns:a16="http://schemas.microsoft.com/office/drawing/2014/main" id="{DE9EA587-EEF0-49B6-B201-9BA676DED4E0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slide-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</a:t>
            </a:r>
            <a:r>
              <a:rPr lang="en-US" sz="1200" b="1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Question mark: </a:t>
            </a: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SSSVV Gallery-Keyword- </a:t>
            </a:r>
            <a:r>
              <a:rPr lang="en-IN" b="0" i="0" dirty="0">
                <a:solidFill>
                  <a:srgbClr val="333333"/>
                </a:solidFill>
                <a:effectLst/>
                <a:latin typeface="Verdana" panose="020B0604030504040204" pitchFamily="34" charset="0"/>
              </a:rPr>
              <a:t>Clip art, cartoon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04" name="Slide Number Placeholder 3">
            <a:extLst>
              <a:ext uri="{FF2B5EF4-FFF2-40B4-BE49-F238E27FC236}">
                <a16:creationId xmlns:a16="http://schemas.microsoft.com/office/drawing/2014/main" id="{0C1749DA-C7F4-43FF-B08B-50B12DB558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9FCD8D4A-894A-4861-BF15-59AF847D32D7}" type="slidenum">
              <a:rPr lang="en-IN" altLang="en-US"/>
              <a:pPr/>
              <a:t>9</a:t>
            </a:fld>
            <a:endParaRPr lang="en-I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</a:t>
            </a:r>
            <a:r>
              <a:rPr lang="en-US" sz="1200" b="1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Book: </a:t>
            </a: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https://pixabay.com/vectors/book-reading-blue-smile-read-1524010/</a:t>
            </a:r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0FC32E-8152-4654-A09C-B63061A2DF9C}" type="slidenum">
              <a:rPr lang="en-IN" altLang="en-US" smtClean="0"/>
              <a:pPr/>
              <a:t>10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17391712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Potato chips: </a:t>
            </a:r>
            <a:r>
              <a:rPr lang="en-US" altLang="en-US" dirty="0">
                <a:hlinkClick r:id="rId3"/>
              </a:rPr>
              <a:t>https://pixabay.com/photos/chips-potato-chips-food-eat-fat-643/</a:t>
            </a:r>
            <a:endParaRPr lang="en-US" altLang="en-US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b="1" dirty="0"/>
              <a:t>Paneer: </a:t>
            </a:r>
            <a:r>
              <a:rPr lang="en-US" altLang="en-US" dirty="0"/>
              <a:t>SSSVV Gallery-Keyword- Cottage Cheese</a:t>
            </a:r>
          </a:p>
          <a:p>
            <a:r>
              <a:rPr lang="en-GB" b="1" dirty="0"/>
              <a:t>Tomato: </a:t>
            </a:r>
            <a:r>
              <a:rPr lang="en-GB" dirty="0"/>
              <a:t>SSSVV Gallery-keyword-tomato</a:t>
            </a:r>
          </a:p>
          <a:p>
            <a:r>
              <a:rPr lang="en-GB" b="1" dirty="0"/>
              <a:t>Lemon: </a:t>
            </a:r>
            <a:r>
              <a:rPr lang="en-GB" dirty="0"/>
              <a:t>SSSVV Gallery-Keyword-lemon</a:t>
            </a:r>
          </a:p>
          <a:p>
            <a:r>
              <a:rPr lang="en-GB" b="1" dirty="0"/>
              <a:t>Bread: </a:t>
            </a:r>
            <a:r>
              <a:rPr lang="en-GB" dirty="0"/>
              <a:t>SSSVV Gallery-Keyword-bread</a:t>
            </a:r>
          </a:p>
          <a:p>
            <a:r>
              <a:rPr lang="en-GB" b="1" dirty="0"/>
              <a:t>Onion: </a:t>
            </a:r>
            <a:r>
              <a:rPr lang="en-GB" dirty="0"/>
              <a:t>SSSVV Gallery-keyword-onion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GB" b="1" dirty="0"/>
              <a:t>Cucumber</a:t>
            </a:r>
            <a:r>
              <a:rPr lang="en-GB" dirty="0"/>
              <a:t>: </a:t>
            </a:r>
            <a:r>
              <a:rPr lang="en-US" altLang="en-US" dirty="0">
                <a:hlinkClick r:id="rId4"/>
              </a:rPr>
              <a:t>https://pixabay.com/photos/cucumbers-vegetables-cucumber-2446470/</a:t>
            </a:r>
            <a:endParaRPr lang="en-US" alt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0FC32E-8152-4654-A09C-B63061A2DF9C}" type="slidenum">
              <a:rPr lang="en-IN" altLang="en-US" smtClean="0"/>
              <a:pPr/>
              <a:t>11</a:t>
            </a:fld>
            <a:endParaRPr lang="en-IN" altLang="en-US"/>
          </a:p>
        </p:txBody>
      </p:sp>
    </p:spTree>
    <p:extLst>
      <p:ext uri="{BB962C8B-B14F-4D97-AF65-F5344CB8AC3E}">
        <p14:creationId xmlns:p14="http://schemas.microsoft.com/office/powerpoint/2010/main" val="27036028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3F80B7D1-3118-4528-88B9-6A9584EAE022}"/>
              </a:ext>
            </a:extLst>
          </p:cNvPr>
          <p:cNvSpPr/>
          <p:nvPr userDrawn="1"/>
        </p:nvSpPr>
        <p:spPr>
          <a:xfrm>
            <a:off x="5726113" y="6508750"/>
            <a:ext cx="3351212" cy="4127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3" name="Picture 14">
            <a:extLst>
              <a:ext uri="{FF2B5EF4-FFF2-40B4-BE49-F238E27FC236}">
                <a16:creationId xmlns:a16="http://schemas.microsoft.com/office/drawing/2014/main" id="{DA3E3343-6423-4B37-B5A5-6A6B25E5843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62925" y="554355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grpSp>
        <p:nvGrpSpPr>
          <p:cNvPr id="14" name="Group 14">
            <a:extLst>
              <a:ext uri="{FF2B5EF4-FFF2-40B4-BE49-F238E27FC236}">
                <a16:creationId xmlns:a16="http://schemas.microsoft.com/office/drawing/2014/main" id="{07435EAA-9F2C-4C38-9CD7-2A676723AC20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0886" y="52387"/>
            <a:ext cx="873125" cy="852488"/>
            <a:chOff x="0" y="0"/>
            <a:chExt cx="872351" cy="852108"/>
          </a:xfrm>
        </p:grpSpPr>
        <p:sp>
          <p:nvSpPr>
            <p:cNvPr id="15" name="Round Diagonal Corner Rectangle 7">
              <a:extLst>
                <a:ext uri="{FF2B5EF4-FFF2-40B4-BE49-F238E27FC236}">
                  <a16:creationId xmlns:a16="http://schemas.microsoft.com/office/drawing/2014/main" id="{84BF4991-8A3F-499B-A00A-0AC70DF9F90B}"/>
                </a:ext>
              </a:extLst>
            </p:cNvPr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6" name="Round Diagonal Corner Rectangle 8">
              <a:extLst>
                <a:ext uri="{FF2B5EF4-FFF2-40B4-BE49-F238E27FC236}">
                  <a16:creationId xmlns:a16="http://schemas.microsoft.com/office/drawing/2014/main" id="{4E2AE4B6-5BC2-4512-A333-F7D04E2D16F1}"/>
                </a:ext>
              </a:extLst>
            </p:cNvPr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7" name="Round Diagonal Corner Rectangle 9">
              <a:extLst>
                <a:ext uri="{FF2B5EF4-FFF2-40B4-BE49-F238E27FC236}">
                  <a16:creationId xmlns:a16="http://schemas.microsoft.com/office/drawing/2014/main" id="{E65BABC8-B9A2-42B8-A56E-7F1BC42052DC}"/>
                </a:ext>
              </a:extLst>
            </p:cNvPr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8" name="Round Diagonal Corner Rectangle 10">
              <a:extLst>
                <a:ext uri="{FF2B5EF4-FFF2-40B4-BE49-F238E27FC236}">
                  <a16:creationId xmlns:a16="http://schemas.microsoft.com/office/drawing/2014/main" id="{13024A91-ED48-4157-9C05-8FF0305A0C6A}"/>
                </a:ext>
              </a:extLst>
            </p:cNvPr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611E36A-7960-47D7-AD01-A63138F78D65}"/>
                </a:ext>
              </a:extLst>
            </p:cNvPr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4DFF0EA-4BF2-44D9-8071-925BD7998133}"/>
                </a:ext>
              </a:extLst>
            </p:cNvPr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A675FD91-5162-4229-9E72-0E1AEF6FE1FC}"/>
                </a:ext>
              </a:extLst>
            </p:cNvPr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91770873-4543-4B29-96AC-A3FE90B605CE}"/>
                </a:ext>
              </a:extLst>
            </p:cNvPr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79512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46330A-462C-4D2B-A01D-A8F16EC8DF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5943600"/>
            <a:ext cx="9144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/>
              <a:t>Click to edit Master title style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3384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>
            <a:extLst>
              <a:ext uri="{FF2B5EF4-FFF2-40B4-BE49-F238E27FC236}">
                <a16:creationId xmlns:a16="http://schemas.microsoft.com/office/drawing/2014/main" id="{8C8F8D45-6ACD-4885-A710-1D23831864C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175" y="52388"/>
            <a:ext cx="966788" cy="938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hlinkClick r:id="rId5"/>
            <a:extLst>
              <a:ext uri="{FF2B5EF4-FFF2-40B4-BE49-F238E27FC236}">
                <a16:creationId xmlns:a16="http://schemas.microsoft.com/office/drawing/2014/main" id="{7B2EE476-5F9C-4EAB-85FC-088680446A67}"/>
              </a:ext>
            </a:extLst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cs typeface="Calibri" pitchFamily="34" charset="0"/>
              </a:rPr>
              <a:t>©www.srisathyasaividyavahini.org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4.jpe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23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photos/lemon-lemon-juice-juice-fresh-lemon-2610759/" TargetMode="External"/><Relationship Id="rId13" Type="http://schemas.openxmlformats.org/officeDocument/2006/relationships/image" Target="../media/image23.jpeg"/><Relationship Id="rId18" Type="http://schemas.openxmlformats.org/officeDocument/2006/relationships/image" Target="../media/image14.jpeg"/><Relationship Id="rId3" Type="http://schemas.openxmlformats.org/officeDocument/2006/relationships/hyperlink" Target="https://pixabay.com/photos/chips-potato-chips-food-eat-fat-643/" TargetMode="External"/><Relationship Id="rId7" Type="http://schemas.openxmlformats.org/officeDocument/2006/relationships/hyperlink" Target="https://pixabay.com/vectors/bag-chips-crisps-junk-food-2029481/" TargetMode="External"/><Relationship Id="rId12" Type="http://schemas.openxmlformats.org/officeDocument/2006/relationships/image" Target="../media/image24.jpe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17.png"/><Relationship Id="rId20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photos/lemon-lemonade-lemon-juice-served-2629261/" TargetMode="External"/><Relationship Id="rId11" Type="http://schemas.openxmlformats.org/officeDocument/2006/relationships/image" Target="../media/image33.png"/><Relationship Id="rId5" Type="http://schemas.openxmlformats.org/officeDocument/2006/relationships/hyperlink" Target="https://pixabay.com/photos/sandwich-lunch-grilled-cheese-meal-49244/" TargetMode="External"/><Relationship Id="rId15" Type="http://schemas.openxmlformats.org/officeDocument/2006/relationships/image" Target="../media/image18.jpeg"/><Relationship Id="rId10" Type="http://schemas.openxmlformats.org/officeDocument/2006/relationships/image" Target="../media/image32.jpeg"/><Relationship Id="rId19" Type="http://schemas.openxmlformats.org/officeDocument/2006/relationships/image" Target="../media/image10.jpeg"/><Relationship Id="rId4" Type="http://schemas.openxmlformats.org/officeDocument/2006/relationships/hyperlink" Target="https://pixabay.com/photos/cucumbers-vegetables-cucumber-2446470/" TargetMode="External"/><Relationship Id="rId9" Type="http://schemas.openxmlformats.org/officeDocument/2006/relationships/image" Target="../media/image31.png"/><Relationship Id="rId1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1C47964-FAC9-4D1D-8594-13A011AFDEAC}"/>
              </a:ext>
            </a:extLst>
          </p:cNvPr>
          <p:cNvSpPr/>
          <p:nvPr/>
        </p:nvSpPr>
        <p:spPr>
          <a:xfrm>
            <a:off x="2400300" y="1066800"/>
            <a:ext cx="43434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5400" b="1" dirty="0">
                <a:ln w="22225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40000"/>
                        <a:lumOff val="60000"/>
                        <a:shade val="30000"/>
                        <a:satMod val="115000"/>
                      </a:schemeClr>
                    </a:gs>
                    <a:gs pos="50000">
                      <a:schemeClr val="accent2">
                        <a:lumMod val="40000"/>
                        <a:lumOff val="60000"/>
                        <a:shade val="67500"/>
                        <a:satMod val="115000"/>
                      </a:schemeClr>
                    </a:gs>
                    <a:gs pos="100000">
                      <a:schemeClr val="accent2">
                        <a:lumMod val="40000"/>
                        <a:lumOff val="60000"/>
                        <a:shade val="100000"/>
                        <a:satMod val="115000"/>
                      </a:schemeClr>
                    </a:gs>
                  </a:gsLst>
                  <a:lin ang="13500000" scaled="1"/>
                  <a:tileRect/>
                </a:gradFill>
              </a:rPr>
              <a:t>CLASS PARTY</a:t>
            </a:r>
          </a:p>
        </p:txBody>
      </p:sp>
      <p:pic>
        <p:nvPicPr>
          <p:cNvPr id="4101" name="Picture 13">
            <a:extLst>
              <a:ext uri="{FF2B5EF4-FFF2-40B4-BE49-F238E27FC236}">
                <a16:creationId xmlns:a16="http://schemas.microsoft.com/office/drawing/2014/main" id="{B1221D24-A8BB-407C-AB03-964D0A8F24BD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2"/>
          <a:stretch>
            <a:fillRect/>
          </a:stretch>
        </p:blipFill>
        <p:spPr bwMode="auto">
          <a:xfrm>
            <a:off x="5104797" y="3462130"/>
            <a:ext cx="1372203" cy="2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11">
            <a:extLst>
              <a:ext uri="{FF2B5EF4-FFF2-40B4-BE49-F238E27FC236}">
                <a16:creationId xmlns:a16="http://schemas.microsoft.com/office/drawing/2014/main" id="{DCF37E04-8F58-4849-9BCE-77A577997FAC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651" y="3312594"/>
            <a:ext cx="1577349" cy="2736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Cloud Callout 10">
            <a:extLst>
              <a:ext uri="{FF2B5EF4-FFF2-40B4-BE49-F238E27FC236}">
                <a16:creationId xmlns:a16="http://schemas.microsoft.com/office/drawing/2014/main" id="{3929B52A-D97B-4E47-A123-AA0DFAE4E16B}"/>
              </a:ext>
            </a:extLst>
          </p:cNvPr>
          <p:cNvSpPr/>
          <p:nvPr/>
        </p:nvSpPr>
        <p:spPr>
          <a:xfrm rot="20130340">
            <a:off x="992032" y="2254507"/>
            <a:ext cx="2142466" cy="1002882"/>
          </a:xfrm>
          <a:prstGeom prst="cloudCallout">
            <a:avLst>
              <a:gd name="adj1" fmla="val 27301"/>
              <a:gd name="adj2" fmla="val 207560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a + b + c= d</a:t>
            </a:r>
          </a:p>
        </p:txBody>
      </p:sp>
      <p:sp>
        <p:nvSpPr>
          <p:cNvPr id="13" name="Cloud Callout 12">
            <a:extLst>
              <a:ext uri="{FF2B5EF4-FFF2-40B4-BE49-F238E27FC236}">
                <a16:creationId xmlns:a16="http://schemas.microsoft.com/office/drawing/2014/main" id="{05C27FDF-5481-4F38-966B-563007886F7C}"/>
              </a:ext>
            </a:extLst>
          </p:cNvPr>
          <p:cNvSpPr/>
          <p:nvPr/>
        </p:nvSpPr>
        <p:spPr>
          <a:xfrm rot="446739">
            <a:off x="6460319" y="1666812"/>
            <a:ext cx="1747004" cy="980073"/>
          </a:xfrm>
          <a:prstGeom prst="cloudCallout">
            <a:avLst>
              <a:gd name="adj1" fmla="val -72036"/>
              <a:gd name="adj2" fmla="val 150207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b="1" dirty="0">
                <a:solidFill>
                  <a:schemeClr val="accent4">
                    <a:lumMod val="50000"/>
                  </a:schemeClr>
                </a:solidFill>
              </a:rPr>
              <a:t>L + W + S =juice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0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6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DFCA2A33-94D6-4E65-8863-B1A5FBBFB48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066800" y="85725"/>
            <a:ext cx="6934200" cy="6492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IN" altLang="en-US" dirty="0">
                <a:solidFill>
                  <a:srgbClr val="0070C0"/>
                </a:solidFill>
              </a:rPr>
              <a:t>ACTIVITY… CLASS PARTY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5D37643-816A-4C73-885F-FBFB0F262068}"/>
              </a:ext>
            </a:extLst>
          </p:cNvPr>
          <p:cNvSpPr/>
          <p:nvPr/>
        </p:nvSpPr>
        <p:spPr>
          <a:xfrm>
            <a:off x="342970" y="759705"/>
            <a:ext cx="822960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 </a:t>
            </a: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AIM : 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To use simple equations to plan a party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ABDE2F-43B3-4BC7-BAA7-C6A5AC7EF165}"/>
              </a:ext>
            </a:extLst>
          </p:cNvPr>
          <p:cNvSpPr txBox="1"/>
          <p:nvPr/>
        </p:nvSpPr>
        <p:spPr>
          <a:xfrm>
            <a:off x="419170" y="1377779"/>
            <a:ext cx="8077200" cy="2368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027488" indent="-402748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MATERIALS REQUIRED </a:t>
            </a:r>
            <a:r>
              <a:rPr lang="en-US" sz="32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: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2800" dirty="0">
                <a:solidFill>
                  <a:schemeClr val="accent5">
                    <a:lumMod val="50000"/>
                  </a:schemeClr>
                </a:solidFill>
                <a:latin typeface="+mn-lt"/>
              </a:rPr>
              <a:t>Food Items according to the menu decided</a:t>
            </a:r>
          </a:p>
          <a:p>
            <a:pPr marL="2325688" indent="-2325688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FOR EXAMPLE : </a:t>
            </a:r>
            <a:r>
              <a:rPr lang="en-IN" sz="28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Chips, lemons, water,  sugar,  bread, cheese or </a:t>
            </a:r>
            <a:r>
              <a:rPr lang="en-IN" sz="2800" dirty="0" err="1">
                <a:solidFill>
                  <a:schemeClr val="accent6">
                    <a:lumMod val="50000"/>
                  </a:schemeClr>
                </a:solidFill>
                <a:latin typeface="+mn-lt"/>
              </a:rPr>
              <a:t>paneer</a:t>
            </a:r>
            <a:r>
              <a:rPr lang="en-IN" sz="2800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, tomatoes, onions, cucumber etc.</a:t>
            </a:r>
            <a:endParaRPr lang="en-US" sz="280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7173" name="Picture 6" descr="https://www.srisathyasaividyavahini.org/alfresco/d/direct/workspace/SpacesStore/c16d057b-7742-4656-a392-c98d6750ce96/bread-6183?ticket=TICKET_9d0273576b62dd530545d7e14163e3cccd0313d0">
            <a:extLst>
              <a:ext uri="{FF2B5EF4-FFF2-40B4-BE49-F238E27FC236}">
                <a16:creationId xmlns:a16="http://schemas.microsoft.com/office/drawing/2014/main" id="{7406A67F-50D1-46C4-8DEC-2929289FAF57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49"/>
          <a:stretch>
            <a:fillRect/>
          </a:stretch>
        </p:blipFill>
        <p:spPr bwMode="auto">
          <a:xfrm>
            <a:off x="744989" y="3789523"/>
            <a:ext cx="1814401" cy="132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1">
            <a:extLst>
              <a:ext uri="{FF2B5EF4-FFF2-40B4-BE49-F238E27FC236}">
                <a16:creationId xmlns:a16="http://schemas.microsoft.com/office/drawing/2014/main" id="{153A0D7C-FCD4-4329-B599-47149A0985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4304" y="3765460"/>
            <a:ext cx="1812927" cy="1360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3">
            <a:extLst>
              <a:ext uri="{FF2B5EF4-FFF2-40B4-BE49-F238E27FC236}">
                <a16:creationId xmlns:a16="http://schemas.microsoft.com/office/drawing/2014/main" id="{947E9667-760D-453A-A092-43FB695AE36D}"/>
              </a:ext>
            </a:extLst>
          </p:cNvPr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991" y="5230324"/>
            <a:ext cx="18144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5">
            <a:extLst>
              <a:ext uri="{FF2B5EF4-FFF2-40B4-BE49-F238E27FC236}">
                <a16:creationId xmlns:a16="http://schemas.microsoft.com/office/drawing/2014/main" id="{1BF778F8-7469-47CE-A58A-002066BA6A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751781"/>
            <a:ext cx="1812927" cy="1360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6">
            <a:extLst>
              <a:ext uri="{FF2B5EF4-FFF2-40B4-BE49-F238E27FC236}">
                <a16:creationId xmlns:a16="http://schemas.microsoft.com/office/drawing/2014/main" id="{8F2486B3-EC81-46C5-AA0C-8C5DA924104A}"/>
              </a:ext>
            </a:extLst>
          </p:cNvPr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58" t="4515" r="4286" b="9866"/>
          <a:stretch>
            <a:fillRect/>
          </a:stretch>
        </p:blipFill>
        <p:spPr bwMode="auto">
          <a:xfrm>
            <a:off x="6458175" y="3743299"/>
            <a:ext cx="1814400" cy="1370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35B5383-F724-4AD0-9927-E4AB685E5245}"/>
              </a:ext>
            </a:extLst>
          </p:cNvPr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8804" y="5230324"/>
            <a:ext cx="1814400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D9270AB-C663-4845-AC7E-74278F30CA68}"/>
              </a:ext>
            </a:extLst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9985" y="5230324"/>
            <a:ext cx="1814400" cy="1246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4" name="Picture 14">
            <a:extLst>
              <a:ext uri="{FF2B5EF4-FFF2-40B4-BE49-F238E27FC236}">
                <a16:creationId xmlns:a16="http://schemas.microsoft.com/office/drawing/2014/main" id="{FB398E9D-5F1E-425F-A494-4A0C13C8AEBB}"/>
              </a:ext>
            </a:extLst>
          </p:cNvPr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175" y="5202250"/>
            <a:ext cx="1814400" cy="1247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1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5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19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3" dur="500"/>
                                        <p:tgtEl>
                                          <p:spTgt spid="7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27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39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9020A048-2BFF-43A0-90E5-0616176BA1A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77838" y="31750"/>
            <a:ext cx="8229600" cy="654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IN" altLang="en-US" dirty="0">
                <a:solidFill>
                  <a:srgbClr val="0070C0"/>
                </a:solidFill>
              </a:rPr>
              <a:t>ACTIVITY: PROCEDURE</a:t>
            </a:r>
            <a:endParaRPr lang="en-US" altLang="en-US" dirty="0">
              <a:solidFill>
                <a:srgbClr val="0070C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4531702-0096-4E5F-92AF-305C195CC3D7}"/>
              </a:ext>
            </a:extLst>
          </p:cNvPr>
          <p:cNvSpPr/>
          <p:nvPr/>
        </p:nvSpPr>
        <p:spPr>
          <a:xfrm>
            <a:off x="621506" y="981022"/>
            <a:ext cx="7900987" cy="3043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9875" indent="-269875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Arial" panose="020B0604020202020204" pitchFamily="34" charset="0"/>
                <a:cs typeface="Calibri" panose="020F0502020204030204" pitchFamily="34" charset="0"/>
              </a:rPr>
              <a:t>The class is divided into 3 or more groups with 10 children in each group. </a:t>
            </a:r>
          </a:p>
          <a:p>
            <a:pPr marL="269875" indent="-269875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chemeClr val="accent5">
                    <a:lumMod val="50000"/>
                  </a:schemeClr>
                </a:solidFill>
                <a:latin typeface="+mn-lt"/>
                <a:ea typeface="Arial" panose="020B0604020202020204" pitchFamily="34" charset="0"/>
                <a:cs typeface="Calibri" panose="020F0502020204030204" pitchFamily="34" charset="0"/>
              </a:rPr>
              <a:t>Each group of students will decide upon menu for the party in the previous class.</a:t>
            </a:r>
          </a:p>
          <a:p>
            <a:pPr marL="269875" indent="-269875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+mn-lt"/>
                <a:ea typeface="Arial" panose="020B0604020202020204" pitchFamily="34" charset="0"/>
                <a:cs typeface="Calibri" panose="020F0502020204030204" pitchFamily="34" charset="0"/>
              </a:rPr>
              <a:t>Children can bring one or more items of their choice for the menu decided.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5FF9C0-654E-42A6-BCE8-2BF620BA23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69" t="4317" r="5151" b="12212"/>
          <a:stretch>
            <a:fillRect/>
          </a:stretch>
        </p:blipFill>
        <p:spPr bwMode="auto">
          <a:xfrm>
            <a:off x="5208323" y="3487458"/>
            <a:ext cx="2590800" cy="304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30FA57B-9B5C-47A4-92A3-D940737D04CD}"/>
              </a:ext>
            </a:extLst>
          </p:cNvPr>
          <p:cNvSpPr txBox="1">
            <a:spLocks noChangeArrowheads="1"/>
          </p:cNvSpPr>
          <p:nvPr/>
        </p:nvSpPr>
        <p:spPr bwMode="auto">
          <a:xfrm rot="21351816">
            <a:off x="5673131" y="5449507"/>
            <a:ext cx="7588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b="1" dirty="0">
                <a:solidFill>
                  <a:srgbClr val="FF0000"/>
                </a:solidFill>
              </a:rPr>
              <a:t>JUICE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5A7E4D-3D25-4C25-B8F2-84501E969CD3}"/>
              </a:ext>
            </a:extLst>
          </p:cNvPr>
          <p:cNvSpPr txBox="1">
            <a:spLocks noChangeArrowheads="1"/>
          </p:cNvSpPr>
          <p:nvPr/>
        </p:nvSpPr>
        <p:spPr bwMode="auto">
          <a:xfrm rot="21397673">
            <a:off x="5550559" y="4556250"/>
            <a:ext cx="9431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b="1" dirty="0">
                <a:solidFill>
                  <a:srgbClr val="FF0000"/>
                </a:solidFill>
              </a:rPr>
              <a:t>BREAD</a:t>
            </a:r>
          </a:p>
        </p:txBody>
      </p:sp>
      <p:pic>
        <p:nvPicPr>
          <p:cNvPr id="6154" name="Picture 10" descr="Akshaya Patra, Children, School Children">
            <a:extLst>
              <a:ext uri="{FF2B5EF4-FFF2-40B4-BE49-F238E27FC236}">
                <a16:creationId xmlns:a16="http://schemas.microsoft.com/office/drawing/2014/main" id="{C4EE8153-655B-46A0-907B-E0AFC88507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4877" y="4135505"/>
            <a:ext cx="3375575" cy="2250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1000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408F05AE-F32F-4797-863C-B877FF515E4F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141288"/>
            <a:ext cx="8229600" cy="5635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IN" altLang="en-US" dirty="0">
                <a:solidFill>
                  <a:srgbClr val="0070C0"/>
                </a:solidFill>
              </a:rPr>
              <a:t>ACTIVITY: PROCEDURE</a:t>
            </a:r>
            <a:endParaRPr lang="en-US" altLang="en-US" dirty="0">
              <a:solidFill>
                <a:srgbClr val="0070C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B35990-2569-4C44-9C8F-4F263AF050FC}"/>
              </a:ext>
            </a:extLst>
          </p:cNvPr>
          <p:cNvSpPr/>
          <p:nvPr/>
        </p:nvSpPr>
        <p:spPr>
          <a:xfrm>
            <a:off x="669925" y="842963"/>
            <a:ext cx="7407275" cy="30638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365125" indent="-365125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rgbClr val="002060"/>
                </a:solidFill>
                <a:latin typeface="+mn-lt"/>
                <a:ea typeface="Arial" panose="020B0604020202020204" pitchFamily="34" charset="0"/>
                <a:cs typeface="Calibri" panose="020F0502020204030204" pitchFamily="34" charset="0"/>
              </a:rPr>
              <a:t>Each group has to form linear</a:t>
            </a:r>
            <a:r>
              <a:rPr lang="en-US" sz="2800" b="1" dirty="0">
                <a:solidFill>
                  <a:srgbClr val="002060"/>
                </a:solidFill>
                <a:latin typeface="+mn-lt"/>
              </a:rPr>
              <a:t> equations for each item they make and serve.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2800" b="1" dirty="0">
                <a:latin typeface="+mn-lt"/>
              </a:rPr>
              <a:t>     For Example: </a:t>
            </a:r>
          </a:p>
          <a:p>
            <a:pPr marL="365125" indent="-365125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If a group decides to give lemonade, sandwich and chips, they have to form linear equations for each item they make.</a:t>
            </a:r>
          </a:p>
        </p:txBody>
      </p:sp>
      <p:pic>
        <p:nvPicPr>
          <p:cNvPr id="7172" name="Picture 2">
            <a:extLst>
              <a:ext uri="{FF2B5EF4-FFF2-40B4-BE49-F238E27FC236}">
                <a16:creationId xmlns:a16="http://schemas.microsoft.com/office/drawing/2014/main" id="{8E0056C7-94B7-4524-AE90-8360781BC658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 t="13333" b="6667"/>
          <a:stretch>
            <a:fillRect/>
          </a:stretch>
        </p:blipFill>
        <p:spPr bwMode="auto">
          <a:xfrm>
            <a:off x="5740151" y="4199675"/>
            <a:ext cx="2286000" cy="220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4">
            <a:extLst>
              <a:ext uri="{FF2B5EF4-FFF2-40B4-BE49-F238E27FC236}">
                <a16:creationId xmlns:a16="http://schemas.microsoft.com/office/drawing/2014/main" id="{2DEA89B6-FA44-4529-82F5-4FA21520F4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4" r="26563"/>
          <a:stretch>
            <a:fillRect/>
          </a:stretch>
        </p:blipFill>
        <p:spPr bwMode="auto">
          <a:xfrm>
            <a:off x="1117849" y="4167591"/>
            <a:ext cx="1967096" cy="2234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5">
            <a:extLst>
              <a:ext uri="{FF2B5EF4-FFF2-40B4-BE49-F238E27FC236}">
                <a16:creationId xmlns:a16="http://schemas.microsoft.com/office/drawing/2014/main" id="{4D7652B4-61D9-41C9-87E0-A2FE92CA50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9401" y="4201639"/>
            <a:ext cx="1381126" cy="1082994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5" name="Picture 6">
            <a:extLst>
              <a:ext uri="{FF2B5EF4-FFF2-40B4-BE49-F238E27FC236}">
                <a16:creationId xmlns:a16="http://schemas.microsoft.com/office/drawing/2014/main" id="{15E20125-DCBF-4764-A880-21678278DAE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9401" y="5399878"/>
            <a:ext cx="1381126" cy="1035844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131B6C15-F058-44E2-AE10-875A67B2AC1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09563" y="90488"/>
            <a:ext cx="8229600" cy="6048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IN" altLang="en-US" dirty="0">
                <a:solidFill>
                  <a:srgbClr val="0070C0"/>
                </a:solidFill>
              </a:rPr>
              <a:t>ACTIVITY: MAKING SIMPLE EQUATIONS</a:t>
            </a:r>
            <a:endParaRPr lang="en-US" altLang="en-US" dirty="0">
              <a:solidFill>
                <a:srgbClr val="0070C0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0E42901-B61F-42AD-BDAA-0DBF3D558B08}"/>
              </a:ext>
            </a:extLst>
          </p:cNvPr>
          <p:cNvSpPr/>
          <p:nvPr/>
        </p:nvSpPr>
        <p:spPr>
          <a:xfrm>
            <a:off x="728265" y="1489179"/>
            <a:ext cx="76962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02013" indent="-3402013">
              <a:defRPr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 1 glass of lemonade = 1 lemon + 2 teaspoons  sugar + 200 ml water.</a:t>
            </a:r>
          </a:p>
          <a:p>
            <a:pPr marL="457200" indent="-18732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latin typeface="+mn-lt"/>
              </a:rPr>
              <a:t>Let us denote :</a:t>
            </a:r>
          </a:p>
          <a:p>
            <a:pPr marL="1438275" lvl="5" indent="-358775"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1 glass of lemonade by 'g’,</a:t>
            </a:r>
          </a:p>
          <a:p>
            <a:pPr marL="1438275" lvl="5" indent="-358775"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Lemon by 'l’,</a:t>
            </a:r>
          </a:p>
          <a:p>
            <a:pPr marL="1438275" lvl="5" indent="-358775"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1 tsp sugar by ‘s', </a:t>
            </a:r>
          </a:p>
          <a:p>
            <a:pPr marL="1438275" lvl="5" indent="-358775"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1 liter of water by 'w’.</a:t>
            </a:r>
          </a:p>
          <a:p>
            <a:pPr marL="457200" indent="-187325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latin typeface="+mn-lt"/>
              </a:rPr>
              <a:t>The equation for 1 glass of lemonade is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3C02CC-7F09-45D3-8E91-0E6C91A205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2330" y="5492750"/>
            <a:ext cx="2626040" cy="671851"/>
          </a:xfrm>
          <a:prstGeom prst="rect">
            <a:avLst/>
          </a:prstGeom>
          <a:noFill/>
          <a:ln w="38100">
            <a:solidFill>
              <a:srgbClr val="00206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en-US" sz="2800" b="1" dirty="0">
                <a:solidFill>
                  <a:srgbClr val="FF0000"/>
                </a:solidFill>
              </a:rPr>
              <a:t>g = l + 2s + (w/5)</a:t>
            </a:r>
            <a:endParaRPr lang="en-US" altLang="en-US" sz="2800" b="1" dirty="0">
              <a:solidFill>
                <a:srgbClr val="FF0000"/>
              </a:solidFill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EFB8D15-9FE1-454F-ACBC-073EA45E382B}"/>
              </a:ext>
            </a:extLst>
          </p:cNvPr>
          <p:cNvSpPr/>
          <p:nvPr/>
        </p:nvSpPr>
        <p:spPr>
          <a:xfrm>
            <a:off x="990600" y="766763"/>
            <a:ext cx="4654550" cy="6191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3200" b="1" dirty="0">
                <a:latin typeface="+mn-lt"/>
              </a:rPr>
              <a:t>For Example :</a:t>
            </a:r>
            <a:r>
              <a:rPr lang="en-US" sz="3200" b="1" dirty="0">
                <a:solidFill>
                  <a:schemeClr val="accent6">
                    <a:lumMod val="50000"/>
                  </a:schemeClr>
                </a:solidFill>
                <a:latin typeface="+mn-lt"/>
              </a:rPr>
              <a:t> </a:t>
            </a:r>
            <a:r>
              <a:rPr lang="en-US" sz="3200" b="1" dirty="0">
                <a:solidFill>
                  <a:schemeClr val="accent2">
                    <a:lumMod val="50000"/>
                  </a:schemeClr>
                </a:solidFill>
                <a:latin typeface="+mn-lt"/>
              </a:rPr>
              <a:t>LEMONADE </a:t>
            </a:r>
          </a:p>
        </p:txBody>
      </p:sp>
      <p:pic>
        <p:nvPicPr>
          <p:cNvPr id="8198" name="Picture 4">
            <a:extLst>
              <a:ext uri="{FF2B5EF4-FFF2-40B4-BE49-F238E27FC236}">
                <a16:creationId xmlns:a16="http://schemas.microsoft.com/office/drawing/2014/main" id="{B69C965A-474B-404A-BB3D-2CADED184C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8" t="8920" r="14844" b="14789"/>
          <a:stretch>
            <a:fillRect/>
          </a:stretch>
        </p:blipFill>
        <p:spPr bwMode="auto">
          <a:xfrm>
            <a:off x="6632574" y="2629265"/>
            <a:ext cx="1450975" cy="99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4">
            <a:extLst>
              <a:ext uri="{FF2B5EF4-FFF2-40B4-BE49-F238E27FC236}">
                <a16:creationId xmlns:a16="http://schemas.microsoft.com/office/drawing/2014/main" id="{FBE80BE3-FB76-416B-950D-93DE0E10564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96"/>
          <a:stretch>
            <a:fillRect/>
          </a:stretch>
        </p:blipFill>
        <p:spPr bwMode="auto">
          <a:xfrm>
            <a:off x="6632575" y="3732316"/>
            <a:ext cx="1450975" cy="1135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40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21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44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C70DC279-D877-4E67-A29E-79D604E7F9E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90706" y="24861"/>
            <a:ext cx="8229600" cy="5635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IN" altLang="en-US" dirty="0">
                <a:solidFill>
                  <a:srgbClr val="0070C0"/>
                </a:solidFill>
              </a:rPr>
              <a:t>ACTIVITY: MAKING SIMPLE EQUATIONS</a:t>
            </a:r>
            <a:endParaRPr lang="en-US" altLang="en-US" dirty="0">
              <a:solidFill>
                <a:srgbClr val="0070C0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B37997-F49C-4E58-B2C3-1B9EC9FB69E0}"/>
              </a:ext>
            </a:extLst>
          </p:cNvPr>
          <p:cNvSpPr/>
          <p:nvPr/>
        </p:nvSpPr>
        <p:spPr>
          <a:xfrm>
            <a:off x="381000" y="695325"/>
            <a:ext cx="7162800" cy="53290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Arial" panose="020B0604020202020204" pitchFamily="34" charset="0"/>
                <a:cs typeface="Calibri" panose="020F0502020204030204" pitchFamily="34" charset="0"/>
              </a:rPr>
              <a:t>For Example: SANDWICH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2930D00-A9E0-4E47-8420-83076AD67300}"/>
              </a:ext>
            </a:extLst>
          </p:cNvPr>
          <p:cNvSpPr/>
          <p:nvPr/>
        </p:nvSpPr>
        <p:spPr>
          <a:xfrm>
            <a:off x="3103479" y="6162389"/>
            <a:ext cx="3556000" cy="595932"/>
          </a:xfrm>
          <a:prstGeom prst="rect">
            <a:avLst/>
          </a:prstGeom>
          <a:ln w="28575"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2800" b="1" dirty="0">
                <a:solidFill>
                  <a:srgbClr val="FF0000"/>
                </a:solidFill>
                <a:latin typeface="+mn-lt"/>
                <a:ea typeface="Arial" panose="020B0604020202020204" pitchFamily="34" charset="0"/>
                <a:cs typeface="Calibri" panose="020F0502020204030204" pitchFamily="34" charset="0"/>
              </a:rPr>
              <a:t>1s=2b+c+(t/6)+(v/10</a:t>
            </a:r>
            <a:r>
              <a:rPr lang="en-US" sz="3200" b="1" dirty="0">
                <a:solidFill>
                  <a:srgbClr val="FF0000"/>
                </a:solidFill>
                <a:latin typeface="+mn-lt"/>
                <a:ea typeface="Arial" panose="020B0604020202020204" pitchFamily="34" charset="0"/>
                <a:cs typeface="Calibri" panose="020F0502020204030204" pitchFamily="34" charset="0"/>
              </a:rPr>
              <a:t>)</a:t>
            </a:r>
            <a:endParaRPr lang="en-US" sz="3200" b="1" dirty="0">
              <a:solidFill>
                <a:srgbClr val="FF0000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729AD18A-F7F6-4649-9AED-929C45FD8DC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09696200"/>
              </p:ext>
            </p:extLst>
          </p:nvPr>
        </p:nvGraphicFramePr>
        <p:xfrm>
          <a:off x="1102518" y="1230813"/>
          <a:ext cx="7620795" cy="4445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9222" name="Picture 1">
            <a:extLst>
              <a:ext uri="{FF2B5EF4-FFF2-40B4-BE49-F238E27FC236}">
                <a16:creationId xmlns:a16="http://schemas.microsoft.com/office/drawing/2014/main" id="{088FDC85-B5A9-4535-B45A-28D9A2F4CBE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3999" y="1339252"/>
            <a:ext cx="1579480" cy="12279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2">
            <a:extLst>
              <a:ext uri="{FF2B5EF4-FFF2-40B4-BE49-F238E27FC236}">
                <a16:creationId xmlns:a16="http://schemas.microsoft.com/office/drawing/2014/main" id="{C2049F17-B887-4401-8A4F-1ADD5481D9F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542" y="1418454"/>
            <a:ext cx="1368772" cy="10229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3">
            <a:extLst>
              <a:ext uri="{FF2B5EF4-FFF2-40B4-BE49-F238E27FC236}">
                <a16:creationId xmlns:a16="http://schemas.microsoft.com/office/drawing/2014/main" id="{A1F650CF-B98E-4B07-98DA-707E8A86EFF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393015"/>
            <a:ext cx="1704975" cy="1129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5" name="Picture 7">
            <a:extLst>
              <a:ext uri="{FF2B5EF4-FFF2-40B4-BE49-F238E27FC236}">
                <a16:creationId xmlns:a16="http://schemas.microsoft.com/office/drawing/2014/main" id="{3B0058DB-783E-4FEE-8701-05E8998566E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5457" y="4371056"/>
            <a:ext cx="1469086" cy="110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Graphic spid="7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A7DFD0CC-8F9F-470B-92D4-6C87C28F1F7D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28600" y="63796"/>
            <a:ext cx="8229600" cy="6397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IN" altLang="en-US" dirty="0">
                <a:solidFill>
                  <a:srgbClr val="0070C0"/>
                </a:solidFill>
              </a:rPr>
              <a:t>ACTIVITY: MAKING SIMPLE EQUATIONS</a:t>
            </a:r>
            <a:endParaRPr lang="en-US" altLang="en-US" dirty="0">
              <a:solidFill>
                <a:srgbClr val="0070C0"/>
              </a:solidFill>
            </a:endParaRPr>
          </a:p>
        </p:txBody>
      </p:sp>
      <p:sp>
        <p:nvSpPr>
          <p:cNvPr id="15363" name="Rectangle 2">
            <a:extLst>
              <a:ext uri="{FF2B5EF4-FFF2-40B4-BE49-F238E27FC236}">
                <a16:creationId xmlns:a16="http://schemas.microsoft.com/office/drawing/2014/main" id="{D25804D7-5E65-47EB-93EF-9D6AFC3D0D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3900" y="792163"/>
            <a:ext cx="7391400" cy="33718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269875" indent="-269875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Arial" panose="020B0604020202020204" pitchFamily="34" charset="0"/>
                <a:cs typeface="Calibri" panose="020F0502020204030204" pitchFamily="34" charset="0"/>
              </a:rPr>
              <a:t>1 loaf of bread has 12 slices.</a:t>
            </a:r>
          </a:p>
          <a:p>
            <a:pPr marL="269875" indent="-269875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+mn-lt"/>
                <a:ea typeface="Arial" panose="020B0604020202020204" pitchFamily="34" charset="0"/>
                <a:cs typeface="Calibri" panose="020F0502020204030204" pitchFamily="34" charset="0"/>
              </a:rPr>
              <a:t>Let us start the equation with</a:t>
            </a:r>
            <a:endParaRPr lang="en-US" sz="2800" b="1" dirty="0">
              <a:solidFill>
                <a:schemeClr val="accent1">
                  <a:lumMod val="50000"/>
                </a:schemeClr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      1 loaf of bread 'p' has  12 slices of bread ' b'</a:t>
            </a:r>
            <a:endParaRPr lang="en-US" sz="2800" b="1" dirty="0">
              <a:solidFill>
                <a:schemeClr val="accent6">
                  <a:lumMod val="50000"/>
                </a:schemeClr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69875" indent="-269875"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  <a:latin typeface="+mn-lt"/>
                <a:cs typeface="Arial" panose="020B0604020202020204" pitchFamily="34" charset="0"/>
              </a:rPr>
              <a:t>                   </a:t>
            </a:r>
            <a:r>
              <a:rPr lang="en-US" sz="28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p = 12 b ,  5p = 60 b</a:t>
            </a:r>
          </a:p>
          <a:p>
            <a:pPr marL="269875" indent="-26987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rgbClr val="002060"/>
                </a:solidFill>
                <a:ea typeface="Arial" panose="020B0604020202020204" pitchFamily="34" charset="0"/>
                <a:cs typeface="Calibri" panose="020F0502020204030204" pitchFamily="34" charset="0"/>
              </a:rPr>
              <a:t>If 5 children are planning to bring bread </a:t>
            </a:r>
          </a:p>
          <a:p>
            <a:pPr marL="269875" indent="-269875"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2800" b="1" dirty="0">
                <a:ea typeface="Calibri" panose="020F0502020204030204" pitchFamily="34" charset="0"/>
                <a:cs typeface="Calibri" panose="020F0502020204030204" pitchFamily="34" charset="0"/>
              </a:rPr>
              <a:t>            </a:t>
            </a:r>
            <a:r>
              <a:rPr lang="en-US" sz="2800" b="1" dirty="0">
                <a:solidFill>
                  <a:srgbClr val="00206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Then </a:t>
            </a:r>
            <a:r>
              <a:rPr lang="en-US" sz="2800" b="1" dirty="0">
                <a:solidFill>
                  <a:srgbClr val="002060"/>
                </a:solidFill>
                <a:ea typeface="Arial" panose="020B0604020202020204" pitchFamily="34" charset="0"/>
                <a:cs typeface="Calibri" panose="020F0502020204030204" pitchFamily="34" charset="0"/>
              </a:rPr>
              <a:t>  </a:t>
            </a:r>
            <a:r>
              <a:rPr lang="en-US" sz="2800" b="1" dirty="0">
                <a:ea typeface="Arial" panose="020B0604020202020204" pitchFamily="34" charset="0"/>
                <a:cs typeface="Calibri" panose="020F0502020204030204" pitchFamily="34" charset="0"/>
              </a:rPr>
              <a:t>    </a:t>
            </a:r>
            <a:endParaRPr lang="en-US" sz="3600" b="1" dirty="0">
              <a:solidFill>
                <a:srgbClr val="00206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D5132EF-C7C5-4D26-B238-B28BD4867F4F}"/>
              </a:ext>
            </a:extLst>
          </p:cNvPr>
          <p:cNvSpPr/>
          <p:nvPr/>
        </p:nvSpPr>
        <p:spPr>
          <a:xfrm>
            <a:off x="3433157" y="3657600"/>
            <a:ext cx="2390398" cy="532903"/>
          </a:xfrm>
          <a:prstGeom prst="rect">
            <a:avLst/>
          </a:prstGeom>
          <a:ln w="28575">
            <a:solidFill>
              <a:schemeClr val="accent5">
                <a:lumMod val="50000"/>
              </a:schemeClr>
            </a:solidFill>
          </a:ln>
        </p:spPr>
        <p:txBody>
          <a:bodyPr wrap="non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2800" b="1" dirty="0">
                <a:solidFill>
                  <a:srgbClr val="FF0000"/>
                </a:solidFill>
                <a:ea typeface="Arial" panose="020B0604020202020204" pitchFamily="34" charset="0"/>
                <a:cs typeface="Calibri" panose="020F0502020204030204" pitchFamily="34" charset="0"/>
              </a:rPr>
              <a:t>(5p/5) = (60/5)</a:t>
            </a:r>
            <a:endParaRPr lang="en-US" sz="2800" b="1" dirty="0">
              <a:solidFill>
                <a:srgbClr val="FF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4DE013-A6EE-42D3-BFD9-123A704FB365}"/>
              </a:ext>
            </a:extLst>
          </p:cNvPr>
          <p:cNvSpPr/>
          <p:nvPr/>
        </p:nvSpPr>
        <p:spPr>
          <a:xfrm>
            <a:off x="849313" y="4598988"/>
            <a:ext cx="7391400" cy="101441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a typeface="Arial" panose="020B0604020202020204" pitchFamily="34" charset="0"/>
                <a:cs typeface="Calibri" panose="020F0502020204030204" pitchFamily="34" charset="0"/>
              </a:rPr>
              <a:t>If 1 child is bringing 1 loaf of bread and 10 tomatoes, then the expression will be                  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C4692AF-E0F0-488B-B296-01BDEE5F0D69}"/>
              </a:ext>
            </a:extLst>
          </p:cNvPr>
          <p:cNvSpPr/>
          <p:nvPr/>
        </p:nvSpPr>
        <p:spPr>
          <a:xfrm>
            <a:off x="3962400" y="5639890"/>
            <a:ext cx="1508125" cy="532903"/>
          </a:xfrm>
          <a:prstGeom prst="rect">
            <a:avLst/>
          </a:prstGeom>
          <a:ln>
            <a:solidFill>
              <a:schemeClr val="accent5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2800" b="1" dirty="0">
                <a:solidFill>
                  <a:srgbClr val="FF0000"/>
                </a:solidFill>
                <a:ea typeface="Arial" panose="020B0604020202020204" pitchFamily="34" charset="0"/>
                <a:cs typeface="Calibri" panose="020F0502020204030204" pitchFamily="34" charset="0"/>
              </a:rPr>
              <a:t>  p + 10t</a:t>
            </a:r>
            <a:endParaRPr lang="en-US" sz="2800" b="1" dirty="0">
              <a:solidFill>
                <a:srgbClr val="FF0000"/>
              </a:solidFill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247" name="Picture 5">
            <a:extLst>
              <a:ext uri="{FF2B5EF4-FFF2-40B4-BE49-F238E27FC236}">
                <a16:creationId xmlns:a16="http://schemas.microsoft.com/office/drawing/2014/main" id="{E9BB1B18-2499-402A-8291-61F6636945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7" t="2284" b="17409"/>
          <a:stretch>
            <a:fillRect/>
          </a:stretch>
        </p:blipFill>
        <p:spPr bwMode="auto">
          <a:xfrm>
            <a:off x="6571547" y="948331"/>
            <a:ext cx="1467888" cy="80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E0D7D2-B02E-460D-BCE1-303F39DE060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0577" y="3522844"/>
            <a:ext cx="1349375" cy="1049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with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62E6C33C-CCCB-41C2-A710-A1B2FAAC5F43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15875"/>
            <a:ext cx="8229600" cy="71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IN" altLang="en-US" dirty="0">
                <a:solidFill>
                  <a:srgbClr val="0070C0"/>
                </a:solidFill>
              </a:rPr>
              <a:t>ACTIVITY: To form Equations </a:t>
            </a:r>
            <a:endParaRPr lang="en-US" alt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5BE642E-3ACB-4937-8BD6-6D740F00A2A9}"/>
              </a:ext>
            </a:extLst>
          </p:cNvPr>
          <p:cNvSpPr/>
          <p:nvPr/>
        </p:nvSpPr>
        <p:spPr>
          <a:xfrm>
            <a:off x="685800" y="731838"/>
            <a:ext cx="6934200" cy="589915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69875" indent="-269875" algn="just">
              <a:spcAft>
                <a:spcPts val="800"/>
              </a:spcAft>
              <a:buFont typeface="Arial" pitchFamily="34" charset="0"/>
              <a:buChar char="•"/>
              <a:defRPr/>
            </a:pPr>
            <a:r>
              <a:rPr lang="en-US" sz="2800" b="1" dirty="0">
                <a:latin typeface="+mn-lt"/>
                <a:ea typeface="Arial" panose="020B0604020202020204" pitchFamily="34" charset="0"/>
                <a:cs typeface="Calibri" panose="020F0502020204030204" pitchFamily="34" charset="0"/>
              </a:rPr>
              <a:t>To form equations at random:</a:t>
            </a:r>
          </a:p>
          <a:p>
            <a:pPr marL="630238" indent="-269875" algn="just">
              <a:spcAft>
                <a:spcPts val="800"/>
              </a:spcAft>
              <a:buFont typeface="Arial" pitchFamily="34" charset="0"/>
              <a:buChar char="•"/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Arial" panose="020B0604020202020204" pitchFamily="34" charset="0"/>
                <a:cs typeface="Calibri" panose="020F0502020204030204" pitchFamily="34" charset="0"/>
              </a:rPr>
              <a:t>First start with the solution and 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ea typeface="Arial" panose="020B0604020202020204" pitchFamily="34" charset="0"/>
                <a:cs typeface="Calibri" panose="020F0502020204030204" pitchFamily="34" charset="0"/>
              </a:rPr>
              <a:t>work backwards.</a:t>
            </a:r>
          </a:p>
          <a:p>
            <a:pPr marL="630238" indent="-269875" algn="just">
              <a:spcAft>
                <a:spcPts val="800"/>
              </a:spcAft>
              <a:buFont typeface="Arial" pitchFamily="34" charset="0"/>
              <a:buChar char="•"/>
              <a:defRPr/>
            </a:pP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Arial" panose="020B0604020202020204" pitchFamily="34" charset="0"/>
                <a:cs typeface="Calibri" panose="020F0502020204030204" pitchFamily="34" charset="0"/>
              </a:rPr>
              <a:t>Apply any operation on both sides of the equation .</a:t>
            </a:r>
            <a:endParaRPr lang="en-US" sz="2800" b="1" dirty="0">
              <a:solidFill>
                <a:schemeClr val="accent2">
                  <a:lumMod val="50000"/>
                </a:schemeClr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69875" indent="-269875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latin typeface="+mn-lt"/>
                <a:ea typeface="Arial" panose="020B0604020202020204" pitchFamily="34" charset="0"/>
                <a:cs typeface="Calibri" panose="020F0502020204030204" pitchFamily="34" charset="0"/>
              </a:rPr>
              <a:t>Form another equation.</a:t>
            </a:r>
            <a:endParaRPr lang="en-US" sz="2800" b="1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69875" indent="-269875"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2800" b="1" dirty="0">
                <a:latin typeface="+mn-lt"/>
                <a:ea typeface="Arial" panose="020B0604020202020204" pitchFamily="34" charset="0"/>
                <a:cs typeface="Calibri" panose="020F0502020204030204" pitchFamily="34" charset="0"/>
              </a:rPr>
              <a:t>            </a:t>
            </a:r>
            <a:r>
              <a:rPr lang="en-US" sz="28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Arial" panose="020B0604020202020204" pitchFamily="34" charset="0"/>
                <a:cs typeface="Calibri" panose="020F0502020204030204" pitchFamily="34" charset="0"/>
              </a:rPr>
              <a:t>For example  </a:t>
            </a:r>
            <a:r>
              <a:rPr lang="en-US" sz="2800" b="1" dirty="0">
                <a:solidFill>
                  <a:srgbClr val="FF0000"/>
                </a:solidFill>
                <a:latin typeface="+mn-lt"/>
                <a:ea typeface="Arial" panose="020B0604020202020204" pitchFamily="34" charset="0"/>
                <a:cs typeface="Calibri" panose="020F0502020204030204" pitchFamily="34" charset="0"/>
              </a:rPr>
              <a:t>t = 6</a:t>
            </a:r>
            <a:endParaRPr lang="en-US" sz="2800" b="1" dirty="0">
              <a:solidFill>
                <a:srgbClr val="FF0000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69875" indent="-26987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latin typeface="+mn-lt"/>
                <a:ea typeface="Arial" panose="020B0604020202020204" pitchFamily="34" charset="0"/>
                <a:cs typeface="Calibri" panose="020F0502020204030204" pitchFamily="34" charset="0"/>
              </a:rPr>
              <a:t>Multiplying  and subtracting 2 on both sides</a:t>
            </a:r>
            <a:endParaRPr lang="en-US" sz="2800" b="1" dirty="0"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2800" b="1" dirty="0">
                <a:latin typeface="+mn-lt"/>
                <a:ea typeface="Arial" panose="020B0604020202020204" pitchFamily="34" charset="0"/>
                <a:cs typeface="Calibri" panose="020F0502020204030204" pitchFamily="34" charset="0"/>
              </a:rPr>
              <a:t>                </a:t>
            </a:r>
            <a:r>
              <a:rPr lang="en-US" sz="2800" b="1" dirty="0">
                <a:solidFill>
                  <a:srgbClr val="FF0000"/>
                </a:solidFill>
                <a:latin typeface="+mn-lt"/>
                <a:ea typeface="Arial" panose="020B0604020202020204" pitchFamily="34" charset="0"/>
                <a:cs typeface="Calibri" panose="020F0502020204030204" pitchFamily="34" charset="0"/>
              </a:rPr>
              <a:t>2t= 12           </a:t>
            </a:r>
            <a:r>
              <a:rPr lang="en-US" sz="2800" b="1" dirty="0">
                <a:solidFill>
                  <a:srgbClr val="FF0000"/>
                </a:solidFill>
                <a:ea typeface="Arial" panose="020B0604020202020204" pitchFamily="34" charset="0"/>
                <a:cs typeface="Calibri" panose="020F0502020204030204" pitchFamily="34" charset="0"/>
              </a:rPr>
              <a:t>2t - 2 = 12 - 2</a:t>
            </a:r>
          </a:p>
          <a:p>
            <a:pPr marL="269875" indent="-269875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ea typeface="Arial" panose="020B0604020202020204" pitchFamily="34" charset="0"/>
                <a:cs typeface="Calibri" panose="020F0502020204030204" pitchFamily="34" charset="0"/>
              </a:rPr>
              <a:t>We conclude that t=6 is the solution to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defRPr/>
            </a:pPr>
            <a:r>
              <a:rPr lang="en-US" sz="2800" b="1" dirty="0">
                <a:ea typeface="Arial" panose="020B0604020202020204" pitchFamily="34" charset="0"/>
                <a:cs typeface="Calibri" panose="020F0502020204030204" pitchFamily="34" charset="0"/>
              </a:rPr>
              <a:t>  </a:t>
            </a:r>
            <a:r>
              <a:rPr lang="en-US" sz="3200" b="1" dirty="0">
                <a:solidFill>
                  <a:srgbClr val="FF0000"/>
                </a:solidFill>
                <a:ea typeface="Arial" panose="020B0604020202020204" pitchFamily="34" charset="0"/>
                <a:cs typeface="Calibri" panose="020F0502020204030204" pitchFamily="34" charset="0"/>
              </a:rPr>
              <a:t>2t = 12   &amp;   2t - 2 = 12 - 2</a:t>
            </a:r>
            <a:endParaRPr lang="en-US" sz="3200" b="1" dirty="0">
              <a:solidFill>
                <a:srgbClr val="FF0000"/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268" name="Picture 2">
            <a:extLst>
              <a:ext uri="{FF2B5EF4-FFF2-40B4-BE49-F238E27FC236}">
                <a16:creationId xmlns:a16="http://schemas.microsoft.com/office/drawing/2014/main" id="{72B1F263-3A90-4CA3-A9D8-5353C6DF8F6B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5" t="3615" r="4700" b="8089"/>
          <a:stretch>
            <a:fillRect/>
          </a:stretch>
        </p:blipFill>
        <p:spPr bwMode="auto">
          <a:xfrm>
            <a:off x="7621294" y="1561700"/>
            <a:ext cx="1219683" cy="1650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3">
            <a:extLst>
              <a:ext uri="{FF2B5EF4-FFF2-40B4-BE49-F238E27FC236}">
                <a16:creationId xmlns:a16="http://schemas.microsoft.com/office/drawing/2014/main" id="{61243BCC-4A69-4B6B-87BC-62B68BA71054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3566" y="4097120"/>
            <a:ext cx="1125537" cy="152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withGroup">
                            <p:stCondLst>
                              <p:cond delay="50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>
            <a:extLst>
              <a:ext uri="{FF2B5EF4-FFF2-40B4-BE49-F238E27FC236}">
                <a16:creationId xmlns:a16="http://schemas.microsoft.com/office/drawing/2014/main" id="{A64D3C95-DC19-4897-ACCE-A534AE9C3AE1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54498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IN" altLang="en-US" dirty="0">
                <a:solidFill>
                  <a:srgbClr val="0070C0"/>
                </a:solidFill>
              </a:rPr>
              <a:t>ACTIVITY: To form Equations </a:t>
            </a:r>
            <a:endParaRPr lang="en-US" alt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A5DF41-65F1-4620-8CCF-4008B188EE3D}"/>
              </a:ext>
            </a:extLst>
          </p:cNvPr>
          <p:cNvSpPr/>
          <p:nvPr/>
        </p:nvSpPr>
        <p:spPr>
          <a:xfrm>
            <a:off x="785813" y="847725"/>
            <a:ext cx="6553200" cy="5345113"/>
          </a:xfrm>
          <a:prstGeom prst="rect">
            <a:avLst/>
          </a:prstGeom>
        </p:spPr>
        <p:txBody>
          <a:bodyPr>
            <a:spAutoFit/>
          </a:bodyPr>
          <a:lstStyle/>
          <a:p>
            <a:pPr marL="269875" indent="-269875" algn="just"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+mn-lt"/>
                <a:ea typeface="Arial" panose="020B0604020202020204" pitchFamily="34" charset="0"/>
                <a:cs typeface="Calibri" panose="020F0502020204030204" pitchFamily="34" charset="0"/>
              </a:rPr>
              <a:t>Earlier we solved an equation to find the solution. </a:t>
            </a:r>
          </a:p>
          <a:p>
            <a:pPr marL="269875" indent="-269875" algn="just"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+mn-lt"/>
                <a:ea typeface="Arial" panose="020B0604020202020204" pitchFamily="34" charset="0"/>
                <a:cs typeface="Calibri" panose="020F0502020204030204" pitchFamily="34" charset="0"/>
              </a:rPr>
              <a:t>Now try to form an equation from the solution :</a:t>
            </a:r>
            <a:endParaRPr lang="en-US" sz="2800" dirty="0">
              <a:solidFill>
                <a:schemeClr val="accent6">
                  <a:lumMod val="50000"/>
                </a:schemeClr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258888" lvl="2" indent="-269875" algn="just"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+mn-lt"/>
                <a:ea typeface="Arial" panose="020B0604020202020204" pitchFamily="34" charset="0"/>
                <a:cs typeface="Calibri" panose="020F0502020204030204" pitchFamily="34" charset="0"/>
              </a:rPr>
              <a:t>adding the same number on both sides of the equation.</a:t>
            </a:r>
          </a:p>
          <a:p>
            <a:pPr marL="1258888" lvl="2" indent="-269875" algn="just"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+mn-lt"/>
                <a:ea typeface="Arial" panose="020B0604020202020204" pitchFamily="34" charset="0"/>
                <a:cs typeface="Calibri" panose="020F0502020204030204" pitchFamily="34" charset="0"/>
              </a:rPr>
              <a:t>divide both sides of the equation by the same number .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9388" indent="-179388" algn="just"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accent2">
                    <a:lumMod val="50000"/>
                  </a:schemeClr>
                </a:solidFill>
                <a:latin typeface="+mn-lt"/>
                <a:ea typeface="Arial" panose="020B0604020202020204" pitchFamily="34" charset="0"/>
                <a:cs typeface="Calibri" panose="020F0502020204030204" pitchFamily="34" charset="0"/>
              </a:rPr>
              <a:t>What are the new equations formed ?</a:t>
            </a:r>
            <a:endParaRPr lang="en-US" sz="2800" dirty="0">
              <a:solidFill>
                <a:schemeClr val="accent2">
                  <a:lumMod val="50000"/>
                </a:schemeClr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79388" indent="-179388" algn="just">
              <a:spcAft>
                <a:spcPts val="800"/>
              </a:spcAft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solidFill>
                  <a:schemeClr val="accent6">
                    <a:lumMod val="50000"/>
                  </a:schemeClr>
                </a:solidFill>
                <a:latin typeface="+mn-lt"/>
                <a:ea typeface="Arial" panose="020B0604020202020204" pitchFamily="34" charset="0"/>
                <a:cs typeface="Calibri" panose="020F0502020204030204" pitchFamily="34" charset="0"/>
              </a:rPr>
              <a:t>Is t=6 still a solution to these new equations ?</a:t>
            </a:r>
            <a:endParaRPr lang="en-US" sz="2800" dirty="0">
              <a:solidFill>
                <a:schemeClr val="accent6">
                  <a:lumMod val="50000"/>
                </a:schemeClr>
              </a:solidFill>
              <a:latin typeface="+mn-lt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292" name="Picture 1">
            <a:extLst>
              <a:ext uri="{FF2B5EF4-FFF2-40B4-BE49-F238E27FC236}">
                <a16:creationId xmlns:a16="http://schemas.microsoft.com/office/drawing/2014/main" id="{1E3C516A-590C-4DD0-9EE4-8AB272CB02EC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3301" y="3581400"/>
            <a:ext cx="1333500" cy="1809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2">
            <a:extLst>
              <a:ext uri="{FF2B5EF4-FFF2-40B4-BE49-F238E27FC236}">
                <a16:creationId xmlns:a16="http://schemas.microsoft.com/office/drawing/2014/main" id="{BE377934-FF43-4FEB-AC0A-58E807B0E830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9013" y="1152526"/>
            <a:ext cx="1195387" cy="1622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>
            <a:extLst>
              <a:ext uri="{FF2B5EF4-FFF2-40B4-BE49-F238E27FC236}">
                <a16:creationId xmlns:a16="http://schemas.microsoft.com/office/drawing/2014/main" id="{84F09067-7C1F-4E12-9520-8AEA6E6A8269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04800" y="168275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>
                <a:solidFill>
                  <a:srgbClr val="0070C0"/>
                </a:solidFill>
              </a:rPr>
              <a:t>CONCLUSION</a:t>
            </a:r>
          </a:p>
        </p:txBody>
      </p:sp>
      <p:pic>
        <p:nvPicPr>
          <p:cNvPr id="13315" name="Picture 2">
            <a:extLst>
              <a:ext uri="{FF2B5EF4-FFF2-40B4-BE49-F238E27FC236}">
                <a16:creationId xmlns:a16="http://schemas.microsoft.com/office/drawing/2014/main" id="{4306B2C3-8823-4FF3-9CC3-55F580BA47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261" y="4407765"/>
            <a:ext cx="2325479" cy="2281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8-Point Star 7">
            <a:extLst>
              <a:ext uri="{FF2B5EF4-FFF2-40B4-BE49-F238E27FC236}">
                <a16:creationId xmlns:a16="http://schemas.microsoft.com/office/drawing/2014/main" id="{9C2DC028-5551-496E-8ABA-B187AD3D25A9}"/>
              </a:ext>
            </a:extLst>
          </p:cNvPr>
          <p:cNvSpPr/>
          <p:nvPr/>
        </p:nvSpPr>
        <p:spPr>
          <a:xfrm>
            <a:off x="2467769" y="1131888"/>
            <a:ext cx="4208462" cy="3008312"/>
          </a:xfrm>
          <a:prstGeom prst="star8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4E6A0C-0CEC-4821-A520-CAE54EBC2D18}"/>
              </a:ext>
            </a:extLst>
          </p:cNvPr>
          <p:cNvSpPr/>
          <p:nvPr/>
        </p:nvSpPr>
        <p:spPr>
          <a:xfrm>
            <a:off x="3014661" y="1727994"/>
            <a:ext cx="3114675" cy="181610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2800" b="1" dirty="0">
                <a:solidFill>
                  <a:srgbClr val="C00000"/>
                </a:solidFill>
              </a:rPr>
              <a:t>LINEAR EQUATIONS CAN BE USED TO PLAN A CLASS PARTY.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BB8E9D1-0644-43EC-AE4F-F8F1D464A8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6316396"/>
              </p:ext>
            </p:extLst>
          </p:nvPr>
        </p:nvGraphicFramePr>
        <p:xfrm>
          <a:off x="762000" y="1295400"/>
          <a:ext cx="7543800" cy="49784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val="1053492139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1373343887"/>
                    </a:ext>
                  </a:extLst>
                </a:gridCol>
                <a:gridCol w="4648200">
                  <a:extLst>
                    <a:ext uri="{9D8B030D-6E8A-4147-A177-3AD203B41FA5}">
                      <a16:colId xmlns:a16="http://schemas.microsoft.com/office/drawing/2014/main" val="126127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Slide 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Thumb 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b="1" dirty="0"/>
                        <a:t>Source and attributions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336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/>
                        <a:t>Potato chips: </a:t>
                      </a:r>
                      <a:r>
                        <a:rPr lang="en-US" altLang="en-US" sz="800" dirty="0">
                          <a:hlinkClick r:id="rId3"/>
                        </a:rPr>
                        <a:t>https://pixabay.com/photos/chips-potato-chips-food-eat-fat-643/</a:t>
                      </a:r>
                      <a:endParaRPr lang="en-US" alt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091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800" b="1" dirty="0"/>
                        <a:t>Cucumber</a:t>
                      </a:r>
                      <a:r>
                        <a:rPr lang="en-GB" sz="800" b="0" dirty="0"/>
                        <a:t>: </a:t>
                      </a:r>
                      <a:r>
                        <a:rPr lang="en-US" altLang="en-US" sz="800" b="0" dirty="0">
                          <a:hlinkClick r:id="rId4"/>
                        </a:rPr>
                        <a:t>https://pixabay.com/photos/cucumbers-vegetables-cucumber-2446470/</a:t>
                      </a:r>
                      <a:endParaRPr lang="en-US" altLang="en-US" sz="8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123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b="1" dirty="0"/>
                        <a:t>Children: </a:t>
                      </a:r>
                      <a:r>
                        <a:rPr lang="en-US" altLang="en-US" sz="800" dirty="0"/>
                        <a:t>https://pixabay.com/photos/akshaya-patra-children-1023784/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64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b="1" dirty="0"/>
                        <a:t>Sandwich: </a:t>
                      </a:r>
                      <a:r>
                        <a:rPr lang="en-US" sz="800" dirty="0">
                          <a:hlinkClick r:id="rId5"/>
                        </a:rPr>
                        <a:t>https://pixabay.com/photos/sandwich-lunch-grilled-cheese-meal-49244/</a:t>
                      </a:r>
                      <a:endParaRPr lang="en-US" sz="800" dirty="0"/>
                    </a:p>
                    <a:p>
                      <a:endParaRPr lang="en-GB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3421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/>
                        <a:t>Lemon juice: </a:t>
                      </a:r>
                      <a:r>
                        <a:rPr lang="en-US" sz="800" dirty="0">
                          <a:hlinkClick r:id="rId6"/>
                        </a:rPr>
                        <a:t>https://pixabay.com/photos/lemon-lemonade-lemon-juice-served-2629261/</a:t>
                      </a:r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2136616"/>
                  </a:ext>
                </a:extLst>
              </a:tr>
              <a:tr h="44196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/>
                        <a:t>Chips: </a:t>
                      </a:r>
                      <a:r>
                        <a:rPr lang="en-US" sz="800" b="0" dirty="0"/>
                        <a:t>https://pixabay.com/photos/chips-potato-chips-unhealthy-thick-448746/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7315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1" dirty="0"/>
                        <a:t>Chips: </a:t>
                      </a:r>
                      <a:r>
                        <a:rPr lang="en-US" sz="800" dirty="0">
                          <a:hlinkClick r:id="rId7"/>
                        </a:rPr>
                        <a:t>https://pixabay.com/vectors/bag-chips-crisps-junk-food-2029481/</a:t>
                      </a:r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940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b="1" dirty="0"/>
                        <a:t>Lemon: </a:t>
                      </a:r>
                      <a:r>
                        <a:rPr lang="en-US" altLang="en-US" sz="800" dirty="0"/>
                        <a:t>https://pixabay.com/photos/lemon-fruit-vegetable-2121307/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5418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b="1" dirty="0"/>
                        <a:t>Lemon juice: </a:t>
                      </a:r>
                      <a:r>
                        <a:rPr lang="en-US" sz="800" dirty="0">
                          <a:hlinkClick r:id="rId8"/>
                        </a:rPr>
                        <a:t>https://pixabay.com/photos/lemon-lemon-juice-juice-fresh-lemon-2610759/</a:t>
                      </a:r>
                      <a:endParaRPr lang="en-US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8387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b="1" dirty="0"/>
                        <a:t>Cucumber discs: </a:t>
                      </a:r>
                      <a:r>
                        <a:rPr lang="en-US" altLang="en-US" sz="800" dirty="0"/>
                        <a:t>https://pixabay.com/photos/cucumber-discs-salad-green-1238008/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733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800" b="1" dirty="0"/>
                        <a:t>Sandwich: </a:t>
                      </a:r>
                      <a:r>
                        <a:rPr lang="en-US" altLang="en-US" sz="800" dirty="0"/>
                        <a:t>https://pixnio.com/food-and-drink/burgers-and-sandwiches/sandwich-breakfast-diet-food-onion-tomato-bread-salad-lunch#</a:t>
                      </a:r>
                    </a:p>
                    <a:p>
                      <a:endParaRPr lang="en-GB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521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1200" dirty="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800" b="1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Book: </a:t>
                      </a:r>
                      <a:r>
                        <a:rPr lang="en-US" sz="8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https://pixabay.com/vectors/book-reading-blue-smile-read-1524010/</a:t>
                      </a:r>
                      <a:endParaRPr lang="en-GB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921015"/>
                  </a:ext>
                </a:extLst>
              </a:tr>
            </a:tbl>
          </a:graphicData>
        </a:graphic>
      </p:graphicFrame>
      <p:pic>
        <p:nvPicPr>
          <p:cNvPr id="5" name="Picture 8">
            <a:extLst>
              <a:ext uri="{FF2B5EF4-FFF2-40B4-BE49-F238E27FC236}">
                <a16:creationId xmlns:a16="http://schemas.microsoft.com/office/drawing/2014/main" id="{78E41C3C-7AAC-4C02-A3BD-EA58995A0836}"/>
              </a:ext>
            </a:extLst>
          </p:cNvPr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3845" y="5976766"/>
            <a:ext cx="180000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>
            <a:extLst>
              <a:ext uri="{FF2B5EF4-FFF2-40B4-BE49-F238E27FC236}">
                <a16:creationId xmlns:a16="http://schemas.microsoft.com/office/drawing/2014/main" id="{88D4BB8A-649E-48CD-A73C-3EB5875241CF}"/>
              </a:ext>
            </a:extLst>
          </p:cNvPr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38" t="8920" r="14844" b="14789"/>
          <a:stretch>
            <a:fillRect/>
          </a:stretch>
        </p:blipFill>
        <p:spPr bwMode="auto">
          <a:xfrm>
            <a:off x="2699683" y="4444246"/>
            <a:ext cx="180000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1">
            <a:extLst>
              <a:ext uri="{FF2B5EF4-FFF2-40B4-BE49-F238E27FC236}">
                <a16:creationId xmlns:a16="http://schemas.microsoft.com/office/drawing/2014/main" id="{E45E9A9E-FE2C-43D4-AD8C-9EEA657CDCF4}"/>
              </a:ext>
            </a:extLst>
          </p:cNvPr>
          <p:cNvPicPr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598" y="4773900"/>
            <a:ext cx="180000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17B61FE7-8CB5-4481-A51C-20E1EE920345}"/>
              </a:ext>
            </a:extLst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441" y="5194196"/>
            <a:ext cx="180000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38D6F6D6-C5D7-4422-BAB7-B1E42FF6F69F}"/>
              </a:ext>
            </a:extLst>
          </p:cNvPr>
          <p:cNvPicPr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7598" y="5540281"/>
            <a:ext cx="180000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32075C9D-9F45-40E9-9882-30A873C54EC3}"/>
              </a:ext>
            </a:extLst>
          </p:cNvPr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44" r="26563"/>
          <a:stretch>
            <a:fillRect/>
          </a:stretch>
        </p:blipFill>
        <p:spPr bwMode="auto">
          <a:xfrm>
            <a:off x="2724150" y="3247011"/>
            <a:ext cx="180000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048E4ED6-0CF2-41D9-B011-D7F3693A40D2}"/>
              </a:ext>
            </a:extLst>
          </p:cNvPr>
          <p:cNvPicPr>
            <a:picLocks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6728" y="3636083"/>
            <a:ext cx="180000" cy="18000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5">
            <a:extLst>
              <a:ext uri="{FF2B5EF4-FFF2-40B4-BE49-F238E27FC236}">
                <a16:creationId xmlns:a16="http://schemas.microsoft.com/office/drawing/2014/main" id="{EDD91FFE-E41D-4649-924D-D8F3463F3973}"/>
              </a:ext>
            </a:extLst>
          </p:cNvPr>
          <p:cNvPicPr>
            <a:picLocks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441" y="4058157"/>
            <a:ext cx="180000" cy="180000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A8F2B8E9-3831-4268-83D7-9EC226B9AB12}"/>
              </a:ext>
            </a:extLst>
          </p:cNvPr>
          <p:cNvPicPr>
            <a:picLocks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 t="13333" b="6667"/>
          <a:stretch>
            <a:fillRect/>
          </a:stretch>
        </p:blipFill>
        <p:spPr bwMode="auto">
          <a:xfrm>
            <a:off x="2724150" y="2899177"/>
            <a:ext cx="180000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10" descr="Akshaya Patra, Children, School Children">
            <a:extLst>
              <a:ext uri="{FF2B5EF4-FFF2-40B4-BE49-F238E27FC236}">
                <a16:creationId xmlns:a16="http://schemas.microsoft.com/office/drawing/2014/main" id="{FBE10F31-B1F9-4D5C-B964-AC307E7233EF}"/>
              </a:ext>
            </a:extLst>
          </p:cNvPr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6253" y="248700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DB12D87-D4A8-420C-8747-5D5DF3CC8784}"/>
              </a:ext>
            </a:extLst>
          </p:cNvPr>
          <p:cNvPicPr>
            <a:picLocks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3745" y="2113462"/>
            <a:ext cx="180000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">
            <a:extLst>
              <a:ext uri="{FF2B5EF4-FFF2-40B4-BE49-F238E27FC236}">
                <a16:creationId xmlns:a16="http://schemas.microsoft.com/office/drawing/2014/main" id="{571AF4CE-92F8-44CC-8177-709366DA9836}"/>
              </a:ext>
            </a:extLst>
          </p:cNvPr>
          <p:cNvPicPr>
            <a:picLocks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150" y="1708008"/>
            <a:ext cx="180000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0AD2CEE8-8111-4437-A336-1AFA77084AB7}"/>
              </a:ext>
            </a:extLst>
          </p:cNvPr>
          <p:cNvSpPr txBox="1"/>
          <p:nvPr/>
        </p:nvSpPr>
        <p:spPr>
          <a:xfrm>
            <a:off x="3429000" y="261034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MM INDEX</a:t>
            </a:r>
          </a:p>
        </p:txBody>
      </p:sp>
    </p:spTree>
    <p:extLst>
      <p:ext uri="{BB962C8B-B14F-4D97-AF65-F5344CB8AC3E}">
        <p14:creationId xmlns:p14="http://schemas.microsoft.com/office/powerpoint/2010/main" val="19237385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1465</TotalTime>
  <Words>1464</Words>
  <Application>Microsoft Office PowerPoint</Application>
  <PresentationFormat>On-screen Show (4:3)</PresentationFormat>
  <Paragraphs>177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Verdana</vt:lpstr>
      <vt:lpstr>Office Theme</vt:lpstr>
      <vt:lpstr>PowerPoint Presentation</vt:lpstr>
      <vt:lpstr>ACTIVITY… CLASS PARTY</vt:lpstr>
      <vt:lpstr>ACTIVITY: PROCEDURE</vt:lpstr>
      <vt:lpstr>ACTIVITY: PROCEDURE</vt:lpstr>
      <vt:lpstr>ACTIVITY: MAKING SIMPLE EQUATIONS</vt:lpstr>
      <vt:lpstr>ACTIVITY: MAKING SIMPLE EQUATIONS</vt:lpstr>
      <vt:lpstr>ACTIVITY: MAKING SIMPLE EQUATIONS</vt:lpstr>
      <vt:lpstr>ACTIVITY: To form Equations </vt:lpstr>
      <vt:lpstr>ACTIVITY: To form Equations </vt:lpstr>
      <vt:lpstr>CONCLUSION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Sneha Prabhu</cp:lastModifiedBy>
  <cp:revision>121</cp:revision>
  <dcterms:created xsi:type="dcterms:W3CDTF">2018-12-16T04:20:25Z</dcterms:created>
  <dcterms:modified xsi:type="dcterms:W3CDTF">2021-04-02T13:29:10Z</dcterms:modified>
</cp:coreProperties>
</file>