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6011" autoAdjust="0"/>
  </p:normalViewPr>
  <p:slideViewPr>
    <p:cSldViewPr>
      <p:cViewPr varScale="1">
        <p:scale>
          <a:sx n="33" d="100"/>
          <a:sy n="33" d="100"/>
        </p:scale>
        <p:origin x="246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01-04-2021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–Click for answers to appear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-Click for answers to appear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5577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-Click for answers to appear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266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-Click for answers to appear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974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38400"/>
            <a:ext cx="7772400" cy="1908175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SOLVE USING ELIMINATION METHOD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61476" y="4052130"/>
            <a:ext cx="8485527" cy="6249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2740" y="3523595"/>
            <a:ext cx="8692660" cy="440120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   d) a-3 = 29</a:t>
            </a: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</a:t>
            </a: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 </a:t>
            </a: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e) w-7 = 17      </a:t>
            </a:r>
          </a:p>
          <a:p>
            <a:pPr algn="ctr"/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</a:rPr>
              <a:t>    </a:t>
            </a:r>
          </a:p>
          <a:p>
            <a:pPr algn="ctr"/>
            <a:r>
              <a:rPr lang="en-US" sz="3200" dirty="0">
                <a:solidFill>
                  <a:schemeClr val="accent3">
                    <a:lumMod val="50000"/>
                  </a:schemeClr>
                </a:solidFill>
              </a:rPr>
              <a:t>  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5676" y="1627763"/>
            <a:ext cx="8077200" cy="1877437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 a) x+2 = 6</a:t>
            </a: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b) a+7 = 36    </a:t>
            </a: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c) 37 = 7+w</a:t>
            </a:r>
          </a:p>
          <a:p>
            <a:endParaRPr lang="en-US" sz="2800" dirty="0"/>
          </a:p>
          <a:p>
            <a:r>
              <a:rPr lang="en-US" sz="2800" dirty="0"/>
              <a:t>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228433"/>
            <a:ext cx="8077200" cy="2800767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US" sz="2800" dirty="0"/>
              <a:t>ANS:</a:t>
            </a:r>
          </a:p>
          <a:p>
            <a:r>
              <a:rPr lang="en-US" sz="2800" dirty="0"/>
              <a:t>      a</a:t>
            </a:r>
            <a:r>
              <a:rPr lang="en-US" sz="2400" dirty="0"/>
              <a:t>)   x+2 = 6</a:t>
            </a:r>
          </a:p>
          <a:p>
            <a:r>
              <a:rPr lang="en-US" sz="2400" dirty="0"/>
              <a:t> =&gt;   x+2-2 = 6-2</a:t>
            </a:r>
          </a:p>
          <a:p>
            <a:r>
              <a:rPr lang="en-US" sz="2400" dirty="0"/>
              <a:t>           </a:t>
            </a:r>
            <a:r>
              <a:rPr lang="en-US" sz="2400" dirty="0">
                <a:solidFill>
                  <a:srgbClr val="C00000"/>
                </a:solidFill>
              </a:rPr>
              <a:t>=&gt; x = 4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b)  a+7 = 36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=&gt;   a+7-7 = 36-7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</a:t>
            </a:r>
            <a:r>
              <a:rPr lang="en-US" sz="2400" dirty="0">
                <a:solidFill>
                  <a:srgbClr val="C00000"/>
                </a:solidFill>
              </a:rPr>
              <a:t>=&gt; a = 29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     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c)   37 = 7+w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=&gt; 37-7= 7+w-7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r>
              <a:rPr lang="en-US" sz="2400" dirty="0">
                <a:solidFill>
                  <a:srgbClr val="C00000"/>
                </a:solidFill>
              </a:rPr>
              <a:t>=&gt; 30 = w    </a:t>
            </a:r>
          </a:p>
          <a:p>
            <a:r>
              <a:rPr lang="en-US" sz="2400" dirty="0"/>
              <a:t>  </a:t>
            </a:r>
          </a:p>
          <a:p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32904" y="4698385"/>
            <a:ext cx="8077200" cy="741741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800" dirty="0"/>
              <a:t>ANS:</a:t>
            </a:r>
          </a:p>
          <a:p>
            <a:pPr algn="ctr"/>
            <a:r>
              <a:rPr lang="en-US" sz="2800" dirty="0"/>
              <a:t>  </a:t>
            </a:r>
            <a:r>
              <a:rPr lang="en-US" sz="2400" dirty="0"/>
              <a:t>d)  a-3 = 29</a:t>
            </a:r>
          </a:p>
          <a:p>
            <a:pPr algn="ctr"/>
            <a:r>
              <a:rPr lang="en-US" sz="2400" dirty="0"/>
              <a:t> =&gt;  a-3+3 = 29+3</a:t>
            </a:r>
          </a:p>
          <a:p>
            <a:pPr algn="ctr"/>
            <a:r>
              <a:rPr lang="en-US" sz="2400" dirty="0"/>
              <a:t>       </a:t>
            </a:r>
            <a:r>
              <a:rPr lang="en-US" sz="2400" dirty="0">
                <a:solidFill>
                  <a:srgbClr val="C00000"/>
                </a:solidFill>
              </a:rPr>
              <a:t>=&gt; a= 32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e)  w-7 = 17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=&gt; w-7+ 7 = 17+7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</a:t>
            </a:r>
            <a:r>
              <a:rPr lang="en-US" sz="2400" dirty="0">
                <a:solidFill>
                  <a:srgbClr val="C00000"/>
                </a:solidFill>
              </a:rPr>
              <a:t>=&gt; w = 24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      </a:t>
            </a:r>
          </a:p>
          <a:p>
            <a:r>
              <a:rPr lang="en-US" sz="2800" dirty="0"/>
              <a:t>  </a:t>
            </a:r>
          </a:p>
          <a:p>
            <a:endParaRPr lang="en-US" sz="2800" dirty="0"/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363628" y="1600200"/>
            <a:ext cx="8485632" cy="621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77696" y="16250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Solve using elimination method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62000"/>
          </a:xfrm>
        </p:spPr>
        <p:txBody>
          <a:bodyPr numCol="2"/>
          <a:lstStyle/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f) -221 = a-447</a:t>
            </a: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g)2x= 50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5954" y="3810000"/>
            <a:ext cx="8229600" cy="762000"/>
          </a:xfrm>
          <a:prstGeom prst="rect">
            <a:avLst/>
          </a:prstGeom>
        </p:spPr>
        <p:txBody>
          <a:bodyPr numCol="2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h)3p = 36</a:t>
            </a:r>
          </a:p>
          <a:p>
            <a:pPr algn="ctr"/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  i)-27v= 405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424" y="1435608"/>
            <a:ext cx="8485632" cy="621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1424" y="3796097"/>
            <a:ext cx="8485632" cy="621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570324" y="4585903"/>
            <a:ext cx="9377380" cy="772519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800" dirty="0"/>
              <a:t>              ANS:</a:t>
            </a:r>
          </a:p>
          <a:p>
            <a:r>
              <a:rPr lang="en-US" sz="2800" dirty="0"/>
              <a:t>                      </a:t>
            </a:r>
            <a:r>
              <a:rPr lang="en-US" sz="2400" dirty="0"/>
              <a:t>h)  3p = 36</a:t>
            </a:r>
          </a:p>
          <a:p>
            <a:r>
              <a:rPr lang="en-US" sz="2400" dirty="0"/>
              <a:t>                      =&gt; 3p/3 = 36/3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                        </a:t>
            </a:r>
            <a:r>
              <a:rPr lang="en-US" sz="2400" b="1" dirty="0">
                <a:solidFill>
                  <a:srgbClr val="C00000"/>
                </a:solidFill>
              </a:rPr>
              <a:t>=&gt; p = 12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 algn="ctr"/>
            <a:r>
              <a:rPr lang="en-US" sz="2800" dirty="0"/>
              <a:t> ANS: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i)  -27 v = 405 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=&gt;(-27)v/(-27)= 405/ (-27)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</a:t>
            </a:r>
            <a:r>
              <a:rPr lang="en-US" sz="2400" b="1" dirty="0">
                <a:solidFill>
                  <a:srgbClr val="C00000"/>
                </a:solidFill>
              </a:rPr>
              <a:t>=&gt; v = -15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      </a:t>
            </a:r>
          </a:p>
          <a:p>
            <a:r>
              <a:rPr lang="en-US" sz="2800" dirty="0"/>
              <a:t>  </a:t>
            </a:r>
          </a:p>
          <a:p>
            <a:endParaRPr lang="en-US" sz="2800" dirty="0"/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14866" y="1977153"/>
            <a:ext cx="8077200" cy="729430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800" dirty="0"/>
              <a:t>ANS:</a:t>
            </a:r>
          </a:p>
          <a:p>
            <a:r>
              <a:rPr lang="en-US" sz="2400" dirty="0"/>
              <a:t>          f)  -221 = a - 447</a:t>
            </a:r>
          </a:p>
          <a:p>
            <a:r>
              <a:rPr lang="en-US" sz="2400" dirty="0"/>
              <a:t>=&gt;  -221 + 447 = a- 447+447</a:t>
            </a:r>
          </a:p>
          <a:p>
            <a:r>
              <a:rPr lang="en-US" sz="2400" dirty="0">
                <a:solidFill>
                  <a:srgbClr val="C00000"/>
                </a:solidFill>
              </a:rPr>
              <a:t>               </a:t>
            </a:r>
            <a:r>
              <a:rPr lang="en-US" sz="2400" b="1" dirty="0">
                <a:solidFill>
                  <a:srgbClr val="C00000"/>
                </a:solidFill>
              </a:rPr>
              <a:t>=&gt; a= 226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2800" dirty="0"/>
              <a:t> ANS: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</a:p>
          <a:p>
            <a:pPr algn="ctr"/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g)  2x = 50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=&gt; 2x/2 = 50/2</a:t>
            </a:r>
          </a:p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</a:t>
            </a:r>
            <a:r>
              <a:rPr lang="en-US" sz="2400" b="1" dirty="0">
                <a:solidFill>
                  <a:srgbClr val="C00000"/>
                </a:solidFill>
              </a:rPr>
              <a:t>=&gt; x = 25</a:t>
            </a: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       </a:t>
            </a:r>
          </a:p>
          <a:p>
            <a:r>
              <a:rPr lang="en-US" sz="2800" dirty="0"/>
              <a:t>  </a:t>
            </a:r>
            <a:endParaRPr lang="en-US" sz="2800" b="1" dirty="0"/>
          </a:p>
          <a:p>
            <a:endParaRPr lang="en-US" sz="2800" dirty="0"/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75954" y="13964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1.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Solve using elimination method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0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153418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 a) 2x + 7 + x = 10	                     b) 6x – 2 = 3x + 7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4726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3180" y="2240101"/>
            <a:ext cx="396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ANS: </a:t>
            </a:r>
          </a:p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2x + 7 + x = 10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=&gt;2x + x + 7 = 10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=&gt; 3x + 7 = 10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=&gt; 3x + 7 – 7 = 10 -7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=&gt; 3x = 3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=&gt; 3x/3 = 3/3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</a:t>
            </a:r>
            <a:r>
              <a:rPr lang="en-US" sz="2400" dirty="0">
                <a:solidFill>
                  <a:srgbClr val="C00000"/>
                </a:solidFill>
              </a:rPr>
              <a:t>=&gt; x =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76800" y="2240101"/>
            <a:ext cx="396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ANS: </a:t>
            </a:r>
          </a:p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6x-2 = 3x+7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=&gt;6x-2+2= 3x+7-2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=&gt;6x = 3x + 5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=&gt;6x-3x= 3x+5-3x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=&gt; 3x = 5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=&gt; 3x/3 = 5/3</a:t>
            </a:r>
          </a:p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        </a:t>
            </a:r>
            <a:r>
              <a:rPr lang="en-US" sz="2400" dirty="0">
                <a:solidFill>
                  <a:srgbClr val="C00000"/>
                </a:solidFill>
              </a:rPr>
              <a:t>=&gt; x = 5/3</a:t>
            </a:r>
          </a:p>
        </p:txBody>
      </p:sp>
      <p:sp>
        <p:nvSpPr>
          <p:cNvPr id="2" name="Rectangle 1"/>
          <p:cNvSpPr/>
          <p:nvPr/>
        </p:nvSpPr>
        <p:spPr>
          <a:xfrm>
            <a:off x="240290" y="1548825"/>
            <a:ext cx="8663421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Solve using elimination method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0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6250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68658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c) 2x-5=9-2(6x-7)  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43" y="2396276"/>
            <a:ext cx="4546246" cy="68634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en-US" sz="2800" dirty="0"/>
              <a:t>     ANS:				</a:t>
            </a:r>
            <a:r>
              <a:rPr lang="en-US" sz="2400" dirty="0"/>
              <a:t> 2x-5 = 9-2(6x - 7)</a:t>
            </a:r>
          </a:p>
          <a:p>
            <a:r>
              <a:rPr lang="en-US" sz="2400" dirty="0"/>
              <a:t>	=&gt;2x-5= 9- (12x-14)</a:t>
            </a:r>
          </a:p>
          <a:p>
            <a:r>
              <a:rPr lang="en-US" sz="2400" dirty="0"/>
              <a:t>	=&gt;2x-5= 9-12x+14</a:t>
            </a:r>
          </a:p>
          <a:p>
            <a:r>
              <a:rPr lang="en-US" sz="2400" dirty="0"/>
              <a:t>	=&gt;2x-5= 23-12x</a:t>
            </a:r>
          </a:p>
          <a:p>
            <a:r>
              <a:rPr lang="en-US" sz="2400" dirty="0"/>
              <a:t>	=&gt;2x-5+5= 23-12x+5</a:t>
            </a:r>
          </a:p>
          <a:p>
            <a:r>
              <a:rPr lang="en-US" sz="2400" dirty="0"/>
              <a:t>            =&gt;2x=28-12x</a:t>
            </a:r>
          </a:p>
          <a:p>
            <a:r>
              <a:rPr lang="en-US" sz="2400" dirty="0"/>
              <a:t>	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       </a:t>
            </a:r>
          </a:p>
          <a:p>
            <a:r>
              <a:rPr lang="en-US" sz="2400" dirty="0"/>
              <a:t>             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255477" y="2845672"/>
            <a:ext cx="4876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          </a:t>
            </a:r>
            <a:r>
              <a:rPr lang="en-US" sz="2400" dirty="0"/>
              <a:t>=&gt;28-12x=2x</a:t>
            </a:r>
          </a:p>
          <a:p>
            <a:r>
              <a:rPr lang="en-US" sz="2400" dirty="0"/>
              <a:t>	=&gt;28-12x+12x=2x+12x</a:t>
            </a:r>
          </a:p>
          <a:p>
            <a:r>
              <a:rPr lang="en-US" sz="2400" dirty="0"/>
              <a:t>	=&gt;28=14x</a:t>
            </a:r>
          </a:p>
          <a:p>
            <a:r>
              <a:rPr lang="en-US" sz="2400" dirty="0"/>
              <a:t>	=&gt;14x/14=28/14</a:t>
            </a:r>
          </a:p>
          <a:p>
            <a:r>
              <a:rPr lang="en-US" sz="2400" dirty="0"/>
              <a:t>	</a:t>
            </a:r>
            <a:r>
              <a:rPr lang="en-US" sz="2400" dirty="0">
                <a:solidFill>
                  <a:srgbClr val="C00000"/>
                </a:solidFill>
              </a:rPr>
              <a:t>=&gt;x=2</a:t>
            </a:r>
          </a:p>
          <a:p>
            <a:pPr algn="ctr"/>
            <a:r>
              <a:rPr lang="en-US" sz="2400" dirty="0"/>
              <a:t>         </a:t>
            </a:r>
          </a:p>
          <a:p>
            <a:r>
              <a:rPr lang="en-US" sz="2000" dirty="0"/>
              <a:t>         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4400" y="1650879"/>
            <a:ext cx="4571999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IN" b="1" dirty="0">
                <a:solidFill>
                  <a:srgbClr val="002060"/>
                </a:solidFill>
              </a:rPr>
              <a:t>Solve using elimination method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69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811</Words>
  <Application>Microsoft Office PowerPoint</Application>
  <PresentationFormat>On-screen Show (4:3)</PresentationFormat>
  <Paragraphs>240</Paragraphs>
  <Slides>6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SOLVE USING ELIMINATION METHOD</vt:lpstr>
      <vt:lpstr>Solve using elimination method</vt:lpstr>
      <vt:lpstr>Solve using elimination method</vt:lpstr>
      <vt:lpstr>Solve using elimination method</vt:lpstr>
      <vt:lpstr>Solve using elimination method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Sneha Prabhu</cp:lastModifiedBy>
  <cp:revision>32</cp:revision>
  <dcterms:created xsi:type="dcterms:W3CDTF">2018-12-16T04:20:25Z</dcterms:created>
  <dcterms:modified xsi:type="dcterms:W3CDTF">2021-04-01T18:36:48Z</dcterms:modified>
</cp:coreProperties>
</file>