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gy+fZLeNZzNDiF/u8kQdFAOiog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7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7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7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7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7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7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7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7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7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976E89E-4D97-4D43-B81C-294DEE9CE6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412861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133345-E99E-4ABE-87BE-274335F1BD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430" y="5668962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6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ctrTitle"/>
          </p:nvPr>
        </p:nvSpPr>
        <p:spPr>
          <a:xfrm>
            <a:off x="685800" y="2019487"/>
            <a:ext cx="7772400" cy="923330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5400"/>
              <a:buFont typeface="Calibri"/>
              <a:buNone/>
            </a:pPr>
            <a:r>
              <a:rPr lang="en-US" b="1" dirty="0">
                <a:solidFill>
                  <a:srgbClr val="632423"/>
                </a:solidFill>
              </a:rPr>
              <a:t>EXERCISE</a:t>
            </a:r>
            <a:endParaRPr dirty="0"/>
          </a:p>
        </p:txBody>
      </p:sp>
      <p:sp>
        <p:nvSpPr>
          <p:cNvPr id="35" name="Google Shape;35;p1"/>
          <p:cNvSpPr txBox="1"/>
          <p:nvPr/>
        </p:nvSpPr>
        <p:spPr>
          <a:xfrm>
            <a:off x="685800" y="3429000"/>
            <a:ext cx="7772400" cy="1030458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3200"/>
              <a:buFont typeface="Calibri"/>
              <a:buNone/>
            </a:pPr>
            <a:r>
              <a:rPr lang="en-US" sz="5400" b="1" dirty="0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TRANSPOSITION METHOD</a:t>
            </a:r>
            <a:endParaRPr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>
            <a:spLocks noGrp="1"/>
          </p:cNvSpPr>
          <p:nvPr>
            <p:ph type="title"/>
          </p:nvPr>
        </p:nvSpPr>
        <p:spPr>
          <a:xfrm>
            <a:off x="1090247" y="198437"/>
            <a:ext cx="6745458" cy="1096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dirty="0"/>
              <a:t> Solve the following equations using transposition method</a:t>
            </a:r>
            <a:endParaRPr dirty="0"/>
          </a:p>
        </p:txBody>
      </p:sp>
      <p:sp>
        <p:nvSpPr>
          <p:cNvPr id="41" name="Google Shape;4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AutoNum type="alphaLcParenR"/>
            </a:pPr>
            <a:r>
              <a:rPr lang="en-US" b="1" i="1" dirty="0">
                <a:solidFill>
                  <a:srgbClr val="632423"/>
                </a:solidFill>
              </a:rPr>
              <a:t>x+5 = 3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Font typeface="Arial"/>
              <a:buNone/>
            </a:pPr>
            <a:r>
              <a:rPr lang="en-US" b="1" dirty="0">
                <a:solidFill>
                  <a:srgbClr val="632423"/>
                </a:solidFill>
              </a:rPr>
              <a:t>    x+5=3      or       x= 3-5    or     x=-2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Font typeface="Arial"/>
              <a:buNone/>
            </a:pPr>
            <a:r>
              <a:rPr lang="en-US" b="1" dirty="0">
                <a:solidFill>
                  <a:srgbClr val="632423"/>
                </a:solidFill>
              </a:rPr>
              <a:t>b) x-4 = 8   </a:t>
            </a:r>
            <a:r>
              <a:rPr lang="en-US" b="1" baseline="-25000" dirty="0"/>
              <a:t>        </a:t>
            </a: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b="1" dirty="0"/>
              <a:t>     </a:t>
            </a:r>
            <a:r>
              <a:rPr lang="en-US" b="1" dirty="0">
                <a:solidFill>
                  <a:srgbClr val="632423"/>
                </a:solidFill>
              </a:rPr>
              <a:t> x-4 = 8 </a:t>
            </a:r>
            <a:r>
              <a:rPr lang="en-US" b="1" dirty="0"/>
              <a:t>    </a:t>
            </a:r>
            <a:r>
              <a:rPr lang="en-US" b="1" dirty="0">
                <a:solidFill>
                  <a:srgbClr val="632423"/>
                </a:solidFill>
              </a:rPr>
              <a:t>or   x=8+4       or     x=12</a:t>
            </a:r>
            <a:br>
              <a:rPr lang="en-US" b="1" dirty="0"/>
            </a:br>
            <a:r>
              <a:rPr lang="en-US" b="1" dirty="0">
                <a:solidFill>
                  <a:srgbClr val="632423"/>
                </a:solidFill>
              </a:rPr>
              <a:t>c) 3x-2 = 16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b="1" dirty="0"/>
              <a:t>        </a:t>
            </a:r>
            <a:r>
              <a:rPr lang="en-US" b="1" dirty="0">
                <a:solidFill>
                  <a:srgbClr val="632423"/>
                </a:solidFill>
              </a:rPr>
              <a:t>3x=16+2     or  3x=18 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Font typeface="Arial"/>
              <a:buNone/>
            </a:pPr>
            <a:r>
              <a:rPr lang="en-US" b="1" dirty="0">
                <a:solidFill>
                  <a:srgbClr val="632423"/>
                </a:solidFill>
              </a:rPr>
              <a:t>        x=18/3        or     x=6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br>
              <a:rPr lang="en-US" dirty="0"/>
            </a:br>
            <a:endParaRPr b="1" dirty="0">
              <a:solidFill>
                <a:srgbClr val="63242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>
              <a:solidFill>
                <a:srgbClr val="632423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>
              <a:solidFill>
                <a:srgbClr val="632423"/>
              </a:solidFill>
            </a:endParaRPr>
          </a:p>
          <a:p>
            <a:pPr marL="514350" lvl="0" indent="-3111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b="1" dirty="0">
              <a:solidFill>
                <a:srgbClr val="632423"/>
              </a:solidFill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371600" y="2667000"/>
            <a:ext cx="838200" cy="381000"/>
          </a:xfrm>
          <a:prstGeom prst="arc">
            <a:avLst>
              <a:gd name="adj1" fmla="val 11235291"/>
              <a:gd name="adj2" fmla="val 2130912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1447800" y="3810000"/>
            <a:ext cx="838200" cy="381000"/>
          </a:xfrm>
          <a:prstGeom prst="arc">
            <a:avLst>
              <a:gd name="adj1" fmla="val 11235291"/>
              <a:gd name="adj2" fmla="val 23646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3733800" y="4800600"/>
            <a:ext cx="1066800" cy="609600"/>
          </a:xfrm>
          <a:prstGeom prst="arc">
            <a:avLst>
              <a:gd name="adj1" fmla="val 11212692"/>
              <a:gd name="adj2" fmla="val 23646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                              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1600200" y="4419600"/>
            <a:ext cx="990600" cy="304800"/>
          </a:xfrm>
          <a:prstGeom prst="arc">
            <a:avLst>
              <a:gd name="adj1" fmla="val 11235291"/>
              <a:gd name="adj2" fmla="val 23646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 txBox="1">
            <a:spLocks noGrp="1"/>
          </p:cNvSpPr>
          <p:nvPr>
            <p:ph type="body" idx="1"/>
          </p:nvPr>
        </p:nvSpPr>
        <p:spPr>
          <a:xfrm>
            <a:off x="0" y="15240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3200"/>
              <a:buNone/>
            </a:pPr>
            <a:r>
              <a:rPr lang="en-US" b="1">
                <a:solidFill>
                  <a:srgbClr val="632423"/>
                </a:solidFill>
              </a:rPr>
              <a:t>d)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None/>
            </a:pPr>
            <a:r>
              <a:rPr lang="en-US" b="1">
                <a:solidFill>
                  <a:srgbClr val="632423"/>
                </a:solidFill>
              </a:rPr>
              <a:t>     -6x  =  20 –x     or       -6x+x=20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None/>
            </a:pPr>
            <a:r>
              <a:rPr lang="en-US" b="1">
                <a:solidFill>
                  <a:srgbClr val="632423"/>
                </a:solidFill>
              </a:rPr>
              <a:t>       -5x=20             or        x=20/(-5)    i.e.     x=-4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None/>
            </a:pPr>
            <a:r>
              <a:rPr lang="en-US" b="1">
                <a:solidFill>
                  <a:srgbClr val="632423"/>
                </a:solidFill>
              </a:rPr>
              <a:t>e)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None/>
            </a:pPr>
            <a:r>
              <a:rPr lang="en-US" b="1">
                <a:solidFill>
                  <a:srgbClr val="632423"/>
                </a:solidFill>
              </a:rPr>
              <a:t>     5x-8=2x +7      or      5x-2x -8 =7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None/>
            </a:pPr>
            <a:r>
              <a:rPr lang="en-US" b="1">
                <a:solidFill>
                  <a:srgbClr val="632423"/>
                </a:solidFill>
              </a:rPr>
              <a:t>      3x-8 =7            or     3x=7+8     or    3x = 15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32423"/>
              </a:buClr>
              <a:buSzPts val="3200"/>
              <a:buNone/>
            </a:pPr>
            <a:r>
              <a:rPr lang="en-US" b="1">
                <a:solidFill>
                  <a:srgbClr val="632423"/>
                </a:solidFill>
              </a:rPr>
              <a:t>      i.e.     x= 15/3    or     x=5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990600" y="2590800"/>
            <a:ext cx="1066800" cy="609600"/>
          </a:xfrm>
          <a:prstGeom prst="arc">
            <a:avLst>
              <a:gd name="adj1" fmla="val 11212692"/>
              <a:gd name="adj2" fmla="val 23646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 flipH="1">
            <a:off x="1143000" y="1828800"/>
            <a:ext cx="1219200" cy="665803"/>
          </a:xfrm>
          <a:prstGeom prst="arc">
            <a:avLst>
              <a:gd name="adj1" fmla="val 10533913"/>
              <a:gd name="adj2" fmla="val 21540854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 flipH="1">
            <a:off x="533400" y="3581400"/>
            <a:ext cx="1219200" cy="665803"/>
          </a:xfrm>
          <a:prstGeom prst="arc">
            <a:avLst>
              <a:gd name="adj1" fmla="val 10533913"/>
              <a:gd name="adj2" fmla="val 21540854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1143000" y="4343400"/>
            <a:ext cx="1066800" cy="609600"/>
          </a:xfrm>
          <a:prstGeom prst="arc">
            <a:avLst>
              <a:gd name="adj1" fmla="val 11212692"/>
              <a:gd name="adj2" fmla="val 23646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6400800" y="4114800"/>
            <a:ext cx="1066800" cy="609600"/>
          </a:xfrm>
          <a:prstGeom prst="arc">
            <a:avLst>
              <a:gd name="adj1" fmla="val 11212692"/>
              <a:gd name="adj2" fmla="val 23646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9" name="Google Shape;40;p2">
            <a:extLst>
              <a:ext uri="{FF2B5EF4-FFF2-40B4-BE49-F238E27FC236}">
                <a16:creationId xmlns:a16="http://schemas.microsoft.com/office/drawing/2014/main" id="{3B62004F-D963-4A84-ABDA-A07F7BA86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247" y="198437"/>
            <a:ext cx="6745458" cy="1096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dirty="0"/>
              <a:t> Solve the following equations using transposition method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"/>
          <p:cNvSpPr txBox="1"/>
          <p:nvPr/>
        </p:nvSpPr>
        <p:spPr>
          <a:xfrm>
            <a:off x="514350" y="1676400"/>
            <a:ext cx="2152650" cy="74917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4236" b="-731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64" name="Google Shape;64;p4"/>
          <p:cNvSpPr txBox="1">
            <a:spLocks noGrp="1"/>
          </p:cNvSpPr>
          <p:nvPr>
            <p:ph type="body" idx="1"/>
          </p:nvPr>
        </p:nvSpPr>
        <p:spPr>
          <a:xfrm>
            <a:off x="622852" y="1164903"/>
            <a:ext cx="1129748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2800"/>
              <a:buFont typeface="Arial"/>
              <a:buNone/>
            </a:pPr>
            <a:r>
              <a:rPr lang="en-US" sz="2800" b="1" u="sng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Solve</a:t>
            </a:r>
            <a:r>
              <a:rPr lang="en-US" sz="2400" b="1" u="sng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2400">
              <a:solidFill>
                <a:srgbClr val="6324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 txBox="1"/>
          <p:nvPr/>
        </p:nvSpPr>
        <p:spPr>
          <a:xfrm>
            <a:off x="470452" y="2913332"/>
            <a:ext cx="3352800" cy="356366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2726" t="-1367" r="-836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470452" y="2456132"/>
            <a:ext cx="3352800" cy="49867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 txBox="1"/>
          <p:nvPr/>
        </p:nvSpPr>
        <p:spPr>
          <a:xfrm>
            <a:off x="4844498" y="1600200"/>
            <a:ext cx="2152650" cy="80131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4532" r="-4531" b="-68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68" name="Google Shape;68;p4"/>
          <p:cNvSpPr txBox="1"/>
          <p:nvPr/>
        </p:nvSpPr>
        <p:spPr>
          <a:xfrm>
            <a:off x="4800600" y="2895600"/>
            <a:ext cx="3352800" cy="348741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90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4800600" y="2438400"/>
            <a:ext cx="3352800" cy="49867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 rot="10605326" flipH="1">
            <a:off x="1222915" y="5430955"/>
            <a:ext cx="737714" cy="152156"/>
          </a:xfrm>
          <a:prstGeom prst="arc">
            <a:avLst>
              <a:gd name="adj1" fmla="val 10533913"/>
              <a:gd name="adj2" fmla="val 1248291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 rot="10800000" flipH="1">
            <a:off x="5105400" y="4419600"/>
            <a:ext cx="1219200" cy="665803"/>
          </a:xfrm>
          <a:prstGeom prst="arc">
            <a:avLst>
              <a:gd name="adj1" fmla="val 10533913"/>
              <a:gd name="adj2" fmla="val 173956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4" name="Google Shape;40;p2">
            <a:extLst>
              <a:ext uri="{FF2B5EF4-FFF2-40B4-BE49-F238E27FC236}">
                <a16:creationId xmlns:a16="http://schemas.microsoft.com/office/drawing/2014/main" id="{D929E176-3724-4AD9-992A-160A81EA6D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247" y="198437"/>
            <a:ext cx="6745458" cy="1096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dirty="0"/>
              <a:t> Solve the following equations using transposition method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"/>
          <p:cNvSpPr txBox="1"/>
          <p:nvPr/>
        </p:nvSpPr>
        <p:spPr>
          <a:xfrm>
            <a:off x="666750" y="1192762"/>
            <a:ext cx="3295650" cy="80368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961" b="-681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79" name="Google Shape;79;p5"/>
          <p:cNvSpPr txBox="1"/>
          <p:nvPr/>
        </p:nvSpPr>
        <p:spPr>
          <a:xfrm>
            <a:off x="286317" y="2414872"/>
            <a:ext cx="3810000" cy="40884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2559" t="-1191" r="-3215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80" name="Google Shape;80;p5"/>
          <p:cNvSpPr/>
          <p:nvPr/>
        </p:nvSpPr>
        <p:spPr>
          <a:xfrm>
            <a:off x="286317" y="1957672"/>
            <a:ext cx="3810000" cy="49867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4800600" y="1107596"/>
            <a:ext cx="3080302" cy="80368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3167" b="-757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82" name="Google Shape;82;p5"/>
          <p:cNvSpPr txBox="1"/>
          <p:nvPr/>
        </p:nvSpPr>
        <p:spPr>
          <a:xfrm>
            <a:off x="4381500" y="2414872"/>
            <a:ext cx="3810000" cy="409526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2559" b="-699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83" name="Google Shape;83;p5"/>
          <p:cNvSpPr/>
          <p:nvPr/>
        </p:nvSpPr>
        <p:spPr>
          <a:xfrm>
            <a:off x="2726788" y="5131699"/>
            <a:ext cx="1066800" cy="304800"/>
          </a:xfrm>
          <a:prstGeom prst="arc">
            <a:avLst>
              <a:gd name="adj1" fmla="val 11235291"/>
              <a:gd name="adj2" fmla="val 2130912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4342833" y="1916196"/>
            <a:ext cx="3810000" cy="49867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40;p2">
            <a:extLst>
              <a:ext uri="{FF2B5EF4-FFF2-40B4-BE49-F238E27FC236}">
                <a16:creationId xmlns:a16="http://schemas.microsoft.com/office/drawing/2014/main" id="{680C85EA-5539-44B1-BA14-745AF90A70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8771" y="73950"/>
            <a:ext cx="6745458" cy="1096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dirty="0"/>
              <a:t> Solve the following equations using transposition method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A6DE1-F4F3-4408-86B6-F7CFD895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MM Index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4E98B86-7889-49F5-817D-6485707636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517574"/>
              </p:ext>
            </p:extLst>
          </p:nvPr>
        </p:nvGraphicFramePr>
        <p:xfrm>
          <a:off x="1524000" y="1397000"/>
          <a:ext cx="6096000" cy="1103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85">
                  <a:extLst>
                    <a:ext uri="{9D8B030D-6E8A-4147-A177-3AD203B41FA5}">
                      <a16:colId xmlns:a16="http://schemas.microsoft.com/office/drawing/2014/main" val="2550002214"/>
                    </a:ext>
                  </a:extLst>
                </a:gridCol>
                <a:gridCol w="1575581">
                  <a:extLst>
                    <a:ext uri="{9D8B030D-6E8A-4147-A177-3AD203B41FA5}">
                      <a16:colId xmlns:a16="http://schemas.microsoft.com/office/drawing/2014/main" val="1407555761"/>
                    </a:ext>
                  </a:extLst>
                </a:gridCol>
                <a:gridCol w="3512234">
                  <a:extLst>
                    <a:ext uri="{9D8B030D-6E8A-4147-A177-3AD203B41FA5}">
                      <a16:colId xmlns:a16="http://schemas.microsoft.com/office/drawing/2014/main" val="2337787927"/>
                    </a:ext>
                  </a:extLst>
                </a:gridCol>
              </a:tblGrid>
              <a:tr h="361462">
                <a:tc>
                  <a:txBody>
                    <a:bodyPr/>
                    <a:lstStyle/>
                    <a:p>
                      <a:r>
                        <a:rPr lang="en-GB" dirty="0"/>
                        <a:t>Slide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Thumb 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Source and Attributions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2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25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789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70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Microsoft Office PowerPoint</Application>
  <PresentationFormat>On-screen Show (4:3)</PresentationFormat>
  <Paragraphs>68</Paragraphs>
  <Slides>6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EXERCISE</vt:lpstr>
      <vt:lpstr> Solve the following equations using transposition method</vt:lpstr>
      <vt:lpstr> Solve the following equations using transposition method</vt:lpstr>
      <vt:lpstr> Solve the following equations using transposition method</vt:lpstr>
      <vt:lpstr> Solve the following equations using transposition method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</dc:title>
  <dc:creator>keshaba</dc:creator>
  <cp:lastModifiedBy>Sneha Prabhu</cp:lastModifiedBy>
  <cp:revision>1</cp:revision>
  <dcterms:created xsi:type="dcterms:W3CDTF">2018-12-16T04:20:25Z</dcterms:created>
  <dcterms:modified xsi:type="dcterms:W3CDTF">2021-04-01T18:51:25Z</dcterms:modified>
</cp:coreProperties>
</file>