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65" r:id="rId4"/>
    <p:sldId id="266" r:id="rId5"/>
    <p:sldId id="261" r:id="rId6"/>
    <p:sldId id="268" r:id="rId7"/>
    <p:sldId id="269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8FB7FF"/>
    <a:srgbClr val="307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702AB0-EEAF-4D11-B985-5AC12349A9D5}" v="8" dt="2021-04-01T17:55:28.3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7" autoAdjust="0"/>
    <p:restoredTop sz="94249" autoAdjust="0"/>
  </p:normalViewPr>
  <p:slideViewPr>
    <p:cSldViewPr>
      <p:cViewPr varScale="1">
        <p:scale>
          <a:sx n="72" d="100"/>
          <a:sy n="72" d="100"/>
        </p:scale>
        <p:origin x="708" y="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bhu, Shashank" userId="434abcaa-a364-4d99-837b-dd4fc4d70a8a" providerId="ADAL" clId="{16702AB0-EEAF-4D11-B985-5AC12349A9D5}"/>
    <pc:docChg chg="custSel modSld">
      <pc:chgData name="Prabhu, Shashank" userId="434abcaa-a364-4d99-837b-dd4fc4d70a8a" providerId="ADAL" clId="{16702AB0-EEAF-4D11-B985-5AC12349A9D5}" dt="2021-04-01T17:55:28.343" v="10"/>
      <pc:docMkLst>
        <pc:docMk/>
      </pc:docMkLst>
      <pc:sldChg chg="addSp delSp modSp mod">
        <pc:chgData name="Prabhu, Shashank" userId="434abcaa-a364-4d99-837b-dd4fc4d70a8a" providerId="ADAL" clId="{16702AB0-EEAF-4D11-B985-5AC12349A9D5}" dt="2021-04-01T17:54:46.001" v="4"/>
        <pc:sldMkLst>
          <pc:docMk/>
          <pc:sldMk cId="1837344998" sldId="261"/>
        </pc:sldMkLst>
        <pc:picChg chg="add del mod">
          <ac:chgData name="Prabhu, Shashank" userId="434abcaa-a364-4d99-837b-dd4fc4d70a8a" providerId="ADAL" clId="{16702AB0-EEAF-4D11-B985-5AC12349A9D5}" dt="2021-04-01T17:54:40.573" v="2" actId="478"/>
          <ac:picMkLst>
            <pc:docMk/>
            <pc:sldMk cId="1837344998" sldId="261"/>
            <ac:picMk id="15" creationId="{17C36E94-E36D-4B77-9604-4477D0B38C40}"/>
          </ac:picMkLst>
        </pc:picChg>
        <pc:picChg chg="add mod">
          <ac:chgData name="Prabhu, Shashank" userId="434abcaa-a364-4d99-837b-dd4fc4d70a8a" providerId="ADAL" clId="{16702AB0-EEAF-4D11-B985-5AC12349A9D5}" dt="2021-04-01T17:54:46.001" v="4"/>
          <ac:picMkLst>
            <pc:docMk/>
            <pc:sldMk cId="1837344998" sldId="261"/>
            <ac:picMk id="16" creationId="{B491607E-989D-4762-AE0E-92A96DBDB67D}"/>
          </ac:picMkLst>
        </pc:picChg>
      </pc:sldChg>
      <pc:sldChg chg="addSp delSp modSp mod delAnim modAnim">
        <pc:chgData name="Prabhu, Shashank" userId="434abcaa-a364-4d99-837b-dd4fc4d70a8a" providerId="ADAL" clId="{16702AB0-EEAF-4D11-B985-5AC12349A9D5}" dt="2021-04-01T17:55:28.343" v="10"/>
        <pc:sldMkLst>
          <pc:docMk/>
          <pc:sldMk cId="3471054026" sldId="266"/>
        </pc:sldMkLst>
        <pc:picChg chg="del">
          <ac:chgData name="Prabhu, Shashank" userId="434abcaa-a364-4d99-837b-dd4fc4d70a8a" providerId="ADAL" clId="{16702AB0-EEAF-4D11-B985-5AC12349A9D5}" dt="2021-04-01T17:54:32.822" v="0" actId="478"/>
          <ac:picMkLst>
            <pc:docMk/>
            <pc:sldMk cId="3471054026" sldId="266"/>
            <ac:picMk id="7" creationId="{5D3F8BD8-CBF0-44A2-A072-35FB69A87634}"/>
          </ac:picMkLst>
        </pc:picChg>
        <pc:picChg chg="add mod">
          <ac:chgData name="Prabhu, Shashank" userId="434abcaa-a364-4d99-837b-dd4fc4d70a8a" providerId="ADAL" clId="{16702AB0-EEAF-4D11-B985-5AC12349A9D5}" dt="2021-04-01T17:54:55.647" v="6" actId="1076"/>
          <ac:picMkLst>
            <pc:docMk/>
            <pc:sldMk cId="3471054026" sldId="266"/>
            <ac:picMk id="8" creationId="{26CC92A3-5D65-408D-85CB-59CEF7B6BB9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6BAF0F-4C07-4282-91F7-EBD56E5D0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C93A99A-0AE2-4EEA-8BE4-889729A38488}">
      <dgm:prSet custT="1"/>
      <dgm:spPr/>
      <dgm:t>
        <a:bodyPr/>
        <a:lstStyle/>
        <a:p>
          <a:r>
            <a:rPr lang="en-US" sz="2400" b="1"/>
            <a:t>Ans:</a:t>
          </a:r>
          <a:endParaRPr lang="en-US" sz="2400"/>
        </a:p>
      </dgm:t>
    </dgm:pt>
    <dgm:pt modelId="{C7F80B3B-5839-4DC1-8B1A-4DDD9F17EDD8}" type="parTrans" cxnId="{666E306F-6886-4F6A-BB86-7222DB8A4B63}">
      <dgm:prSet/>
      <dgm:spPr/>
      <dgm:t>
        <a:bodyPr/>
        <a:lstStyle/>
        <a:p>
          <a:endParaRPr lang="en-US" sz="2400"/>
        </a:p>
      </dgm:t>
    </dgm:pt>
    <dgm:pt modelId="{75FEA2A2-625E-489E-81C3-7E35D675F87C}" type="sibTrans" cxnId="{666E306F-6886-4F6A-BB86-7222DB8A4B63}">
      <dgm:prSet/>
      <dgm:spPr/>
      <dgm:t>
        <a:bodyPr/>
        <a:lstStyle/>
        <a:p>
          <a:endParaRPr lang="en-US" sz="2400"/>
        </a:p>
      </dgm:t>
    </dgm:pt>
    <dgm:pt modelId="{D12A09BA-67CB-4BE7-9A96-5BF2749128F9}">
      <dgm:prSet custT="1"/>
      <dgm:spPr/>
      <dgm:t>
        <a:bodyPr/>
        <a:lstStyle/>
        <a:p>
          <a:r>
            <a:rPr lang="en-US" sz="2400" dirty="0"/>
            <a:t>Put b = 0</a:t>
          </a:r>
        </a:p>
      </dgm:t>
    </dgm:pt>
    <dgm:pt modelId="{2AB23222-ED9A-4CDE-BF0B-4DD0408BBDC3}" type="parTrans" cxnId="{56AFDE9E-DD3F-4F90-971A-71564019FE78}">
      <dgm:prSet/>
      <dgm:spPr/>
      <dgm:t>
        <a:bodyPr/>
        <a:lstStyle/>
        <a:p>
          <a:endParaRPr lang="en-US" sz="2400"/>
        </a:p>
      </dgm:t>
    </dgm:pt>
    <dgm:pt modelId="{B06972C5-9CC2-4089-A5A5-03F8DB787B92}" type="sibTrans" cxnId="{56AFDE9E-DD3F-4F90-971A-71564019FE78}">
      <dgm:prSet/>
      <dgm:spPr/>
      <dgm:t>
        <a:bodyPr/>
        <a:lstStyle/>
        <a:p>
          <a:endParaRPr lang="en-US" sz="2400"/>
        </a:p>
      </dgm:t>
    </dgm:pt>
    <dgm:pt modelId="{27223BA9-A40F-42E5-9D21-3EF4B8229A50}">
      <dgm:prSet custT="1"/>
      <dgm:spPr/>
      <dgm:t>
        <a:bodyPr/>
        <a:lstStyle/>
        <a:p>
          <a:r>
            <a:rPr lang="en-US" sz="2400" dirty="0"/>
            <a:t>2(0+9) = 2x9 = 18</a:t>
          </a:r>
        </a:p>
      </dgm:t>
    </dgm:pt>
    <dgm:pt modelId="{C4BA3399-D291-489E-8254-78D68E941748}" type="parTrans" cxnId="{02037FA4-C054-4C2A-996C-048047F58D8A}">
      <dgm:prSet/>
      <dgm:spPr/>
      <dgm:t>
        <a:bodyPr/>
        <a:lstStyle/>
        <a:p>
          <a:endParaRPr lang="en-US" sz="2400"/>
        </a:p>
      </dgm:t>
    </dgm:pt>
    <dgm:pt modelId="{FCF3FC37-89DE-490A-826F-D307FEA5D74A}" type="sibTrans" cxnId="{02037FA4-C054-4C2A-996C-048047F58D8A}">
      <dgm:prSet/>
      <dgm:spPr/>
      <dgm:t>
        <a:bodyPr/>
        <a:lstStyle/>
        <a:p>
          <a:endParaRPr lang="en-US" sz="2400"/>
        </a:p>
      </dgm:t>
    </dgm:pt>
    <dgm:pt modelId="{40151DC5-5D78-4880-AE6D-4703AC9FA629}">
      <dgm:prSet custT="1"/>
      <dgm:spPr/>
      <dgm:t>
        <a:bodyPr/>
        <a:lstStyle/>
        <a:p>
          <a:r>
            <a:rPr lang="en-US" sz="2400" dirty="0"/>
            <a:t>Put b = 1</a:t>
          </a:r>
        </a:p>
      </dgm:t>
    </dgm:pt>
    <dgm:pt modelId="{6420E7A6-23BF-44CC-B3B2-41042952F96B}" type="parTrans" cxnId="{D5DB7973-54A9-4BAA-9D7F-49B7128857D1}">
      <dgm:prSet/>
      <dgm:spPr/>
      <dgm:t>
        <a:bodyPr/>
        <a:lstStyle/>
        <a:p>
          <a:endParaRPr lang="en-US" sz="2400"/>
        </a:p>
      </dgm:t>
    </dgm:pt>
    <dgm:pt modelId="{D8531A9F-D090-4E4B-B039-373B825C468D}" type="sibTrans" cxnId="{D5DB7973-54A9-4BAA-9D7F-49B7128857D1}">
      <dgm:prSet/>
      <dgm:spPr/>
      <dgm:t>
        <a:bodyPr/>
        <a:lstStyle/>
        <a:p>
          <a:endParaRPr lang="en-US" sz="2400"/>
        </a:p>
      </dgm:t>
    </dgm:pt>
    <dgm:pt modelId="{03C2BA14-2663-484D-B93F-8847D7E72B8C}">
      <dgm:prSet custT="1"/>
      <dgm:spPr/>
      <dgm:t>
        <a:bodyPr/>
        <a:lstStyle/>
        <a:p>
          <a:r>
            <a:rPr lang="en-US" sz="2400" dirty="0"/>
            <a:t>2(1+9) = 2x10 = 20 = R.H.S.</a:t>
          </a:r>
        </a:p>
      </dgm:t>
    </dgm:pt>
    <dgm:pt modelId="{B978CA68-0B57-455E-A55F-6DD93BA0BF84}" type="parTrans" cxnId="{2A95C612-C9E6-4C4D-B7F4-D37455425F12}">
      <dgm:prSet/>
      <dgm:spPr/>
      <dgm:t>
        <a:bodyPr/>
        <a:lstStyle/>
        <a:p>
          <a:endParaRPr lang="en-US" sz="2400"/>
        </a:p>
      </dgm:t>
    </dgm:pt>
    <dgm:pt modelId="{A0C68121-71EB-4F5C-A6CE-AA395EF41CD3}" type="sibTrans" cxnId="{2A95C612-C9E6-4C4D-B7F4-D37455425F12}">
      <dgm:prSet/>
      <dgm:spPr/>
      <dgm:t>
        <a:bodyPr/>
        <a:lstStyle/>
        <a:p>
          <a:endParaRPr lang="en-US" sz="2400"/>
        </a:p>
      </dgm:t>
    </dgm:pt>
    <dgm:pt modelId="{545A3613-43C1-46F0-8BB2-37111E19A541}">
      <dgm:prSet custT="1"/>
      <dgm:spPr/>
      <dgm:t>
        <a:bodyPr/>
        <a:lstStyle/>
        <a:p>
          <a:r>
            <a:rPr lang="en-US" sz="2400" dirty="0">
              <a:highlight>
                <a:srgbClr val="FFFF00"/>
              </a:highlight>
            </a:rPr>
            <a:t>b=1 is the answer</a:t>
          </a:r>
        </a:p>
      </dgm:t>
    </dgm:pt>
    <dgm:pt modelId="{A282FCA9-5306-4025-98E7-D1E0BFC91541}" type="parTrans" cxnId="{6B380052-6AE1-42BF-8DD3-158669163184}">
      <dgm:prSet/>
      <dgm:spPr/>
      <dgm:t>
        <a:bodyPr/>
        <a:lstStyle/>
        <a:p>
          <a:endParaRPr lang="en-US" sz="2400"/>
        </a:p>
      </dgm:t>
    </dgm:pt>
    <dgm:pt modelId="{A0B3353B-4955-42B9-B039-749CC2B2C516}" type="sibTrans" cxnId="{6B380052-6AE1-42BF-8DD3-158669163184}">
      <dgm:prSet/>
      <dgm:spPr/>
      <dgm:t>
        <a:bodyPr/>
        <a:lstStyle/>
        <a:p>
          <a:endParaRPr lang="en-US" sz="2400"/>
        </a:p>
      </dgm:t>
    </dgm:pt>
    <dgm:pt modelId="{F4BF767C-8113-4C52-A3C9-47A0EAE0C4A0}">
      <dgm:prSet custT="1"/>
      <dgm:spPr/>
      <dgm:t>
        <a:bodyPr/>
        <a:lstStyle/>
        <a:p>
          <a:endParaRPr lang="en-US" sz="2400"/>
        </a:p>
      </dgm:t>
    </dgm:pt>
    <dgm:pt modelId="{0AFF8734-5248-4B4F-8B0B-DCFC99D0DDFD}" type="parTrans" cxnId="{06778140-702B-4DCD-A06F-EDDA52865F88}">
      <dgm:prSet/>
      <dgm:spPr/>
      <dgm:t>
        <a:bodyPr/>
        <a:lstStyle/>
        <a:p>
          <a:endParaRPr lang="en-US" sz="2400"/>
        </a:p>
      </dgm:t>
    </dgm:pt>
    <dgm:pt modelId="{4F169B33-7248-43F9-8F78-28BC3D1B9463}" type="sibTrans" cxnId="{06778140-702B-4DCD-A06F-EDDA52865F88}">
      <dgm:prSet/>
      <dgm:spPr/>
      <dgm:t>
        <a:bodyPr/>
        <a:lstStyle/>
        <a:p>
          <a:endParaRPr lang="en-US" sz="2400"/>
        </a:p>
      </dgm:t>
    </dgm:pt>
    <dgm:pt modelId="{51C168B4-B103-4955-A965-95EE5AFF4123}" type="pres">
      <dgm:prSet presAssocID="{016BAF0F-4C07-4282-91F7-EBD56E5D0594}" presName="vert0" presStyleCnt="0">
        <dgm:presLayoutVars>
          <dgm:dir/>
          <dgm:animOne val="branch"/>
          <dgm:animLvl val="lvl"/>
        </dgm:presLayoutVars>
      </dgm:prSet>
      <dgm:spPr/>
    </dgm:pt>
    <dgm:pt modelId="{7E3C297D-2086-46D5-BFC8-28AC2BD24BD8}" type="pres">
      <dgm:prSet presAssocID="{3C93A99A-0AE2-4EEA-8BE4-889729A38488}" presName="thickLine" presStyleLbl="alignNode1" presStyleIdx="0" presStyleCnt="7"/>
      <dgm:spPr/>
    </dgm:pt>
    <dgm:pt modelId="{E5381892-5318-4A07-984A-A89047D74DB2}" type="pres">
      <dgm:prSet presAssocID="{3C93A99A-0AE2-4EEA-8BE4-889729A38488}" presName="horz1" presStyleCnt="0"/>
      <dgm:spPr/>
    </dgm:pt>
    <dgm:pt modelId="{D8F2CF3A-2391-4818-B199-CF18612F43C1}" type="pres">
      <dgm:prSet presAssocID="{3C93A99A-0AE2-4EEA-8BE4-889729A38488}" presName="tx1" presStyleLbl="revTx" presStyleIdx="0" presStyleCnt="7"/>
      <dgm:spPr/>
    </dgm:pt>
    <dgm:pt modelId="{D05E67E1-9875-49F8-B9DB-F0374FA23154}" type="pres">
      <dgm:prSet presAssocID="{3C93A99A-0AE2-4EEA-8BE4-889729A38488}" presName="vert1" presStyleCnt="0"/>
      <dgm:spPr/>
    </dgm:pt>
    <dgm:pt modelId="{CFDFF9F9-5FCE-47EC-90B4-AA99715FDDF3}" type="pres">
      <dgm:prSet presAssocID="{D12A09BA-67CB-4BE7-9A96-5BF2749128F9}" presName="thickLine" presStyleLbl="alignNode1" presStyleIdx="1" presStyleCnt="7"/>
      <dgm:spPr/>
    </dgm:pt>
    <dgm:pt modelId="{2B218F2D-21E3-4091-BACD-8E05D9F1C43A}" type="pres">
      <dgm:prSet presAssocID="{D12A09BA-67CB-4BE7-9A96-5BF2749128F9}" presName="horz1" presStyleCnt="0"/>
      <dgm:spPr/>
    </dgm:pt>
    <dgm:pt modelId="{1F508128-8CE8-4A04-87AB-55B6BF7D1D69}" type="pres">
      <dgm:prSet presAssocID="{D12A09BA-67CB-4BE7-9A96-5BF2749128F9}" presName="tx1" presStyleLbl="revTx" presStyleIdx="1" presStyleCnt="7"/>
      <dgm:spPr/>
    </dgm:pt>
    <dgm:pt modelId="{DFC88BD7-1398-4DD2-8C0A-0C73F8F77883}" type="pres">
      <dgm:prSet presAssocID="{D12A09BA-67CB-4BE7-9A96-5BF2749128F9}" presName="vert1" presStyleCnt="0"/>
      <dgm:spPr/>
    </dgm:pt>
    <dgm:pt modelId="{EA92E3DD-46FB-4EBF-8B1E-B0B2CFDBFEBB}" type="pres">
      <dgm:prSet presAssocID="{27223BA9-A40F-42E5-9D21-3EF4B8229A50}" presName="thickLine" presStyleLbl="alignNode1" presStyleIdx="2" presStyleCnt="7"/>
      <dgm:spPr/>
    </dgm:pt>
    <dgm:pt modelId="{B1DC41F8-23B0-4880-B73C-FA0C9B4979D8}" type="pres">
      <dgm:prSet presAssocID="{27223BA9-A40F-42E5-9D21-3EF4B8229A50}" presName="horz1" presStyleCnt="0"/>
      <dgm:spPr/>
    </dgm:pt>
    <dgm:pt modelId="{811C0BBC-FD69-46A9-8213-60DC819BCF95}" type="pres">
      <dgm:prSet presAssocID="{27223BA9-A40F-42E5-9D21-3EF4B8229A50}" presName="tx1" presStyleLbl="revTx" presStyleIdx="2" presStyleCnt="7"/>
      <dgm:spPr/>
    </dgm:pt>
    <dgm:pt modelId="{D5637EA9-87B1-418D-8DA8-AA0792D4CF58}" type="pres">
      <dgm:prSet presAssocID="{27223BA9-A40F-42E5-9D21-3EF4B8229A50}" presName="vert1" presStyleCnt="0"/>
      <dgm:spPr/>
    </dgm:pt>
    <dgm:pt modelId="{0EE8853B-8628-4781-B8B6-A797F9A25F46}" type="pres">
      <dgm:prSet presAssocID="{40151DC5-5D78-4880-AE6D-4703AC9FA629}" presName="thickLine" presStyleLbl="alignNode1" presStyleIdx="3" presStyleCnt="7"/>
      <dgm:spPr/>
    </dgm:pt>
    <dgm:pt modelId="{F98168A7-E943-4CDB-89B3-0672B60D1674}" type="pres">
      <dgm:prSet presAssocID="{40151DC5-5D78-4880-AE6D-4703AC9FA629}" presName="horz1" presStyleCnt="0"/>
      <dgm:spPr/>
    </dgm:pt>
    <dgm:pt modelId="{E6CEC6D7-85CA-4092-A599-6F7DF3461B7F}" type="pres">
      <dgm:prSet presAssocID="{40151DC5-5D78-4880-AE6D-4703AC9FA629}" presName="tx1" presStyleLbl="revTx" presStyleIdx="3" presStyleCnt="7"/>
      <dgm:spPr/>
    </dgm:pt>
    <dgm:pt modelId="{D9CE2080-C18E-4154-BBBF-7F9672080805}" type="pres">
      <dgm:prSet presAssocID="{40151DC5-5D78-4880-AE6D-4703AC9FA629}" presName="vert1" presStyleCnt="0"/>
      <dgm:spPr/>
    </dgm:pt>
    <dgm:pt modelId="{1D379B42-3DB4-4334-A65D-F26ED52CC977}" type="pres">
      <dgm:prSet presAssocID="{03C2BA14-2663-484D-B93F-8847D7E72B8C}" presName="thickLine" presStyleLbl="alignNode1" presStyleIdx="4" presStyleCnt="7"/>
      <dgm:spPr/>
    </dgm:pt>
    <dgm:pt modelId="{68E70365-F488-44EC-AC16-FBB0C5D1857F}" type="pres">
      <dgm:prSet presAssocID="{03C2BA14-2663-484D-B93F-8847D7E72B8C}" presName="horz1" presStyleCnt="0"/>
      <dgm:spPr/>
    </dgm:pt>
    <dgm:pt modelId="{D8557A75-585D-4A76-A04E-0692BF72789F}" type="pres">
      <dgm:prSet presAssocID="{03C2BA14-2663-484D-B93F-8847D7E72B8C}" presName="tx1" presStyleLbl="revTx" presStyleIdx="4" presStyleCnt="7"/>
      <dgm:spPr/>
    </dgm:pt>
    <dgm:pt modelId="{290D53DC-3991-4C21-87D4-0F358C7E434B}" type="pres">
      <dgm:prSet presAssocID="{03C2BA14-2663-484D-B93F-8847D7E72B8C}" presName="vert1" presStyleCnt="0"/>
      <dgm:spPr/>
    </dgm:pt>
    <dgm:pt modelId="{C56236BC-405C-4F32-A28C-7D1D6B11F458}" type="pres">
      <dgm:prSet presAssocID="{545A3613-43C1-46F0-8BB2-37111E19A541}" presName="thickLine" presStyleLbl="alignNode1" presStyleIdx="5" presStyleCnt="7"/>
      <dgm:spPr/>
    </dgm:pt>
    <dgm:pt modelId="{8BDDBFDC-584B-470D-B0D2-2E909C9FB752}" type="pres">
      <dgm:prSet presAssocID="{545A3613-43C1-46F0-8BB2-37111E19A541}" presName="horz1" presStyleCnt="0"/>
      <dgm:spPr/>
    </dgm:pt>
    <dgm:pt modelId="{FB2B8E3F-1132-4250-9649-AB436D47D90B}" type="pres">
      <dgm:prSet presAssocID="{545A3613-43C1-46F0-8BB2-37111E19A541}" presName="tx1" presStyleLbl="revTx" presStyleIdx="5" presStyleCnt="7"/>
      <dgm:spPr/>
    </dgm:pt>
    <dgm:pt modelId="{BC97B9FF-2330-4580-802B-82FBED2E711A}" type="pres">
      <dgm:prSet presAssocID="{545A3613-43C1-46F0-8BB2-37111E19A541}" presName="vert1" presStyleCnt="0"/>
      <dgm:spPr/>
    </dgm:pt>
    <dgm:pt modelId="{C7455EAD-2A7D-41D5-A681-9B56D3C3877C}" type="pres">
      <dgm:prSet presAssocID="{F4BF767C-8113-4C52-A3C9-47A0EAE0C4A0}" presName="thickLine" presStyleLbl="alignNode1" presStyleIdx="6" presStyleCnt="7"/>
      <dgm:spPr/>
    </dgm:pt>
    <dgm:pt modelId="{C7948B4C-FDF3-42DA-A915-40E542505FF5}" type="pres">
      <dgm:prSet presAssocID="{F4BF767C-8113-4C52-A3C9-47A0EAE0C4A0}" presName="horz1" presStyleCnt="0"/>
      <dgm:spPr/>
    </dgm:pt>
    <dgm:pt modelId="{757FEB77-4876-4126-A23B-AE311C9462D0}" type="pres">
      <dgm:prSet presAssocID="{F4BF767C-8113-4C52-A3C9-47A0EAE0C4A0}" presName="tx1" presStyleLbl="revTx" presStyleIdx="6" presStyleCnt="7"/>
      <dgm:spPr/>
    </dgm:pt>
    <dgm:pt modelId="{E84C606D-FF71-4626-AB9B-0CE37F2E8DD4}" type="pres">
      <dgm:prSet presAssocID="{F4BF767C-8113-4C52-A3C9-47A0EAE0C4A0}" presName="vert1" presStyleCnt="0"/>
      <dgm:spPr/>
    </dgm:pt>
  </dgm:ptLst>
  <dgm:cxnLst>
    <dgm:cxn modelId="{887ED507-BB51-4DCA-B0F8-32CBEE64F4A7}" type="presOf" srcId="{3C93A99A-0AE2-4EEA-8BE4-889729A38488}" destId="{D8F2CF3A-2391-4818-B199-CF18612F43C1}" srcOrd="0" destOrd="0" presId="urn:microsoft.com/office/officeart/2008/layout/LinedList"/>
    <dgm:cxn modelId="{2A95C612-C9E6-4C4D-B7F4-D37455425F12}" srcId="{016BAF0F-4C07-4282-91F7-EBD56E5D0594}" destId="{03C2BA14-2663-484D-B93F-8847D7E72B8C}" srcOrd="4" destOrd="0" parTransId="{B978CA68-0B57-455E-A55F-6DD93BA0BF84}" sibTransId="{A0C68121-71EB-4F5C-A6CE-AA395EF41CD3}"/>
    <dgm:cxn modelId="{3D5C451D-015D-4FC4-AB71-A2CC6727333D}" type="presOf" srcId="{27223BA9-A40F-42E5-9D21-3EF4B8229A50}" destId="{811C0BBC-FD69-46A9-8213-60DC819BCF95}" srcOrd="0" destOrd="0" presId="urn:microsoft.com/office/officeart/2008/layout/LinedList"/>
    <dgm:cxn modelId="{7D676224-DE4F-406B-9E6D-5F78307F4B2C}" type="presOf" srcId="{03C2BA14-2663-484D-B93F-8847D7E72B8C}" destId="{D8557A75-585D-4A76-A04E-0692BF72789F}" srcOrd="0" destOrd="0" presId="urn:microsoft.com/office/officeart/2008/layout/LinedList"/>
    <dgm:cxn modelId="{AD239C33-B423-4EEF-B95F-C8C266E52C1C}" type="presOf" srcId="{545A3613-43C1-46F0-8BB2-37111E19A541}" destId="{FB2B8E3F-1132-4250-9649-AB436D47D90B}" srcOrd="0" destOrd="0" presId="urn:microsoft.com/office/officeart/2008/layout/LinedList"/>
    <dgm:cxn modelId="{06778140-702B-4DCD-A06F-EDDA52865F88}" srcId="{016BAF0F-4C07-4282-91F7-EBD56E5D0594}" destId="{F4BF767C-8113-4C52-A3C9-47A0EAE0C4A0}" srcOrd="6" destOrd="0" parTransId="{0AFF8734-5248-4B4F-8B0B-DCFC99D0DDFD}" sibTransId="{4F169B33-7248-43F9-8F78-28BC3D1B9463}"/>
    <dgm:cxn modelId="{C5A0FE6B-2D88-4667-B1C7-7B2307931BD4}" type="presOf" srcId="{40151DC5-5D78-4880-AE6D-4703AC9FA629}" destId="{E6CEC6D7-85CA-4092-A599-6F7DF3461B7F}" srcOrd="0" destOrd="0" presId="urn:microsoft.com/office/officeart/2008/layout/LinedList"/>
    <dgm:cxn modelId="{666E306F-6886-4F6A-BB86-7222DB8A4B63}" srcId="{016BAF0F-4C07-4282-91F7-EBD56E5D0594}" destId="{3C93A99A-0AE2-4EEA-8BE4-889729A38488}" srcOrd="0" destOrd="0" parTransId="{C7F80B3B-5839-4DC1-8B1A-4DDD9F17EDD8}" sibTransId="{75FEA2A2-625E-489E-81C3-7E35D675F87C}"/>
    <dgm:cxn modelId="{6B380052-6AE1-42BF-8DD3-158669163184}" srcId="{016BAF0F-4C07-4282-91F7-EBD56E5D0594}" destId="{545A3613-43C1-46F0-8BB2-37111E19A541}" srcOrd="5" destOrd="0" parTransId="{A282FCA9-5306-4025-98E7-D1E0BFC91541}" sibTransId="{A0B3353B-4955-42B9-B039-749CC2B2C516}"/>
    <dgm:cxn modelId="{D5DB7973-54A9-4BAA-9D7F-49B7128857D1}" srcId="{016BAF0F-4C07-4282-91F7-EBD56E5D0594}" destId="{40151DC5-5D78-4880-AE6D-4703AC9FA629}" srcOrd="3" destOrd="0" parTransId="{6420E7A6-23BF-44CC-B3B2-41042952F96B}" sibTransId="{D8531A9F-D090-4E4B-B039-373B825C468D}"/>
    <dgm:cxn modelId="{9DADF87E-2817-4548-A52B-9A815231765D}" type="presOf" srcId="{F4BF767C-8113-4C52-A3C9-47A0EAE0C4A0}" destId="{757FEB77-4876-4126-A23B-AE311C9462D0}" srcOrd="0" destOrd="0" presId="urn:microsoft.com/office/officeart/2008/layout/LinedList"/>
    <dgm:cxn modelId="{56AFDE9E-DD3F-4F90-971A-71564019FE78}" srcId="{016BAF0F-4C07-4282-91F7-EBD56E5D0594}" destId="{D12A09BA-67CB-4BE7-9A96-5BF2749128F9}" srcOrd="1" destOrd="0" parTransId="{2AB23222-ED9A-4CDE-BF0B-4DD0408BBDC3}" sibTransId="{B06972C5-9CC2-4089-A5A5-03F8DB787B92}"/>
    <dgm:cxn modelId="{02037FA4-C054-4C2A-996C-048047F58D8A}" srcId="{016BAF0F-4C07-4282-91F7-EBD56E5D0594}" destId="{27223BA9-A40F-42E5-9D21-3EF4B8229A50}" srcOrd="2" destOrd="0" parTransId="{C4BA3399-D291-489E-8254-78D68E941748}" sibTransId="{FCF3FC37-89DE-490A-826F-D307FEA5D74A}"/>
    <dgm:cxn modelId="{DDF31DCE-84BD-4EE8-BC6F-F00047632548}" type="presOf" srcId="{016BAF0F-4C07-4282-91F7-EBD56E5D0594}" destId="{51C168B4-B103-4955-A965-95EE5AFF4123}" srcOrd="0" destOrd="0" presId="urn:microsoft.com/office/officeart/2008/layout/LinedList"/>
    <dgm:cxn modelId="{1C2F3FE1-F75C-4A8C-A973-A8F3DDB475EB}" type="presOf" srcId="{D12A09BA-67CB-4BE7-9A96-5BF2749128F9}" destId="{1F508128-8CE8-4A04-87AB-55B6BF7D1D69}" srcOrd="0" destOrd="0" presId="urn:microsoft.com/office/officeart/2008/layout/LinedList"/>
    <dgm:cxn modelId="{B228169F-9245-4A15-827F-44B7C0BC22EC}" type="presParOf" srcId="{51C168B4-B103-4955-A965-95EE5AFF4123}" destId="{7E3C297D-2086-46D5-BFC8-28AC2BD24BD8}" srcOrd="0" destOrd="0" presId="urn:microsoft.com/office/officeart/2008/layout/LinedList"/>
    <dgm:cxn modelId="{ADA081D6-BE5A-4FFD-B9EC-9B193752D8B0}" type="presParOf" srcId="{51C168B4-B103-4955-A965-95EE5AFF4123}" destId="{E5381892-5318-4A07-984A-A89047D74DB2}" srcOrd="1" destOrd="0" presId="urn:microsoft.com/office/officeart/2008/layout/LinedList"/>
    <dgm:cxn modelId="{75308693-8292-4F82-B24C-8A5EF4AC4586}" type="presParOf" srcId="{E5381892-5318-4A07-984A-A89047D74DB2}" destId="{D8F2CF3A-2391-4818-B199-CF18612F43C1}" srcOrd="0" destOrd="0" presId="urn:microsoft.com/office/officeart/2008/layout/LinedList"/>
    <dgm:cxn modelId="{C2D00B81-45DC-48D9-B32E-AD3872921C78}" type="presParOf" srcId="{E5381892-5318-4A07-984A-A89047D74DB2}" destId="{D05E67E1-9875-49F8-B9DB-F0374FA23154}" srcOrd="1" destOrd="0" presId="urn:microsoft.com/office/officeart/2008/layout/LinedList"/>
    <dgm:cxn modelId="{C2D7AD16-12DD-4C85-B588-0FD92B2BE3B5}" type="presParOf" srcId="{51C168B4-B103-4955-A965-95EE5AFF4123}" destId="{CFDFF9F9-5FCE-47EC-90B4-AA99715FDDF3}" srcOrd="2" destOrd="0" presId="urn:microsoft.com/office/officeart/2008/layout/LinedList"/>
    <dgm:cxn modelId="{89F01319-3AC6-4A2F-A3E1-55D28B7F1DF2}" type="presParOf" srcId="{51C168B4-B103-4955-A965-95EE5AFF4123}" destId="{2B218F2D-21E3-4091-BACD-8E05D9F1C43A}" srcOrd="3" destOrd="0" presId="urn:microsoft.com/office/officeart/2008/layout/LinedList"/>
    <dgm:cxn modelId="{4839B352-EA83-4002-81F8-9E580F95C647}" type="presParOf" srcId="{2B218F2D-21E3-4091-BACD-8E05D9F1C43A}" destId="{1F508128-8CE8-4A04-87AB-55B6BF7D1D69}" srcOrd="0" destOrd="0" presId="urn:microsoft.com/office/officeart/2008/layout/LinedList"/>
    <dgm:cxn modelId="{5B6C3EE7-10F0-4063-B24C-B7D98C61CE4D}" type="presParOf" srcId="{2B218F2D-21E3-4091-BACD-8E05D9F1C43A}" destId="{DFC88BD7-1398-4DD2-8C0A-0C73F8F77883}" srcOrd="1" destOrd="0" presId="urn:microsoft.com/office/officeart/2008/layout/LinedList"/>
    <dgm:cxn modelId="{371501BC-D101-4F49-96AF-6EF68936B6BE}" type="presParOf" srcId="{51C168B4-B103-4955-A965-95EE5AFF4123}" destId="{EA92E3DD-46FB-4EBF-8B1E-B0B2CFDBFEBB}" srcOrd="4" destOrd="0" presId="urn:microsoft.com/office/officeart/2008/layout/LinedList"/>
    <dgm:cxn modelId="{10925FF7-3113-4CB1-9A3C-930ED74ECD4A}" type="presParOf" srcId="{51C168B4-B103-4955-A965-95EE5AFF4123}" destId="{B1DC41F8-23B0-4880-B73C-FA0C9B4979D8}" srcOrd="5" destOrd="0" presId="urn:microsoft.com/office/officeart/2008/layout/LinedList"/>
    <dgm:cxn modelId="{CD6A3FB7-9A67-4265-88BD-CEB1096F1EBA}" type="presParOf" srcId="{B1DC41F8-23B0-4880-B73C-FA0C9B4979D8}" destId="{811C0BBC-FD69-46A9-8213-60DC819BCF95}" srcOrd="0" destOrd="0" presId="urn:microsoft.com/office/officeart/2008/layout/LinedList"/>
    <dgm:cxn modelId="{077BB1BF-39E4-4430-AB8F-0B870D8C2939}" type="presParOf" srcId="{B1DC41F8-23B0-4880-B73C-FA0C9B4979D8}" destId="{D5637EA9-87B1-418D-8DA8-AA0792D4CF58}" srcOrd="1" destOrd="0" presId="urn:microsoft.com/office/officeart/2008/layout/LinedList"/>
    <dgm:cxn modelId="{5AAD39E6-4479-42CE-9C8B-264CCD5D3C93}" type="presParOf" srcId="{51C168B4-B103-4955-A965-95EE5AFF4123}" destId="{0EE8853B-8628-4781-B8B6-A797F9A25F46}" srcOrd="6" destOrd="0" presId="urn:microsoft.com/office/officeart/2008/layout/LinedList"/>
    <dgm:cxn modelId="{2ECB5907-886B-4C02-A25F-35B1FC319CC9}" type="presParOf" srcId="{51C168B4-B103-4955-A965-95EE5AFF4123}" destId="{F98168A7-E943-4CDB-89B3-0672B60D1674}" srcOrd="7" destOrd="0" presId="urn:microsoft.com/office/officeart/2008/layout/LinedList"/>
    <dgm:cxn modelId="{3D000A51-10A1-4077-869E-434DE827901E}" type="presParOf" srcId="{F98168A7-E943-4CDB-89B3-0672B60D1674}" destId="{E6CEC6D7-85CA-4092-A599-6F7DF3461B7F}" srcOrd="0" destOrd="0" presId="urn:microsoft.com/office/officeart/2008/layout/LinedList"/>
    <dgm:cxn modelId="{E69ECE71-2B35-4ED4-B1B0-0FD4492A110E}" type="presParOf" srcId="{F98168A7-E943-4CDB-89B3-0672B60D1674}" destId="{D9CE2080-C18E-4154-BBBF-7F9672080805}" srcOrd="1" destOrd="0" presId="urn:microsoft.com/office/officeart/2008/layout/LinedList"/>
    <dgm:cxn modelId="{AB2920FA-0786-4016-871B-ED4E6DBE5F93}" type="presParOf" srcId="{51C168B4-B103-4955-A965-95EE5AFF4123}" destId="{1D379B42-3DB4-4334-A65D-F26ED52CC977}" srcOrd="8" destOrd="0" presId="urn:microsoft.com/office/officeart/2008/layout/LinedList"/>
    <dgm:cxn modelId="{6B1ABB1F-4C0A-4818-912B-0E919CF9657D}" type="presParOf" srcId="{51C168B4-B103-4955-A965-95EE5AFF4123}" destId="{68E70365-F488-44EC-AC16-FBB0C5D1857F}" srcOrd="9" destOrd="0" presId="urn:microsoft.com/office/officeart/2008/layout/LinedList"/>
    <dgm:cxn modelId="{0376FF40-EFCF-404D-AE48-9D038001C5BA}" type="presParOf" srcId="{68E70365-F488-44EC-AC16-FBB0C5D1857F}" destId="{D8557A75-585D-4A76-A04E-0692BF72789F}" srcOrd="0" destOrd="0" presId="urn:microsoft.com/office/officeart/2008/layout/LinedList"/>
    <dgm:cxn modelId="{BF03B6D6-E176-4D9D-8C20-6DC7A27FE422}" type="presParOf" srcId="{68E70365-F488-44EC-AC16-FBB0C5D1857F}" destId="{290D53DC-3991-4C21-87D4-0F358C7E434B}" srcOrd="1" destOrd="0" presId="urn:microsoft.com/office/officeart/2008/layout/LinedList"/>
    <dgm:cxn modelId="{63AB55C6-AA5D-416F-8B04-441CE04FEEAF}" type="presParOf" srcId="{51C168B4-B103-4955-A965-95EE5AFF4123}" destId="{C56236BC-405C-4F32-A28C-7D1D6B11F458}" srcOrd="10" destOrd="0" presId="urn:microsoft.com/office/officeart/2008/layout/LinedList"/>
    <dgm:cxn modelId="{E794EB83-F05A-4282-910E-BA7B3582BC19}" type="presParOf" srcId="{51C168B4-B103-4955-A965-95EE5AFF4123}" destId="{8BDDBFDC-584B-470D-B0D2-2E909C9FB752}" srcOrd="11" destOrd="0" presId="urn:microsoft.com/office/officeart/2008/layout/LinedList"/>
    <dgm:cxn modelId="{91AEBB77-1D3C-4A8E-83F8-3F516D1D9EA8}" type="presParOf" srcId="{8BDDBFDC-584B-470D-B0D2-2E909C9FB752}" destId="{FB2B8E3F-1132-4250-9649-AB436D47D90B}" srcOrd="0" destOrd="0" presId="urn:microsoft.com/office/officeart/2008/layout/LinedList"/>
    <dgm:cxn modelId="{4D2A2AAC-1B87-4F52-AFCA-068733F43164}" type="presParOf" srcId="{8BDDBFDC-584B-470D-B0D2-2E909C9FB752}" destId="{BC97B9FF-2330-4580-802B-82FBED2E711A}" srcOrd="1" destOrd="0" presId="urn:microsoft.com/office/officeart/2008/layout/LinedList"/>
    <dgm:cxn modelId="{0A6A690D-D2D7-471E-AA04-86920BA264B0}" type="presParOf" srcId="{51C168B4-B103-4955-A965-95EE5AFF4123}" destId="{C7455EAD-2A7D-41D5-A681-9B56D3C3877C}" srcOrd="12" destOrd="0" presId="urn:microsoft.com/office/officeart/2008/layout/LinedList"/>
    <dgm:cxn modelId="{634B08D6-6DA7-4644-BD2C-7E751D73A66F}" type="presParOf" srcId="{51C168B4-B103-4955-A965-95EE5AFF4123}" destId="{C7948B4C-FDF3-42DA-A915-40E542505FF5}" srcOrd="13" destOrd="0" presId="urn:microsoft.com/office/officeart/2008/layout/LinedList"/>
    <dgm:cxn modelId="{E3807950-2FD1-4345-9305-4C400A97DE8D}" type="presParOf" srcId="{C7948B4C-FDF3-42DA-A915-40E542505FF5}" destId="{757FEB77-4876-4126-A23B-AE311C9462D0}" srcOrd="0" destOrd="0" presId="urn:microsoft.com/office/officeart/2008/layout/LinedList"/>
    <dgm:cxn modelId="{2268B173-C99E-4298-8671-8F54958D32D4}" type="presParOf" srcId="{C7948B4C-FDF3-42DA-A915-40E542505FF5}" destId="{E84C606D-FF71-4626-AB9B-0CE37F2E8DD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3C297D-2086-46D5-BFC8-28AC2BD24BD8}">
      <dsp:nvSpPr>
        <dsp:cNvPr id="0" name=""/>
        <dsp:cNvSpPr/>
      </dsp:nvSpPr>
      <dsp:spPr>
        <a:xfrm>
          <a:off x="0" y="367"/>
          <a:ext cx="56555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F2CF3A-2391-4818-B199-CF18612F43C1}">
      <dsp:nvSpPr>
        <dsp:cNvPr id="0" name=""/>
        <dsp:cNvSpPr/>
      </dsp:nvSpPr>
      <dsp:spPr>
        <a:xfrm>
          <a:off x="0" y="367"/>
          <a:ext cx="5655509" cy="429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Ans:</a:t>
          </a:r>
          <a:endParaRPr lang="en-US" sz="2400" kern="1200"/>
        </a:p>
      </dsp:txBody>
      <dsp:txXfrm>
        <a:off x="0" y="367"/>
        <a:ext cx="5655509" cy="429757"/>
      </dsp:txXfrm>
    </dsp:sp>
    <dsp:sp modelId="{CFDFF9F9-5FCE-47EC-90B4-AA99715FDDF3}">
      <dsp:nvSpPr>
        <dsp:cNvPr id="0" name=""/>
        <dsp:cNvSpPr/>
      </dsp:nvSpPr>
      <dsp:spPr>
        <a:xfrm>
          <a:off x="0" y="430124"/>
          <a:ext cx="565550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508128-8CE8-4A04-87AB-55B6BF7D1D69}">
      <dsp:nvSpPr>
        <dsp:cNvPr id="0" name=""/>
        <dsp:cNvSpPr/>
      </dsp:nvSpPr>
      <dsp:spPr>
        <a:xfrm>
          <a:off x="0" y="430124"/>
          <a:ext cx="5655509" cy="429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Put b = 0</a:t>
          </a:r>
        </a:p>
      </dsp:txBody>
      <dsp:txXfrm>
        <a:off x="0" y="430124"/>
        <a:ext cx="5655509" cy="429757"/>
      </dsp:txXfrm>
    </dsp:sp>
    <dsp:sp modelId="{EA92E3DD-46FB-4EBF-8B1E-B0B2CFDBFEBB}">
      <dsp:nvSpPr>
        <dsp:cNvPr id="0" name=""/>
        <dsp:cNvSpPr/>
      </dsp:nvSpPr>
      <dsp:spPr>
        <a:xfrm>
          <a:off x="0" y="859882"/>
          <a:ext cx="565550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1C0BBC-FD69-46A9-8213-60DC819BCF95}">
      <dsp:nvSpPr>
        <dsp:cNvPr id="0" name=""/>
        <dsp:cNvSpPr/>
      </dsp:nvSpPr>
      <dsp:spPr>
        <a:xfrm>
          <a:off x="0" y="859882"/>
          <a:ext cx="5655509" cy="429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2(0+9) = 2x9 = 18</a:t>
          </a:r>
        </a:p>
      </dsp:txBody>
      <dsp:txXfrm>
        <a:off x="0" y="859882"/>
        <a:ext cx="5655509" cy="429757"/>
      </dsp:txXfrm>
    </dsp:sp>
    <dsp:sp modelId="{0EE8853B-8628-4781-B8B6-A797F9A25F46}">
      <dsp:nvSpPr>
        <dsp:cNvPr id="0" name=""/>
        <dsp:cNvSpPr/>
      </dsp:nvSpPr>
      <dsp:spPr>
        <a:xfrm>
          <a:off x="0" y="1289640"/>
          <a:ext cx="565550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CEC6D7-85CA-4092-A599-6F7DF3461B7F}">
      <dsp:nvSpPr>
        <dsp:cNvPr id="0" name=""/>
        <dsp:cNvSpPr/>
      </dsp:nvSpPr>
      <dsp:spPr>
        <a:xfrm>
          <a:off x="0" y="1289640"/>
          <a:ext cx="5655509" cy="429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Put b = 1</a:t>
          </a:r>
        </a:p>
      </dsp:txBody>
      <dsp:txXfrm>
        <a:off x="0" y="1289640"/>
        <a:ext cx="5655509" cy="429757"/>
      </dsp:txXfrm>
    </dsp:sp>
    <dsp:sp modelId="{1D379B42-3DB4-4334-A65D-F26ED52CC977}">
      <dsp:nvSpPr>
        <dsp:cNvPr id="0" name=""/>
        <dsp:cNvSpPr/>
      </dsp:nvSpPr>
      <dsp:spPr>
        <a:xfrm>
          <a:off x="0" y="1719397"/>
          <a:ext cx="565550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57A75-585D-4A76-A04E-0692BF72789F}">
      <dsp:nvSpPr>
        <dsp:cNvPr id="0" name=""/>
        <dsp:cNvSpPr/>
      </dsp:nvSpPr>
      <dsp:spPr>
        <a:xfrm>
          <a:off x="0" y="1719397"/>
          <a:ext cx="5655509" cy="429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2(1+9) = 2x10 = 20 = R.H.S.</a:t>
          </a:r>
        </a:p>
      </dsp:txBody>
      <dsp:txXfrm>
        <a:off x="0" y="1719397"/>
        <a:ext cx="5655509" cy="429757"/>
      </dsp:txXfrm>
    </dsp:sp>
    <dsp:sp modelId="{C56236BC-405C-4F32-A28C-7D1D6B11F458}">
      <dsp:nvSpPr>
        <dsp:cNvPr id="0" name=""/>
        <dsp:cNvSpPr/>
      </dsp:nvSpPr>
      <dsp:spPr>
        <a:xfrm>
          <a:off x="0" y="2149155"/>
          <a:ext cx="56555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2B8E3F-1132-4250-9649-AB436D47D90B}">
      <dsp:nvSpPr>
        <dsp:cNvPr id="0" name=""/>
        <dsp:cNvSpPr/>
      </dsp:nvSpPr>
      <dsp:spPr>
        <a:xfrm>
          <a:off x="0" y="2149155"/>
          <a:ext cx="5655509" cy="429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highlight>
                <a:srgbClr val="FFFF00"/>
              </a:highlight>
            </a:rPr>
            <a:t>b=1 is the answer</a:t>
          </a:r>
        </a:p>
      </dsp:txBody>
      <dsp:txXfrm>
        <a:off x="0" y="2149155"/>
        <a:ext cx="5655509" cy="429757"/>
      </dsp:txXfrm>
    </dsp:sp>
    <dsp:sp modelId="{C7455EAD-2A7D-41D5-A681-9B56D3C3877C}">
      <dsp:nvSpPr>
        <dsp:cNvPr id="0" name=""/>
        <dsp:cNvSpPr/>
      </dsp:nvSpPr>
      <dsp:spPr>
        <a:xfrm>
          <a:off x="0" y="2578913"/>
          <a:ext cx="565550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7FEB77-4876-4126-A23B-AE311C9462D0}">
      <dsp:nvSpPr>
        <dsp:cNvPr id="0" name=""/>
        <dsp:cNvSpPr/>
      </dsp:nvSpPr>
      <dsp:spPr>
        <a:xfrm>
          <a:off x="0" y="2578913"/>
          <a:ext cx="5655509" cy="429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0" y="2578913"/>
        <a:ext cx="5655509" cy="4297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01-04-2021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amuel-thumbs-up-laugh-cool-thumb-1233415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amuel-thumbs-up-laugh-cool-thumb-1233415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amuel-thumbs-up-laugh-cool-thumb-1233415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amuel-thumbs-up-laugh-cool-thumb-1233415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amuel-thumbs-up-laugh-cool-thumb-1233415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amuel-thumbs-up-laugh-cool-thumb-1233415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amuel-thumbs-up-laugh-cool-thumb-1233415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 of Thumbs Up- </a:t>
            </a:r>
            <a:r>
              <a:rPr lang="en-US" sz="1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https://pixabay.com/illustrations/samuel-thumbs-up-laugh-cool-thumb-1233415/</a:t>
            </a:r>
            <a:endParaRPr lang="en-IN" sz="1200" dirty="0">
              <a:solidFill>
                <a:schemeClr val="tx1"/>
              </a:solidFill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1.Image of Thumbs Up- </a:t>
            </a:r>
            <a:r>
              <a:rPr lang="en-US" sz="1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https://pixabay.com/illustrations/samuel-thumbs-up-laugh-cool-thumb-1233415/</a:t>
            </a:r>
            <a:endParaRPr lang="en-IN" sz="1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6002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–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1.Image of Thumbs Up- </a:t>
            </a:r>
            <a:r>
              <a:rPr lang="en-US" sz="1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https://pixabay.com/illustrations/samuel-thumbs-up-laugh-cool-thumb-1233415/</a:t>
            </a:r>
            <a:endParaRPr lang="en-IN" sz="1200" dirty="0">
              <a:solidFill>
                <a:schemeClr val="tx1"/>
              </a:solidFill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3697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1.Image of Thumbs Up- </a:t>
            </a:r>
            <a:r>
              <a:rPr lang="en-US" sz="1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https://pixabay.com/illustrations/samuel-thumbs-up-laugh-cool-thumb-1233415/</a:t>
            </a:r>
            <a:endParaRPr lang="en-IN" sz="1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8238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1.Image of Thumbs Up- </a:t>
            </a:r>
            <a:r>
              <a:rPr lang="en-US" sz="1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https://pixabay.com/illustrations/samuel-thumbs-up-laugh-cool-thumb-1233415/</a:t>
            </a:r>
            <a:endParaRPr lang="en-IN" sz="1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1971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1.Image of Thumbs Up- </a:t>
            </a:r>
            <a:r>
              <a:rPr lang="en-US" sz="1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https://pixabay.com/illustrations/samuel-thumbs-up-laugh-cool-thumb-1233415/</a:t>
            </a:r>
            <a:endParaRPr lang="en-IN" sz="1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2279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1.Image of Thumbs Up- </a:t>
            </a:r>
            <a:r>
              <a:rPr lang="en-US" sz="1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https://pixabay.com/illustrations/samuel-thumbs-up-laugh-cool-thumb-1233415/</a:t>
            </a:r>
            <a:endParaRPr lang="en-IN" sz="1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4380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4865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DBB9C7E-9849-4317-9AC2-0B98F60FF7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8221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7696200" cy="37338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FC890C-32AD-4779-BBB2-FD17B4A7F9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572452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amuel-thumbs-up-laugh-cool-thumb-1233415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1143000"/>
            <a:ext cx="7810500" cy="1676400"/>
          </a:xfrm>
          <a:solidFill>
            <a:srgbClr val="8FB7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/>
          <a:lstStyle/>
          <a:p>
            <a:r>
              <a:rPr lang="en-US" dirty="0"/>
              <a:t>SOLVE USING TRIAL AND ERROR METHOD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752620" y="3422073"/>
            <a:ext cx="914400" cy="914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x</a:t>
            </a:r>
          </a:p>
        </p:txBody>
      </p:sp>
      <p:sp>
        <p:nvSpPr>
          <p:cNvPr id="5" name="Plus 4"/>
          <p:cNvSpPr/>
          <p:nvPr/>
        </p:nvSpPr>
        <p:spPr>
          <a:xfrm>
            <a:off x="2770925" y="3422073"/>
            <a:ext cx="8382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636834" y="3415146"/>
            <a:ext cx="914400" cy="914400"/>
          </a:xfrm>
          <a:prstGeom prst="rect">
            <a:avLst/>
          </a:prstGeom>
          <a:solidFill>
            <a:srgbClr val="66FF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7" name="Equal 6"/>
          <p:cNvSpPr/>
          <p:nvPr/>
        </p:nvSpPr>
        <p:spPr>
          <a:xfrm>
            <a:off x="4724420" y="3536373"/>
            <a:ext cx="990600" cy="6858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19" y="3408219"/>
            <a:ext cx="914400" cy="9144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9</a:t>
            </a:r>
          </a:p>
        </p:txBody>
      </p:sp>
      <p:sp>
        <p:nvSpPr>
          <p:cNvPr id="9" name="Rectangle 8"/>
          <p:cNvSpPr/>
          <p:nvPr/>
        </p:nvSpPr>
        <p:spPr>
          <a:xfrm>
            <a:off x="1738163" y="3408219"/>
            <a:ext cx="914400" cy="914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5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1823" y1="50624" x2="13542" y2="37828"/>
                        <a14:foregroundMark x1="3958" y1="40512" x2="5625" y2="51311"/>
                        <a14:foregroundMark x1="89010" y1="58052" x2="82813" y2="66167"/>
                        <a14:foregroundMark x1="50729" y1="53995" x2="54635" y2="52684"/>
                        <a14:foregroundMark x1="40573" y1="25655" x2="59167" y2="28340"/>
                        <a14:foregroundMark x1="44531" y1="20287" x2="56875" y2="18914"/>
                        <a14:foregroundMark x1="58594" y1="21598" x2="60833" y2="31086"/>
                        <a14:foregroundMark x1="52396" y1="30400" x2="58021" y2="37141"/>
                        <a14:foregroundMark x1="44531" y1="15543" x2="38854" y2="276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39" y="4724400"/>
            <a:ext cx="1498561" cy="125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32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6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0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91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9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25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750"/>
                            </p:stCondLst>
                            <p:childTnLst>
                              <p:par>
                                <p:cTn id="7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119781"/>
            <a:ext cx="8686763" cy="709019"/>
          </a:xfrm>
        </p:spPr>
        <p:txBody>
          <a:bodyPr/>
          <a:lstStyle/>
          <a:p>
            <a:pPr marL="514350" indent="-514350" algn="l"/>
            <a:r>
              <a:rPr lang="en-US" sz="2400" dirty="0"/>
              <a:t>     Q 1. Check whether the value of the variable given makes the equation true.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418" y="2213723"/>
            <a:ext cx="379439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1"/>
            <a:r>
              <a:rPr lang="en-US" sz="2400" dirty="0"/>
              <a:t>i. 3x + 7 = 22,     x = 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3048000"/>
            <a:ext cx="40351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ANS:</a:t>
            </a:r>
          </a:p>
          <a:p>
            <a:r>
              <a:rPr lang="en-US" sz="2400" dirty="0"/>
              <a:t>Put x=0  in 3x+7 = (3x0)+7 = 0+7 = 7 </a:t>
            </a:r>
            <a:r>
              <a:rPr lang="en-US" sz="2400" dirty="0">
                <a:sym typeface="Symbol" panose="05050102010706020507" pitchFamily="18" charset="2"/>
              </a:rPr>
              <a:t> 22</a:t>
            </a:r>
            <a:endParaRPr lang="en-US" sz="2400" dirty="0"/>
          </a:p>
          <a:p>
            <a:r>
              <a:rPr lang="en-US" sz="2400" dirty="0">
                <a:solidFill>
                  <a:srgbClr val="C00000"/>
                </a:solidFill>
              </a:rPr>
              <a:t>The equation is not true when x=0 </a:t>
            </a:r>
          </a:p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76353" y="3136880"/>
            <a:ext cx="42568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ANS:</a:t>
            </a:r>
          </a:p>
          <a:p>
            <a:r>
              <a:rPr lang="en-US" sz="2400" dirty="0"/>
              <a:t>Put y = 6 in 11y–6=(11x6)-6= 66 </a:t>
            </a:r>
            <a:r>
              <a:rPr lang="es-ES" sz="2400" dirty="0">
                <a:solidFill>
                  <a:schemeClr val="accent2">
                    <a:lumMod val="50000"/>
                  </a:schemeClr>
                </a:solidFill>
              </a:rPr>
              <a:t>– </a:t>
            </a:r>
            <a:r>
              <a:rPr lang="en-US" sz="2400" dirty="0"/>
              <a:t>6 = 60</a:t>
            </a:r>
          </a:p>
          <a:p>
            <a:r>
              <a:rPr lang="en-US" sz="2400" dirty="0">
                <a:solidFill>
                  <a:srgbClr val="C00000"/>
                </a:solidFill>
              </a:rPr>
              <a:t>The equation is true when y = 6</a:t>
            </a:r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769426" y="2213723"/>
            <a:ext cx="368877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es-ES" sz="2400" dirty="0"/>
              <a:t>ii. 11y – 6 = 60,    y = 6</a:t>
            </a:r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4419600" y="1989569"/>
            <a:ext cx="0" cy="308630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0420BC0-E5A6-47A7-ACB0-1A36C6D9C0EB}"/>
              </a:ext>
            </a:extLst>
          </p:cNvPr>
          <p:cNvSpPr txBox="1"/>
          <p:nvPr/>
        </p:nvSpPr>
        <p:spPr>
          <a:xfrm>
            <a:off x="1289691" y="115669"/>
            <a:ext cx="6564618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sz="3600" dirty="0"/>
              <a:t>Solve using trial and error method</a:t>
            </a:r>
          </a:p>
        </p:txBody>
      </p:sp>
      <p:sp>
        <p:nvSpPr>
          <p:cNvPr id="10" name="Ans box">
            <a:extLst>
              <a:ext uri="{FF2B5EF4-FFF2-40B4-BE49-F238E27FC236}">
                <a16:creationId xmlns:a16="http://schemas.microsoft.com/office/drawing/2014/main" id="{AC57B0EE-08AC-4FF7-8E2E-ED3E10153BEB}"/>
              </a:ext>
            </a:extLst>
          </p:cNvPr>
          <p:cNvSpPr/>
          <p:nvPr/>
        </p:nvSpPr>
        <p:spPr>
          <a:xfrm>
            <a:off x="1495322" y="5671902"/>
            <a:ext cx="1145102" cy="461666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Answer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F74EAE-AE4F-4EEB-BAB0-80ED9B8374F9}"/>
              </a:ext>
            </a:extLst>
          </p:cNvPr>
          <p:cNvSpPr txBox="1"/>
          <p:nvPr/>
        </p:nvSpPr>
        <p:spPr>
          <a:xfrm>
            <a:off x="6237701" y="5704539"/>
            <a:ext cx="1334112" cy="461665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Answer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53BB5CA-3330-4210-BE95-7D85E2ECF0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1823" y1="50624" x2="13542" y2="37828"/>
                        <a14:foregroundMark x1="3958" y1="40512" x2="5625" y2="51311"/>
                        <a14:foregroundMark x1="89010" y1="58052" x2="82813" y2="66167"/>
                        <a14:foregroundMark x1="50729" y1="53995" x2="54635" y2="52684"/>
                        <a14:foregroundMark x1="40573" y1="25655" x2="59167" y2="28340"/>
                        <a14:foregroundMark x1="44531" y1="20287" x2="56875" y2="18914"/>
                        <a14:foregroundMark x1="58594" y1="21598" x2="60833" y2="31086"/>
                        <a14:foregroundMark x1="52396" y1="30400" x2="58021" y2="37141"/>
                        <a14:foregroundMark x1="44531" y1="15543" x2="38854" y2="276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229" y="5128414"/>
            <a:ext cx="1934283" cy="161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5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228600" y="1981200"/>
            <a:ext cx="411479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n-NO" sz="2400" dirty="0"/>
              <a:t> i. x + 3 = 5 (4, 1, 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D70A13-11E6-4B1A-8B02-BF1185E369CE}"/>
              </a:ext>
            </a:extLst>
          </p:cNvPr>
          <p:cNvSpPr txBox="1"/>
          <p:nvPr/>
        </p:nvSpPr>
        <p:spPr>
          <a:xfrm>
            <a:off x="2130746" y="115669"/>
            <a:ext cx="4882509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Solve the following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8E928D2-6339-4C04-BB9D-1672D2EB7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030070"/>
            <a:ext cx="8534399" cy="798730"/>
          </a:xfrm>
        </p:spPr>
        <p:txBody>
          <a:bodyPr/>
          <a:lstStyle/>
          <a:p>
            <a:pPr marL="514350" indent="-514350" algn="l"/>
            <a:r>
              <a:rPr lang="en-US" sz="2400" dirty="0"/>
              <a:t>Q 2. Substitute the values given in the bracket and tick the one that satisfies the equation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789CF61-8787-4F07-853B-9FD0925BAF12}"/>
              </a:ext>
            </a:extLst>
          </p:cNvPr>
          <p:cNvGrpSpPr/>
          <p:nvPr/>
        </p:nvGrpSpPr>
        <p:grpSpPr>
          <a:xfrm>
            <a:off x="228600" y="2738736"/>
            <a:ext cx="5638798" cy="3662064"/>
            <a:chOff x="228600" y="2738736"/>
            <a:chExt cx="5638798" cy="3662064"/>
          </a:xfrm>
        </p:grpSpPr>
        <p:sp>
          <p:nvSpPr>
            <p:cNvPr id="12" name="Straight Connector 11">
              <a:extLst>
                <a:ext uri="{FF2B5EF4-FFF2-40B4-BE49-F238E27FC236}">
                  <a16:creationId xmlns:a16="http://schemas.microsoft.com/office/drawing/2014/main" id="{F51D2E17-49FF-43CA-BCC7-03FC09E3540C}"/>
                </a:ext>
              </a:extLst>
            </p:cNvPr>
            <p:cNvSpPr/>
            <p:nvPr/>
          </p:nvSpPr>
          <p:spPr>
            <a:xfrm>
              <a:off x="228600" y="2738736"/>
              <a:ext cx="5638798" cy="0"/>
            </a:xfrm>
            <a:prstGeom prst="lin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66FFAC5-38DB-4AC3-91BD-247F816BD3A5}"/>
                </a:ext>
              </a:extLst>
            </p:cNvPr>
            <p:cNvSpPr/>
            <p:nvPr/>
          </p:nvSpPr>
          <p:spPr>
            <a:xfrm>
              <a:off x="228600" y="2738736"/>
              <a:ext cx="5638798" cy="457757"/>
            </a:xfrm>
            <a:custGeom>
              <a:avLst/>
              <a:gdLst>
                <a:gd name="connsiteX0" fmla="*/ 0 w 6781798"/>
                <a:gd name="connsiteY0" fmla="*/ 0 h 429182"/>
                <a:gd name="connsiteX1" fmla="*/ 6781798 w 6781798"/>
                <a:gd name="connsiteY1" fmla="*/ 0 h 429182"/>
                <a:gd name="connsiteX2" fmla="*/ 6781798 w 6781798"/>
                <a:gd name="connsiteY2" fmla="*/ 429182 h 429182"/>
                <a:gd name="connsiteX3" fmla="*/ 0 w 6781798"/>
                <a:gd name="connsiteY3" fmla="*/ 429182 h 429182"/>
                <a:gd name="connsiteX4" fmla="*/ 0 w 6781798"/>
                <a:gd name="connsiteY4" fmla="*/ 0 h 42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1798" h="429182">
                  <a:moveTo>
                    <a:pt x="0" y="0"/>
                  </a:moveTo>
                  <a:lnTo>
                    <a:pt x="6781798" y="0"/>
                  </a:lnTo>
                  <a:lnTo>
                    <a:pt x="6781798" y="429182"/>
                  </a:lnTo>
                  <a:lnTo>
                    <a:pt x="0" y="4291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latin typeface="+mn-lt"/>
                </a:rPr>
                <a:t>Ans:</a:t>
              </a:r>
            </a:p>
          </p:txBody>
        </p:sp>
        <p:sp>
          <p:nvSpPr>
            <p:cNvPr id="14" name="Straight Connector 13">
              <a:extLst>
                <a:ext uri="{FF2B5EF4-FFF2-40B4-BE49-F238E27FC236}">
                  <a16:creationId xmlns:a16="http://schemas.microsoft.com/office/drawing/2014/main" id="{F9EEB75C-B658-4E27-B660-8E730193242B}"/>
                </a:ext>
              </a:extLst>
            </p:cNvPr>
            <p:cNvSpPr/>
            <p:nvPr/>
          </p:nvSpPr>
          <p:spPr>
            <a:xfrm>
              <a:off x="228600" y="3196494"/>
              <a:ext cx="5638798" cy="0"/>
            </a:xfrm>
            <a:prstGeom prst="line">
              <a:avLst/>
            </a:prstGeom>
          </p:spPr>
          <p:style>
            <a:lnRef idx="2">
              <a:schemeClr val="accent2">
                <a:hueOff val="668788"/>
                <a:satOff val="-834"/>
                <a:lumOff val="196"/>
                <a:alphaOff val="0"/>
              </a:schemeClr>
            </a:lnRef>
            <a:fillRef idx="1">
              <a:schemeClr val="accent2">
                <a:hueOff val="668788"/>
                <a:satOff val="-834"/>
                <a:lumOff val="196"/>
                <a:alphaOff val="0"/>
              </a:schemeClr>
            </a:fillRef>
            <a:effectRef idx="0">
              <a:schemeClr val="accent2">
                <a:hueOff val="668788"/>
                <a:satOff val="-834"/>
                <a:lumOff val="19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E81E18E-1C86-462F-BAE5-106CAB500545}"/>
                </a:ext>
              </a:extLst>
            </p:cNvPr>
            <p:cNvSpPr/>
            <p:nvPr/>
          </p:nvSpPr>
          <p:spPr>
            <a:xfrm>
              <a:off x="228600" y="3196493"/>
              <a:ext cx="5638798" cy="457757"/>
            </a:xfrm>
            <a:custGeom>
              <a:avLst/>
              <a:gdLst>
                <a:gd name="connsiteX0" fmla="*/ 0 w 6781798"/>
                <a:gd name="connsiteY0" fmla="*/ 0 h 429182"/>
                <a:gd name="connsiteX1" fmla="*/ 6781798 w 6781798"/>
                <a:gd name="connsiteY1" fmla="*/ 0 h 429182"/>
                <a:gd name="connsiteX2" fmla="*/ 6781798 w 6781798"/>
                <a:gd name="connsiteY2" fmla="*/ 429182 h 429182"/>
                <a:gd name="connsiteX3" fmla="*/ 0 w 6781798"/>
                <a:gd name="connsiteY3" fmla="*/ 429182 h 429182"/>
                <a:gd name="connsiteX4" fmla="*/ 0 w 6781798"/>
                <a:gd name="connsiteY4" fmla="*/ 0 h 42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1798" h="429182">
                  <a:moveTo>
                    <a:pt x="0" y="0"/>
                  </a:moveTo>
                  <a:lnTo>
                    <a:pt x="6781798" y="0"/>
                  </a:lnTo>
                  <a:lnTo>
                    <a:pt x="6781798" y="429182"/>
                  </a:lnTo>
                  <a:lnTo>
                    <a:pt x="0" y="4291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>
                  <a:latin typeface="+mn-lt"/>
                </a:rPr>
                <a:t>Put x=4 in x+3=5,</a:t>
              </a:r>
            </a:p>
          </p:txBody>
        </p:sp>
        <p:sp>
          <p:nvSpPr>
            <p:cNvPr id="16" name="Straight Connector 15">
              <a:extLst>
                <a:ext uri="{FF2B5EF4-FFF2-40B4-BE49-F238E27FC236}">
                  <a16:creationId xmlns:a16="http://schemas.microsoft.com/office/drawing/2014/main" id="{E954FE3C-53AC-4956-B9B3-C0F12EF06375}"/>
                </a:ext>
              </a:extLst>
            </p:cNvPr>
            <p:cNvSpPr/>
            <p:nvPr/>
          </p:nvSpPr>
          <p:spPr>
            <a:xfrm>
              <a:off x="228600" y="3654253"/>
              <a:ext cx="5638798" cy="0"/>
            </a:xfrm>
            <a:prstGeom prst="line">
              <a:avLst/>
            </a:prstGeom>
          </p:spPr>
          <p:style>
            <a:lnRef idx="2">
              <a:schemeClr val="accent2">
                <a:hueOff val="1337577"/>
                <a:satOff val="-1668"/>
                <a:lumOff val="392"/>
                <a:alphaOff val="0"/>
              </a:schemeClr>
            </a:lnRef>
            <a:fillRef idx="1">
              <a:schemeClr val="accent2">
                <a:hueOff val="1337577"/>
                <a:satOff val="-1668"/>
                <a:lumOff val="392"/>
                <a:alphaOff val="0"/>
              </a:schemeClr>
            </a:fillRef>
            <a:effectRef idx="0">
              <a:schemeClr val="accent2">
                <a:hueOff val="1337577"/>
                <a:satOff val="-1668"/>
                <a:lumOff val="39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0C58B68-684D-47E5-947C-8EA0B31CD13E}"/>
                </a:ext>
              </a:extLst>
            </p:cNvPr>
            <p:cNvSpPr/>
            <p:nvPr/>
          </p:nvSpPr>
          <p:spPr>
            <a:xfrm>
              <a:off x="228600" y="3654251"/>
              <a:ext cx="5638798" cy="457757"/>
            </a:xfrm>
            <a:custGeom>
              <a:avLst/>
              <a:gdLst>
                <a:gd name="connsiteX0" fmla="*/ 0 w 6781798"/>
                <a:gd name="connsiteY0" fmla="*/ 0 h 429182"/>
                <a:gd name="connsiteX1" fmla="*/ 6781798 w 6781798"/>
                <a:gd name="connsiteY1" fmla="*/ 0 h 429182"/>
                <a:gd name="connsiteX2" fmla="*/ 6781798 w 6781798"/>
                <a:gd name="connsiteY2" fmla="*/ 429182 h 429182"/>
                <a:gd name="connsiteX3" fmla="*/ 0 w 6781798"/>
                <a:gd name="connsiteY3" fmla="*/ 429182 h 429182"/>
                <a:gd name="connsiteX4" fmla="*/ 0 w 6781798"/>
                <a:gd name="connsiteY4" fmla="*/ 0 h 42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1798" h="429182">
                  <a:moveTo>
                    <a:pt x="0" y="0"/>
                  </a:moveTo>
                  <a:lnTo>
                    <a:pt x="6781798" y="0"/>
                  </a:lnTo>
                  <a:lnTo>
                    <a:pt x="6781798" y="429182"/>
                  </a:lnTo>
                  <a:lnTo>
                    <a:pt x="0" y="4291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>
                  <a:solidFill>
                    <a:srgbClr val="C00000"/>
                  </a:solidFill>
                  <a:latin typeface="+mn-lt"/>
                </a:rPr>
                <a:t>4+3=7 </a:t>
              </a:r>
              <a:r>
                <a:rPr lang="en-US" sz="2400" kern="1200" dirty="0">
                  <a:solidFill>
                    <a:srgbClr val="C00000"/>
                  </a:solidFill>
                  <a:latin typeface="+mn-lt"/>
                  <a:sym typeface="Symbol" panose="05050102010706020507" pitchFamily="18" charset="2"/>
                </a:rPr>
                <a:t></a:t>
              </a:r>
              <a:r>
                <a:rPr lang="en-US" sz="2400" kern="1200" dirty="0">
                  <a:solidFill>
                    <a:srgbClr val="C00000"/>
                  </a:solidFill>
                  <a:latin typeface="+mn-lt"/>
                </a:rPr>
                <a:t> 5</a:t>
              </a:r>
            </a:p>
          </p:txBody>
        </p:sp>
        <p:sp>
          <p:nvSpPr>
            <p:cNvPr id="18" name="Straight Connector 17">
              <a:extLst>
                <a:ext uri="{FF2B5EF4-FFF2-40B4-BE49-F238E27FC236}">
                  <a16:creationId xmlns:a16="http://schemas.microsoft.com/office/drawing/2014/main" id="{6B42C31B-0027-4330-942B-76978EC544E3}"/>
                </a:ext>
              </a:extLst>
            </p:cNvPr>
            <p:cNvSpPr/>
            <p:nvPr/>
          </p:nvSpPr>
          <p:spPr>
            <a:xfrm>
              <a:off x="228600" y="4112010"/>
              <a:ext cx="5638798" cy="0"/>
            </a:xfrm>
            <a:prstGeom prst="line">
              <a:avLst/>
            </a:prstGeom>
          </p:spPr>
          <p:style>
            <a:lnRef idx="2">
              <a:schemeClr val="accent2">
                <a:hueOff val="2006365"/>
                <a:satOff val="-2502"/>
                <a:lumOff val="588"/>
                <a:alphaOff val="0"/>
              </a:schemeClr>
            </a:lnRef>
            <a:fillRef idx="1">
              <a:schemeClr val="accent2">
                <a:hueOff val="2006365"/>
                <a:satOff val="-2502"/>
                <a:lumOff val="588"/>
                <a:alphaOff val="0"/>
              </a:schemeClr>
            </a:fillRef>
            <a:effectRef idx="0">
              <a:schemeClr val="accent2">
                <a:hueOff val="2006365"/>
                <a:satOff val="-2502"/>
                <a:lumOff val="58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7E524B1-A6B3-4D37-BE9A-880036AB61ED}"/>
                </a:ext>
              </a:extLst>
            </p:cNvPr>
            <p:cNvSpPr/>
            <p:nvPr/>
          </p:nvSpPr>
          <p:spPr>
            <a:xfrm>
              <a:off x="228600" y="4112010"/>
              <a:ext cx="5638798" cy="457757"/>
            </a:xfrm>
            <a:custGeom>
              <a:avLst/>
              <a:gdLst>
                <a:gd name="connsiteX0" fmla="*/ 0 w 6781798"/>
                <a:gd name="connsiteY0" fmla="*/ 0 h 429182"/>
                <a:gd name="connsiteX1" fmla="*/ 6781798 w 6781798"/>
                <a:gd name="connsiteY1" fmla="*/ 0 h 429182"/>
                <a:gd name="connsiteX2" fmla="*/ 6781798 w 6781798"/>
                <a:gd name="connsiteY2" fmla="*/ 429182 h 429182"/>
                <a:gd name="connsiteX3" fmla="*/ 0 w 6781798"/>
                <a:gd name="connsiteY3" fmla="*/ 429182 h 429182"/>
                <a:gd name="connsiteX4" fmla="*/ 0 w 6781798"/>
                <a:gd name="connsiteY4" fmla="*/ 0 h 42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1798" h="429182">
                  <a:moveTo>
                    <a:pt x="0" y="0"/>
                  </a:moveTo>
                  <a:lnTo>
                    <a:pt x="6781798" y="0"/>
                  </a:lnTo>
                  <a:lnTo>
                    <a:pt x="6781798" y="429182"/>
                  </a:lnTo>
                  <a:lnTo>
                    <a:pt x="0" y="4291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>
                  <a:latin typeface="+mn-lt"/>
                </a:rPr>
                <a:t>Put x=1 in x+3=5</a:t>
              </a:r>
            </a:p>
          </p:txBody>
        </p:sp>
        <p:sp>
          <p:nvSpPr>
            <p:cNvPr id="20" name="Straight Connector 19">
              <a:extLst>
                <a:ext uri="{FF2B5EF4-FFF2-40B4-BE49-F238E27FC236}">
                  <a16:creationId xmlns:a16="http://schemas.microsoft.com/office/drawing/2014/main" id="{2922693F-5D5B-437B-A221-9E5CDDB03BCF}"/>
                </a:ext>
              </a:extLst>
            </p:cNvPr>
            <p:cNvSpPr/>
            <p:nvPr/>
          </p:nvSpPr>
          <p:spPr>
            <a:xfrm>
              <a:off x="228600" y="4569769"/>
              <a:ext cx="5638798" cy="0"/>
            </a:xfrm>
            <a:prstGeom prst="line">
              <a:avLst/>
            </a:prstGeom>
          </p:spPr>
          <p:style>
            <a:lnRef idx="2">
              <a:schemeClr val="accent2">
                <a:hueOff val="2675154"/>
                <a:satOff val="-3337"/>
                <a:lumOff val="785"/>
                <a:alphaOff val="0"/>
              </a:schemeClr>
            </a:lnRef>
            <a:fillRef idx="1">
              <a:schemeClr val="accent2">
                <a:hueOff val="2675154"/>
                <a:satOff val="-3337"/>
                <a:lumOff val="785"/>
                <a:alphaOff val="0"/>
              </a:schemeClr>
            </a:fillRef>
            <a:effectRef idx="0">
              <a:schemeClr val="accent2">
                <a:hueOff val="2675154"/>
                <a:satOff val="-3337"/>
                <a:lumOff val="78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5393978-77B8-418B-A9A4-6DC76D857AAD}"/>
                </a:ext>
              </a:extLst>
            </p:cNvPr>
            <p:cNvSpPr/>
            <p:nvPr/>
          </p:nvSpPr>
          <p:spPr>
            <a:xfrm>
              <a:off x="228600" y="4569768"/>
              <a:ext cx="5638798" cy="457757"/>
            </a:xfrm>
            <a:custGeom>
              <a:avLst/>
              <a:gdLst>
                <a:gd name="connsiteX0" fmla="*/ 0 w 6781798"/>
                <a:gd name="connsiteY0" fmla="*/ 0 h 429182"/>
                <a:gd name="connsiteX1" fmla="*/ 6781798 w 6781798"/>
                <a:gd name="connsiteY1" fmla="*/ 0 h 429182"/>
                <a:gd name="connsiteX2" fmla="*/ 6781798 w 6781798"/>
                <a:gd name="connsiteY2" fmla="*/ 429182 h 429182"/>
                <a:gd name="connsiteX3" fmla="*/ 0 w 6781798"/>
                <a:gd name="connsiteY3" fmla="*/ 429182 h 429182"/>
                <a:gd name="connsiteX4" fmla="*/ 0 w 6781798"/>
                <a:gd name="connsiteY4" fmla="*/ 0 h 42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1798" h="429182">
                  <a:moveTo>
                    <a:pt x="0" y="0"/>
                  </a:moveTo>
                  <a:lnTo>
                    <a:pt x="6781798" y="0"/>
                  </a:lnTo>
                  <a:lnTo>
                    <a:pt x="6781798" y="429182"/>
                  </a:lnTo>
                  <a:lnTo>
                    <a:pt x="0" y="4291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>
                  <a:solidFill>
                    <a:srgbClr val="C00000"/>
                  </a:solidFill>
                  <a:latin typeface="+mn-lt"/>
                </a:rPr>
                <a:t>1+3=4 </a:t>
              </a:r>
              <a:r>
                <a:rPr lang="en-US" sz="2400" kern="1200" dirty="0">
                  <a:solidFill>
                    <a:srgbClr val="C00000"/>
                  </a:solidFill>
                  <a:latin typeface="+mn-lt"/>
                  <a:sym typeface="Symbol" panose="05050102010706020507" pitchFamily="18" charset="2"/>
                </a:rPr>
                <a:t></a:t>
              </a:r>
              <a:r>
                <a:rPr lang="en-US" sz="2400" kern="1200" dirty="0">
                  <a:solidFill>
                    <a:srgbClr val="C00000"/>
                  </a:solidFill>
                  <a:latin typeface="+mn-lt"/>
                </a:rPr>
                <a:t> 5</a:t>
              </a:r>
            </a:p>
          </p:txBody>
        </p:sp>
        <p:sp>
          <p:nvSpPr>
            <p:cNvPr id="22" name="Straight Connector 21">
              <a:extLst>
                <a:ext uri="{FF2B5EF4-FFF2-40B4-BE49-F238E27FC236}">
                  <a16:creationId xmlns:a16="http://schemas.microsoft.com/office/drawing/2014/main" id="{8D95A99F-3227-4BDE-B3F8-B5DD18C105CF}"/>
                </a:ext>
              </a:extLst>
            </p:cNvPr>
            <p:cNvSpPr/>
            <p:nvPr/>
          </p:nvSpPr>
          <p:spPr>
            <a:xfrm>
              <a:off x="228600" y="5027526"/>
              <a:ext cx="5638798" cy="0"/>
            </a:xfrm>
            <a:prstGeom prst="line">
              <a:avLst/>
            </a:prstGeom>
          </p:spPr>
          <p:style>
            <a:lnRef idx="2">
              <a:schemeClr val="accent2">
                <a:hueOff val="3343942"/>
                <a:satOff val="-4171"/>
                <a:lumOff val="981"/>
                <a:alphaOff val="0"/>
              </a:schemeClr>
            </a:lnRef>
            <a:fillRef idx="1">
              <a:schemeClr val="accent2">
                <a:hueOff val="3343942"/>
                <a:satOff val="-4171"/>
                <a:lumOff val="981"/>
                <a:alphaOff val="0"/>
              </a:schemeClr>
            </a:fillRef>
            <a:effectRef idx="0">
              <a:schemeClr val="accent2">
                <a:hueOff val="3343942"/>
                <a:satOff val="-4171"/>
                <a:lumOff val="98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294DFEF-9574-4619-B1C1-3901B7EAD044}"/>
                </a:ext>
              </a:extLst>
            </p:cNvPr>
            <p:cNvSpPr/>
            <p:nvPr/>
          </p:nvSpPr>
          <p:spPr>
            <a:xfrm>
              <a:off x="228600" y="5027526"/>
              <a:ext cx="5638798" cy="457757"/>
            </a:xfrm>
            <a:custGeom>
              <a:avLst/>
              <a:gdLst>
                <a:gd name="connsiteX0" fmla="*/ 0 w 6781798"/>
                <a:gd name="connsiteY0" fmla="*/ 0 h 429182"/>
                <a:gd name="connsiteX1" fmla="*/ 6781798 w 6781798"/>
                <a:gd name="connsiteY1" fmla="*/ 0 h 429182"/>
                <a:gd name="connsiteX2" fmla="*/ 6781798 w 6781798"/>
                <a:gd name="connsiteY2" fmla="*/ 429182 h 429182"/>
                <a:gd name="connsiteX3" fmla="*/ 0 w 6781798"/>
                <a:gd name="connsiteY3" fmla="*/ 429182 h 429182"/>
                <a:gd name="connsiteX4" fmla="*/ 0 w 6781798"/>
                <a:gd name="connsiteY4" fmla="*/ 0 h 42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1798" h="429182">
                  <a:moveTo>
                    <a:pt x="0" y="0"/>
                  </a:moveTo>
                  <a:lnTo>
                    <a:pt x="6781798" y="0"/>
                  </a:lnTo>
                  <a:lnTo>
                    <a:pt x="6781798" y="429182"/>
                  </a:lnTo>
                  <a:lnTo>
                    <a:pt x="0" y="4291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>
                  <a:latin typeface="+mn-lt"/>
                </a:rPr>
                <a:t>Put x=2 in x+3=5</a:t>
              </a:r>
            </a:p>
          </p:txBody>
        </p:sp>
        <p:sp>
          <p:nvSpPr>
            <p:cNvPr id="24" name="Straight Connector 23">
              <a:extLst>
                <a:ext uri="{FF2B5EF4-FFF2-40B4-BE49-F238E27FC236}">
                  <a16:creationId xmlns:a16="http://schemas.microsoft.com/office/drawing/2014/main" id="{FD5A6DCE-0FDC-40D7-9976-1128F56818CB}"/>
                </a:ext>
              </a:extLst>
            </p:cNvPr>
            <p:cNvSpPr/>
            <p:nvPr/>
          </p:nvSpPr>
          <p:spPr>
            <a:xfrm>
              <a:off x="228600" y="5485285"/>
              <a:ext cx="5638798" cy="0"/>
            </a:xfrm>
            <a:prstGeom prst="line">
              <a:avLst/>
            </a:prstGeom>
          </p:spPr>
          <p:style>
            <a:lnRef idx="2">
              <a:schemeClr val="accent2">
                <a:hueOff val="4012731"/>
                <a:satOff val="-5005"/>
                <a:lumOff val="1177"/>
                <a:alphaOff val="0"/>
              </a:schemeClr>
            </a:lnRef>
            <a:fillRef idx="1">
              <a:schemeClr val="accent2">
                <a:hueOff val="4012731"/>
                <a:satOff val="-5005"/>
                <a:lumOff val="1177"/>
                <a:alphaOff val="0"/>
              </a:schemeClr>
            </a:fillRef>
            <a:effectRef idx="0">
              <a:schemeClr val="accent2">
                <a:hueOff val="4012731"/>
                <a:satOff val="-5005"/>
                <a:lumOff val="117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D48A886-DE6F-4F7B-A83E-AD321422FE37}"/>
                </a:ext>
              </a:extLst>
            </p:cNvPr>
            <p:cNvSpPr/>
            <p:nvPr/>
          </p:nvSpPr>
          <p:spPr>
            <a:xfrm>
              <a:off x="228600" y="5485285"/>
              <a:ext cx="5638798" cy="457757"/>
            </a:xfrm>
            <a:custGeom>
              <a:avLst/>
              <a:gdLst>
                <a:gd name="connsiteX0" fmla="*/ 0 w 6781798"/>
                <a:gd name="connsiteY0" fmla="*/ 0 h 429182"/>
                <a:gd name="connsiteX1" fmla="*/ 6781798 w 6781798"/>
                <a:gd name="connsiteY1" fmla="*/ 0 h 429182"/>
                <a:gd name="connsiteX2" fmla="*/ 6781798 w 6781798"/>
                <a:gd name="connsiteY2" fmla="*/ 429182 h 429182"/>
                <a:gd name="connsiteX3" fmla="*/ 0 w 6781798"/>
                <a:gd name="connsiteY3" fmla="*/ 429182 h 429182"/>
                <a:gd name="connsiteX4" fmla="*/ 0 w 6781798"/>
                <a:gd name="connsiteY4" fmla="*/ 0 h 42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1798" h="429182">
                  <a:moveTo>
                    <a:pt x="0" y="0"/>
                  </a:moveTo>
                  <a:lnTo>
                    <a:pt x="6781798" y="0"/>
                  </a:lnTo>
                  <a:lnTo>
                    <a:pt x="6781798" y="429182"/>
                  </a:lnTo>
                  <a:lnTo>
                    <a:pt x="0" y="4291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>
                  <a:solidFill>
                    <a:srgbClr val="C00000"/>
                  </a:solidFill>
                  <a:latin typeface="+mn-lt"/>
                </a:rPr>
                <a:t>2+3=5 = 5</a:t>
              </a:r>
            </a:p>
          </p:txBody>
        </p:sp>
        <p:sp>
          <p:nvSpPr>
            <p:cNvPr id="26" name="Straight Connector 25">
              <a:extLst>
                <a:ext uri="{FF2B5EF4-FFF2-40B4-BE49-F238E27FC236}">
                  <a16:creationId xmlns:a16="http://schemas.microsoft.com/office/drawing/2014/main" id="{FCBF6C17-53FD-4E1C-BEA2-50453F8D68E8}"/>
                </a:ext>
              </a:extLst>
            </p:cNvPr>
            <p:cNvSpPr/>
            <p:nvPr/>
          </p:nvSpPr>
          <p:spPr>
            <a:xfrm>
              <a:off x="228600" y="5943044"/>
              <a:ext cx="5638798" cy="0"/>
            </a:xfrm>
            <a:prstGeom prst="line">
              <a:avLst/>
            </a:prstGeom>
          </p:spPr>
          <p:style>
            <a:lnRef idx="2">
              <a:schemeClr val="accent2">
                <a:hueOff val="4681519"/>
                <a:satOff val="-5839"/>
                <a:lumOff val="1373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227DA72-D729-4D98-A666-A2011F1163A7}"/>
                </a:ext>
              </a:extLst>
            </p:cNvPr>
            <p:cNvSpPr/>
            <p:nvPr/>
          </p:nvSpPr>
          <p:spPr>
            <a:xfrm>
              <a:off x="228600" y="5943043"/>
              <a:ext cx="5638798" cy="457757"/>
            </a:xfrm>
            <a:custGeom>
              <a:avLst/>
              <a:gdLst>
                <a:gd name="connsiteX0" fmla="*/ 0 w 6781798"/>
                <a:gd name="connsiteY0" fmla="*/ 0 h 429182"/>
                <a:gd name="connsiteX1" fmla="*/ 6781798 w 6781798"/>
                <a:gd name="connsiteY1" fmla="*/ 0 h 429182"/>
                <a:gd name="connsiteX2" fmla="*/ 6781798 w 6781798"/>
                <a:gd name="connsiteY2" fmla="*/ 429182 h 429182"/>
                <a:gd name="connsiteX3" fmla="*/ 0 w 6781798"/>
                <a:gd name="connsiteY3" fmla="*/ 429182 h 429182"/>
                <a:gd name="connsiteX4" fmla="*/ 0 w 6781798"/>
                <a:gd name="connsiteY4" fmla="*/ 0 h 42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1798" h="429182">
                  <a:moveTo>
                    <a:pt x="0" y="0"/>
                  </a:moveTo>
                  <a:lnTo>
                    <a:pt x="6781798" y="0"/>
                  </a:lnTo>
                  <a:lnTo>
                    <a:pt x="6781798" y="429182"/>
                  </a:lnTo>
                  <a:lnTo>
                    <a:pt x="0" y="4291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>
                  <a:latin typeface="+mn-lt"/>
                </a:rPr>
                <a:t>Hence </a:t>
              </a:r>
              <a:r>
                <a:rPr lang="en-US" sz="2400" kern="1200" dirty="0">
                  <a:solidFill>
                    <a:schemeClr val="tx1"/>
                  </a:solidFill>
                  <a:highlight>
                    <a:srgbClr val="FFFF00"/>
                  </a:highlight>
                  <a:latin typeface="+mn-lt"/>
                </a:rPr>
                <a:t>x=2</a:t>
              </a:r>
              <a:r>
                <a:rPr lang="en-US" sz="2400" kern="1200" dirty="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en-US" sz="2400" kern="1200" dirty="0">
                  <a:latin typeface="+mn-lt"/>
                </a:rPr>
                <a:t>satisfies the equation x+3=5.</a:t>
              </a:r>
            </a:p>
          </p:txBody>
        </p:sp>
      </p:grpSp>
      <p:sp>
        <p:nvSpPr>
          <p:cNvPr id="28" name="Ans box">
            <a:extLst>
              <a:ext uri="{FF2B5EF4-FFF2-40B4-BE49-F238E27FC236}">
                <a16:creationId xmlns:a16="http://schemas.microsoft.com/office/drawing/2014/main" id="{F1462D1C-D42D-4C4A-A310-CEBD98037829}"/>
              </a:ext>
            </a:extLst>
          </p:cNvPr>
          <p:cNvSpPr/>
          <p:nvPr/>
        </p:nvSpPr>
        <p:spPr>
          <a:xfrm>
            <a:off x="6628656" y="6003665"/>
            <a:ext cx="1296144" cy="54953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Answer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B2F5BBF-17C8-4C9B-9597-0FE088AA7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1823" y1="50624" x2="13542" y2="37828"/>
                        <a14:foregroundMark x1="3958" y1="40512" x2="5625" y2="51311"/>
                        <a14:foregroundMark x1="89010" y1="58052" x2="82813" y2="66167"/>
                        <a14:foregroundMark x1="50729" y1="53995" x2="54635" y2="52684"/>
                        <a14:foregroundMark x1="40573" y1="25655" x2="59167" y2="28340"/>
                        <a14:foregroundMark x1="44531" y1="20287" x2="56875" y2="18914"/>
                        <a14:foregroundMark x1="58594" y1="21598" x2="60833" y2="31086"/>
                        <a14:foregroundMark x1="52396" y1="30400" x2="58021" y2="37141"/>
                        <a14:foregroundMark x1="44531" y1="15543" x2="38854" y2="276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856" y="3278103"/>
            <a:ext cx="1934283" cy="161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56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4AFF06D-326A-4268-80AE-7498304A0DF5}"/>
              </a:ext>
            </a:extLst>
          </p:cNvPr>
          <p:cNvSpPr txBox="1"/>
          <p:nvPr/>
        </p:nvSpPr>
        <p:spPr>
          <a:xfrm>
            <a:off x="2130746" y="115669"/>
            <a:ext cx="4882509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Solve the following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D64C0E0-9BD0-4D46-8E43-AC722DCC6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030070"/>
            <a:ext cx="8534399" cy="798730"/>
          </a:xfrm>
        </p:spPr>
        <p:txBody>
          <a:bodyPr/>
          <a:lstStyle/>
          <a:p>
            <a:pPr marL="514350" indent="-514350" algn="l"/>
            <a:r>
              <a:rPr lang="en-US" sz="2400" dirty="0"/>
              <a:t>Q 2. Substitute the values given in the bracket and tick the one that satisfies the equation.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3">
                <a:extLst>
                  <a:ext uri="{FF2B5EF4-FFF2-40B4-BE49-F238E27FC236}">
                    <a16:creationId xmlns:a16="http://schemas.microsoft.com/office/drawing/2014/main" id="{4EFAB5E0-0DB0-4CC3-92EF-C3F2C7D190C2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228600" y="1981200"/>
                <a:ext cx="3733800" cy="58458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n-NO" sz="2400" dirty="0">
                    <a:solidFill>
                      <a:schemeClr val="tx1"/>
                    </a:solidFill>
                  </a:rPr>
                  <a:t> ii.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n-NO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nn-NO" sz="2400" dirty="0">
                    <a:solidFill>
                      <a:schemeClr val="tx1"/>
                    </a:solidFill>
                  </a:rPr>
                  <a:t> = 3 (6, 1, 5, 4)</a:t>
                </a:r>
              </a:p>
            </p:txBody>
          </p:sp>
        </mc:Choice>
        <mc:Fallback xmlns="">
          <p:sp>
            <p:nvSpPr>
              <p:cNvPr id="11" name="Content Placeholder 3">
                <a:extLst>
                  <a:ext uri="{FF2B5EF4-FFF2-40B4-BE49-F238E27FC236}">
                    <a16:creationId xmlns:a16="http://schemas.microsoft.com/office/drawing/2014/main" id="{4EFAB5E0-0DB0-4CC3-92EF-C3F2C7D190C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981200"/>
                <a:ext cx="3733800" cy="584584"/>
              </a:xfrm>
              <a:prstGeom prst="rect">
                <a:avLst/>
              </a:prstGeom>
              <a:blipFill>
                <a:blip r:embed="rId3"/>
                <a:stretch>
                  <a:fillRect l="-817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AAEF32-B509-4B22-A5DD-539BF2618B2E}"/>
                  </a:ext>
                </a:extLst>
              </p:cNvPr>
              <p:cNvSpPr txBox="1"/>
              <p:nvPr/>
            </p:nvSpPr>
            <p:spPr>
              <a:xfrm>
                <a:off x="381000" y="2819400"/>
                <a:ext cx="8229600" cy="2856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Ans:</a:t>
                </a:r>
              </a:p>
              <a:p>
                <a:r>
                  <a:rPr lang="nn-NO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n-NO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nn-NO" sz="2400" dirty="0">
                    <a:solidFill>
                      <a:schemeClr val="tx1"/>
                    </a:solidFill>
                  </a:rPr>
                  <a:t> = 3</a:t>
                </a:r>
              </a:p>
              <a:p>
                <a:endParaRPr lang="nn-NO" sz="2400" b="1" dirty="0"/>
              </a:p>
              <a:p>
                <a:r>
                  <a:rPr lang="nn-NO" sz="2400" dirty="0"/>
                  <a:t>(6/2) = 3</a:t>
                </a:r>
              </a:p>
              <a:p>
                <a:r>
                  <a:rPr lang="nn-NO" sz="2400" dirty="0"/>
                  <a:t>Hence x=6 satisfies the equation x/2 = 3</a:t>
                </a:r>
              </a:p>
              <a:p>
                <a:r>
                  <a:rPr lang="nn-NO" sz="2400" dirty="0"/>
                  <a:t>There can be only one solution to a linear equation. We can stop it here. All the other values of x do not satisfy the equation.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AAEF32-B509-4B22-A5DD-539BF2618B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819400"/>
                <a:ext cx="8229600" cy="2856130"/>
              </a:xfrm>
              <a:prstGeom prst="rect">
                <a:avLst/>
              </a:prstGeom>
              <a:blipFill>
                <a:blip r:embed="rId4"/>
                <a:stretch>
                  <a:fillRect l="-1185" t="-1709" r="-74" b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ns box">
            <a:extLst>
              <a:ext uri="{FF2B5EF4-FFF2-40B4-BE49-F238E27FC236}">
                <a16:creationId xmlns:a16="http://schemas.microsoft.com/office/drawing/2014/main" id="{8A6E11B7-050C-4D10-817C-E112EA0263AE}"/>
              </a:ext>
            </a:extLst>
          </p:cNvPr>
          <p:cNvSpPr/>
          <p:nvPr/>
        </p:nvSpPr>
        <p:spPr>
          <a:xfrm>
            <a:off x="6553200" y="6019800"/>
            <a:ext cx="1296144" cy="54953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Answer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CC92A3-5D65-408D-85CB-59CEF7B6BB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1823" y1="50624" x2="13542" y2="37828"/>
                        <a14:foregroundMark x1="3958" y1="40512" x2="5625" y2="51311"/>
                        <a14:foregroundMark x1="89010" y1="58052" x2="82813" y2="66167"/>
                        <a14:foregroundMark x1="50729" y1="53995" x2="54635" y2="52684"/>
                        <a14:foregroundMark x1="40573" y1="25655" x2="59167" y2="28340"/>
                        <a14:foregroundMark x1="44531" y1="20287" x2="56875" y2="18914"/>
                        <a14:foregroundMark x1="58594" y1="21598" x2="60833" y2="31086"/>
                        <a14:foregroundMark x1="52396" y1="30400" x2="58021" y2="37141"/>
                        <a14:foregroundMark x1="44531" y1="15543" x2="38854" y2="276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306622"/>
            <a:ext cx="1821764" cy="152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5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905000"/>
            <a:ext cx="3228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a) 14+m = 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2E38A9-F05F-4009-BABB-26887C1B72BD}"/>
              </a:ext>
            </a:extLst>
          </p:cNvPr>
          <p:cNvSpPr txBox="1"/>
          <p:nvPr/>
        </p:nvSpPr>
        <p:spPr>
          <a:xfrm>
            <a:off x="2130746" y="115669"/>
            <a:ext cx="4882509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Solve the following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8FDADBC-388A-4D8F-B477-F73D7142A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182470"/>
            <a:ext cx="8534399" cy="798730"/>
          </a:xfrm>
        </p:spPr>
        <p:txBody>
          <a:bodyPr/>
          <a:lstStyle/>
          <a:p>
            <a:pPr marL="514350" indent="-514350" algn="l"/>
            <a:r>
              <a:rPr lang="en-US" sz="2400" dirty="0"/>
              <a:t>Q3. Solve the following simple equations by trial and error method.</a:t>
            </a:r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2881DA61-643E-4AA7-A233-BE64CAB7EF80}"/>
              </a:ext>
            </a:extLst>
          </p:cNvPr>
          <p:cNvSpPr/>
          <p:nvPr/>
        </p:nvSpPr>
        <p:spPr>
          <a:xfrm>
            <a:off x="228600" y="2888902"/>
            <a:ext cx="7010400" cy="0"/>
          </a:xfrm>
          <a:prstGeom prst="line">
            <a:avLst/>
          </a:prstGeom>
        </p:spPr>
        <p:style>
          <a:lnRef idx="2">
            <a:schemeClr val="accent2">
              <a:shade val="5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E3B867C-B043-451B-8CB0-A5E410DB35B9}"/>
              </a:ext>
            </a:extLst>
          </p:cNvPr>
          <p:cNvSpPr/>
          <p:nvPr/>
        </p:nvSpPr>
        <p:spPr>
          <a:xfrm>
            <a:off x="228600" y="2888777"/>
            <a:ext cx="7391400" cy="669413"/>
          </a:xfrm>
          <a:custGeom>
            <a:avLst/>
            <a:gdLst>
              <a:gd name="connsiteX0" fmla="*/ 0 w 7391400"/>
              <a:gd name="connsiteY0" fmla="*/ 0 h 669413"/>
              <a:gd name="connsiteX1" fmla="*/ 7391400 w 7391400"/>
              <a:gd name="connsiteY1" fmla="*/ 0 h 669413"/>
              <a:gd name="connsiteX2" fmla="*/ 7391400 w 7391400"/>
              <a:gd name="connsiteY2" fmla="*/ 669413 h 669413"/>
              <a:gd name="connsiteX3" fmla="*/ 0 w 7391400"/>
              <a:gd name="connsiteY3" fmla="*/ 669413 h 669413"/>
              <a:gd name="connsiteX4" fmla="*/ 0 w 7391400"/>
              <a:gd name="connsiteY4" fmla="*/ 0 h 669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400" h="669413">
                <a:moveTo>
                  <a:pt x="0" y="0"/>
                </a:moveTo>
                <a:lnTo>
                  <a:pt x="7391400" y="0"/>
                </a:lnTo>
                <a:lnTo>
                  <a:pt x="7391400" y="669413"/>
                </a:lnTo>
                <a:lnTo>
                  <a:pt x="0" y="6694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70" tIns="102870" rIns="102870" bIns="102870" numCol="1" spcCol="1270" anchor="t" anchorCtr="0">
            <a:noAutofit/>
          </a:bodyPr>
          <a:lstStyle/>
          <a:p>
            <a:pPr marL="0" lvl="0" indent="0" algn="l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kern="1200" dirty="0"/>
              <a:t>Ans:</a:t>
            </a:r>
            <a:endParaRPr lang="en-US" sz="2400" kern="1200" dirty="0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72310641-6DCD-4168-BA5D-75CC556790A6}"/>
              </a:ext>
            </a:extLst>
          </p:cNvPr>
          <p:cNvSpPr/>
          <p:nvPr/>
        </p:nvSpPr>
        <p:spPr>
          <a:xfrm>
            <a:off x="228600" y="3558314"/>
            <a:ext cx="7010400" cy="24807"/>
          </a:xfrm>
          <a:prstGeom prst="line">
            <a:avLst/>
          </a:prstGeom>
        </p:spPr>
        <p:style>
          <a:lnRef idx="2">
            <a:schemeClr val="accent2">
              <a:shade val="50000"/>
              <a:hueOff val="-20742"/>
              <a:satOff val="-4204"/>
              <a:lumOff val="23125"/>
              <a:alphaOff val="0"/>
            </a:schemeClr>
          </a:lnRef>
          <a:fillRef idx="1">
            <a:schemeClr val="accent2">
              <a:shade val="50000"/>
              <a:hueOff val="-20742"/>
              <a:satOff val="-4204"/>
              <a:lumOff val="23125"/>
              <a:alphaOff val="0"/>
            </a:schemeClr>
          </a:fillRef>
          <a:effectRef idx="0">
            <a:schemeClr val="accent2">
              <a:shade val="50000"/>
              <a:hueOff val="-20742"/>
              <a:satOff val="-4204"/>
              <a:lumOff val="23125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61AE7D6-7B2C-438E-92FA-7A4D7007D6F2}"/>
              </a:ext>
            </a:extLst>
          </p:cNvPr>
          <p:cNvSpPr/>
          <p:nvPr/>
        </p:nvSpPr>
        <p:spPr>
          <a:xfrm>
            <a:off x="228600" y="3609493"/>
            <a:ext cx="7391400" cy="669413"/>
          </a:xfrm>
          <a:custGeom>
            <a:avLst/>
            <a:gdLst>
              <a:gd name="connsiteX0" fmla="*/ 0 w 7391400"/>
              <a:gd name="connsiteY0" fmla="*/ 0 h 669413"/>
              <a:gd name="connsiteX1" fmla="*/ 7391400 w 7391400"/>
              <a:gd name="connsiteY1" fmla="*/ 0 h 669413"/>
              <a:gd name="connsiteX2" fmla="*/ 7391400 w 7391400"/>
              <a:gd name="connsiteY2" fmla="*/ 669413 h 669413"/>
              <a:gd name="connsiteX3" fmla="*/ 0 w 7391400"/>
              <a:gd name="connsiteY3" fmla="*/ 669413 h 669413"/>
              <a:gd name="connsiteX4" fmla="*/ 0 w 7391400"/>
              <a:gd name="connsiteY4" fmla="*/ 0 h 669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400" h="669413">
                <a:moveTo>
                  <a:pt x="0" y="0"/>
                </a:moveTo>
                <a:lnTo>
                  <a:pt x="7391400" y="0"/>
                </a:lnTo>
                <a:lnTo>
                  <a:pt x="7391400" y="669413"/>
                </a:lnTo>
                <a:lnTo>
                  <a:pt x="0" y="6694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70" tIns="102870" rIns="102870" bIns="102870" numCol="1" spcCol="1270" anchor="t" anchorCtr="0">
            <a:noAutofit/>
          </a:bodyPr>
          <a:lstStyle/>
          <a:p>
            <a:pPr marL="0" lvl="0" indent="0" algn="l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Put m=1, we get 14+m = 14+1 = 15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A482A362-BC64-451C-A828-576E1680F7AB}"/>
              </a:ext>
            </a:extLst>
          </p:cNvPr>
          <p:cNvSpPr/>
          <p:nvPr/>
        </p:nvSpPr>
        <p:spPr>
          <a:xfrm>
            <a:off x="228600" y="4227728"/>
            <a:ext cx="7010400" cy="49585"/>
          </a:xfrm>
          <a:prstGeom prst="line">
            <a:avLst/>
          </a:prstGeom>
        </p:spPr>
        <p:style>
          <a:lnRef idx="2">
            <a:schemeClr val="accent2">
              <a:shade val="50000"/>
              <a:hueOff val="-41484"/>
              <a:satOff val="-8409"/>
              <a:lumOff val="46251"/>
              <a:alphaOff val="0"/>
            </a:schemeClr>
          </a:lnRef>
          <a:fillRef idx="1">
            <a:schemeClr val="accent2">
              <a:shade val="50000"/>
              <a:hueOff val="-41484"/>
              <a:satOff val="-8409"/>
              <a:lumOff val="46251"/>
              <a:alphaOff val="0"/>
            </a:schemeClr>
          </a:fillRef>
          <a:effectRef idx="0">
            <a:schemeClr val="accent2">
              <a:shade val="50000"/>
              <a:hueOff val="-41484"/>
              <a:satOff val="-8409"/>
              <a:lumOff val="46251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B35AA50-8379-432C-BC1D-255C22531AFA}"/>
              </a:ext>
            </a:extLst>
          </p:cNvPr>
          <p:cNvSpPr/>
          <p:nvPr/>
        </p:nvSpPr>
        <p:spPr>
          <a:xfrm>
            <a:off x="228600" y="4330209"/>
            <a:ext cx="7010400" cy="669413"/>
          </a:xfrm>
          <a:custGeom>
            <a:avLst/>
            <a:gdLst>
              <a:gd name="connsiteX0" fmla="*/ 0 w 7391400"/>
              <a:gd name="connsiteY0" fmla="*/ 0 h 669413"/>
              <a:gd name="connsiteX1" fmla="*/ 7391400 w 7391400"/>
              <a:gd name="connsiteY1" fmla="*/ 0 h 669413"/>
              <a:gd name="connsiteX2" fmla="*/ 7391400 w 7391400"/>
              <a:gd name="connsiteY2" fmla="*/ 669413 h 669413"/>
              <a:gd name="connsiteX3" fmla="*/ 0 w 7391400"/>
              <a:gd name="connsiteY3" fmla="*/ 669413 h 669413"/>
              <a:gd name="connsiteX4" fmla="*/ 0 w 7391400"/>
              <a:gd name="connsiteY4" fmla="*/ 0 h 669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400" h="669413">
                <a:moveTo>
                  <a:pt x="0" y="0"/>
                </a:moveTo>
                <a:lnTo>
                  <a:pt x="7391400" y="0"/>
                </a:lnTo>
                <a:lnTo>
                  <a:pt x="7391400" y="669413"/>
                </a:lnTo>
                <a:lnTo>
                  <a:pt x="0" y="6694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70" tIns="102870" rIns="102870" bIns="102870" numCol="1" spcCol="1270" anchor="t" anchorCtr="0">
            <a:noAutofit/>
          </a:bodyPr>
          <a:lstStyle/>
          <a:p>
            <a:pPr marL="0" lvl="0" indent="0" algn="l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Put m=3, we get 14+3 = 17</a:t>
            </a:r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9D3E27C2-06A4-470A-8CD1-F36B9FA870E7}"/>
              </a:ext>
            </a:extLst>
          </p:cNvPr>
          <p:cNvSpPr/>
          <p:nvPr/>
        </p:nvSpPr>
        <p:spPr>
          <a:xfrm>
            <a:off x="228600" y="4897143"/>
            <a:ext cx="7010400" cy="0"/>
          </a:xfrm>
          <a:prstGeom prst="line">
            <a:avLst/>
          </a:prstGeom>
        </p:spPr>
        <p:style>
          <a:lnRef idx="2">
            <a:schemeClr val="accent2">
              <a:shade val="50000"/>
              <a:hueOff val="-20742"/>
              <a:satOff val="-4204"/>
              <a:lumOff val="23125"/>
              <a:alphaOff val="0"/>
            </a:schemeClr>
          </a:lnRef>
          <a:fillRef idx="1">
            <a:schemeClr val="accent2">
              <a:shade val="50000"/>
              <a:hueOff val="-20742"/>
              <a:satOff val="-4204"/>
              <a:lumOff val="23125"/>
              <a:alphaOff val="0"/>
            </a:schemeClr>
          </a:fillRef>
          <a:effectRef idx="0">
            <a:schemeClr val="accent2">
              <a:shade val="50000"/>
              <a:hueOff val="-20742"/>
              <a:satOff val="-4204"/>
              <a:lumOff val="23125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1BE9F9B-8DDD-467E-BD04-1D44223ABE1B}"/>
              </a:ext>
            </a:extLst>
          </p:cNvPr>
          <p:cNvSpPr/>
          <p:nvPr/>
        </p:nvSpPr>
        <p:spPr>
          <a:xfrm>
            <a:off x="228600" y="4897143"/>
            <a:ext cx="7391400" cy="669414"/>
          </a:xfrm>
          <a:custGeom>
            <a:avLst/>
            <a:gdLst>
              <a:gd name="connsiteX0" fmla="*/ 0 w 7391400"/>
              <a:gd name="connsiteY0" fmla="*/ 0 h 669413"/>
              <a:gd name="connsiteX1" fmla="*/ 7391400 w 7391400"/>
              <a:gd name="connsiteY1" fmla="*/ 0 h 669413"/>
              <a:gd name="connsiteX2" fmla="*/ 7391400 w 7391400"/>
              <a:gd name="connsiteY2" fmla="*/ 669413 h 669413"/>
              <a:gd name="connsiteX3" fmla="*/ 0 w 7391400"/>
              <a:gd name="connsiteY3" fmla="*/ 669413 h 669413"/>
              <a:gd name="connsiteX4" fmla="*/ 0 w 7391400"/>
              <a:gd name="connsiteY4" fmla="*/ 0 h 669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400" h="669413">
                <a:moveTo>
                  <a:pt x="0" y="0"/>
                </a:moveTo>
                <a:lnTo>
                  <a:pt x="7391400" y="0"/>
                </a:lnTo>
                <a:lnTo>
                  <a:pt x="7391400" y="669413"/>
                </a:lnTo>
                <a:lnTo>
                  <a:pt x="0" y="6694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70" tIns="102870" rIns="102870" bIns="102870" numCol="1" spcCol="1270" anchor="t" anchorCtr="0">
            <a:noAutofit/>
          </a:bodyPr>
          <a:lstStyle/>
          <a:p>
            <a:pPr marL="0" lvl="0" indent="0" algn="l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Since L.H.S. = R.H.S. when m=3, </a:t>
            </a:r>
            <a:r>
              <a:rPr lang="en-US" sz="2400" kern="1200" dirty="0">
                <a:solidFill>
                  <a:schemeClr val="tx1"/>
                </a:solidFill>
                <a:highlight>
                  <a:srgbClr val="FFFF00"/>
                </a:highlight>
              </a:rPr>
              <a:t>m=3 is the solution</a:t>
            </a:r>
          </a:p>
        </p:txBody>
      </p:sp>
      <p:sp>
        <p:nvSpPr>
          <p:cNvPr id="25" name="Ans box">
            <a:extLst>
              <a:ext uri="{FF2B5EF4-FFF2-40B4-BE49-F238E27FC236}">
                <a16:creationId xmlns:a16="http://schemas.microsoft.com/office/drawing/2014/main" id="{5EC799B9-2E36-4508-AF87-AEAF99E40B73}"/>
              </a:ext>
            </a:extLst>
          </p:cNvPr>
          <p:cNvSpPr/>
          <p:nvPr/>
        </p:nvSpPr>
        <p:spPr>
          <a:xfrm>
            <a:off x="6553200" y="6019800"/>
            <a:ext cx="1296144" cy="54953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Answer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358DBA-51D0-4120-B358-95E4FFCFBE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1823" y1="50624" x2="13542" y2="37828"/>
                        <a14:foregroundMark x1="3958" y1="40512" x2="5625" y2="51311"/>
                        <a14:foregroundMark x1="89010" y1="58052" x2="82813" y2="66167"/>
                        <a14:foregroundMark x1="50729" y1="53995" x2="54635" y2="52684"/>
                        <a14:foregroundMark x1="40573" y1="25655" x2="59167" y2="28340"/>
                        <a14:foregroundMark x1="44531" y1="20287" x2="56875" y2="18914"/>
                        <a14:foregroundMark x1="58594" y1="21598" x2="60833" y2="31086"/>
                        <a14:foregroundMark x1="52396" y1="30400" x2="58021" y2="37141"/>
                        <a14:foregroundMark x1="44531" y1="15543" x2="38854" y2="276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255" y="3322896"/>
            <a:ext cx="1821764" cy="152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4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828800"/>
            <a:ext cx="3228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b) 2(b+9) = 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2E38A9-F05F-4009-BABB-26887C1B72BD}"/>
              </a:ext>
            </a:extLst>
          </p:cNvPr>
          <p:cNvSpPr txBox="1"/>
          <p:nvPr/>
        </p:nvSpPr>
        <p:spPr>
          <a:xfrm>
            <a:off x="2130746" y="115669"/>
            <a:ext cx="4882509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Solve the following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8FDADBC-388A-4D8F-B477-F73D7142A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182470"/>
            <a:ext cx="8534399" cy="798730"/>
          </a:xfrm>
        </p:spPr>
        <p:txBody>
          <a:bodyPr/>
          <a:lstStyle/>
          <a:p>
            <a:pPr marL="514350" indent="-514350" algn="l"/>
            <a:r>
              <a:rPr lang="en-US" sz="2400" dirty="0"/>
              <a:t>Q3. Solve the following simple equations by trial and error method.</a:t>
            </a:r>
          </a:p>
        </p:txBody>
      </p:sp>
      <p:sp>
        <p:nvSpPr>
          <p:cNvPr id="25" name="Ans box">
            <a:extLst>
              <a:ext uri="{FF2B5EF4-FFF2-40B4-BE49-F238E27FC236}">
                <a16:creationId xmlns:a16="http://schemas.microsoft.com/office/drawing/2014/main" id="{5EC799B9-2E36-4508-AF87-AEAF99E40B73}"/>
              </a:ext>
            </a:extLst>
          </p:cNvPr>
          <p:cNvSpPr/>
          <p:nvPr/>
        </p:nvSpPr>
        <p:spPr>
          <a:xfrm>
            <a:off x="6553200" y="6019800"/>
            <a:ext cx="1296144" cy="54953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Answer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32AD45C-6F55-4DD2-8E3E-A9015ADF59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3366569"/>
              </p:ext>
            </p:extLst>
          </p:nvPr>
        </p:nvGraphicFramePr>
        <p:xfrm>
          <a:off x="516691" y="2667000"/>
          <a:ext cx="5655509" cy="3009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F337A3A-CD5B-4791-9F90-B70BA9FEAF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1823" y1="50624" x2="13542" y2="37828"/>
                        <a14:foregroundMark x1="3958" y1="40512" x2="5625" y2="51311"/>
                        <a14:foregroundMark x1="89010" y1="58052" x2="82813" y2="66167"/>
                        <a14:foregroundMark x1="50729" y1="53995" x2="54635" y2="52684"/>
                        <a14:foregroundMark x1="40573" y1="25655" x2="59167" y2="28340"/>
                        <a14:foregroundMark x1="44531" y1="20287" x2="56875" y2="18914"/>
                        <a14:foregroundMark x1="58594" y1="21598" x2="60833" y2="31086"/>
                        <a14:foregroundMark x1="52396" y1="30400" x2="58021" y2="37141"/>
                        <a14:foregroundMark x1="44531" y1="15543" x2="38854" y2="276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503" y="3048000"/>
            <a:ext cx="1934283" cy="161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0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E3C297D-2086-46D5-BFC8-28AC2BD24B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7E3C297D-2086-46D5-BFC8-28AC2BD24B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8F2CF3A-2391-4818-B199-CF18612F4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>
                                            <p:graphicEl>
                                              <a:dgm id="{D8F2CF3A-2391-4818-B199-CF18612F4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FDFF9F9-5FCE-47EC-90B4-AA99715FDD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>
                                            <p:graphicEl>
                                              <a:dgm id="{CFDFF9F9-5FCE-47EC-90B4-AA99715FDD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508128-8CE8-4A04-87AB-55B6BF7D1D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6">
                                            <p:graphicEl>
                                              <a:dgm id="{1F508128-8CE8-4A04-87AB-55B6BF7D1D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92E3DD-46FB-4EBF-8B1E-B0B2CFDBFE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dgm id="{EA92E3DD-46FB-4EBF-8B1E-B0B2CFDBFE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1C0BBC-FD69-46A9-8213-60DC819BCF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6">
                                            <p:graphicEl>
                                              <a:dgm id="{811C0BBC-FD69-46A9-8213-60DC819BCF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EE8853B-8628-4781-B8B6-A797F9A25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0EE8853B-8628-4781-B8B6-A797F9A25F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6CEC6D7-85CA-4092-A599-6F7DF3461B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6">
                                            <p:graphicEl>
                                              <a:dgm id="{E6CEC6D7-85CA-4092-A599-6F7DF3461B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D379B42-3DB4-4334-A65D-F26ED52CC9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>
                                            <p:graphicEl>
                                              <a:dgm id="{1D379B42-3DB4-4334-A65D-F26ED52CC9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8557A75-585D-4A76-A04E-0692BF7278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6">
                                            <p:graphicEl>
                                              <a:dgm id="{D8557A75-585D-4A76-A04E-0692BF7278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56236BC-405C-4F32-A28C-7D1D6B11F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C56236BC-405C-4F32-A28C-7D1D6B11F4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B2B8E3F-1132-4250-9649-AB436D47D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6">
                                            <p:graphicEl>
                                              <a:dgm id="{FB2B8E3F-1132-4250-9649-AB436D47D9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7455EAD-2A7D-41D5-A681-9B56D3C38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>
                                            <p:graphicEl>
                                              <a:dgm id="{C7455EAD-2A7D-41D5-A681-9B56D3C387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57FEB77-4876-4126-A23B-AE311C9462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6">
                                            <p:graphicEl>
                                              <a:dgm id="{757FEB77-4876-4126-A23B-AE311C9462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1571348"/>
            <a:ext cx="3228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c) 5m+10 = 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2E38A9-F05F-4009-BABB-26887C1B72BD}"/>
              </a:ext>
            </a:extLst>
          </p:cNvPr>
          <p:cNvSpPr txBox="1"/>
          <p:nvPr/>
        </p:nvSpPr>
        <p:spPr>
          <a:xfrm>
            <a:off x="2130746" y="115669"/>
            <a:ext cx="4882509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Solve the following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8FDADBC-388A-4D8F-B477-F73D7142A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17" y="1073388"/>
            <a:ext cx="8547098" cy="798730"/>
          </a:xfrm>
        </p:spPr>
        <p:txBody>
          <a:bodyPr/>
          <a:lstStyle/>
          <a:p>
            <a:pPr marL="514350" indent="-514350" algn="l"/>
            <a:r>
              <a:rPr lang="en-US" sz="2400" dirty="0"/>
              <a:t>Q3. Solve the following simple equations by trial and error method.</a:t>
            </a:r>
          </a:p>
        </p:txBody>
      </p:sp>
      <p:sp>
        <p:nvSpPr>
          <p:cNvPr id="25" name="Ans box">
            <a:extLst>
              <a:ext uri="{FF2B5EF4-FFF2-40B4-BE49-F238E27FC236}">
                <a16:creationId xmlns:a16="http://schemas.microsoft.com/office/drawing/2014/main" id="{5EC799B9-2E36-4508-AF87-AEAF99E40B73}"/>
              </a:ext>
            </a:extLst>
          </p:cNvPr>
          <p:cNvSpPr/>
          <p:nvPr/>
        </p:nvSpPr>
        <p:spPr>
          <a:xfrm>
            <a:off x="6553200" y="6156065"/>
            <a:ext cx="1296144" cy="54953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Answer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429E520-8E8D-4826-AAF3-F44823FB18F5}"/>
              </a:ext>
            </a:extLst>
          </p:cNvPr>
          <p:cNvGrpSpPr/>
          <p:nvPr/>
        </p:nvGrpSpPr>
        <p:grpSpPr>
          <a:xfrm>
            <a:off x="321194" y="2492554"/>
            <a:ext cx="6392838" cy="3390085"/>
            <a:chOff x="321194" y="2492554"/>
            <a:chExt cx="6392838" cy="339008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5EF1133-24F3-4A9E-A8D4-98CFEA90C30E}"/>
                </a:ext>
              </a:extLst>
            </p:cNvPr>
            <p:cNvSpPr/>
            <p:nvPr/>
          </p:nvSpPr>
          <p:spPr>
            <a:xfrm>
              <a:off x="404672" y="2492554"/>
              <a:ext cx="6309360" cy="411480"/>
            </a:xfrm>
            <a:custGeom>
              <a:avLst/>
              <a:gdLst>
                <a:gd name="connsiteX0" fmla="*/ 0 w 6309360"/>
                <a:gd name="connsiteY0" fmla="*/ 0 h 411480"/>
                <a:gd name="connsiteX1" fmla="*/ 6309360 w 6309360"/>
                <a:gd name="connsiteY1" fmla="*/ 0 h 411480"/>
                <a:gd name="connsiteX2" fmla="*/ 6309360 w 6309360"/>
                <a:gd name="connsiteY2" fmla="*/ 411480 h 411480"/>
                <a:gd name="connsiteX3" fmla="*/ 0 w 6309360"/>
                <a:gd name="connsiteY3" fmla="*/ 411480 h 411480"/>
                <a:gd name="connsiteX4" fmla="*/ 0 w 6309360"/>
                <a:gd name="connsiteY4" fmla="*/ 0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9360" h="411480">
                  <a:moveTo>
                    <a:pt x="0" y="0"/>
                  </a:moveTo>
                  <a:lnTo>
                    <a:pt x="6309360" y="0"/>
                  </a:lnTo>
                  <a:lnTo>
                    <a:pt x="6309360" y="411480"/>
                  </a:lnTo>
                  <a:lnTo>
                    <a:pt x="0" y="4114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/>
                <a:t>Ans:</a:t>
              </a:r>
              <a:endParaRPr lang="en-US" sz="2400" kern="1200" dirty="0"/>
            </a:p>
          </p:txBody>
        </p:sp>
        <p:sp>
          <p:nvSpPr>
            <p:cNvPr id="8" name="Straight Connector 7">
              <a:extLst>
                <a:ext uri="{FF2B5EF4-FFF2-40B4-BE49-F238E27FC236}">
                  <a16:creationId xmlns:a16="http://schemas.microsoft.com/office/drawing/2014/main" id="{1BBC229F-BD08-434A-B914-9B283DAB57EC}"/>
                </a:ext>
              </a:extLst>
            </p:cNvPr>
            <p:cNvSpPr/>
            <p:nvPr/>
          </p:nvSpPr>
          <p:spPr>
            <a:xfrm>
              <a:off x="396240" y="3002280"/>
              <a:ext cx="6309360" cy="0"/>
            </a:xfrm>
            <a:prstGeom prst="line">
              <a:avLst/>
            </a:prstGeom>
          </p:spPr>
          <p:style>
            <a:lnRef idx="2">
              <a:schemeClr val="accent4">
                <a:hueOff val="-637824"/>
                <a:satOff val="3843"/>
                <a:lumOff val="308"/>
                <a:alphaOff val="0"/>
              </a:schemeClr>
            </a:lnRef>
            <a:fillRef idx="1">
              <a:schemeClr val="accent4">
                <a:hueOff val="-637824"/>
                <a:satOff val="3843"/>
                <a:lumOff val="308"/>
                <a:alphaOff val="0"/>
              </a:schemeClr>
            </a:fillRef>
            <a:effectRef idx="0">
              <a:schemeClr val="accent4">
                <a:hueOff val="-637824"/>
                <a:satOff val="3843"/>
                <a:lumOff val="30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F121502-2F89-4EF5-BC5D-C54CCE04DACA}"/>
                </a:ext>
              </a:extLst>
            </p:cNvPr>
            <p:cNvSpPr/>
            <p:nvPr/>
          </p:nvSpPr>
          <p:spPr>
            <a:xfrm>
              <a:off x="358717" y="2975900"/>
              <a:ext cx="6309360" cy="411480"/>
            </a:xfrm>
            <a:custGeom>
              <a:avLst/>
              <a:gdLst>
                <a:gd name="connsiteX0" fmla="*/ 0 w 6309360"/>
                <a:gd name="connsiteY0" fmla="*/ 0 h 411480"/>
                <a:gd name="connsiteX1" fmla="*/ 6309360 w 6309360"/>
                <a:gd name="connsiteY1" fmla="*/ 0 h 411480"/>
                <a:gd name="connsiteX2" fmla="*/ 6309360 w 6309360"/>
                <a:gd name="connsiteY2" fmla="*/ 411480 h 411480"/>
                <a:gd name="connsiteX3" fmla="*/ 0 w 6309360"/>
                <a:gd name="connsiteY3" fmla="*/ 411480 h 411480"/>
                <a:gd name="connsiteX4" fmla="*/ 0 w 6309360"/>
                <a:gd name="connsiteY4" fmla="*/ 0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9360" h="411480">
                  <a:moveTo>
                    <a:pt x="0" y="0"/>
                  </a:moveTo>
                  <a:lnTo>
                    <a:pt x="6309360" y="0"/>
                  </a:lnTo>
                  <a:lnTo>
                    <a:pt x="6309360" y="411480"/>
                  </a:lnTo>
                  <a:lnTo>
                    <a:pt x="0" y="4114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Put m=1</a:t>
              </a:r>
            </a:p>
          </p:txBody>
        </p:sp>
        <p:sp>
          <p:nvSpPr>
            <p:cNvPr id="6" name="Straight Connector 5">
              <a:extLst>
                <a:ext uri="{FF2B5EF4-FFF2-40B4-BE49-F238E27FC236}">
                  <a16:creationId xmlns:a16="http://schemas.microsoft.com/office/drawing/2014/main" id="{1D8EB46C-DE14-4EFF-891A-311A2AC96371}"/>
                </a:ext>
              </a:extLst>
            </p:cNvPr>
            <p:cNvSpPr/>
            <p:nvPr/>
          </p:nvSpPr>
          <p:spPr>
            <a:xfrm>
              <a:off x="396240" y="2590800"/>
              <a:ext cx="6309360" cy="0"/>
            </a:xfrm>
            <a:prstGeom prst="line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Straight Connector 9">
              <a:extLst>
                <a:ext uri="{FF2B5EF4-FFF2-40B4-BE49-F238E27FC236}">
                  <a16:creationId xmlns:a16="http://schemas.microsoft.com/office/drawing/2014/main" id="{F85955E3-A91E-48E1-A372-99AEE06B8BD1}"/>
                </a:ext>
              </a:extLst>
            </p:cNvPr>
            <p:cNvSpPr/>
            <p:nvPr/>
          </p:nvSpPr>
          <p:spPr>
            <a:xfrm>
              <a:off x="396240" y="3413760"/>
              <a:ext cx="6309360" cy="0"/>
            </a:xfrm>
            <a:prstGeom prst="line">
              <a:avLst/>
            </a:prstGeom>
          </p:spPr>
          <p:style>
            <a:lnRef idx="2">
              <a:schemeClr val="accent4">
                <a:hueOff val="-1275649"/>
                <a:satOff val="7685"/>
                <a:lumOff val="616"/>
                <a:alphaOff val="0"/>
              </a:schemeClr>
            </a:lnRef>
            <a:fillRef idx="1">
              <a:schemeClr val="accent4">
                <a:hueOff val="-1275649"/>
                <a:satOff val="7685"/>
                <a:lumOff val="616"/>
                <a:alphaOff val="0"/>
              </a:schemeClr>
            </a:fillRef>
            <a:effectRef idx="0">
              <a:schemeClr val="accent4">
                <a:hueOff val="-1275649"/>
                <a:satOff val="7685"/>
                <a:lumOff val="61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C69040A-FC0A-46DF-BF03-F8D9D4CC60ED}"/>
                </a:ext>
              </a:extLst>
            </p:cNvPr>
            <p:cNvSpPr/>
            <p:nvPr/>
          </p:nvSpPr>
          <p:spPr>
            <a:xfrm>
              <a:off x="321194" y="3393409"/>
              <a:ext cx="6309360" cy="411480"/>
            </a:xfrm>
            <a:custGeom>
              <a:avLst/>
              <a:gdLst>
                <a:gd name="connsiteX0" fmla="*/ 0 w 6309360"/>
                <a:gd name="connsiteY0" fmla="*/ 0 h 411480"/>
                <a:gd name="connsiteX1" fmla="*/ 6309360 w 6309360"/>
                <a:gd name="connsiteY1" fmla="*/ 0 h 411480"/>
                <a:gd name="connsiteX2" fmla="*/ 6309360 w 6309360"/>
                <a:gd name="connsiteY2" fmla="*/ 411480 h 411480"/>
                <a:gd name="connsiteX3" fmla="*/ 0 w 6309360"/>
                <a:gd name="connsiteY3" fmla="*/ 411480 h 411480"/>
                <a:gd name="connsiteX4" fmla="*/ 0 w 6309360"/>
                <a:gd name="connsiteY4" fmla="*/ 0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9360" h="411480">
                  <a:moveTo>
                    <a:pt x="0" y="0"/>
                  </a:moveTo>
                  <a:lnTo>
                    <a:pt x="6309360" y="0"/>
                  </a:lnTo>
                  <a:lnTo>
                    <a:pt x="6309360" y="411480"/>
                  </a:lnTo>
                  <a:lnTo>
                    <a:pt x="0" y="4114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(5x1)+10 = 5+10 = 15</a:t>
              </a:r>
            </a:p>
          </p:txBody>
        </p:sp>
        <p:sp>
          <p:nvSpPr>
            <p:cNvPr id="14" name="Straight Connector 13">
              <a:extLst>
                <a:ext uri="{FF2B5EF4-FFF2-40B4-BE49-F238E27FC236}">
                  <a16:creationId xmlns:a16="http://schemas.microsoft.com/office/drawing/2014/main" id="{20FDE05C-669E-49EE-BF26-84AD6BD6AEB7}"/>
                </a:ext>
              </a:extLst>
            </p:cNvPr>
            <p:cNvSpPr/>
            <p:nvPr/>
          </p:nvSpPr>
          <p:spPr>
            <a:xfrm>
              <a:off x="396240" y="3825239"/>
              <a:ext cx="6309360" cy="0"/>
            </a:xfrm>
            <a:prstGeom prst="line">
              <a:avLst/>
            </a:prstGeom>
          </p:spPr>
          <p:style>
            <a:lnRef idx="2">
              <a:schemeClr val="accent4">
                <a:hueOff val="-1913473"/>
                <a:satOff val="11528"/>
                <a:lumOff val="924"/>
                <a:alphaOff val="0"/>
              </a:schemeClr>
            </a:lnRef>
            <a:fillRef idx="1">
              <a:schemeClr val="accent4">
                <a:hueOff val="-1913473"/>
                <a:satOff val="11528"/>
                <a:lumOff val="924"/>
                <a:alphaOff val="0"/>
              </a:schemeClr>
            </a:fillRef>
            <a:effectRef idx="0">
              <a:schemeClr val="accent4">
                <a:hueOff val="-1913473"/>
                <a:satOff val="11528"/>
                <a:lumOff val="92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A3736E0-31BC-481B-9888-9E3553BC264C}"/>
                </a:ext>
              </a:extLst>
            </p:cNvPr>
            <p:cNvSpPr/>
            <p:nvPr/>
          </p:nvSpPr>
          <p:spPr>
            <a:xfrm>
              <a:off x="396240" y="3825240"/>
              <a:ext cx="6309360" cy="411480"/>
            </a:xfrm>
            <a:custGeom>
              <a:avLst/>
              <a:gdLst>
                <a:gd name="connsiteX0" fmla="*/ 0 w 6309360"/>
                <a:gd name="connsiteY0" fmla="*/ 0 h 411480"/>
                <a:gd name="connsiteX1" fmla="*/ 6309360 w 6309360"/>
                <a:gd name="connsiteY1" fmla="*/ 0 h 411480"/>
                <a:gd name="connsiteX2" fmla="*/ 6309360 w 6309360"/>
                <a:gd name="connsiteY2" fmla="*/ 411480 h 411480"/>
                <a:gd name="connsiteX3" fmla="*/ 0 w 6309360"/>
                <a:gd name="connsiteY3" fmla="*/ 411480 h 411480"/>
                <a:gd name="connsiteX4" fmla="*/ 0 w 6309360"/>
                <a:gd name="connsiteY4" fmla="*/ 0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9360" h="411480">
                  <a:moveTo>
                    <a:pt x="0" y="0"/>
                  </a:moveTo>
                  <a:lnTo>
                    <a:pt x="6309360" y="0"/>
                  </a:lnTo>
                  <a:lnTo>
                    <a:pt x="6309360" y="411480"/>
                  </a:lnTo>
                  <a:lnTo>
                    <a:pt x="0" y="4114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Put m=2</a:t>
              </a:r>
            </a:p>
          </p:txBody>
        </p:sp>
        <p:sp>
          <p:nvSpPr>
            <p:cNvPr id="16" name="Straight Connector 15">
              <a:extLst>
                <a:ext uri="{FF2B5EF4-FFF2-40B4-BE49-F238E27FC236}">
                  <a16:creationId xmlns:a16="http://schemas.microsoft.com/office/drawing/2014/main" id="{A5EE3EAA-328A-45DE-98A8-D235D8EE1671}"/>
                </a:ext>
              </a:extLst>
            </p:cNvPr>
            <p:cNvSpPr/>
            <p:nvPr/>
          </p:nvSpPr>
          <p:spPr>
            <a:xfrm>
              <a:off x="396240" y="4236720"/>
              <a:ext cx="6309360" cy="0"/>
            </a:xfrm>
            <a:prstGeom prst="line">
              <a:avLst/>
            </a:prstGeom>
          </p:spPr>
          <p:style>
            <a:lnRef idx="2">
              <a:schemeClr val="accent4">
                <a:hueOff val="-2551297"/>
                <a:satOff val="15371"/>
                <a:lumOff val="1232"/>
                <a:alphaOff val="0"/>
              </a:schemeClr>
            </a:lnRef>
            <a:fillRef idx="1">
              <a:schemeClr val="accent4">
                <a:hueOff val="-2551297"/>
                <a:satOff val="15371"/>
                <a:lumOff val="1232"/>
                <a:alphaOff val="0"/>
              </a:schemeClr>
            </a:fillRef>
            <a:effectRef idx="0">
              <a:schemeClr val="accent4">
                <a:hueOff val="-2551297"/>
                <a:satOff val="15371"/>
                <a:lumOff val="123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52D06B8-9C0E-4C33-A1E8-A9944224AB18}"/>
                </a:ext>
              </a:extLst>
            </p:cNvPr>
            <p:cNvSpPr/>
            <p:nvPr/>
          </p:nvSpPr>
          <p:spPr>
            <a:xfrm>
              <a:off x="396240" y="4236720"/>
              <a:ext cx="6309360" cy="411480"/>
            </a:xfrm>
            <a:custGeom>
              <a:avLst/>
              <a:gdLst>
                <a:gd name="connsiteX0" fmla="*/ 0 w 6309360"/>
                <a:gd name="connsiteY0" fmla="*/ 0 h 411480"/>
                <a:gd name="connsiteX1" fmla="*/ 6309360 w 6309360"/>
                <a:gd name="connsiteY1" fmla="*/ 0 h 411480"/>
                <a:gd name="connsiteX2" fmla="*/ 6309360 w 6309360"/>
                <a:gd name="connsiteY2" fmla="*/ 411480 h 411480"/>
                <a:gd name="connsiteX3" fmla="*/ 0 w 6309360"/>
                <a:gd name="connsiteY3" fmla="*/ 411480 h 411480"/>
                <a:gd name="connsiteX4" fmla="*/ 0 w 6309360"/>
                <a:gd name="connsiteY4" fmla="*/ 0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9360" h="411480">
                  <a:moveTo>
                    <a:pt x="0" y="0"/>
                  </a:moveTo>
                  <a:lnTo>
                    <a:pt x="6309360" y="0"/>
                  </a:lnTo>
                  <a:lnTo>
                    <a:pt x="6309360" y="411480"/>
                  </a:lnTo>
                  <a:lnTo>
                    <a:pt x="0" y="4114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(5x2)+10 = 10+10 = 20</a:t>
              </a:r>
            </a:p>
          </p:txBody>
        </p:sp>
        <p:sp>
          <p:nvSpPr>
            <p:cNvPr id="27" name="Straight Connector 26">
              <a:extLst>
                <a:ext uri="{FF2B5EF4-FFF2-40B4-BE49-F238E27FC236}">
                  <a16:creationId xmlns:a16="http://schemas.microsoft.com/office/drawing/2014/main" id="{3B8740AD-FED0-47D2-94C4-79A181DFB28E}"/>
                </a:ext>
              </a:extLst>
            </p:cNvPr>
            <p:cNvSpPr/>
            <p:nvPr/>
          </p:nvSpPr>
          <p:spPr>
            <a:xfrm>
              <a:off x="396240" y="4648199"/>
              <a:ext cx="6309360" cy="0"/>
            </a:xfrm>
            <a:prstGeom prst="line">
              <a:avLst/>
            </a:prstGeom>
          </p:spPr>
          <p:style>
            <a:lnRef idx="2">
              <a:schemeClr val="accent4">
                <a:hueOff val="-3189121"/>
                <a:satOff val="19214"/>
                <a:lumOff val="1540"/>
                <a:alphaOff val="0"/>
              </a:schemeClr>
            </a:lnRef>
            <a:fillRef idx="1">
              <a:schemeClr val="accent4">
                <a:hueOff val="-3189121"/>
                <a:satOff val="19214"/>
                <a:lumOff val="1540"/>
                <a:alphaOff val="0"/>
              </a:schemeClr>
            </a:fillRef>
            <a:effectRef idx="0">
              <a:schemeClr val="accent4">
                <a:hueOff val="-3189121"/>
                <a:satOff val="19214"/>
                <a:lumOff val="154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48DB39D-F59E-4664-9FDD-08824CA8F7FD}"/>
                </a:ext>
              </a:extLst>
            </p:cNvPr>
            <p:cNvSpPr/>
            <p:nvPr/>
          </p:nvSpPr>
          <p:spPr>
            <a:xfrm>
              <a:off x="396240" y="4648200"/>
              <a:ext cx="6309360" cy="411480"/>
            </a:xfrm>
            <a:custGeom>
              <a:avLst/>
              <a:gdLst>
                <a:gd name="connsiteX0" fmla="*/ 0 w 6309360"/>
                <a:gd name="connsiteY0" fmla="*/ 0 h 411480"/>
                <a:gd name="connsiteX1" fmla="*/ 6309360 w 6309360"/>
                <a:gd name="connsiteY1" fmla="*/ 0 h 411480"/>
                <a:gd name="connsiteX2" fmla="*/ 6309360 w 6309360"/>
                <a:gd name="connsiteY2" fmla="*/ 411480 h 411480"/>
                <a:gd name="connsiteX3" fmla="*/ 0 w 6309360"/>
                <a:gd name="connsiteY3" fmla="*/ 411480 h 411480"/>
                <a:gd name="connsiteX4" fmla="*/ 0 w 6309360"/>
                <a:gd name="connsiteY4" fmla="*/ 0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9360" h="411480">
                  <a:moveTo>
                    <a:pt x="0" y="0"/>
                  </a:moveTo>
                  <a:lnTo>
                    <a:pt x="6309360" y="0"/>
                  </a:lnTo>
                  <a:lnTo>
                    <a:pt x="6309360" y="411480"/>
                  </a:lnTo>
                  <a:lnTo>
                    <a:pt x="0" y="4114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Put m=3</a:t>
              </a:r>
            </a:p>
          </p:txBody>
        </p:sp>
        <p:sp>
          <p:nvSpPr>
            <p:cNvPr id="29" name="Straight Connector 28">
              <a:extLst>
                <a:ext uri="{FF2B5EF4-FFF2-40B4-BE49-F238E27FC236}">
                  <a16:creationId xmlns:a16="http://schemas.microsoft.com/office/drawing/2014/main" id="{9B7B243C-4818-4956-9DBD-7CA53541A702}"/>
                </a:ext>
              </a:extLst>
            </p:cNvPr>
            <p:cNvSpPr/>
            <p:nvPr/>
          </p:nvSpPr>
          <p:spPr>
            <a:xfrm>
              <a:off x="396240" y="5059679"/>
              <a:ext cx="6309360" cy="0"/>
            </a:xfrm>
            <a:prstGeom prst="line">
              <a:avLst/>
            </a:prstGeom>
          </p:spPr>
          <p:style>
            <a:lnRef idx="2">
              <a:schemeClr val="accent4">
                <a:hueOff val="-3826945"/>
                <a:satOff val="23056"/>
                <a:lumOff val="1848"/>
                <a:alphaOff val="0"/>
              </a:schemeClr>
            </a:lnRef>
            <a:fillRef idx="1">
              <a:schemeClr val="accent4">
                <a:hueOff val="-3826945"/>
                <a:satOff val="23056"/>
                <a:lumOff val="1848"/>
                <a:alphaOff val="0"/>
              </a:schemeClr>
            </a:fillRef>
            <a:effectRef idx="0">
              <a:schemeClr val="accent4">
                <a:hueOff val="-3826945"/>
                <a:satOff val="23056"/>
                <a:lumOff val="184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EAF08A1-C293-4C34-A201-4B347A4D553E}"/>
                </a:ext>
              </a:extLst>
            </p:cNvPr>
            <p:cNvSpPr/>
            <p:nvPr/>
          </p:nvSpPr>
          <p:spPr>
            <a:xfrm>
              <a:off x="396240" y="5059680"/>
              <a:ext cx="6309360" cy="411480"/>
            </a:xfrm>
            <a:custGeom>
              <a:avLst/>
              <a:gdLst>
                <a:gd name="connsiteX0" fmla="*/ 0 w 6309360"/>
                <a:gd name="connsiteY0" fmla="*/ 0 h 411480"/>
                <a:gd name="connsiteX1" fmla="*/ 6309360 w 6309360"/>
                <a:gd name="connsiteY1" fmla="*/ 0 h 411480"/>
                <a:gd name="connsiteX2" fmla="*/ 6309360 w 6309360"/>
                <a:gd name="connsiteY2" fmla="*/ 411480 h 411480"/>
                <a:gd name="connsiteX3" fmla="*/ 0 w 6309360"/>
                <a:gd name="connsiteY3" fmla="*/ 411480 h 411480"/>
                <a:gd name="connsiteX4" fmla="*/ 0 w 6309360"/>
                <a:gd name="connsiteY4" fmla="*/ 0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9360" h="411480">
                  <a:moveTo>
                    <a:pt x="0" y="0"/>
                  </a:moveTo>
                  <a:lnTo>
                    <a:pt x="6309360" y="0"/>
                  </a:lnTo>
                  <a:lnTo>
                    <a:pt x="6309360" y="411480"/>
                  </a:lnTo>
                  <a:lnTo>
                    <a:pt x="0" y="4114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(5x3)+10 = 15+10 = 25 R.H.S.</a:t>
              </a:r>
            </a:p>
          </p:txBody>
        </p:sp>
        <p:sp>
          <p:nvSpPr>
            <p:cNvPr id="31" name="Straight Connector 30">
              <a:extLst>
                <a:ext uri="{FF2B5EF4-FFF2-40B4-BE49-F238E27FC236}">
                  <a16:creationId xmlns:a16="http://schemas.microsoft.com/office/drawing/2014/main" id="{3C0994D6-701B-4921-99F1-837D4B445DDF}"/>
                </a:ext>
              </a:extLst>
            </p:cNvPr>
            <p:cNvSpPr/>
            <p:nvPr/>
          </p:nvSpPr>
          <p:spPr>
            <a:xfrm>
              <a:off x="396240" y="5471159"/>
              <a:ext cx="6309360" cy="0"/>
            </a:xfrm>
            <a:prstGeom prst="line">
              <a:avLst/>
            </a:prstGeom>
          </p:spPr>
          <p:style>
            <a:lnRef idx="2">
              <a:schemeClr val="accent4">
                <a:hueOff val="-4464770"/>
                <a:satOff val="26899"/>
                <a:lumOff val="2156"/>
                <a:alphaOff val="0"/>
              </a:schemeClr>
            </a:lnRef>
            <a:fillRef idx="1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02715CB-CEDC-4CCF-B4C2-D18D2A29FC77}"/>
                </a:ext>
              </a:extLst>
            </p:cNvPr>
            <p:cNvSpPr/>
            <p:nvPr/>
          </p:nvSpPr>
          <p:spPr>
            <a:xfrm>
              <a:off x="396240" y="5471159"/>
              <a:ext cx="6309360" cy="411480"/>
            </a:xfrm>
            <a:custGeom>
              <a:avLst/>
              <a:gdLst>
                <a:gd name="connsiteX0" fmla="*/ 0 w 6309360"/>
                <a:gd name="connsiteY0" fmla="*/ 0 h 411480"/>
                <a:gd name="connsiteX1" fmla="*/ 6309360 w 6309360"/>
                <a:gd name="connsiteY1" fmla="*/ 0 h 411480"/>
                <a:gd name="connsiteX2" fmla="*/ 6309360 w 6309360"/>
                <a:gd name="connsiteY2" fmla="*/ 411480 h 411480"/>
                <a:gd name="connsiteX3" fmla="*/ 0 w 6309360"/>
                <a:gd name="connsiteY3" fmla="*/ 411480 h 411480"/>
                <a:gd name="connsiteX4" fmla="*/ 0 w 6309360"/>
                <a:gd name="connsiteY4" fmla="*/ 0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09360" h="411480">
                  <a:moveTo>
                    <a:pt x="0" y="0"/>
                  </a:moveTo>
                  <a:lnTo>
                    <a:pt x="6309360" y="0"/>
                  </a:lnTo>
                  <a:lnTo>
                    <a:pt x="6309360" y="411480"/>
                  </a:lnTo>
                  <a:lnTo>
                    <a:pt x="0" y="4114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/>
                <a:t>Hence m=3 is the solution for </a:t>
              </a:r>
              <a:r>
                <a:rPr lang="en-US" sz="2400" kern="1200" dirty="0">
                  <a:highlight>
                    <a:srgbClr val="FFFF00"/>
                  </a:highlight>
                </a:rPr>
                <a:t>5m+10 = 25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3A91C6D2-A235-4448-B0BA-F203678606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1823" y1="50624" x2="13542" y2="37828"/>
                        <a14:foregroundMark x1="3958" y1="40512" x2="5625" y2="51311"/>
                        <a14:foregroundMark x1="89010" y1="58052" x2="82813" y2="66167"/>
                        <a14:foregroundMark x1="50729" y1="53995" x2="54635" y2="52684"/>
                        <a14:foregroundMark x1="40573" y1="25655" x2="59167" y2="28340"/>
                        <a14:foregroundMark x1="44531" y1="20287" x2="56875" y2="18914"/>
                        <a14:foregroundMark x1="58594" y1="21598" x2="60833" y2="31086"/>
                        <a14:foregroundMark x1="52396" y1="30400" x2="58021" y2="37141"/>
                        <a14:foregroundMark x1="44531" y1="15543" x2="38854" y2="276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788" y="3170995"/>
            <a:ext cx="1934283" cy="161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4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367941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1, 2,3, 4, 5,6, 7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hlinkClick r:id="rId3"/>
                        </a:rPr>
                        <a:t>https://pixabay.com/illustrations/samuel-thumbs-up-laugh-cool-thumb-1233415/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057400"/>
            <a:ext cx="639281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1058</Words>
  <Application>Microsoft Office PowerPoint</Application>
  <PresentationFormat>On-screen Show (4:3)</PresentationFormat>
  <Paragraphs>123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 Math</vt:lpstr>
      <vt:lpstr>Office Theme</vt:lpstr>
      <vt:lpstr>SOLVE USING TRIAL AND ERROR METHOD</vt:lpstr>
      <vt:lpstr>     Q 1. Check whether the value of the variable given makes the equation true.</vt:lpstr>
      <vt:lpstr>Q 2. Substitute the values given in the bracket and tick the one that satisfies the equation</vt:lpstr>
      <vt:lpstr>Q 2. Substitute the values given in the bracket and tick the one that satisfies the equation.</vt:lpstr>
      <vt:lpstr>Q3. Solve the following simple equations by trial and error method.</vt:lpstr>
      <vt:lpstr>Q3. Solve the following simple equations by trial and error method.</vt:lpstr>
      <vt:lpstr>Q3. Solve the following simple equations by trial and error method.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Sneha Prabhu</cp:lastModifiedBy>
  <cp:revision>70</cp:revision>
  <dcterms:created xsi:type="dcterms:W3CDTF">2018-12-16T04:20:25Z</dcterms:created>
  <dcterms:modified xsi:type="dcterms:W3CDTF">2021-04-01T17:55:36Z</dcterms:modified>
</cp:coreProperties>
</file>