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8" r:id="rId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NCqux/B/0oQl6qH/3fWv/53Qz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1A20C38-F1E9-48C1-A723-61DBA826D2CF}">
  <a:tblStyle styleId="{41A20C38-F1E9-48C1-A723-61DBA826D2C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296"/>
  </p:normalViewPr>
  <p:slideViewPr>
    <p:cSldViewPr snapToGrid="0">
      <p:cViewPr>
        <p:scale>
          <a:sx n="86" d="100"/>
          <a:sy n="86" d="100"/>
        </p:scale>
        <p:origin x="-127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06551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</a:p>
          <a:p>
            <a:pPr>
              <a:buFont typeface="+mj-lt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Algebraic expressions are formed from variables and constants.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2. We use the operations of addition, subtraction, multiplication and division on the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variables and constants to form expressions.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3. Expressions are made up of terms. Terms are added to make an expression. For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example, the addition of the terms 4xy and 7 gives the expression 4xy + 7.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4. A term is a product of factors. The term 4xy in the expression 4xy + 7 is a product of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factors x, y and 4. Factors containing variables are said to be algebraic factors.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5. The coefficient is the numerical factor in the term. Anyone factor in a term is called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coefficient of the remaining part of the term.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6. Any expression with one or more terms is called a polynomial. Specifically a one term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expression is called a monomial; a two-term expression is called a binomial; and a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three-term expression is called a trinomial.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7. Terms which have the same algebraic factors are like terms. Terms which have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different algebraic factors are unlike terms. Thus, terms 4xy and – 3xy are like terms;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but terms 4xy and – 3x are not like terms.</a:t>
            </a:r>
          </a:p>
          <a:p>
            <a:pPr>
              <a:buFont typeface="+mj-lt"/>
              <a:buAutoNum type="arabicPeriod" startAt="8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sum (or difference) of two like terms is a like term with coefficient equal to the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sum (or difference) of the coefficients of the two like terms.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Thus, 8xy – 3xy = (8 – 3 )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xy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i.e., 5xy.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9. When we add two algebraic expressions, the like terms are added as given above; the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unlike terms are left as they are.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10. In situations such as solving an equation and using a formula, we have to find the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value of an expression. The value of the expression depends on the value of the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variable from which the expression is formed. Thus, the value of 7x – 3 for x = 5 is 32,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since 7(5) – 3 = 35 – 3 = 32.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11. Rules and formulas in mathematics are written in a concise and general form using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algebraic expressions: Thus, the area of rectangle =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where l is the length and b is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breadth of the rectangle.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12. The general (nth) term of a number pattern (or a sequence) is an expression in n.</a:t>
            </a:r>
            <a:r>
              <a:rPr lang="x-none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Thus, the nth term of the number pattern 11, 21, 31, 41, .... is (10n + 1).</a:t>
            </a:r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x-non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lang="en-US" dirty="0"/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1142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;p1">
            <a:extLst>
              <a:ext uri="{FF2B5EF4-FFF2-40B4-BE49-F238E27FC236}">
                <a16:creationId xmlns:a16="http://schemas.microsoft.com/office/drawing/2014/main" xmlns="" id="{FDCB7274-54E4-524E-820B-C73FFBE50D05}"/>
              </a:ext>
            </a:extLst>
          </p:cNvPr>
          <p:cNvSpPr txBox="1">
            <a:spLocks/>
          </p:cNvSpPr>
          <p:nvPr/>
        </p:nvSpPr>
        <p:spPr>
          <a:xfrm>
            <a:off x="978196" y="2034733"/>
            <a:ext cx="7469372" cy="21757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SUMMARY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ALGEBRAIC EXPRESSION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;p2">
            <a:extLst>
              <a:ext uri="{FF2B5EF4-FFF2-40B4-BE49-F238E27FC236}">
                <a16:creationId xmlns:a16="http://schemas.microsoft.com/office/drawing/2014/main" xmlns="" id="{4FC505AE-CF0A-F141-9A6A-7D25A08797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77065" y="139513"/>
            <a:ext cx="2810540" cy="703557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dirty="0">
                <a:solidFill>
                  <a:schemeClr val="bg1"/>
                </a:solidFill>
              </a:rPr>
              <a:t>Summary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C5727638-8315-D24D-8886-3B1D44E35868}"/>
              </a:ext>
            </a:extLst>
          </p:cNvPr>
          <p:cNvSpPr/>
          <p:nvPr/>
        </p:nvSpPr>
        <p:spPr>
          <a:xfrm>
            <a:off x="3434171" y="2470766"/>
            <a:ext cx="1846965" cy="1183928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Algebraic Expressions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4124B596-6DEC-8546-9493-9D36CC8865BB}"/>
              </a:ext>
            </a:extLst>
          </p:cNvPr>
          <p:cNvSpPr/>
          <p:nvPr/>
        </p:nvSpPr>
        <p:spPr>
          <a:xfrm>
            <a:off x="6386484" y="2040876"/>
            <a:ext cx="256032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Addition, subtraction, multiplication &amp; division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DE6CA130-E699-7647-B02B-9F68CEB93038}"/>
              </a:ext>
            </a:extLst>
          </p:cNvPr>
          <p:cNvSpPr/>
          <p:nvPr/>
        </p:nvSpPr>
        <p:spPr>
          <a:xfrm>
            <a:off x="6386484" y="1087255"/>
            <a:ext cx="256032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Variables &amp; constants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F6976707-B508-964E-8805-529DFC42C379}"/>
              </a:ext>
            </a:extLst>
          </p:cNvPr>
          <p:cNvSpPr/>
          <p:nvPr/>
        </p:nvSpPr>
        <p:spPr>
          <a:xfrm>
            <a:off x="6386484" y="2994497"/>
            <a:ext cx="256032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Terms &amp; expressions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9078232A-D92C-4340-AC10-6D21F666C851}"/>
              </a:ext>
            </a:extLst>
          </p:cNvPr>
          <p:cNvSpPr/>
          <p:nvPr/>
        </p:nvSpPr>
        <p:spPr>
          <a:xfrm>
            <a:off x="6386484" y="3948118"/>
            <a:ext cx="256032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Algebraic factors</a:t>
            </a:r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xmlns="" id="{72F7E1A8-E7B4-EE4B-8B7C-2B894BE447A5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2511056" y="2475216"/>
            <a:ext cx="923115" cy="687767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xmlns="" id="{92D9BD7D-448D-4446-A61C-6754CC514544}"/>
              </a:ext>
            </a:extLst>
          </p:cNvPr>
          <p:cNvCxnSpPr>
            <a:cxnSpLocks/>
            <a:endCxn id="7" idx="1"/>
          </p:cNvCxnSpPr>
          <p:nvPr/>
        </p:nvCxnSpPr>
        <p:spPr>
          <a:xfrm rot="5400000" flipH="1" flipV="1">
            <a:off x="5066736" y="1752091"/>
            <a:ext cx="1550244" cy="1089252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xmlns="" id="{97875204-1011-3546-A888-CC539A117D6F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5281136" y="2475216"/>
            <a:ext cx="1105348" cy="587514"/>
          </a:xfrm>
          <a:prstGeom prst="curvedConnector3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xmlns="" id="{F39FB730-5698-E44D-9FEC-B80BF0C6D4E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281136" y="3062730"/>
            <a:ext cx="1105348" cy="432424"/>
          </a:xfrm>
          <a:prstGeom prst="curvedConnector3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xmlns="" id="{A00DE37B-4180-4447-A814-EEFE983675DD}"/>
              </a:ext>
            </a:extLst>
          </p:cNvPr>
          <p:cNvCxnSpPr>
            <a:cxnSpLocks/>
            <a:endCxn id="16" idx="1"/>
          </p:cNvCxnSpPr>
          <p:nvPr/>
        </p:nvCxnSpPr>
        <p:spPr>
          <a:xfrm rot="16200000" flipH="1">
            <a:off x="4761255" y="3710851"/>
            <a:ext cx="2161206" cy="1089252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xmlns="" id="{EB48BB54-5165-694C-89DF-D904F818E8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14947" y="3136950"/>
            <a:ext cx="1219474" cy="1089252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8F1D6022-4F4E-3E47-AF37-ABCBA67699CB}"/>
              </a:ext>
            </a:extLst>
          </p:cNvPr>
          <p:cNvSpPr/>
          <p:nvPr/>
        </p:nvSpPr>
        <p:spPr>
          <a:xfrm>
            <a:off x="6386484" y="4901740"/>
            <a:ext cx="256032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Polynomial, binomial, trinomial, monomial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52EE13F1-CC03-1D4F-97EB-56206C1F2FEE}"/>
              </a:ext>
            </a:extLst>
          </p:cNvPr>
          <p:cNvSpPr/>
          <p:nvPr/>
        </p:nvSpPr>
        <p:spPr>
          <a:xfrm>
            <a:off x="124256" y="1087255"/>
            <a:ext cx="238680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 terms &amp; unlike terms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674F9647-9A8E-BA41-9EC2-1DBE1F1B1BE0}"/>
              </a:ext>
            </a:extLst>
          </p:cNvPr>
          <p:cNvSpPr/>
          <p:nvPr/>
        </p:nvSpPr>
        <p:spPr>
          <a:xfrm>
            <a:off x="124256" y="2040876"/>
            <a:ext cx="238680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 with coefficient 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xmlns="" id="{33660C21-53C9-ED41-A3F6-5CDA8F59DD7B}"/>
              </a:ext>
            </a:extLst>
          </p:cNvPr>
          <p:cNvSpPr/>
          <p:nvPr/>
        </p:nvSpPr>
        <p:spPr>
          <a:xfrm>
            <a:off x="124256" y="2994497"/>
            <a:ext cx="238680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Solving equation using formula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4065DE0A-7B50-9645-9150-57ADA6C6177F}"/>
              </a:ext>
            </a:extLst>
          </p:cNvPr>
          <p:cNvSpPr/>
          <p:nvPr/>
        </p:nvSpPr>
        <p:spPr>
          <a:xfrm>
            <a:off x="124256" y="3948118"/>
            <a:ext cx="238680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Rules and formulas in algebraic expressions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FEBCA92F-BCE4-C445-A8F0-79C37E708F90}"/>
              </a:ext>
            </a:extLst>
          </p:cNvPr>
          <p:cNvSpPr/>
          <p:nvPr/>
        </p:nvSpPr>
        <p:spPr>
          <a:xfrm>
            <a:off x="124256" y="4901740"/>
            <a:ext cx="2386800" cy="8686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(nth) term of a number pattern 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xmlns="" id="{F0227CC4-125F-264E-BBE5-533A9EDDCDA8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2511056" y="3174875"/>
            <a:ext cx="923116" cy="253962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>
            <a:extLst>
              <a:ext uri="{FF2B5EF4-FFF2-40B4-BE49-F238E27FC236}">
                <a16:creationId xmlns:a16="http://schemas.microsoft.com/office/drawing/2014/main" xmlns="" id="{6C07EAF9-CAC2-464C-A304-059D20A4E935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2511056" y="3174875"/>
            <a:ext cx="923115" cy="1207583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xmlns="" id="{2CB315B3-ED17-864B-A6CC-370A5DB07301}"/>
              </a:ext>
            </a:extLst>
          </p:cNvPr>
          <p:cNvCxnSpPr>
            <a:cxnSpLocks/>
          </p:cNvCxnSpPr>
          <p:nvPr/>
        </p:nvCxnSpPr>
        <p:spPr>
          <a:xfrm flipV="1">
            <a:off x="2513871" y="3109810"/>
            <a:ext cx="914400" cy="2173096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xmlns="" id="{7D4E437A-63AD-DE4E-847E-88016D6746A6}"/>
              </a:ext>
            </a:extLst>
          </p:cNvPr>
          <p:cNvCxnSpPr>
            <a:cxnSpLocks/>
            <a:endCxn id="17" idx="3"/>
          </p:cNvCxnSpPr>
          <p:nvPr/>
        </p:nvCxnSpPr>
        <p:spPr>
          <a:xfrm rot="16200000" flipV="1">
            <a:off x="2145974" y="1886677"/>
            <a:ext cx="1653280" cy="923115"/>
          </a:xfrm>
          <a:prstGeom prst="curved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6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3259776" y="132134"/>
            <a:ext cx="2624447" cy="715986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" name="Google Shape;48;p3"/>
          <p:cNvGraphicFramePr/>
          <p:nvPr>
            <p:extLst>
              <p:ext uri="{D42A27DB-BD31-4B8C-83A1-F6EECF244321}">
                <p14:modId xmlns:p14="http://schemas.microsoft.com/office/powerpoint/2010/main" val="76841495"/>
              </p:ext>
            </p:extLst>
          </p:nvPr>
        </p:nvGraphicFramePr>
        <p:xfrm>
          <a:off x="457200" y="1397001"/>
          <a:ext cx="8229600" cy="1277250"/>
        </p:xfrm>
        <a:graphic>
          <a:graphicData uri="http://schemas.openxmlformats.org/drawingml/2006/table">
            <a:tbl>
              <a:tblPr firstRow="1" bandRow="1">
                <a:noFill/>
                <a:tableStyleId>{41A20C38-F1E9-48C1-A723-61DBA826D2CF}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574</Words>
  <Application>Microsoft Office PowerPoint</Application>
  <PresentationFormat>On-screen Show (4:3)</PresentationFormat>
  <Paragraphs>42</Paragraphs>
  <Slides>3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Summary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</dc:title>
  <dc:creator>keshaba</dc:creator>
  <cp:lastModifiedBy>mnivas</cp:lastModifiedBy>
  <cp:revision>39</cp:revision>
  <dcterms:created xsi:type="dcterms:W3CDTF">2018-12-16T04:20:25Z</dcterms:created>
  <dcterms:modified xsi:type="dcterms:W3CDTF">2021-02-07T18:34:46Z</dcterms:modified>
</cp:coreProperties>
</file>