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8"/>
  </p:notesMasterIdLst>
  <p:sldIdLst>
    <p:sldId id="270" r:id="rId2"/>
    <p:sldId id="266" r:id="rId3"/>
    <p:sldId id="267" r:id="rId4"/>
    <p:sldId id="268" r:id="rId5"/>
    <p:sldId id="269" r:id="rId6"/>
    <p:sldId id="27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02" autoAdjust="0"/>
    <p:restoredTop sz="94660"/>
  </p:normalViewPr>
  <p:slideViewPr>
    <p:cSldViewPr showGuides="1">
      <p:cViewPr varScale="1">
        <p:scale>
          <a:sx n="62" d="100"/>
          <a:sy n="62" d="100"/>
        </p:scale>
        <p:origin x="1568" y="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B29F27-B18A-43BD-BCE7-764114075317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74CADC-F448-472E-AACE-2BCFEF7691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149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2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509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this slide changes inside is not possible as it is the  tabular form which converted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oJPEG</a:t>
            </a:r>
            <a:r>
              <a:rPr lang="en-US" dirty="0"/>
              <a:t> and inserted in the slide.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5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790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>
            <a:grpSpLocks/>
          </p:cNvGrpSpPr>
          <p:nvPr userDrawn="1"/>
        </p:nvGrpSpPr>
        <p:grpSpPr bwMode="auto">
          <a:xfrm>
            <a:off x="0" y="0"/>
            <a:ext cx="873126" cy="852489"/>
            <a:chOff x="0" y="0"/>
            <a:chExt cx="872351" cy="852108"/>
          </a:xfrm>
        </p:grpSpPr>
        <p:sp>
          <p:nvSpPr>
            <p:cNvPr id="7" name="Round Diagonal Corner Rectangle 6"/>
            <p:cNvSpPr/>
            <p:nvPr userDrawn="1"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8" name="Round Diagonal Corner Rectangle 7"/>
            <p:cNvSpPr/>
            <p:nvPr userDrawn="1"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 userDrawn="1"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0" name="Round Diagonal Corner Rectangle 9"/>
            <p:cNvSpPr/>
            <p:nvPr userDrawn="1"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1" name="Straight Connector 10"/>
            <p:cNvCxnSpPr/>
            <p:nvPr userDrawn="1"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 userDrawn="1"/>
        </p:nvSpPr>
        <p:spPr>
          <a:xfrm>
            <a:off x="5793557" y="6445398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562600"/>
            <a:ext cx="914400" cy="914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39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10" name="Rectangle 9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defRPr/>
            </a:pPr>
            <a:r>
              <a:rPr lang="en-US" sz="1100" b="1" dirty="0">
                <a:solidFill>
                  <a:srgbClr val="0000CC"/>
                </a:solidFill>
                <a:cs typeface="Calibri" pitchFamily="34" charset="0"/>
              </a:rPr>
              <a:t>©www.srisathyasaividyavahini.org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erge 3"/>
          <p:cNvSpPr/>
          <p:nvPr/>
        </p:nvSpPr>
        <p:spPr>
          <a:xfrm rot="1778334">
            <a:off x="-1353533" y="2097324"/>
            <a:ext cx="4628458" cy="4071167"/>
          </a:xfrm>
          <a:prstGeom prst="flowChartMerg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-59808" y="2733755"/>
            <a:ext cx="9203808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5400" b="1" dirty="0">
                <a:solidFill>
                  <a:srgbClr val="002060"/>
                </a:solidFill>
              </a:rPr>
              <a:t>MEDIAN OF A </a:t>
            </a:r>
          </a:p>
          <a:p>
            <a:pPr algn="ctr"/>
            <a:r>
              <a:rPr lang="en-IN" sz="5400" b="1" dirty="0">
                <a:solidFill>
                  <a:srgbClr val="002060"/>
                </a:solidFill>
              </a:rPr>
              <a:t>TRIANGLE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9085" y="212772"/>
            <a:ext cx="4235840" cy="6920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</a:pPr>
            <a:r>
              <a:rPr lang="en-US" sz="3600" b="1" dirty="0">
                <a:solidFill>
                  <a:srgbClr val="39471D"/>
                </a:solidFill>
                <a:ea typeface="Times New Roman"/>
                <a:cs typeface="Times New Roman"/>
              </a:rPr>
              <a:t>Median Of A Triangle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4876800"/>
            <a:ext cx="7886469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A median of a triangle is a line segment that joins any vertex of the triangle  to the midpoint of its opposite side. 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875771" y="3868603"/>
            <a:ext cx="4812536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AD is the median of the triangle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1" y="1667470"/>
            <a:ext cx="3276600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Consider a triangle  ABC</a:t>
            </a:r>
          </a:p>
        </p:txBody>
      </p:sp>
      <p:sp>
        <p:nvSpPr>
          <p:cNvPr id="7" name="Rectangle 6"/>
          <p:cNvSpPr/>
          <p:nvPr/>
        </p:nvSpPr>
        <p:spPr>
          <a:xfrm>
            <a:off x="152400" y="2517338"/>
            <a:ext cx="3276600" cy="830997"/>
          </a:xfrm>
          <a:prstGeom prst="rect">
            <a:avLst/>
          </a:prstGeom>
          <a:ln>
            <a:solidFill>
              <a:srgbClr val="F616DB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Choose the mid point of side BC at point  D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" y="3729335"/>
            <a:ext cx="3276600" cy="461665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Join vertex A to point D </a:t>
            </a:r>
          </a:p>
        </p:txBody>
      </p:sp>
      <p:cxnSp>
        <p:nvCxnSpPr>
          <p:cNvPr id="13" name="Straight Connector 12"/>
          <p:cNvCxnSpPr>
            <a:endCxn id="35" idx="3"/>
          </p:cNvCxnSpPr>
          <p:nvPr/>
        </p:nvCxnSpPr>
        <p:spPr>
          <a:xfrm flipH="1">
            <a:off x="3995936" y="1574505"/>
            <a:ext cx="1908584" cy="167849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5301613" y="2177412"/>
            <a:ext cx="1625895" cy="42008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904520" y="1574505"/>
            <a:ext cx="2592289" cy="163036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3997523" y="3204869"/>
            <a:ext cx="4499286" cy="2510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563888" y="3022163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B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00348" y="1066800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568817" y="2974037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C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5256449" y="3028120"/>
            <a:ext cx="0" cy="2913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621464" y="3028120"/>
            <a:ext cx="0" cy="3204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156176" y="3293010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63072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5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53" presetClass="entr" presetSubtype="16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1" grpId="0"/>
      <p:bldP spid="4" grpId="0" animBg="1"/>
      <p:bldP spid="7" grpId="0" animBg="1"/>
      <p:bldP spid="8" grpId="0" animBg="1"/>
      <p:bldP spid="35" grpId="0"/>
      <p:bldP spid="35" grpId="1"/>
      <p:bldP spid="37" grpId="0"/>
      <p:bldP spid="37" grpId="1"/>
      <p:bldP spid="37" grpId="2"/>
      <p:bldP spid="37" grpId="3"/>
      <p:bldP spid="38" grpId="0"/>
      <p:bldP spid="38" grpId="1"/>
      <p:bldP spid="44" grpId="0"/>
      <p:bldP spid="44" grpId="1"/>
      <p:bldP spid="44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>
            <a:endCxn id="7" idx="3"/>
          </p:cNvCxnSpPr>
          <p:nvPr/>
        </p:nvCxnSpPr>
        <p:spPr>
          <a:xfrm flipH="1">
            <a:off x="2413248" y="2085457"/>
            <a:ext cx="1908584" cy="167849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4321832" y="2085457"/>
            <a:ext cx="443899" cy="170359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321832" y="2085457"/>
            <a:ext cx="2643105" cy="170359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stCxn id="7" idx="3"/>
          </p:cNvCxnSpPr>
          <p:nvPr/>
        </p:nvCxnSpPr>
        <p:spPr>
          <a:xfrm>
            <a:off x="2413248" y="3763948"/>
            <a:ext cx="4551689" cy="1255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81200" y="3533115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7660" y="1577752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0483" y="3539390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C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794394" y="3595764"/>
            <a:ext cx="0" cy="2913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797624" y="3568155"/>
            <a:ext cx="0" cy="3204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14399" y="4495801"/>
            <a:ext cx="7315201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A  triangle  consists of three sides therefore, a triangle has three medians</a:t>
            </a:r>
          </a:p>
        </p:txBody>
      </p:sp>
      <p:cxnSp>
        <p:nvCxnSpPr>
          <p:cNvPr id="14" name="Straight Connector 13"/>
          <p:cNvCxnSpPr>
            <a:stCxn id="7" idx="3"/>
          </p:cNvCxnSpPr>
          <p:nvPr/>
        </p:nvCxnSpPr>
        <p:spPr>
          <a:xfrm flipV="1">
            <a:off x="2413248" y="2900639"/>
            <a:ext cx="3204728" cy="86330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376296" y="2877484"/>
            <a:ext cx="3546581" cy="86958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4936958" y="2403209"/>
            <a:ext cx="203872" cy="1858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004543" y="2459128"/>
            <a:ext cx="195956" cy="1919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5894122" y="3047720"/>
            <a:ext cx="203872" cy="1858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5940798" y="3089800"/>
            <a:ext cx="195956" cy="1919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853732" y="3172409"/>
            <a:ext cx="265422" cy="1398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884446" y="3129015"/>
            <a:ext cx="292142" cy="1564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2934210" y="3085888"/>
            <a:ext cx="292142" cy="1564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648323" y="2507438"/>
            <a:ext cx="265422" cy="1398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3648323" y="2436546"/>
            <a:ext cx="292142" cy="1564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3698087" y="2393419"/>
            <a:ext cx="292142" cy="1564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504910" y="3740922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D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617740" y="2602708"/>
            <a:ext cx="250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E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176588" y="2567920"/>
            <a:ext cx="250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F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7754" y="1167825"/>
            <a:ext cx="30428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Consider a ∆ ABC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71936" y="5715000"/>
            <a:ext cx="458606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Medians are AD,BE and CF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439085" y="161401"/>
            <a:ext cx="4235840" cy="6920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</a:pPr>
            <a:r>
              <a:rPr lang="en-US" sz="3600" b="1" dirty="0">
                <a:solidFill>
                  <a:srgbClr val="39471D"/>
                </a:solidFill>
                <a:ea typeface="Times New Roman"/>
                <a:cs typeface="Times New Roman"/>
              </a:rPr>
              <a:t>Median Of A Triangle</a:t>
            </a:r>
          </a:p>
        </p:txBody>
      </p:sp>
    </p:spTree>
    <p:extLst>
      <p:ext uri="{BB962C8B-B14F-4D97-AF65-F5344CB8AC3E}">
        <p14:creationId xmlns:p14="http://schemas.microsoft.com/office/powerpoint/2010/main" val="157602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  <p:bldP spid="7" grpId="2"/>
      <p:bldP spid="8" grpId="1"/>
      <p:bldP spid="8" grpId="2"/>
      <p:bldP spid="9" grpId="1"/>
      <p:bldP spid="9" grpId="2"/>
      <p:bldP spid="12" grpId="0"/>
      <p:bldP spid="66" grpId="1"/>
      <p:bldP spid="95" grpId="2"/>
      <p:bldP spid="96" grpId="4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endCxn id="9" idx="3"/>
          </p:cNvCxnSpPr>
          <p:nvPr/>
        </p:nvCxnSpPr>
        <p:spPr>
          <a:xfrm flipH="1">
            <a:off x="2061117" y="2607270"/>
            <a:ext cx="1908584" cy="167849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969701" y="2607270"/>
            <a:ext cx="443899" cy="170359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969701" y="2607270"/>
            <a:ext cx="2643105" cy="170359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9" idx="3"/>
          </p:cNvCxnSpPr>
          <p:nvPr/>
        </p:nvCxnSpPr>
        <p:spPr>
          <a:xfrm>
            <a:off x="2061117" y="4285761"/>
            <a:ext cx="4551689" cy="1255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29069" y="405492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65529" y="2099565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8352" y="4061203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C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3442263" y="4117577"/>
            <a:ext cx="0" cy="2913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445493" y="4089968"/>
            <a:ext cx="0" cy="3204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9" idx="3"/>
          </p:cNvCxnSpPr>
          <p:nvPr/>
        </p:nvCxnSpPr>
        <p:spPr>
          <a:xfrm flipV="1">
            <a:off x="2061117" y="3422452"/>
            <a:ext cx="3204728" cy="86330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024165" y="3399297"/>
            <a:ext cx="3546581" cy="86958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4584827" y="2925022"/>
            <a:ext cx="203872" cy="1858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652412" y="2980941"/>
            <a:ext cx="195956" cy="1919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5541991" y="3569533"/>
            <a:ext cx="203872" cy="1858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588667" y="3611613"/>
            <a:ext cx="195956" cy="1919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501601" y="3694222"/>
            <a:ext cx="265422" cy="1398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532315" y="3650828"/>
            <a:ext cx="292142" cy="1564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582079" y="3607701"/>
            <a:ext cx="292142" cy="1564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296192" y="3029251"/>
            <a:ext cx="265422" cy="1398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296192" y="2958359"/>
            <a:ext cx="292142" cy="1564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345956" y="2915232"/>
            <a:ext cx="292142" cy="1564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152779" y="4262735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65609" y="3124521"/>
            <a:ext cx="250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24457" y="3089733"/>
            <a:ext cx="250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F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36507" y="3212232"/>
            <a:ext cx="43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1D36EF"/>
                </a:solidFill>
              </a:rPr>
              <a:t>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52400" y="5171182"/>
            <a:ext cx="8839200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IN" sz="3200" dirty="0"/>
              <a:t>In ∆ABC, the medians AD , BE and CF meet at a point G. The point </a:t>
            </a:r>
            <a:r>
              <a:rPr lang="en-IN" sz="3200" b="1" dirty="0">
                <a:solidFill>
                  <a:srgbClr val="C00000"/>
                </a:solidFill>
              </a:rPr>
              <a:t>‘G’</a:t>
            </a:r>
            <a:r>
              <a:rPr lang="en-IN" sz="3200" dirty="0"/>
              <a:t> is the centroid of the triangle.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533400" y="1056382"/>
            <a:ext cx="8001000" cy="107721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The point of intersection of 3 medians is called centroid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354646" y="161402"/>
            <a:ext cx="4410246" cy="6920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</a:pPr>
            <a:r>
              <a:rPr lang="en-US" sz="3600" b="1" dirty="0" err="1">
                <a:solidFill>
                  <a:srgbClr val="39471D"/>
                </a:solidFill>
                <a:ea typeface="Times New Roman"/>
                <a:cs typeface="Times New Roman"/>
              </a:rPr>
              <a:t>Centroid</a:t>
            </a:r>
            <a:r>
              <a:rPr lang="en-US" sz="3600" b="1" dirty="0">
                <a:solidFill>
                  <a:srgbClr val="39471D"/>
                </a:solidFill>
                <a:ea typeface="Times New Roman"/>
                <a:cs typeface="Times New Roman"/>
              </a:rPr>
              <a:t> Of A Triangle</a:t>
            </a:r>
          </a:p>
        </p:txBody>
      </p:sp>
    </p:spTree>
    <p:extLst>
      <p:ext uri="{BB962C8B-B14F-4D97-AF65-F5344CB8AC3E}">
        <p14:creationId xmlns:p14="http://schemas.microsoft.com/office/powerpoint/2010/main" val="357943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0318" y="990600"/>
            <a:ext cx="73592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Observe that, in below triangles the centroid lies with in the triangle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2120153" y="212772"/>
            <a:ext cx="4870500" cy="6920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</a:pPr>
            <a:r>
              <a:rPr lang="en-US" sz="3600" b="1" dirty="0">
                <a:solidFill>
                  <a:srgbClr val="39471D"/>
                </a:solidFill>
                <a:ea typeface="Times New Roman"/>
                <a:cs typeface="Times New Roman"/>
              </a:rPr>
              <a:t>Position Of The </a:t>
            </a:r>
            <a:r>
              <a:rPr lang="en-US" sz="3600" b="1" dirty="0" err="1">
                <a:solidFill>
                  <a:srgbClr val="39471D"/>
                </a:solidFill>
                <a:ea typeface="Times New Roman"/>
                <a:cs typeface="Times New Roman"/>
              </a:rPr>
              <a:t>Centroid</a:t>
            </a:r>
            <a:endParaRPr lang="en-US" sz="3600" b="1" dirty="0">
              <a:solidFill>
                <a:srgbClr val="39471D"/>
              </a:solidFill>
              <a:ea typeface="Times New Roman"/>
              <a:cs typeface="Times New Roman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990600" y="1970087"/>
            <a:ext cx="7145547" cy="4583113"/>
            <a:chOff x="990600" y="1970087"/>
            <a:chExt cx="7145547" cy="4583113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1149350" y="2122487"/>
              <a:ext cx="6826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i="1" dirty="0" err="1">
                  <a:solidFill>
                    <a:srgbClr val="000000"/>
                  </a:solidFill>
                  <a:latin typeface="Cambria" pitchFamily="18" charset="0"/>
                  <a:cs typeface="Arial" pitchFamily="34" charset="0"/>
                </a:rPr>
                <a:t>Sl</a:t>
              </a:r>
              <a:r>
                <a:rPr lang="en-US" sz="2400" b="1" i="1" dirty="0">
                  <a:solidFill>
                    <a:srgbClr val="000000"/>
                  </a:solidFill>
                  <a:latin typeface="Cambria" pitchFamily="18" charset="0"/>
                  <a:cs typeface="Arial" pitchFamily="34" charset="0"/>
                </a:rPr>
                <a:t> No</a:t>
              </a:r>
              <a:endParaRPr lang="en-US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>
              <a:off x="2305050" y="2124075"/>
              <a:ext cx="21891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i="1" dirty="0">
                  <a:solidFill>
                    <a:srgbClr val="000000"/>
                  </a:solidFill>
                  <a:latin typeface="Cambria" pitchFamily="18" charset="0"/>
                  <a:cs typeface="Arial" pitchFamily="34" charset="0"/>
                </a:rPr>
                <a:t>Type of triangle</a:t>
              </a:r>
              <a:endParaRPr lang="en-US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13"/>
            <p:cNvSpPr>
              <a:spLocks noChangeArrowheads="1"/>
            </p:cNvSpPr>
            <p:nvPr/>
          </p:nvSpPr>
          <p:spPr bwMode="auto">
            <a:xfrm>
              <a:off x="6108700" y="2124075"/>
              <a:ext cx="9032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i="1" dirty="0">
                  <a:solidFill>
                    <a:srgbClr val="000000"/>
                  </a:solidFill>
                  <a:latin typeface="Cambria" pitchFamily="18" charset="0"/>
                  <a:cs typeface="Arial" pitchFamily="34" charset="0"/>
                </a:rPr>
                <a:t>Figure</a:t>
              </a:r>
              <a:endParaRPr lang="en-US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>
              <a:off x="990600" y="1971675"/>
              <a:ext cx="713263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3" name="Line 40"/>
            <p:cNvSpPr>
              <a:spLocks noChangeShapeType="1"/>
            </p:cNvSpPr>
            <p:nvPr/>
          </p:nvSpPr>
          <p:spPr bwMode="auto">
            <a:xfrm>
              <a:off x="990600" y="1981200"/>
              <a:ext cx="0" cy="45720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5" name="Line 42"/>
            <p:cNvSpPr>
              <a:spLocks noChangeShapeType="1"/>
            </p:cNvSpPr>
            <p:nvPr/>
          </p:nvSpPr>
          <p:spPr bwMode="auto">
            <a:xfrm>
              <a:off x="1903413" y="1981200"/>
              <a:ext cx="0" cy="45720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7" name="Line 44"/>
            <p:cNvSpPr>
              <a:spLocks noChangeShapeType="1"/>
            </p:cNvSpPr>
            <p:nvPr/>
          </p:nvSpPr>
          <p:spPr bwMode="auto">
            <a:xfrm>
              <a:off x="5180013" y="1981200"/>
              <a:ext cx="0" cy="45720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0" name="Rectangle 47"/>
            <p:cNvSpPr>
              <a:spLocks noChangeArrowheads="1"/>
            </p:cNvSpPr>
            <p:nvPr/>
          </p:nvSpPr>
          <p:spPr bwMode="auto">
            <a:xfrm>
              <a:off x="1290638" y="3179762"/>
              <a:ext cx="1555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000000"/>
                  </a:solidFill>
                  <a:cs typeface="Arial" pitchFamily="34" charset="0"/>
                </a:rPr>
                <a:t>1</a:t>
              </a:r>
              <a:endParaRPr lang="en-US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2" name="Rectangle 49"/>
            <p:cNvSpPr>
              <a:spLocks noChangeArrowheads="1"/>
            </p:cNvSpPr>
            <p:nvPr/>
          </p:nvSpPr>
          <p:spPr bwMode="auto">
            <a:xfrm>
              <a:off x="2216150" y="3190875"/>
              <a:ext cx="26590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000000"/>
                  </a:solidFill>
                  <a:cs typeface="Arial" pitchFamily="34" charset="0"/>
                </a:rPr>
                <a:t>Acute angled triangle</a:t>
              </a:r>
              <a:endParaRPr lang="en-US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9" name="Line 56"/>
            <p:cNvSpPr>
              <a:spLocks noChangeShapeType="1"/>
            </p:cNvSpPr>
            <p:nvPr/>
          </p:nvSpPr>
          <p:spPr bwMode="auto">
            <a:xfrm>
              <a:off x="990600" y="2711450"/>
              <a:ext cx="713263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1" name="Rectangle 78"/>
            <p:cNvSpPr>
              <a:spLocks noChangeArrowheads="1"/>
            </p:cNvSpPr>
            <p:nvPr/>
          </p:nvSpPr>
          <p:spPr bwMode="auto">
            <a:xfrm>
              <a:off x="1293813" y="4322762"/>
              <a:ext cx="1555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000000"/>
                  </a:solidFill>
                  <a:cs typeface="Arial" pitchFamily="34" charset="0"/>
                </a:rPr>
                <a:t>2</a:t>
              </a:r>
              <a:endParaRPr lang="en-US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3" name="Rectangle 80"/>
            <p:cNvSpPr>
              <a:spLocks noChangeArrowheads="1"/>
            </p:cNvSpPr>
            <p:nvPr/>
          </p:nvSpPr>
          <p:spPr bwMode="auto">
            <a:xfrm>
              <a:off x="2132013" y="4322762"/>
              <a:ext cx="283845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000000"/>
                  </a:solidFill>
                  <a:cs typeface="Arial" pitchFamily="34" charset="0"/>
                </a:rPr>
                <a:t>Obtuse angled triangle</a:t>
              </a:r>
              <a:endParaRPr lang="en-US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Line 87"/>
            <p:cNvSpPr>
              <a:spLocks noChangeShapeType="1"/>
            </p:cNvSpPr>
            <p:nvPr/>
          </p:nvSpPr>
          <p:spPr bwMode="auto">
            <a:xfrm>
              <a:off x="990600" y="3941762"/>
              <a:ext cx="713263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2" name="Rectangle 109"/>
            <p:cNvSpPr>
              <a:spLocks noChangeArrowheads="1"/>
            </p:cNvSpPr>
            <p:nvPr/>
          </p:nvSpPr>
          <p:spPr bwMode="auto">
            <a:xfrm>
              <a:off x="1366838" y="5694362"/>
              <a:ext cx="1555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000000"/>
                  </a:solidFill>
                  <a:cs typeface="Arial" pitchFamily="34" charset="0"/>
                </a:rPr>
                <a:t>3</a:t>
              </a:r>
              <a:endParaRPr lang="en-US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1"/>
            <p:cNvSpPr>
              <a:spLocks noChangeArrowheads="1"/>
            </p:cNvSpPr>
            <p:nvPr/>
          </p:nvSpPr>
          <p:spPr bwMode="auto">
            <a:xfrm>
              <a:off x="2143125" y="5694362"/>
              <a:ext cx="25796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000000"/>
                  </a:solidFill>
                  <a:cs typeface="Arial" pitchFamily="34" charset="0"/>
                </a:rPr>
                <a:t>Right angled triangle</a:t>
              </a:r>
              <a:endParaRPr lang="en-US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Line 118"/>
            <p:cNvSpPr>
              <a:spLocks noChangeShapeType="1"/>
            </p:cNvSpPr>
            <p:nvPr/>
          </p:nvSpPr>
          <p:spPr bwMode="auto">
            <a:xfrm>
              <a:off x="990600" y="5160962"/>
              <a:ext cx="713263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4" name="Line 141"/>
            <p:cNvSpPr>
              <a:spLocks noChangeShapeType="1"/>
            </p:cNvSpPr>
            <p:nvPr/>
          </p:nvSpPr>
          <p:spPr bwMode="auto">
            <a:xfrm>
              <a:off x="990600" y="6551612"/>
              <a:ext cx="713263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pic>
          <p:nvPicPr>
            <p:cNvPr id="1188" name="Picture 1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7213" y="2798762"/>
              <a:ext cx="1981200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89" name="Picture 16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0875" y="4017962"/>
              <a:ext cx="1887538" cy="1000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0" name="Picture 16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3938" y="5313362"/>
              <a:ext cx="1111250" cy="1184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" name="Line 44"/>
            <p:cNvSpPr>
              <a:spLocks noChangeShapeType="1"/>
            </p:cNvSpPr>
            <p:nvPr/>
          </p:nvSpPr>
          <p:spPr bwMode="auto">
            <a:xfrm>
              <a:off x="8136147" y="1970087"/>
              <a:ext cx="0" cy="45720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3234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04AADD3-E365-4E09-8FB4-F276335ADDF0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MM Index</a:t>
            </a: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7B67A53-1CFE-4853-BBCD-BD5800EC9A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196203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803</TotalTime>
  <Words>216</Words>
  <Application>Microsoft Office PowerPoint</Application>
  <PresentationFormat>On-screen Show (4:3)</PresentationFormat>
  <Paragraphs>50</Paragraphs>
  <Slides>6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GIRIDHAR BALACHANDRAN 170905056</cp:lastModifiedBy>
  <cp:revision>49</cp:revision>
  <dcterms:created xsi:type="dcterms:W3CDTF">2019-01-19T14:14:48Z</dcterms:created>
  <dcterms:modified xsi:type="dcterms:W3CDTF">2021-03-12T12:08:52Z</dcterms:modified>
</cp:coreProperties>
</file>