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E4EC4-3D54-42CE-87A1-ED89CC3DDDD9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44FD8-426E-4BCA-B3A7-1EFCA6C6F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8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Assessments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 1 :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 =75° + 30° = 105°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 =90° + 30° = 120°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 &lt;SOURCE TYPE&gt;  &lt;SOURCE URL&gt;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e.g. 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Gandhiji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http://en.wikipedia.org/wiki/File:Portrait_Gandhi.jpg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Types - 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GALLERY - </a:t>
            </a:r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SG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CREATION /MM APP REQUEST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CREATIVE COMMONS SEARCH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 AUTHORIZED LINKS  / Google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Customised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Search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Assessments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Answers  Question 2: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50° + y = 80                             b)     35° + y = 135°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y= 30°                                             y= 100°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Assessments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Answers :Question 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x= 50° + 60° = 110°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x+y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=180°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y= 70°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4</a:t>
            </a:fld>
            <a:endParaRPr lang="en-I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Assessments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Answers 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 :4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the interior opposite angles be 7x and 5x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7x+5x = 120°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12x = 120°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x= 120° /12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= 10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interior opposite angles are 70° and  50°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 5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the opposite interior angle be x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x+x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140°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2x = 140°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x= 70°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each opposite interior angles is 70°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5</a:t>
            </a:fld>
            <a:endParaRPr lang="en-I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200" b="1" i="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Asset Type: Assessments</a:t>
                </a:r>
              </a:p>
              <a:p>
                <a:endParaRPr lang="en-US" sz="1200" b="1" i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1" i="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Answers :</a:t>
                </a:r>
              </a:p>
              <a:p>
                <a:endParaRPr lang="en-US" sz="1200" b="1" i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r>
                  <a:rPr lang="en-US" b="1" dirty="0">
                    <a:effectLst/>
                  </a:rPr>
                  <a:t>Question 6</a:t>
                </a:r>
                <a:endParaRPr lang="en-US" dirty="0">
                  <a:effectLst/>
                </a:endParaRPr>
              </a:p>
              <a:p>
                <a:r>
                  <a:rPr lang="en-US" dirty="0">
                    <a:effectLst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effectLst/>
                        <a:latin typeface="Cambria Math"/>
                        <a:ea typeface="+mn-ea"/>
                        <a:cs typeface="+mn-cs"/>
                      </a:rPr>
                      <m:t>∆</m:t>
                    </m:r>
                    <m:r>
                      <a:rPr lang="en-US" sz="1200" i="1" kern="1200">
                        <a:solidFill>
                          <a:schemeClr val="tx1"/>
                        </a:solidFill>
                        <a:effectLst/>
                        <a:latin typeface="Cambria Math"/>
                        <a:ea typeface="+mn-ea"/>
                        <a:cs typeface="+mn-cs"/>
                      </a:rPr>
                      <m:t>𝐴𝐷𝐶</m:t>
                    </m:r>
                    <m:r>
                      <a:rPr lang="en-US" sz="1200" i="1" kern="1200">
                        <a:solidFill>
                          <a:schemeClr val="tx1"/>
                        </a:solidFill>
                        <a:effectLst/>
                        <a:latin typeface="Cambria Math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Exterior angle is 110° </a:t>
                </a:r>
                <a:endParaRPr lang="en-US" dirty="0">
                  <a:effectLst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∴ </a:t>
                </a:r>
                <a:r>
                  <a:rPr lang="en-US" dirty="0">
                    <a:effectLst/>
                  </a:rPr>
                  <a:t>60° +z = 110°</a:t>
                </a:r>
              </a:p>
              <a:p>
                <a:r>
                  <a:rPr lang="en-US" dirty="0">
                    <a:effectLst/>
                  </a:rPr>
                  <a:t>z = 70°</a:t>
                </a:r>
              </a:p>
              <a:p>
                <a:r>
                  <a:rPr lang="en-US" dirty="0">
                    <a:effectLst/>
                  </a:rPr>
                  <a:t>Also 110° +y = 180° (linear pair)</a:t>
                </a:r>
              </a:p>
              <a:p>
                <a:r>
                  <a:rPr lang="en-US" dirty="0">
                    <a:effectLst/>
                  </a:rPr>
                  <a:t>y=70°</a:t>
                </a:r>
              </a:p>
              <a:p>
                <a:r>
                  <a:rPr lang="en-US" dirty="0">
                    <a:effectLst/>
                  </a:rPr>
                  <a:t>Also , In 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effectLst/>
                        <a:latin typeface="Cambria Math"/>
                        <a:ea typeface="+mn-ea"/>
                        <a:cs typeface="+mn-cs"/>
                      </a:rPr>
                      <m:t>∆</m:t>
                    </m:r>
                    <m:r>
                      <a:rPr lang="en-US" sz="1200" i="1" kern="1200">
                        <a:solidFill>
                          <a:schemeClr val="tx1"/>
                        </a:solidFill>
                        <a:effectLst/>
                        <a:latin typeface="Cambria Math"/>
                        <a:ea typeface="+mn-ea"/>
                        <a:cs typeface="+mn-cs"/>
                      </a:rPr>
                      <m:t>𝐴𝐵𝐷</m:t>
                    </m:r>
                  </m:oMath>
                </a14:m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, exterior angle is y= 70°</a:t>
                </a:r>
                <a:endParaRPr lang="en-US" dirty="0">
                  <a:effectLst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∴ 50° +x = 70°</a:t>
                </a:r>
                <a:endParaRPr lang="en-US" dirty="0">
                  <a:effectLst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X= 20°</a:t>
                </a:r>
                <a:endParaRPr lang="en-US" dirty="0">
                  <a:effectLst/>
                </a:endParaRPr>
              </a:p>
              <a:p>
                <a:endParaRPr lang="en-IN" sz="1200" b="1" i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endParaRPr lang="en-IN" sz="1200" b="1" i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r>
                  <a:rPr lang="en-IN" sz="1200" b="1" i="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(These are </a:t>
                </a:r>
                <a:r>
                  <a:rPr lang="en-IN" sz="1200" b="1" i="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assesment</a:t>
                </a:r>
                <a:r>
                  <a:rPr lang="en-IN" sz="1200" b="1" i="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 given </a:t>
                </a:r>
                <a:r>
                  <a:rPr lang="en-IN" sz="1200" b="1" i="0" kern="1200" dirty="0" err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tp</a:t>
                </a:r>
                <a:r>
                  <a:rPr lang="en-IN" sz="1200" b="1" i="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children to solve)</a:t>
                </a:r>
                <a:endParaRPr lang="en-US" sz="1200" b="1" i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200" b="1" i="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Asset Type: Assessments</a:t>
                </a:r>
              </a:p>
              <a:p>
                <a:endParaRPr lang="en-US" sz="1200" b="1" i="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b="1" i="0" kern="120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Answers :</a:t>
                </a:r>
              </a:p>
              <a:p>
                <a:endParaRPr lang="en-US" sz="1200" b="1" i="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  <a:p>
                <a:r>
                  <a:rPr lang="en-US" b="1" dirty="0" smtClean="0">
                    <a:effectLst/>
                  </a:rPr>
                  <a:t>Question 6</a:t>
                </a:r>
                <a:endParaRPr lang="en-US" dirty="0">
                  <a:effectLst/>
                </a:endParaRPr>
              </a:p>
              <a:p>
                <a:r>
                  <a:rPr lang="en-US" dirty="0">
                    <a:effectLst/>
                  </a:rPr>
                  <a:t>In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∆𝐴𝐷𝐶 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Exterior angle is 110° </a:t>
                </a:r>
                <a:endParaRPr lang="en-US" dirty="0">
                  <a:effectLst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∴ </a:t>
                </a:r>
                <a:r>
                  <a:rPr lang="en-US" dirty="0">
                    <a:effectLst/>
                  </a:rPr>
                  <a:t>60° +z = 110°</a:t>
                </a:r>
              </a:p>
              <a:p>
                <a:r>
                  <a:rPr lang="en-US" dirty="0">
                    <a:effectLst/>
                  </a:rPr>
                  <a:t>z = 70°</a:t>
                </a:r>
              </a:p>
              <a:p>
                <a:r>
                  <a:rPr lang="en-US" dirty="0">
                    <a:effectLst/>
                  </a:rPr>
                  <a:t>Also 110° +y = 180° (linear pair)</a:t>
                </a:r>
              </a:p>
              <a:p>
                <a:r>
                  <a:rPr lang="en-US" dirty="0">
                    <a:effectLst/>
                  </a:rPr>
                  <a:t>y=70°</a:t>
                </a:r>
              </a:p>
              <a:p>
                <a:r>
                  <a:rPr lang="en-US" dirty="0">
                    <a:effectLst/>
                  </a:rPr>
                  <a:t>Also , In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∆𝐴𝐵𝐷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, exterior angle is y= 70°</a:t>
                </a:r>
                <a:endParaRPr lang="en-US" dirty="0">
                  <a:effectLst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∴ 50° +x = 70°</a:t>
                </a:r>
                <a:endParaRPr lang="en-US" dirty="0">
                  <a:effectLst/>
                </a:endParaRPr>
              </a:p>
              <a:p>
                <a:r>
                  <a:rPr lang="en-US"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X= 20°</a:t>
                </a:r>
                <a:endParaRPr lang="en-US">
                  <a:effectLst/>
                </a:endParaRPr>
              </a:p>
              <a:p>
                <a:endParaRPr lang="en-US" sz="1200" b="1" i="0" kern="12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7</a:t>
            </a:fld>
            <a:endParaRPr lang="en-IN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3" y="5511530"/>
            <a:ext cx="914400" cy="9144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48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Integral Education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482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ALL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3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4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6" name="Rectangle 5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267512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erge 3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rgbClr val="C0504D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-59808" y="2733755"/>
            <a:ext cx="9203808" cy="1754326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5400" b="1" dirty="0">
                <a:solidFill>
                  <a:srgbClr val="002060"/>
                </a:solidFill>
                <a:latin typeface="Calibri"/>
              </a:rPr>
              <a:t>FIND THE UNKNOWN                             ANGLES</a:t>
            </a:r>
            <a:endParaRPr kumimoji="0" lang="en-IN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484293"/>
            <a:ext cx="88564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Find the value of the unknown exterior angle ’x’  in the following figures.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524" y="986135"/>
            <a:ext cx="1865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Question : 1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7162800" cy="253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8200" y="5572780"/>
            <a:ext cx="40389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a)  x =75° + 30° = 105°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0" y="5572780"/>
            <a:ext cx="33938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b)  x =90° + 30° = 120°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52600" y="496318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19800" y="496318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142" y="130937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kern="0" dirty="0">
                <a:solidFill>
                  <a:srgbClr val="9BBB59">
                    <a:lumMod val="50000"/>
                  </a:srgbClr>
                </a:solidFill>
                <a:latin typeface="Calibri"/>
              </a:rPr>
              <a:t>Find The Unknown Angles</a:t>
            </a:r>
          </a:p>
        </p:txBody>
      </p:sp>
    </p:spTree>
    <p:extLst>
      <p:ext uri="{BB962C8B-B14F-4D97-AF65-F5344CB8AC3E}">
        <p14:creationId xmlns:p14="http://schemas.microsoft.com/office/powerpoint/2010/main" val="97576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33600"/>
            <a:ext cx="6369768" cy="241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5410200"/>
            <a:ext cx="2514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50° + y = 80 y= 30° 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1600" y="5417403"/>
            <a:ext cx="320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b)     35° + y = 135°                                                                     	y= 100°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52600" y="48768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19800" y="48768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447800"/>
            <a:ext cx="8329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Find the  value of the unknown interior angle ‘y’ in the following figure.</a:t>
            </a:r>
            <a:endParaRPr lang="en-US" sz="2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7524" y="986135"/>
            <a:ext cx="1797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Question : 2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7E9406-DD31-4AAB-8C11-46A188694E9E}"/>
              </a:ext>
            </a:extLst>
          </p:cNvPr>
          <p:cNvSpPr/>
          <p:nvPr/>
        </p:nvSpPr>
        <p:spPr>
          <a:xfrm>
            <a:off x="1779142" y="130937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kern="0" dirty="0">
                <a:solidFill>
                  <a:srgbClr val="9BBB59">
                    <a:lumMod val="50000"/>
                  </a:srgbClr>
                </a:solidFill>
                <a:latin typeface="Calibri"/>
              </a:rPr>
              <a:t>Find The Unknown Angles</a:t>
            </a:r>
          </a:p>
        </p:txBody>
      </p:sp>
    </p:spTree>
    <p:extLst>
      <p:ext uri="{BB962C8B-B14F-4D97-AF65-F5344CB8AC3E}">
        <p14:creationId xmlns:p14="http://schemas.microsoft.com/office/powerpoint/2010/main" val="18957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568996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Find the value of ‘x’ and ‘y’ in the given figure.</a:t>
            </a:r>
            <a:endParaRPr lang="en-US" sz="2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4482488" cy="248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42097" y="5157192"/>
            <a:ext cx="4259806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x= 50° + 60° = 110°</a:t>
            </a:r>
          </a:p>
          <a:p>
            <a:pPr algn="ctr"/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             x + y =180° </a:t>
            </a:r>
          </a:p>
          <a:p>
            <a:pPr algn="ctr"/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                  y= 70°</a:t>
            </a:r>
            <a:endParaRPr lang="en-US" sz="28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62600" y="43434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524" y="986135"/>
            <a:ext cx="1797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Question : 3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CF7217-B3A4-448E-A288-C536486D07CA}"/>
              </a:ext>
            </a:extLst>
          </p:cNvPr>
          <p:cNvSpPr/>
          <p:nvPr/>
        </p:nvSpPr>
        <p:spPr>
          <a:xfrm>
            <a:off x="1779142" y="130937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kern="0" dirty="0">
                <a:solidFill>
                  <a:srgbClr val="9BBB59">
                    <a:lumMod val="50000"/>
                  </a:srgbClr>
                </a:solidFill>
                <a:latin typeface="Calibri"/>
              </a:rPr>
              <a:t>Find The Unknown Angles</a:t>
            </a:r>
          </a:p>
        </p:txBody>
      </p:sp>
    </p:spTree>
    <p:extLst>
      <p:ext uri="{BB962C8B-B14F-4D97-AF65-F5344CB8AC3E}">
        <p14:creationId xmlns:p14="http://schemas.microsoft.com/office/powerpoint/2010/main" val="255668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3438" y="1489794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 a triangle, measure of an exterior angle is 120° and one of the opposite interior angles are in the ratio of 7:5. Find the measure of the opposite interior angles.</a:t>
            </a:r>
            <a:endParaRPr lang="en-US" sz="2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3810000"/>
            <a:ext cx="7162800" cy="26776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Let the opposite interior angles be 7x and 5x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7x+5x = 120°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12x = 120°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x= 120° /12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 = 10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So, the opposite interior angles are 70° and  50°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10000" y="31242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524" y="986135"/>
            <a:ext cx="1728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Question : 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CA45CF-0D53-4751-868B-03E3152342DD}"/>
              </a:ext>
            </a:extLst>
          </p:cNvPr>
          <p:cNvSpPr/>
          <p:nvPr/>
        </p:nvSpPr>
        <p:spPr>
          <a:xfrm>
            <a:off x="1779142" y="130937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kern="0" dirty="0">
                <a:solidFill>
                  <a:srgbClr val="9BBB59">
                    <a:lumMod val="50000"/>
                  </a:srgbClr>
                </a:solidFill>
                <a:latin typeface="Calibri"/>
              </a:rPr>
              <a:t>Find The Unknown Angles</a:t>
            </a:r>
          </a:p>
        </p:txBody>
      </p:sp>
    </p:spTree>
    <p:extLst>
      <p:ext uri="{BB962C8B-B14F-4D97-AF65-F5344CB8AC3E}">
        <p14:creationId xmlns:p14="http://schemas.microsoft.com/office/powerpoint/2010/main" val="386253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8032" y="1510605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 a triangle, measure of an exterior angle is 140° and both the opposite interior angles are equal. Find the measure of both the opposite interior angles.</a:t>
            </a:r>
            <a:endParaRPr lang="en-US" sz="2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23853" y="3849231"/>
            <a:ext cx="5843747" cy="22467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Let the opposite interior angle be x 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x + x = 140°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2x = 140°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x = 70° </a:t>
            </a:r>
          </a:p>
          <a:p>
            <a:r>
              <a:rPr lang="en-US" sz="28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So each opposite interior angle is 70°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200" y="32004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7524" y="986135"/>
            <a:ext cx="1728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Question : 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231741-6542-4FD5-A7CD-5A00A6F67882}"/>
              </a:ext>
            </a:extLst>
          </p:cNvPr>
          <p:cNvSpPr/>
          <p:nvPr/>
        </p:nvSpPr>
        <p:spPr>
          <a:xfrm>
            <a:off x="1779142" y="130937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kern="0" dirty="0">
                <a:solidFill>
                  <a:srgbClr val="9BBB59">
                    <a:lumMod val="50000"/>
                  </a:srgbClr>
                </a:solidFill>
                <a:latin typeface="Calibri"/>
              </a:rPr>
              <a:t>Find The Unknown Angles</a:t>
            </a:r>
          </a:p>
        </p:txBody>
      </p:sp>
    </p:spTree>
    <p:extLst>
      <p:ext uri="{BB962C8B-B14F-4D97-AF65-F5344CB8AC3E}">
        <p14:creationId xmlns:p14="http://schemas.microsoft.com/office/powerpoint/2010/main" val="242997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534180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 the given figure ,find the value of x, y and z.</a:t>
            </a:r>
            <a:endParaRPr lang="en-US" sz="2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 descr="asse6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2514600"/>
            <a:ext cx="3276600" cy="2209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2800" y="2341126"/>
            <a:ext cx="5562600" cy="37548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In  </a:t>
            </a:r>
            <a:r>
              <a:rPr lang="el-GR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Δ</a:t>
            </a:r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ADC , Exterior angle is 110°</a:t>
            </a:r>
          </a:p>
          <a:p>
            <a:r>
              <a:rPr lang="el-GR" sz="27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·:</a:t>
            </a:r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60° + Z = 110° </a:t>
            </a:r>
          </a:p>
          <a:p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Z= 50°</a:t>
            </a:r>
          </a:p>
          <a:p>
            <a:endParaRPr lang="en-US" sz="11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Also 110° + Y = 180°</a:t>
            </a:r>
          </a:p>
          <a:p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Y= 70°</a:t>
            </a:r>
          </a:p>
          <a:p>
            <a:endParaRPr lang="en-US" sz="1100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Also, In </a:t>
            </a:r>
            <a:r>
              <a:rPr lang="el-GR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Δ</a:t>
            </a:r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ABD, exterior angle is Y = 70°</a:t>
            </a:r>
          </a:p>
          <a:p>
            <a:r>
              <a:rPr lang="el-GR" sz="27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·: </a:t>
            </a:r>
            <a:r>
              <a:rPr lang="en-US" sz="2700" b="1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50° + X = 70°</a:t>
            </a:r>
          </a:p>
          <a:p>
            <a:r>
              <a:rPr lang="en-US" sz="2700" dirty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X = 20°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50292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US" sz="20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524" y="986135"/>
            <a:ext cx="1797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Question : 6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FF8574-79FF-45E4-A8F1-41B66685840A}"/>
              </a:ext>
            </a:extLst>
          </p:cNvPr>
          <p:cNvSpPr/>
          <p:nvPr/>
        </p:nvSpPr>
        <p:spPr>
          <a:xfrm>
            <a:off x="1779142" y="130937"/>
            <a:ext cx="5170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kern="0" dirty="0">
                <a:solidFill>
                  <a:srgbClr val="9BBB59">
                    <a:lumMod val="50000"/>
                  </a:srgbClr>
                </a:solidFill>
                <a:latin typeface="Calibri"/>
              </a:rPr>
              <a:t>Find The Unknown Angles</a:t>
            </a:r>
          </a:p>
        </p:txBody>
      </p:sp>
    </p:spTree>
    <p:extLst>
      <p:ext uri="{BB962C8B-B14F-4D97-AF65-F5344CB8AC3E}">
        <p14:creationId xmlns:p14="http://schemas.microsoft.com/office/powerpoint/2010/main" val="343763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457200" y="28903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ECA91B-DD1B-4FB5-A6D0-3C84ECF3C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84736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767</Words>
  <Application>Microsoft Office PowerPoint</Application>
  <PresentationFormat>On-screen Show (4:3)</PresentationFormat>
  <Paragraphs>132</Paragraphs>
  <Slides>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20</cp:revision>
  <dcterms:created xsi:type="dcterms:W3CDTF">2019-01-20T05:05:14Z</dcterms:created>
  <dcterms:modified xsi:type="dcterms:W3CDTF">2021-03-12T06:33:38Z</dcterms:modified>
</cp:coreProperties>
</file>