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63" r:id="rId2"/>
    <p:sldId id="258" r:id="rId3"/>
    <p:sldId id="259" r:id="rId4"/>
    <p:sldId id="260" r:id="rId5"/>
    <p:sldId id="264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768" autoAdjust="0"/>
  </p:normalViewPr>
  <p:slideViewPr>
    <p:cSldViewPr showGuides="1">
      <p:cViewPr varScale="1">
        <p:scale>
          <a:sx n="61" d="100"/>
          <a:sy n="61" d="100"/>
        </p:scale>
        <p:origin x="144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B0EE8C-B10C-43E0-BD89-14B15B92EF7D}" type="datetimeFigureOut">
              <a:rPr lang="en-US" smtClean="0"/>
              <a:pPr/>
              <a:t>3/12/2021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AD7CEF-068B-4027-883A-17A4CD8B5AB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77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Details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&lt;Pyramids of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0" i="1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egypt</a:t>
            </a: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 - &lt;</a:t>
            </a:r>
            <a:r>
              <a:rPr lang="en-US" sz="1200" dirty="0">
                <a:effectLst/>
                <a:latin typeface="+mn-lt"/>
                <a:ea typeface="Calibri"/>
                <a:cs typeface="Times New Roman"/>
              </a:rPr>
              <a:t>( </a:t>
            </a:r>
            <a:r>
              <a:rPr lang="en-US" sz="1200" dirty="0" err="1">
                <a:effectLst/>
                <a:latin typeface="+mn-lt"/>
                <a:ea typeface="Calibri"/>
                <a:cs typeface="Times New Roman"/>
              </a:rPr>
              <a:t>labelled</a:t>
            </a:r>
            <a:r>
              <a:rPr lang="en-US" sz="1200" dirty="0">
                <a:effectLst/>
                <a:latin typeface="+mn-lt"/>
                <a:ea typeface="Calibri"/>
                <a:cs typeface="Times New Roman"/>
              </a:rPr>
              <a:t> for reuse with modification)</a:t>
            </a: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  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https://pixabay.com/photos/pyramids-egypt-egyptian-ancient-2371501/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Types - </a:t>
            </a:r>
          </a:p>
          <a:p>
            <a:pPr>
              <a:buFont typeface="Arial" pitchFamily="34" charset="0"/>
              <a:buChar char="•"/>
            </a:pP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SSSVV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GALLERY - </a:t>
            </a:r>
            <a:r>
              <a:rPr lang="en-US" sz="1200" b="1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SG</a:t>
            </a:r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Arial" pitchFamily="34" charset="0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ORIGINAL CREATION /MM APP REQUEST - 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OC</a:t>
            </a:r>
          </a:p>
          <a:p>
            <a:pPr>
              <a:buFont typeface="Arial" pitchFamily="34" charset="0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CREATIVE COMMONS SEARCH - 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CC</a:t>
            </a:r>
          </a:p>
          <a:p>
            <a:pPr>
              <a:buFont typeface="Arial" pitchFamily="34" charset="0"/>
              <a:buChar char="•"/>
            </a:pP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SSSVV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AUTHORIZED LINKS  / Google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Customised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Search - 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</a:t>
            </a: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Asset Type: Interesting Asides</a:t>
            </a:r>
          </a:p>
          <a:p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Details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 &lt;SOURCE TYPE&gt;  &lt;SOURCE URL&gt;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e.g.  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Gandhiji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 FREE  CREATIVE COMMONS SEARCH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http://en.wikipedia.org/wiki/File:Portrait_Gandhi.jpg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Types - </a:t>
            </a:r>
          </a:p>
          <a:p>
            <a:pPr>
              <a:buFont typeface="Arial" pitchFamily="34" charset="0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SSSVV GALLERY</a:t>
            </a:r>
          </a:p>
          <a:p>
            <a:pPr>
              <a:buFont typeface="Arial" pitchFamily="34" charset="0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ORIGINAL (SELF CLICKED)</a:t>
            </a:r>
          </a:p>
          <a:p>
            <a:pPr>
              <a:buFont typeface="Arial" pitchFamily="34" charset="0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ORIGINAL (USING SHAPES/</a:t>
            </a:r>
            <a:r>
              <a:rPr lang="en-US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Ms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PPT FEATURES)</a:t>
            </a:r>
          </a:p>
          <a:p>
            <a:pPr>
              <a:buFont typeface="Arial" pitchFamily="34" charset="0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ORIGINAL (USING PHOTOSHOP/HAND DRAWN SKETCH)</a:t>
            </a:r>
          </a:p>
          <a:p>
            <a:pPr>
              <a:buFont typeface="Arial" pitchFamily="34" charset="0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CR FREE  CREATIVE COMMONS SEARCH</a:t>
            </a:r>
          </a:p>
          <a:p>
            <a:pPr>
              <a:buFont typeface="Arial" pitchFamily="34" charset="0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SSSVV AUTHORIZED LINKS </a:t>
            </a:r>
          </a:p>
          <a:p>
            <a:pPr>
              <a:buFont typeface="Arial" pitchFamily="34" charset="0"/>
              <a:buChar char="•"/>
            </a:pP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Others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2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282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&lt;Disney </a:t>
            </a:r>
            <a:r>
              <a:rPr lang="en-US" sz="1200" b="0" i="1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epcot</a:t>
            </a: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 - &lt;</a:t>
            </a:r>
            <a:r>
              <a:rPr lang="en-US" sz="1200" dirty="0">
                <a:effectLst/>
                <a:latin typeface="+mn-lt"/>
                <a:ea typeface="Calibri"/>
                <a:cs typeface="Times New Roman"/>
              </a:rPr>
              <a:t>( </a:t>
            </a:r>
            <a:r>
              <a:rPr lang="en-US" sz="1200" dirty="0" err="1">
                <a:effectLst/>
                <a:latin typeface="+mn-lt"/>
                <a:ea typeface="Calibri"/>
                <a:cs typeface="Times New Roman"/>
              </a:rPr>
              <a:t>labelled</a:t>
            </a:r>
            <a:r>
              <a:rPr lang="en-US" sz="1200" dirty="0">
                <a:effectLst/>
                <a:latin typeface="+mn-lt"/>
                <a:ea typeface="Calibri"/>
                <a:cs typeface="Times New Roman"/>
              </a:rPr>
              <a:t> for reuse with modification)</a:t>
            </a: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 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r>
              <a:rPr lang="en-US" sz="120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https://pixabay.com/en/epcot-disney-world-florida-1909805/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3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2825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&lt;The flatiron building in </a:t>
            </a:r>
            <a:r>
              <a:rPr lang="en-IN" sz="1200" b="0" i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newyork</a:t>
            </a:r>
            <a: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city t&gt; - &lt;( labelled for non commercial reuse with </a:t>
            </a:r>
          </a:p>
          <a:p>
            <a:r>
              <a:rPr lang="en-IN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https://pixabay.com/en/flatiron-building-manhattan-new-york-1401035/</a:t>
            </a: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4A4E6-3285-479C-81E1-064EE7D4696D}" type="slidenum">
              <a:rPr lang="en-IN" smtClean="0">
                <a:solidFill>
                  <a:prstClr val="black"/>
                </a:solidFill>
              </a:rPr>
              <a:pPr/>
              <a:t>4</a:t>
            </a:fld>
            <a:endParaRPr lang="en-IN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282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5791200" y="6445398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7243" y="5479569"/>
            <a:ext cx="914400" cy="9144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" cy="98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586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5" name="Rectangle 4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defRPr/>
            </a:pPr>
            <a:r>
              <a:rPr lang="en-US" sz="1100" b="1" dirty="0">
                <a:solidFill>
                  <a:srgbClr val="0000CC"/>
                </a:solidFill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434395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epcot-disney-world-florida-1909805/" TargetMode="External"/><Relationship Id="rId7" Type="http://schemas.openxmlformats.org/officeDocument/2006/relationships/image" Target="../media/image9.jpeg"/><Relationship Id="rId2" Type="http://schemas.openxmlformats.org/officeDocument/2006/relationships/hyperlink" Target="https://pixabay.com/photos/pyramids-egypt-egyptian-ancient-2371501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hyperlink" Target="https://pixabay.com/en/flatiron-building-manhattan-new-york-1401035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erge 1"/>
          <p:cNvSpPr/>
          <p:nvPr/>
        </p:nvSpPr>
        <p:spPr>
          <a:xfrm rot="1778334">
            <a:off x="-1353533" y="2097324"/>
            <a:ext cx="4628458" cy="4071167"/>
          </a:xfrm>
          <a:prstGeom prst="flowChartMerg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TextBox 8"/>
          <p:cNvSpPr txBox="1"/>
          <p:nvPr/>
        </p:nvSpPr>
        <p:spPr>
          <a:xfrm>
            <a:off x="-59808" y="2733755"/>
            <a:ext cx="9203808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IN" sz="5400" b="1" dirty="0">
                <a:solidFill>
                  <a:srgbClr val="002060"/>
                </a:solidFill>
              </a:rPr>
              <a:t>TRIANGLES </a:t>
            </a:r>
          </a:p>
          <a:p>
            <a:pPr algn="ctr"/>
            <a:r>
              <a:rPr lang="en-IN" sz="5400" b="1" dirty="0">
                <a:solidFill>
                  <a:srgbClr val="002060"/>
                </a:solidFill>
              </a:rPr>
              <a:t>IN ARCHITECTURE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60492" y="228600"/>
            <a:ext cx="48388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Triangles in Architecture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630288" y="5265003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</a:rPr>
              <a:t>Pyramids of Giza in Egypt. Each of the four sides that form the pyramid are made up of </a:t>
            </a:r>
            <a:r>
              <a:rPr lang="en-US" sz="2400" b="1" dirty="0">
                <a:solidFill>
                  <a:srgbClr val="C00000"/>
                </a:solidFill>
              </a:rPr>
              <a:t>equilateral triangles</a:t>
            </a:r>
            <a:r>
              <a:rPr lang="en-US" sz="2400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830" y="1600200"/>
            <a:ext cx="5085770" cy="31461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5514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3528" y="5791200"/>
            <a:ext cx="8424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prstClr val="black"/>
                </a:solidFill>
              </a:rPr>
              <a:t>The Disney Epcot center dome is made up entirely of </a:t>
            </a:r>
            <a:r>
              <a:rPr lang="en-US" sz="2400" b="1" dirty="0">
                <a:solidFill>
                  <a:srgbClr val="C00000"/>
                </a:solidFill>
              </a:rPr>
              <a:t>triangles</a:t>
            </a:r>
            <a:r>
              <a:rPr lang="en-US" sz="2400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104" y="1295400"/>
            <a:ext cx="7308304" cy="41261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11F9B39-596A-4111-B3D7-3FC3C7DE3856}"/>
              </a:ext>
            </a:extLst>
          </p:cNvPr>
          <p:cNvSpPr/>
          <p:nvPr/>
        </p:nvSpPr>
        <p:spPr>
          <a:xfrm>
            <a:off x="2460492" y="228600"/>
            <a:ext cx="48388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Triangles in Architecture</a:t>
            </a:r>
          </a:p>
        </p:txBody>
      </p:sp>
    </p:spTree>
    <p:extLst>
      <p:ext uri="{BB962C8B-B14F-4D97-AF65-F5344CB8AC3E}">
        <p14:creationId xmlns:p14="http://schemas.microsoft.com/office/powerpoint/2010/main" val="3624533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58578" y="2556808"/>
            <a:ext cx="405202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Isosceles triangle</a:t>
            </a:r>
            <a:r>
              <a:rPr lang="en-US" sz="2400" dirty="0">
                <a:solidFill>
                  <a:prstClr val="black"/>
                </a:solidFill>
              </a:rPr>
              <a:t> are found in modern architecture . The Flatiron building in </a:t>
            </a:r>
            <a:r>
              <a:rPr lang="en-US" sz="2400" dirty="0" err="1">
                <a:solidFill>
                  <a:prstClr val="black"/>
                </a:solidFill>
              </a:rPr>
              <a:t>Newyork</a:t>
            </a:r>
            <a:r>
              <a:rPr lang="en-US" sz="2400" dirty="0">
                <a:solidFill>
                  <a:prstClr val="black"/>
                </a:solidFill>
              </a:rPr>
              <a:t> city is built on a triangular block.</a:t>
            </a:r>
          </a:p>
        </p:txBody>
      </p:sp>
      <p:pic>
        <p:nvPicPr>
          <p:cNvPr id="1026" name="Picture 2" descr="Flatiron Building, Manhattan, New York, Landmar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371600"/>
            <a:ext cx="3056390" cy="4584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B072083-C00E-43A7-8D76-75FAC54D7523}"/>
              </a:ext>
            </a:extLst>
          </p:cNvPr>
          <p:cNvSpPr/>
          <p:nvPr/>
        </p:nvSpPr>
        <p:spPr>
          <a:xfrm>
            <a:off x="2460492" y="228600"/>
            <a:ext cx="48388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chemeClr val="accent3">
                    <a:lumMod val="50000"/>
                  </a:schemeClr>
                </a:solidFill>
                <a:latin typeface="+mj-lt"/>
              </a:rPr>
              <a:t>Triangles in Architecture</a:t>
            </a:r>
          </a:p>
        </p:txBody>
      </p:sp>
    </p:spTree>
    <p:extLst>
      <p:ext uri="{BB962C8B-B14F-4D97-AF65-F5344CB8AC3E}">
        <p14:creationId xmlns:p14="http://schemas.microsoft.com/office/powerpoint/2010/main" val="3240695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MM Index</a:t>
            </a: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5719651"/>
              </p:ext>
            </p:extLst>
          </p:nvPr>
        </p:nvGraphicFramePr>
        <p:xfrm>
          <a:off x="457200" y="1397001"/>
          <a:ext cx="8229600" cy="44704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https://pixabay.com/photos/pyramids-egypt-egyptian-ancient-2371501/</a:t>
                      </a:r>
                      <a:r>
                        <a:rPr lang="en-US" sz="800" b="0" i="0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3"/>
                        </a:rPr>
                        <a:t>https://pixabay.com/en/epcot-disney-world-florida-1909805/</a:t>
                      </a:r>
                      <a:r>
                        <a:rPr lang="en-US" sz="800" u="sng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8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IN" sz="12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N" sz="8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hlinkClick r:id="rId4"/>
                        </a:rPr>
                        <a:t>https://pixabay.com/en/flatiron-building-manhattan-new-york-1401035/</a:t>
                      </a:r>
                      <a:r>
                        <a:rPr lang="en-IN" sz="8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800" b="0" i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2756068"/>
            <a:ext cx="838200" cy="473234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 descr="Flatiron Building, Manhattan, New York, Landmark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4638" y="3371196"/>
            <a:ext cx="338962" cy="508443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76400" y="2133600"/>
            <a:ext cx="685800" cy="424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74</TotalTime>
  <Words>366</Words>
  <Application>Microsoft Office PowerPoint</Application>
  <PresentationFormat>On-screen Show (4:3)</PresentationFormat>
  <Paragraphs>52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GIRIDHAR BALACHANDRAN 170905056</cp:lastModifiedBy>
  <cp:revision>16</cp:revision>
  <dcterms:created xsi:type="dcterms:W3CDTF">2019-01-20T06:40:20Z</dcterms:created>
  <dcterms:modified xsi:type="dcterms:W3CDTF">2021-03-12T11:38:29Z</dcterms:modified>
</cp:coreProperties>
</file>