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2" r:id="rId2"/>
    <p:sldId id="258" r:id="rId3"/>
    <p:sldId id="261" r:id="rId4"/>
    <p:sldId id="259" r:id="rId5"/>
    <p:sldId id="260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D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9BBD4-DC86-419D-9F92-EC5B7D737CEE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ECC0C-3A96-4E8F-9437-36BA8FCACE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05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Pencil protractor  : https://www.pexels.com/photo/758503/</a:t>
            </a:r>
            <a:br>
              <a:rPr lang="en-IN" dirty="0"/>
            </a:br>
            <a:r>
              <a:rPr lang="en-IN" dirty="0"/>
              <a:t>(</a:t>
            </a:r>
            <a:r>
              <a:rPr lang="en-IN" dirty="0" err="1"/>
              <a:t>labeled</a:t>
            </a:r>
            <a:r>
              <a:rPr lang="en-IN" dirty="0"/>
              <a:t> for reuse with</a:t>
            </a:r>
            <a:r>
              <a:rPr lang="en-IN" baseline="0" dirty="0"/>
              <a:t> modification)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CC0C-3A96-4E8F-9437-36BA8FCACE2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01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793557" y="6445398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479569"/>
            <a:ext cx="914400" cy="914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982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5" name="Rectangle 4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232380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 rot="1778334">
            <a:off x="-1353533" y="2097324"/>
            <a:ext cx="4628458" cy="4071167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-59808" y="2136338"/>
            <a:ext cx="9203808" cy="2585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rgbClr val="002060"/>
                </a:solidFill>
              </a:rPr>
              <a:t>ACTIVITY TO VERIFY PROPERTIES OF EQUILATERAL TRIANGLE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52400"/>
            <a:ext cx="6685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Activity To Verify Properties Of Equilateral Triangle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84744"/>
            <a:ext cx="7696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>
                <a:solidFill>
                  <a:srgbClr val="C00000"/>
                </a:solidFill>
              </a:rPr>
              <a:t>Aim</a:t>
            </a:r>
            <a:r>
              <a:rPr lang="en-IN" sz="2800" dirty="0">
                <a:solidFill>
                  <a:srgbClr val="C00000"/>
                </a:solidFill>
              </a:rPr>
              <a:t>: </a:t>
            </a:r>
          </a:p>
          <a:p>
            <a:r>
              <a:rPr lang="en-IN" sz="2800" dirty="0">
                <a:solidFill>
                  <a:prstClr val="black"/>
                </a:solidFill>
              </a:rPr>
              <a:t>To verify the </a:t>
            </a:r>
          </a:p>
          <a:p>
            <a:r>
              <a:rPr lang="en-IN" sz="2800" dirty="0">
                <a:solidFill>
                  <a:prstClr val="black"/>
                </a:solidFill>
              </a:rPr>
              <a:t>properties of </a:t>
            </a:r>
          </a:p>
          <a:p>
            <a:r>
              <a:rPr lang="en-US" sz="2800" dirty="0">
                <a:solidFill>
                  <a:prstClr val="black"/>
                </a:solidFill>
              </a:rPr>
              <a:t>equilateral triangle.</a:t>
            </a:r>
          </a:p>
          <a:p>
            <a:endParaRPr lang="en-IN" sz="2800" b="1" dirty="0">
              <a:solidFill>
                <a:srgbClr val="C00000"/>
              </a:solidFill>
            </a:endParaRPr>
          </a:p>
          <a:p>
            <a:r>
              <a:rPr lang="en-IN" sz="2800" b="1" dirty="0">
                <a:solidFill>
                  <a:srgbClr val="C00000"/>
                </a:solidFill>
              </a:rPr>
              <a:t>Materials required: </a:t>
            </a:r>
          </a:p>
          <a:p>
            <a:r>
              <a:rPr lang="en-IN" sz="2800" dirty="0">
                <a:solidFill>
                  <a:prstClr val="black"/>
                </a:solidFill>
              </a:rPr>
              <a:t>Scale </a:t>
            </a:r>
          </a:p>
          <a:p>
            <a:r>
              <a:rPr lang="en-IN" sz="2800" dirty="0">
                <a:solidFill>
                  <a:prstClr val="black"/>
                </a:solidFill>
              </a:rPr>
              <a:t>Pencil </a:t>
            </a:r>
          </a:p>
          <a:p>
            <a:r>
              <a:rPr lang="en-IN" sz="2800" dirty="0">
                <a:solidFill>
                  <a:prstClr val="black"/>
                </a:solidFill>
              </a:rPr>
              <a:t>Protractor </a:t>
            </a:r>
          </a:p>
          <a:p>
            <a:r>
              <a:rPr lang="en-IN" sz="2800" dirty="0">
                <a:solidFill>
                  <a:prstClr val="black"/>
                </a:solidFill>
              </a:rPr>
              <a:t>3 Sticks of same size </a:t>
            </a:r>
          </a:p>
          <a:p>
            <a:r>
              <a:rPr lang="en-IN" sz="2800" dirty="0">
                <a:solidFill>
                  <a:prstClr val="black"/>
                </a:solidFill>
              </a:rPr>
              <a:t>(which can be pasted on </a:t>
            </a:r>
            <a:r>
              <a:rPr lang="en-US" sz="2800" dirty="0">
                <a:solidFill>
                  <a:prstClr val="black"/>
                </a:solidFill>
              </a:rPr>
              <a:t>white sheet of paper)</a:t>
            </a:r>
          </a:p>
          <a:p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1981200"/>
            <a:ext cx="5144484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739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99592" y="1600200"/>
            <a:ext cx="723385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Questions to recall</a:t>
            </a:r>
          </a:p>
          <a:p>
            <a:endParaRPr lang="en-US" sz="2800" b="1" dirty="0">
              <a:solidFill>
                <a:prstClr val="black"/>
              </a:solidFill>
            </a:endParaRPr>
          </a:p>
          <a:p>
            <a:r>
              <a:rPr lang="en-IN" sz="2800" dirty="0">
                <a:solidFill>
                  <a:srgbClr val="C00000"/>
                </a:solidFill>
              </a:rPr>
              <a:t>1.What is an equilateral triangle?</a:t>
            </a:r>
          </a:p>
          <a:p>
            <a:r>
              <a:rPr lang="en-IN" sz="2800" b="1" dirty="0">
                <a:solidFill>
                  <a:srgbClr val="0D2D12"/>
                </a:solidFill>
              </a:rPr>
              <a:t>Expected Answer</a:t>
            </a:r>
            <a:r>
              <a:rPr lang="en-IN" sz="2800" dirty="0">
                <a:solidFill>
                  <a:srgbClr val="0D2D12"/>
                </a:solidFill>
              </a:rPr>
              <a:t>: A triangle in which all three sides are equal is called an equilateral triangle.</a:t>
            </a:r>
          </a:p>
          <a:p>
            <a:endParaRPr lang="en-IN" sz="2800" b="1" dirty="0">
              <a:solidFill>
                <a:srgbClr val="1C6628"/>
              </a:solidFill>
            </a:endParaRPr>
          </a:p>
          <a:p>
            <a:r>
              <a:rPr lang="en-IN" sz="2800" dirty="0">
                <a:solidFill>
                  <a:srgbClr val="C00000"/>
                </a:solidFill>
              </a:rPr>
              <a:t>2.What are the properties of an equilateral triangle?</a:t>
            </a:r>
          </a:p>
          <a:p>
            <a:r>
              <a:rPr lang="en-IN" sz="2800" b="1" dirty="0">
                <a:solidFill>
                  <a:srgbClr val="0D2D12"/>
                </a:solidFill>
              </a:rPr>
              <a:t>Expected answer: </a:t>
            </a:r>
            <a:r>
              <a:rPr lang="en-IN" sz="2800" dirty="0">
                <a:solidFill>
                  <a:srgbClr val="0D2D12"/>
                </a:solidFill>
              </a:rPr>
              <a:t>In an equilateral triangle, all sides are equal and all angles are equal.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152400"/>
            <a:ext cx="6685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Activity To Verify Properties Of Equilateral Triangle</a:t>
            </a:r>
          </a:p>
        </p:txBody>
      </p:sp>
    </p:spTree>
    <p:extLst>
      <p:ext uri="{BB962C8B-B14F-4D97-AF65-F5344CB8AC3E}">
        <p14:creationId xmlns:p14="http://schemas.microsoft.com/office/powerpoint/2010/main" val="250439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1371600"/>
            <a:ext cx="5791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504D">
                    <a:lumMod val="50000"/>
                  </a:srgbClr>
                </a:solidFill>
              </a:rPr>
              <a:t>Procedure:</a:t>
            </a:r>
          </a:p>
          <a:p>
            <a:endParaRPr lang="en-US" sz="2400" b="1" dirty="0">
              <a:solidFill>
                <a:srgbClr val="C0504D">
                  <a:lumMod val="50000"/>
                </a:srgbClr>
              </a:solidFill>
            </a:endParaRPr>
          </a:p>
          <a:p>
            <a:r>
              <a:rPr lang="en-IN" sz="2400" b="1" dirty="0">
                <a:solidFill>
                  <a:srgbClr val="000066"/>
                </a:solidFill>
              </a:rPr>
              <a:t>Step 1: </a:t>
            </a:r>
            <a:r>
              <a:rPr lang="en-IN" sz="2400" dirty="0">
                <a:solidFill>
                  <a:prstClr val="black"/>
                </a:solidFill>
              </a:rPr>
              <a:t>Paste the sticks on the chart paper or white sheet so as to form a triangle. Name the triangle as ABC</a:t>
            </a:r>
          </a:p>
          <a:p>
            <a:endParaRPr lang="en-IN" sz="2400" dirty="0">
              <a:solidFill>
                <a:prstClr val="black"/>
              </a:solidFill>
            </a:endParaRPr>
          </a:p>
          <a:p>
            <a:r>
              <a:rPr lang="en-IN" sz="2400" b="1" dirty="0">
                <a:solidFill>
                  <a:srgbClr val="000066"/>
                </a:solidFill>
              </a:rPr>
              <a:t>Step 2: </a:t>
            </a:r>
            <a:r>
              <a:rPr lang="en-IN" sz="2400" dirty="0">
                <a:solidFill>
                  <a:prstClr val="black"/>
                </a:solidFill>
              </a:rPr>
              <a:t>Measure the length of each side and write the measurements along the sides as shown below. Note the length of each side in </a:t>
            </a:r>
            <a:r>
              <a:rPr lang="en-US" sz="2400" dirty="0">
                <a:solidFill>
                  <a:prstClr val="black"/>
                </a:solidFill>
              </a:rPr>
              <a:t>the observation.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IN" sz="2400" b="1" dirty="0">
                <a:solidFill>
                  <a:srgbClr val="000066"/>
                </a:solidFill>
              </a:rPr>
              <a:t>Step 3: </a:t>
            </a:r>
            <a:r>
              <a:rPr lang="en-IN" sz="2400" dirty="0">
                <a:solidFill>
                  <a:prstClr val="black"/>
                </a:solidFill>
              </a:rPr>
              <a:t>Measure all the angles using a protractor and note </a:t>
            </a:r>
            <a:r>
              <a:rPr lang="en-US" sz="2400" dirty="0">
                <a:solidFill>
                  <a:prstClr val="black"/>
                </a:solidFill>
              </a:rPr>
              <a:t>the observation.</a:t>
            </a:r>
          </a:p>
          <a:p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5791200" y="2819400"/>
            <a:ext cx="3200400" cy="2454660"/>
          </a:xfrm>
          <a:prstGeom prst="triangle">
            <a:avLst>
              <a:gd name="adj" fmla="val 48336"/>
            </a:avLst>
          </a:prstGeom>
          <a:solidFill>
            <a:srgbClr val="F11B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9800" y="3733800"/>
            <a:ext cx="88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6cm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28860" y="3983926"/>
            <a:ext cx="88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6cm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6052" y="5274059"/>
            <a:ext cx="889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6cm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91574" y="266700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3900" y="5193268"/>
            <a:ext cx="5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39200" y="51932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19200" y="152400"/>
            <a:ext cx="6685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Activity To Verify Properties Of Equilateral Triangle</a:t>
            </a:r>
          </a:p>
        </p:txBody>
      </p:sp>
    </p:spTree>
    <p:extLst>
      <p:ext uri="{BB962C8B-B14F-4D97-AF65-F5344CB8AC3E}">
        <p14:creationId xmlns:p14="http://schemas.microsoft.com/office/powerpoint/2010/main" val="127894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3568" y="1367135"/>
            <a:ext cx="1832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Observation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4" name="Rectangle 3"/>
          <p:cNvSpPr/>
          <p:nvPr/>
        </p:nvSpPr>
        <p:spPr>
          <a:xfrm>
            <a:off x="1496784" y="1905000"/>
            <a:ext cx="6123216" cy="3416320"/>
          </a:xfrm>
          <a:prstGeom prst="rect">
            <a:avLst/>
          </a:prstGeom>
          <a:ln>
            <a:solidFill>
              <a:srgbClr val="F3700D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Length of side </a:t>
            </a:r>
            <a:r>
              <a:rPr lang="en-US" sz="2400" b="1" dirty="0">
                <a:solidFill>
                  <a:prstClr val="black"/>
                </a:solidFill>
              </a:rPr>
              <a:t>AB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US" sz="2400" dirty="0">
                <a:solidFill>
                  <a:prstClr val="black"/>
                </a:solidFill>
              </a:rPr>
              <a:t>Length of side </a:t>
            </a:r>
            <a:r>
              <a:rPr lang="en-US" sz="2400" b="1" dirty="0">
                <a:solidFill>
                  <a:prstClr val="black"/>
                </a:solidFill>
              </a:rPr>
              <a:t>BC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US" sz="2400" dirty="0">
                <a:solidFill>
                  <a:prstClr val="black"/>
                </a:solidFill>
              </a:rPr>
              <a:t>Length of side </a:t>
            </a:r>
            <a:r>
              <a:rPr lang="en-US" sz="2400" b="1" dirty="0">
                <a:solidFill>
                  <a:prstClr val="black"/>
                </a:solidFill>
              </a:rPr>
              <a:t>CA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US" sz="2400" dirty="0">
                <a:solidFill>
                  <a:prstClr val="black"/>
                </a:solidFill>
              </a:rPr>
              <a:t>Measure of angle </a:t>
            </a:r>
            <a:r>
              <a:rPr lang="en-US" sz="2400" b="1" dirty="0">
                <a:solidFill>
                  <a:prstClr val="black"/>
                </a:solidFill>
              </a:rPr>
              <a:t>A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US" sz="2400" dirty="0">
                <a:solidFill>
                  <a:prstClr val="black"/>
                </a:solidFill>
              </a:rPr>
              <a:t>Measure of angle </a:t>
            </a:r>
            <a:r>
              <a:rPr lang="en-US" sz="2400" b="1" dirty="0">
                <a:solidFill>
                  <a:prstClr val="black"/>
                </a:solidFill>
              </a:rPr>
              <a:t>B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r>
              <a:rPr lang="en-US" sz="2400" dirty="0">
                <a:solidFill>
                  <a:prstClr val="black"/>
                </a:solidFill>
              </a:rPr>
              <a:t>Measure of angle </a:t>
            </a:r>
            <a:r>
              <a:rPr lang="en-US" sz="2400" b="1" dirty="0">
                <a:solidFill>
                  <a:prstClr val="black"/>
                </a:solidFill>
              </a:rPr>
              <a:t>C</a:t>
            </a:r>
            <a:r>
              <a:rPr lang="en-US" sz="2400" dirty="0">
                <a:solidFill>
                  <a:prstClr val="black"/>
                </a:solidFill>
              </a:rPr>
              <a:t>=......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r>
              <a:rPr lang="en-IN" sz="2400" dirty="0">
                <a:solidFill>
                  <a:prstClr val="black"/>
                </a:solidFill>
              </a:rPr>
              <a:t>All sides of the triangle are equal and all the angles are equal to 60 degrees .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0852" y="5634335"/>
            <a:ext cx="7698432" cy="46166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</a:rPr>
              <a:t>Conclusion: </a:t>
            </a:r>
            <a:r>
              <a:rPr lang="en-IN" sz="2400" dirty="0">
                <a:solidFill>
                  <a:prstClr val="black"/>
                </a:solidFill>
              </a:rPr>
              <a:t>Properties of an equilateral triangle are verified.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152400"/>
            <a:ext cx="6685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Activity To Verify Properties Of Equilateral Triangle</a:t>
            </a:r>
          </a:p>
        </p:txBody>
      </p:sp>
    </p:spTree>
    <p:extLst>
      <p:ext uri="{BB962C8B-B14F-4D97-AF65-F5344CB8AC3E}">
        <p14:creationId xmlns:p14="http://schemas.microsoft.com/office/powerpoint/2010/main" val="337788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457200" y="1397001"/>
          <a:ext cx="8229600" cy="1277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/>
                        <a:t>https://www.pexels.com/photo/758503/</a:t>
                      </a:r>
                      <a:endParaRPr lang="en-US" sz="800" b="0" i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2852" y="2089943"/>
            <a:ext cx="1066800" cy="553049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307</Words>
  <Application>Microsoft Office PowerPoint</Application>
  <PresentationFormat>On-screen Show (4:3)</PresentationFormat>
  <Paragraphs>54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GIRIDHAR BALACHANDRAN 170905056</cp:lastModifiedBy>
  <cp:revision>20</cp:revision>
  <dcterms:created xsi:type="dcterms:W3CDTF">2019-01-20T06:58:36Z</dcterms:created>
  <dcterms:modified xsi:type="dcterms:W3CDTF">2021-03-12T11:40:18Z</dcterms:modified>
</cp:coreProperties>
</file>