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65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3FAF49-DBF5-40AE-8CC2-4045A894766E}" type="datetimeFigureOut">
              <a:rPr lang="en-US" smtClean="0"/>
              <a:pPr/>
              <a:t>3/12/2021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5A2A83-F323-4C57-ACB3-B8E37B6E93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665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 :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(1) a. 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x+x+x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180°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3x = 180°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x = 60°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 28°+36°+x=180°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x= 180°- 36°- 28°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x= 34°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c. x +90°+56° = 180°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x=180°-90°-56°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x= 34°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>
                <a:solidFill>
                  <a:prstClr val="black"/>
                </a:solidFill>
              </a:rPr>
              <a:pPr/>
              <a:t>2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592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 :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(1) a. 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x+x+x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180°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3x = 180°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x = 60°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 28°+36°+x=180°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x= 180°- 36°- 28°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x= 34°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c. x +90°+56° = 180°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x=180°-90°-56°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x= 34°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>
                <a:solidFill>
                  <a:prstClr val="black"/>
                </a:solidFill>
              </a:rPr>
              <a:pPr/>
              <a:t>3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592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 :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(1) a. 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x+x+x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180°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3x = 180°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x = 60°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 28°+36°+x=180°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x= 180°- 36°- 28°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x= 34°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c. x +90°+56° = 180°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x=180°-90°-56°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x= 34°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>
                <a:solidFill>
                  <a:prstClr val="black"/>
                </a:solidFill>
              </a:rPr>
              <a:pPr/>
              <a:t>4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5924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(2) As DE||BC , AB acts as transversal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 y = 50° (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cprresponding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angles are equal)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∆ADE, 30° +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x+y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= 180°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 30°+x+50° = 180°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              x = 100°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DE ||BC , AC acts as transversal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 =x=100°  (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cprresponding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angles are equal)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>
                <a:solidFill>
                  <a:prstClr val="black"/>
                </a:solidFill>
              </a:rPr>
              <a:pPr/>
              <a:t>5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989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 lvl="0"/>
                <a:r>
                  <a:rPr lang="en-US" dirty="0"/>
                  <a:t>(3)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1x + 4x + 5x = 180 °</a:t>
                </a:r>
              </a:p>
              <a:p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    10x = 180°</a:t>
                </a:r>
              </a:p>
              <a:p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    x= 18 </a:t>
                </a:r>
              </a:p>
              <a:p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So, angles of a triangle 1x , 4x , 5x  are 18 °  ,72°  ,  90 ° </a:t>
                </a:r>
              </a:p>
              <a:p>
                <a:endParaRPr lang="en-US" dirty="0"/>
              </a:p>
              <a:p>
                <a:endParaRPr lang="en-US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pPr lvl="0"/>
                <a:r>
                  <a:rPr lang="en-US" dirty="0" smtClean="0"/>
                  <a:t>(3)</a:t>
                </a:r>
                <a:r>
                  <a:rPr lang="en-US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1x + 4x + 5x = 180 °</a:t>
                </a:r>
              </a:p>
              <a:p>
                <a:r>
                  <a:rPr lang="en-US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    10x = 180°</a:t>
                </a:r>
              </a:p>
              <a:p>
                <a:r>
                  <a:rPr lang="en-US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    x= 18 </a:t>
                </a:r>
              </a:p>
              <a:p>
                <a:r>
                  <a:rPr lang="en-US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So, angles of </a:t>
                </a:r>
                <a:r>
                  <a:rPr lang="en-US" sz="1200" kern="1200" dirty="0" err="1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atriangle</a:t>
                </a:r>
                <a:r>
                  <a:rPr lang="en-US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1x , 4x , 5x  are 18 °  ,72°  ,  90 ° 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(4)</a:t>
                </a:r>
                <a:r>
                  <a:rPr lang="en-US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2x + 3x + 90° = 180°</a:t>
                </a:r>
              </a:p>
              <a:p>
                <a:r>
                  <a:rPr lang="en-US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    5x + 90 ° = 180°</a:t>
                </a:r>
              </a:p>
              <a:p>
                <a:r>
                  <a:rPr lang="en-US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    5x = 90°</a:t>
                </a:r>
              </a:p>
              <a:p>
                <a:r>
                  <a:rPr lang="en-US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      x = 18 °</a:t>
                </a:r>
              </a:p>
              <a:p>
                <a:r>
                  <a:rPr lang="en-US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      So the two acute angles are </a:t>
                </a:r>
              </a:p>
              <a:p>
                <a:r>
                  <a:rPr lang="en-US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      2x = 2 X18 °= 36°</a:t>
                </a:r>
              </a:p>
              <a:p>
                <a:r>
                  <a:rPr lang="en-US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      3x = 3X18 ° =54°</a:t>
                </a:r>
              </a:p>
              <a:p>
                <a:endParaRPr lang="en-US" sz="1200" kern="1200" dirty="0" smtClean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r>
                  <a:rPr lang="en-US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(5)  </a:t>
                </a:r>
              </a:p>
              <a:p>
                <a:pPr lvl="0"/>
                <a:r>
                  <a:rPr lang="en-US" sz="1200" kern="1200" dirty="0" err="1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p+q+r</a:t>
                </a:r>
                <a:r>
                  <a:rPr lang="en-US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= 180° </a:t>
                </a:r>
                <a:endParaRPr lang="en-US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2q + q +  </a:t>
                </a:r>
                <a:r>
                  <a:rPr lang="en-US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3𝑞/(2 )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= 180°</a:t>
                </a:r>
              </a:p>
              <a:p>
                <a:r>
                  <a:rPr lang="en-US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(4𝑞+2𝑞+3𝑞)/2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 = 180°</a:t>
                </a:r>
              </a:p>
              <a:p>
                <a:r>
                  <a:rPr lang="en-US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9𝑞=180° 𝑋2</a:t>
                </a:r>
                <a:endParaRPr lang="en-US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q= </a:t>
                </a:r>
                <a:r>
                  <a:rPr lang="en-US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(  180° 𝑋2)/2</a:t>
                </a:r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= 40°</a:t>
                </a:r>
              </a:p>
              <a:p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∴ q = 40° </a:t>
                </a:r>
              </a:p>
              <a:p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P= 2q </a:t>
                </a:r>
              </a:p>
              <a:p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 = 2X40 </a:t>
                </a:r>
              </a:p>
              <a:p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 = 80°</a:t>
                </a:r>
              </a:p>
              <a:p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P= 80°</a:t>
                </a:r>
              </a:p>
              <a:p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 </a:t>
                </a:r>
              </a:p>
              <a:p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r= </a:t>
                </a:r>
                <a:r>
                  <a:rPr lang="en-US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3𝑞/2= 3𝑋40/2</a:t>
                </a:r>
                <a:endParaRPr lang="en-US" sz="120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r>
                  <a:rPr lang="en-US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r = 60°</a:t>
                </a:r>
              </a:p>
              <a:p>
                <a:endParaRPr lang="en-US" sz="1200" kern="1200" dirty="0" smtClean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>
                <a:solidFill>
                  <a:prstClr val="black"/>
                </a:solidFill>
              </a:rPr>
              <a:pPr/>
              <a:t>6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953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 userDrawn="1"/>
        </p:nvGrpSpPr>
        <p:grpSpPr bwMode="auto">
          <a:xfrm>
            <a:off x="33396" y="-31960"/>
            <a:ext cx="873126" cy="852489"/>
            <a:chOff x="0" y="0"/>
            <a:chExt cx="872351" cy="852108"/>
          </a:xfrm>
        </p:grpSpPr>
        <p:sp>
          <p:nvSpPr>
            <p:cNvPr id="4" name="Round Diagonal Corner Rectangle 3"/>
            <p:cNvSpPr/>
            <p:nvPr userDrawn="1"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5" name="Round Diagonal Corner Rectangle 4"/>
            <p:cNvSpPr/>
            <p:nvPr userDrawn="1"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6" name="Round Diagonal Corner Rectangle 5"/>
            <p:cNvSpPr/>
            <p:nvPr userDrawn="1"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7" name="Round Diagonal Corner Rectangle 6"/>
            <p:cNvSpPr/>
            <p:nvPr userDrawn="1"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8" name="Straight Connector 7"/>
            <p:cNvCxnSpPr/>
            <p:nvPr userDrawn="1"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 userDrawn="1"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 userDrawn="1"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 userDrawn="1"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11"/>
          <p:cNvSpPr/>
          <p:nvPr userDrawn="1"/>
        </p:nvSpPr>
        <p:spPr>
          <a:xfrm>
            <a:off x="5760160" y="647735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203" y="5511530"/>
            <a:ext cx="914400" cy="914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99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5" name="Rectangle 4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defRPr/>
            </a:pPr>
            <a:r>
              <a:rPr lang="en-US" sz="1100" b="1" dirty="0">
                <a:solidFill>
                  <a:srgbClr val="0000CC"/>
                </a:solidFill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225533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erge 1"/>
          <p:cNvSpPr/>
          <p:nvPr/>
        </p:nvSpPr>
        <p:spPr>
          <a:xfrm rot="1778334">
            <a:off x="-1353533" y="2097324"/>
            <a:ext cx="4628458" cy="4071167"/>
          </a:xfrm>
          <a:prstGeom prst="flowChartMerg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8"/>
          <p:cNvSpPr txBox="1"/>
          <p:nvPr/>
        </p:nvSpPr>
        <p:spPr>
          <a:xfrm>
            <a:off x="-59808" y="2733755"/>
            <a:ext cx="9203808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sz="5400" b="1" dirty="0">
                <a:solidFill>
                  <a:srgbClr val="002060"/>
                </a:solidFill>
              </a:rPr>
              <a:t>Solve The Problems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138535"/>
            <a:ext cx="71287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( 1.1 ) Find the value of ‘x’ in the following triangles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858"/>
          <a:stretch>
            <a:fillRect/>
          </a:stretch>
        </p:blipFill>
        <p:spPr bwMode="auto">
          <a:xfrm>
            <a:off x="1524000" y="1752600"/>
            <a:ext cx="3048000" cy="2420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187624" y="101025"/>
            <a:ext cx="6768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36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Angle Sum Property</a:t>
            </a:r>
          </a:p>
        </p:txBody>
      </p:sp>
      <p:sp>
        <p:nvSpPr>
          <p:cNvPr id="6" name="Rectangle 5"/>
          <p:cNvSpPr/>
          <p:nvPr/>
        </p:nvSpPr>
        <p:spPr>
          <a:xfrm>
            <a:off x="2743200" y="4800600"/>
            <a:ext cx="3606393" cy="1200329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 err="1">
                <a:solidFill>
                  <a:srgbClr val="000066"/>
                </a:solidFill>
              </a:rPr>
              <a:t>x+x+x</a:t>
            </a:r>
            <a:r>
              <a:rPr lang="en-US" sz="2400" dirty="0">
                <a:solidFill>
                  <a:srgbClr val="000066"/>
                </a:solidFill>
              </a:rPr>
              <a:t> = 180°</a:t>
            </a:r>
          </a:p>
          <a:p>
            <a:pPr algn="ctr"/>
            <a:r>
              <a:rPr lang="en-US" sz="2400" dirty="0">
                <a:solidFill>
                  <a:srgbClr val="000066"/>
                </a:solidFill>
              </a:rPr>
              <a:t>3x = 180°</a:t>
            </a:r>
          </a:p>
          <a:p>
            <a:pPr algn="ctr"/>
            <a:r>
              <a:rPr lang="en-US" sz="2400" dirty="0">
                <a:solidFill>
                  <a:srgbClr val="000066"/>
                </a:solidFill>
              </a:rPr>
              <a:t>x = 60°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0" y="3657600"/>
            <a:ext cx="1600200" cy="27432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b="1" dirty="0">
                <a:solidFill>
                  <a:prstClr val="white"/>
                </a:solidFill>
              </a:rPr>
              <a:t>Answer</a:t>
            </a:r>
            <a:endParaRPr lang="en-US" sz="2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6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143000"/>
            <a:ext cx="71287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 ( 1.2 ) Find the value of ‘x’ in the following triangles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66" r="34616"/>
          <a:stretch>
            <a:fillRect/>
          </a:stretch>
        </p:blipFill>
        <p:spPr bwMode="auto">
          <a:xfrm>
            <a:off x="1371600" y="1981200"/>
            <a:ext cx="3048000" cy="2407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2743200" y="4876800"/>
            <a:ext cx="3606393" cy="1200329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0066"/>
                </a:solidFill>
              </a:rPr>
              <a:t>28°+36°+x=180°</a:t>
            </a:r>
          </a:p>
          <a:p>
            <a:pPr algn="ctr"/>
            <a:r>
              <a:rPr lang="en-US" sz="2400" dirty="0">
                <a:solidFill>
                  <a:srgbClr val="000066"/>
                </a:solidFill>
              </a:rPr>
              <a:t> x= 180°- 36°- 28°</a:t>
            </a:r>
          </a:p>
          <a:p>
            <a:pPr algn="ctr"/>
            <a:r>
              <a:rPr lang="en-US" sz="2400" dirty="0">
                <a:solidFill>
                  <a:srgbClr val="000066"/>
                </a:solidFill>
              </a:rPr>
              <a:t>                 x= 116°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105400" y="3688080"/>
            <a:ext cx="1600200" cy="27432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b="1" dirty="0">
                <a:solidFill>
                  <a:prstClr val="white"/>
                </a:solidFill>
              </a:rPr>
              <a:t>Answer</a:t>
            </a:r>
            <a:endParaRPr lang="en-US" sz="2000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87624" y="101025"/>
            <a:ext cx="6768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36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Angle Sum Property</a:t>
            </a:r>
          </a:p>
        </p:txBody>
      </p:sp>
    </p:spTree>
    <p:extLst>
      <p:ext uri="{BB962C8B-B14F-4D97-AF65-F5344CB8AC3E}">
        <p14:creationId xmlns:p14="http://schemas.microsoft.com/office/powerpoint/2010/main" val="692011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143000"/>
            <a:ext cx="71287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 ( 1.3 ) Find the value of ‘x’ in the following triangles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01"/>
          <a:stretch>
            <a:fillRect/>
          </a:stretch>
        </p:blipFill>
        <p:spPr bwMode="auto">
          <a:xfrm>
            <a:off x="1600200" y="1814875"/>
            <a:ext cx="2971800" cy="252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2743200" y="4876800"/>
            <a:ext cx="3606393" cy="1200329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0066"/>
                </a:solidFill>
              </a:rPr>
              <a:t>x +90°+56° = 180°</a:t>
            </a:r>
          </a:p>
          <a:p>
            <a:pPr algn="ctr"/>
            <a:r>
              <a:rPr lang="en-US" sz="2400" dirty="0">
                <a:solidFill>
                  <a:srgbClr val="000066"/>
                </a:solidFill>
              </a:rPr>
              <a:t>x=180°-90°-56°</a:t>
            </a:r>
          </a:p>
          <a:p>
            <a:pPr algn="ctr"/>
            <a:r>
              <a:rPr lang="en-US" sz="2400" dirty="0">
                <a:solidFill>
                  <a:srgbClr val="000066"/>
                </a:solidFill>
              </a:rPr>
              <a:t>x= 34°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257800" y="3581400"/>
            <a:ext cx="1600200" cy="27432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b="1" dirty="0">
                <a:solidFill>
                  <a:prstClr val="white"/>
                </a:solidFill>
              </a:rPr>
              <a:t>Answer</a:t>
            </a:r>
            <a:endParaRPr lang="en-US" sz="2000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87624" y="101025"/>
            <a:ext cx="6768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36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Angle Sum Property</a:t>
            </a:r>
          </a:p>
        </p:txBody>
      </p:sp>
    </p:spTree>
    <p:extLst>
      <p:ext uri="{BB962C8B-B14F-4D97-AF65-F5344CB8AC3E}">
        <p14:creationId xmlns:p14="http://schemas.microsoft.com/office/powerpoint/2010/main" val="3644801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3372" y="1143000"/>
            <a:ext cx="44603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(2) In ∆ABC, DE||BC, Find  x,  y  , z </a:t>
            </a:r>
          </a:p>
        </p:txBody>
      </p:sp>
      <p:pic>
        <p:nvPicPr>
          <p:cNvPr id="3" name="Picture 2" descr="ass q2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3400" y="2057400"/>
            <a:ext cx="3600400" cy="285070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767595" y="2379652"/>
            <a:ext cx="5071605" cy="3785652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As DE||BC, AB acts as transversal </a:t>
            </a:r>
          </a:p>
          <a:p>
            <a:r>
              <a:rPr lang="en-US" sz="2400" dirty="0">
                <a:solidFill>
                  <a:prstClr val="black"/>
                </a:solidFill>
              </a:rPr>
              <a:t>So  y = 50° </a:t>
            </a:r>
          </a:p>
          <a:p>
            <a:r>
              <a:rPr lang="en-US" sz="2400" dirty="0">
                <a:solidFill>
                  <a:prstClr val="black"/>
                </a:solidFill>
              </a:rPr>
              <a:t>(corresponding angles are equal)</a:t>
            </a:r>
          </a:p>
          <a:p>
            <a:endParaRPr lang="en-US" sz="2400" dirty="0">
              <a:solidFill>
                <a:prstClr val="black"/>
              </a:solidFill>
            </a:endParaRPr>
          </a:p>
          <a:p>
            <a:r>
              <a:rPr lang="en-US" sz="2400" dirty="0">
                <a:solidFill>
                  <a:prstClr val="black"/>
                </a:solidFill>
              </a:rPr>
              <a:t>In ∆ADE,   30°+ </a:t>
            </a:r>
            <a:r>
              <a:rPr lang="en-US" sz="2400" dirty="0" err="1">
                <a:solidFill>
                  <a:prstClr val="black"/>
                </a:solidFill>
              </a:rPr>
              <a:t>x+y</a:t>
            </a:r>
            <a:r>
              <a:rPr lang="en-US" sz="2400" dirty="0">
                <a:solidFill>
                  <a:prstClr val="black"/>
                </a:solidFill>
              </a:rPr>
              <a:t>   = 180°</a:t>
            </a:r>
          </a:p>
          <a:p>
            <a:r>
              <a:rPr lang="en-US" sz="2400" dirty="0">
                <a:solidFill>
                  <a:prstClr val="black"/>
                </a:solidFill>
              </a:rPr>
              <a:t>                  30°+ x+50° = 180°</a:t>
            </a:r>
          </a:p>
          <a:p>
            <a:r>
              <a:rPr lang="en-US" sz="2400" dirty="0">
                <a:solidFill>
                  <a:prstClr val="black"/>
                </a:solidFill>
              </a:rPr>
              <a:t>                               x = 100°</a:t>
            </a:r>
          </a:p>
          <a:p>
            <a:r>
              <a:rPr lang="en-US" sz="2400" dirty="0">
                <a:solidFill>
                  <a:prstClr val="black"/>
                </a:solidFill>
              </a:rPr>
              <a:t>AS DE ||BC, AC acts as transversal</a:t>
            </a:r>
          </a:p>
          <a:p>
            <a:r>
              <a:rPr lang="en-US" sz="2400" dirty="0">
                <a:solidFill>
                  <a:prstClr val="black"/>
                </a:solidFill>
              </a:rPr>
              <a:t>z =x=100°  </a:t>
            </a:r>
          </a:p>
          <a:p>
            <a:r>
              <a:rPr lang="en-US" sz="2400" dirty="0">
                <a:solidFill>
                  <a:prstClr val="black"/>
                </a:solidFill>
              </a:rPr>
              <a:t>(corresponding angles are equal)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95400" y="5410200"/>
            <a:ext cx="1600200" cy="27432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b="1" dirty="0">
                <a:solidFill>
                  <a:prstClr val="white"/>
                </a:solidFill>
              </a:rPr>
              <a:t>Answer</a:t>
            </a:r>
            <a:endParaRPr lang="en-US" sz="2000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87624" y="101025"/>
            <a:ext cx="6768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36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Angle Sum Property</a:t>
            </a:r>
          </a:p>
        </p:txBody>
      </p:sp>
    </p:spTree>
    <p:extLst>
      <p:ext uri="{BB962C8B-B14F-4D97-AF65-F5344CB8AC3E}">
        <p14:creationId xmlns:p14="http://schemas.microsoft.com/office/powerpoint/2010/main" val="40260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81442" y="1150203"/>
            <a:ext cx="83339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(3) If the angles of a triangle are in the ratio 1 : 4 : 5 , find the angles.</a:t>
            </a:r>
          </a:p>
        </p:txBody>
      </p:sp>
      <p:sp>
        <p:nvSpPr>
          <p:cNvPr id="7" name="Rectangle 6"/>
          <p:cNvSpPr/>
          <p:nvPr/>
        </p:nvSpPr>
        <p:spPr>
          <a:xfrm>
            <a:off x="1302296" y="3928408"/>
            <a:ext cx="6622504" cy="1938992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prstClr val="black"/>
                </a:solidFill>
              </a:rPr>
              <a:t>1x + 4x + 5x = 180 °</a:t>
            </a:r>
          </a:p>
          <a:p>
            <a:pPr algn="ctr"/>
            <a:r>
              <a:rPr lang="en-US" sz="2400" dirty="0">
                <a:solidFill>
                  <a:prstClr val="black"/>
                </a:solidFill>
              </a:rPr>
              <a:t>     10x = 180°</a:t>
            </a:r>
          </a:p>
          <a:p>
            <a:pPr algn="ctr"/>
            <a:r>
              <a:rPr lang="en-US" sz="2400" dirty="0">
                <a:solidFill>
                  <a:prstClr val="black"/>
                </a:solidFill>
              </a:rPr>
              <a:t>     x= 18 </a:t>
            </a:r>
          </a:p>
          <a:p>
            <a:pPr algn="ctr"/>
            <a:r>
              <a:rPr lang="en-US" sz="2400" dirty="0">
                <a:solidFill>
                  <a:prstClr val="black"/>
                </a:solidFill>
              </a:rPr>
              <a:t>So, angles of a triangle 1x , 4x , 5x  are 18 °,72°, 90 ° </a:t>
            </a:r>
          </a:p>
          <a:p>
            <a:pPr algn="ctr"/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733800" y="2667000"/>
            <a:ext cx="1600200" cy="27432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b="1" dirty="0">
                <a:solidFill>
                  <a:prstClr val="white"/>
                </a:solidFill>
              </a:rPr>
              <a:t>Answer</a:t>
            </a:r>
            <a:endParaRPr lang="en-US" sz="20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87624" y="101025"/>
            <a:ext cx="6768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36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Angle Sum Property</a:t>
            </a:r>
          </a:p>
        </p:txBody>
      </p:sp>
    </p:spTree>
    <p:extLst>
      <p:ext uri="{BB962C8B-B14F-4D97-AF65-F5344CB8AC3E}">
        <p14:creationId xmlns:p14="http://schemas.microsoft.com/office/powerpoint/2010/main" val="1232207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3505200"/>
            <a:ext cx="4937683" cy="3046988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 2x + 3x + 90° = 180°</a:t>
            </a:r>
          </a:p>
          <a:p>
            <a:r>
              <a:rPr lang="en-US" sz="2400" dirty="0">
                <a:solidFill>
                  <a:prstClr val="black"/>
                </a:solidFill>
              </a:rPr>
              <a:t>     5x + 90 ° = 180°</a:t>
            </a:r>
          </a:p>
          <a:p>
            <a:r>
              <a:rPr lang="en-US" sz="2400" dirty="0">
                <a:solidFill>
                  <a:prstClr val="black"/>
                </a:solidFill>
              </a:rPr>
              <a:t>     5x = 90°</a:t>
            </a:r>
          </a:p>
          <a:p>
            <a:r>
              <a:rPr lang="en-US" sz="2400" dirty="0">
                <a:solidFill>
                  <a:prstClr val="black"/>
                </a:solidFill>
              </a:rPr>
              <a:t>       x = 18 °</a:t>
            </a:r>
          </a:p>
          <a:p>
            <a:r>
              <a:rPr lang="en-US" sz="2400" dirty="0">
                <a:solidFill>
                  <a:prstClr val="black"/>
                </a:solidFill>
              </a:rPr>
              <a:t>       So the two acute angles are </a:t>
            </a:r>
          </a:p>
          <a:p>
            <a:r>
              <a:rPr lang="en-US" sz="2400" dirty="0">
                <a:solidFill>
                  <a:prstClr val="black"/>
                </a:solidFill>
              </a:rPr>
              <a:t>       2x = 2 X18 °= 36°</a:t>
            </a:r>
          </a:p>
          <a:p>
            <a:r>
              <a:rPr lang="en-US" sz="2400" dirty="0">
                <a:solidFill>
                  <a:prstClr val="black"/>
                </a:solidFill>
              </a:rPr>
              <a:t>       3x = 3X18 ° =54°</a:t>
            </a:r>
          </a:p>
          <a:p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2994" y="1150203"/>
            <a:ext cx="77890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(4) The acute angles of a right angled triangle are in the ratio of 2:3 find the angles.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6800" y="2804160"/>
            <a:ext cx="1600200" cy="27432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b="1" dirty="0">
                <a:solidFill>
                  <a:prstClr val="white"/>
                </a:solidFill>
              </a:rPr>
              <a:t>Answer</a:t>
            </a:r>
            <a:endParaRPr lang="en-US" sz="2000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87624" y="101025"/>
            <a:ext cx="6768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36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Angle Sum Property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169" y="2209800"/>
            <a:ext cx="2133600" cy="226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022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17325" y="1161871"/>
            <a:ext cx="80694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(5) In ∆ PQR , if p = 2q and 2r = 3q, then calculate the angles  the triangle.</a:t>
            </a:r>
          </a:p>
        </p:txBody>
      </p:sp>
      <p:pic>
        <p:nvPicPr>
          <p:cNvPr id="4" name="Picture 3" descr="ass q3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609600" y="2133600"/>
            <a:ext cx="4842087" cy="3135819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2286000" y="5562600"/>
            <a:ext cx="1600200" cy="27432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b="1" dirty="0">
                <a:solidFill>
                  <a:prstClr val="white"/>
                </a:solidFill>
              </a:rPr>
              <a:t>Answer</a:t>
            </a:r>
            <a:endParaRPr lang="en-US" sz="2000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87624" y="101025"/>
            <a:ext cx="6768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36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Angle Sum Property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1752600"/>
            <a:ext cx="2076450" cy="47815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0995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MM Index</a:t>
            </a:r>
            <a:endParaRPr kumimoji="0" lang="en-IN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98752F6-DDC0-4DC8-B0D7-7D5197AF8E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9102181"/>
              </p:ext>
            </p:extLst>
          </p:nvPr>
        </p:nvGraphicFramePr>
        <p:xfrm>
          <a:off x="457200" y="1193798"/>
          <a:ext cx="8229600" cy="4470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3068298657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3133721470"/>
                    </a:ext>
                  </a:extLst>
                </a:gridCol>
                <a:gridCol w="5867400">
                  <a:extLst>
                    <a:ext uri="{9D8B030D-6E8A-4147-A177-3AD203B41FA5}">
                      <a16:colId xmlns:a16="http://schemas.microsoft.com/office/drawing/2014/main" val="2736679873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008297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7811969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1659649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3982778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0073389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192188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72286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</TotalTime>
  <Words>717</Words>
  <Application>Microsoft Office PowerPoint</Application>
  <PresentationFormat>On-screen Show (4:3)</PresentationFormat>
  <Paragraphs>102</Paragraphs>
  <Slides>9</Slides>
  <Notes>5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GIRIDHAR BALACHANDRAN 170905056</cp:lastModifiedBy>
  <cp:revision>34</cp:revision>
  <dcterms:created xsi:type="dcterms:W3CDTF">2019-01-20T05:09:16Z</dcterms:created>
  <dcterms:modified xsi:type="dcterms:W3CDTF">2021-03-12T11:29:03Z</dcterms:modified>
</cp:coreProperties>
</file>