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6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12" autoAdjust="0"/>
  </p:normalViewPr>
  <p:slideViewPr>
    <p:cSldViewPr>
      <p:cViewPr varScale="1">
        <p:scale>
          <a:sx n="67" d="100"/>
          <a:sy n="67" d="100"/>
        </p:scale>
        <p:origin x="126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12-03-2021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669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62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562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5616490" y="6470724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0574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/>
              <a:t>Summary – </a:t>
            </a:r>
            <a:br>
              <a:rPr lang="en-IN" sz="5400" dirty="0"/>
            </a:br>
            <a:r>
              <a:rPr lang="en-IN" sz="5400" dirty="0"/>
              <a:t>Triangle and Its Properties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ounded Rectangle 38"/>
          <p:cNvSpPr/>
          <p:nvPr/>
        </p:nvSpPr>
        <p:spPr>
          <a:xfrm>
            <a:off x="4495799" y="5299404"/>
            <a:ext cx="2304584" cy="42297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 Triangle has  </a:t>
            </a:r>
            <a:endParaRPr lang="en-SG" sz="2400" dirty="0"/>
          </a:p>
        </p:txBody>
      </p:sp>
      <p:sp>
        <p:nvSpPr>
          <p:cNvPr id="33" name="Minus 32"/>
          <p:cNvSpPr/>
          <p:nvPr/>
        </p:nvSpPr>
        <p:spPr>
          <a:xfrm>
            <a:off x="1877739" y="4152900"/>
            <a:ext cx="281259" cy="19050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Minus 33"/>
          <p:cNvSpPr/>
          <p:nvPr/>
        </p:nvSpPr>
        <p:spPr>
          <a:xfrm rot="5400000">
            <a:off x="3241852" y="4960330"/>
            <a:ext cx="1023435" cy="210739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Minus 34"/>
          <p:cNvSpPr/>
          <p:nvPr/>
        </p:nvSpPr>
        <p:spPr>
          <a:xfrm>
            <a:off x="1846549" y="5722381"/>
            <a:ext cx="312449" cy="19050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Minus 35"/>
          <p:cNvSpPr/>
          <p:nvPr/>
        </p:nvSpPr>
        <p:spPr>
          <a:xfrm rot="5400000">
            <a:off x="-116626" y="4938646"/>
            <a:ext cx="1023435" cy="210739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ounded Rectangle 6"/>
          <p:cNvSpPr/>
          <p:nvPr/>
        </p:nvSpPr>
        <p:spPr>
          <a:xfrm>
            <a:off x="1545685" y="2558765"/>
            <a:ext cx="3085583" cy="51077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SG" sz="2400" dirty="0"/>
              <a:t> Values in a Triangle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31334" y="1220800"/>
            <a:ext cx="3699934" cy="51077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SG" sz="2400" dirty="0"/>
              <a:t> Has 3 sides and 3 angles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0600" y="1682465"/>
            <a:ext cx="3640667" cy="51077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SG" sz="2400" dirty="0"/>
              <a:t>    Triangles in daily life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29268" y="2131430"/>
            <a:ext cx="3302000" cy="51077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SG" sz="2400" dirty="0"/>
              <a:t> Triangles in Architecture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0611"/>
            <a:ext cx="6553200" cy="639762"/>
          </a:xfrm>
          <a:gradFill flip="none" rotWithShape="1">
            <a:gsLst>
              <a:gs pos="0">
                <a:schemeClr val="bg1"/>
              </a:gs>
              <a:gs pos="50000">
                <a:srgbClr val="FFCCFF">
                  <a:shade val="67500"/>
                  <a:satMod val="115000"/>
                </a:srgbClr>
              </a:gs>
              <a:gs pos="100000">
                <a:srgbClr val="FFCC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dirty="0"/>
              <a:t>The Triangle and Its Properties</a:t>
            </a:r>
            <a:endParaRPr lang="en-SG" dirty="0"/>
          </a:p>
        </p:txBody>
      </p:sp>
      <p:sp>
        <p:nvSpPr>
          <p:cNvPr id="6" name="Isosceles Triangle 5"/>
          <p:cNvSpPr/>
          <p:nvPr/>
        </p:nvSpPr>
        <p:spPr>
          <a:xfrm>
            <a:off x="194735" y="1208625"/>
            <a:ext cx="1524000" cy="1905001"/>
          </a:xfrm>
          <a:prstGeom prst="triangle">
            <a:avLst/>
          </a:prstGeom>
          <a:gradFill flip="none" rotWithShape="1">
            <a:gsLst>
              <a:gs pos="3000">
                <a:schemeClr val="accent6">
                  <a:lumMod val="60000"/>
                  <a:lumOff val="40000"/>
                </a:schemeClr>
              </a:gs>
              <a:gs pos="78050">
                <a:schemeClr val="accent3">
                  <a:lumMod val="40000"/>
                  <a:lumOff val="60000"/>
                </a:schemeClr>
              </a:gs>
              <a:gs pos="24000">
                <a:schemeClr val="bg1"/>
              </a:gs>
              <a:gs pos="50000">
                <a:schemeClr val="accent4">
                  <a:lumMod val="60000"/>
                  <a:lumOff val="40000"/>
                </a:schemeClr>
              </a:gs>
              <a:gs pos="100000">
                <a:srgbClr val="FFCCFF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Down Arrow Callout 11"/>
          <p:cNvSpPr/>
          <p:nvPr/>
        </p:nvSpPr>
        <p:spPr>
          <a:xfrm>
            <a:off x="5738540" y="1149034"/>
            <a:ext cx="2567259" cy="1136966"/>
          </a:xfrm>
          <a:prstGeom prst="downArrowCallout">
            <a:avLst>
              <a:gd name="adj1" fmla="val 1273"/>
              <a:gd name="adj2" fmla="val 15928"/>
              <a:gd name="adj3" fmla="val 14532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Classification of Triangles</a:t>
            </a:r>
            <a:endParaRPr lang="en-SG" sz="2400" dirty="0"/>
          </a:p>
        </p:txBody>
      </p:sp>
      <p:sp>
        <p:nvSpPr>
          <p:cNvPr id="13" name="Down Arrow Callout 12"/>
          <p:cNvSpPr/>
          <p:nvPr/>
        </p:nvSpPr>
        <p:spPr>
          <a:xfrm>
            <a:off x="5029200" y="2593095"/>
            <a:ext cx="1942167" cy="685800"/>
          </a:xfrm>
          <a:prstGeom prst="downArrowCallout">
            <a:avLst>
              <a:gd name="adj1" fmla="val 309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Sides</a:t>
            </a:r>
            <a:endParaRPr lang="en-SG" sz="2400" dirty="0"/>
          </a:p>
        </p:txBody>
      </p:sp>
      <p:sp>
        <p:nvSpPr>
          <p:cNvPr id="14" name="Down Arrow Callout 13"/>
          <p:cNvSpPr/>
          <p:nvPr/>
        </p:nvSpPr>
        <p:spPr>
          <a:xfrm>
            <a:off x="6996769" y="2593096"/>
            <a:ext cx="1842431" cy="685800"/>
          </a:xfrm>
          <a:prstGeom prst="downArrowCallout">
            <a:avLst>
              <a:gd name="adj1" fmla="val 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Angles</a:t>
            </a:r>
            <a:endParaRPr lang="en-SG" sz="2400" dirty="0"/>
          </a:p>
        </p:txBody>
      </p:sp>
      <p:sp>
        <p:nvSpPr>
          <p:cNvPr id="15" name="Rectangle 14"/>
          <p:cNvSpPr/>
          <p:nvPr/>
        </p:nvSpPr>
        <p:spPr>
          <a:xfrm>
            <a:off x="6277662" y="2214600"/>
            <a:ext cx="1438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Based On </a:t>
            </a:r>
            <a:endParaRPr lang="en-SG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5200183" y="3306233"/>
            <a:ext cx="1600200" cy="381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Equilateral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00183" y="3687233"/>
            <a:ext cx="1600200" cy="381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Isosceles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200183" y="4080934"/>
            <a:ext cx="1600200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Scalene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171267" y="4068233"/>
            <a:ext cx="1600200" cy="381000"/>
          </a:xfrm>
          <a:prstGeom prst="roundRect">
            <a:avLst/>
          </a:prstGeom>
          <a:solidFill>
            <a:srgbClr val="FF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Right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171267" y="3687233"/>
            <a:ext cx="16002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Obtuse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171267" y="3306233"/>
            <a:ext cx="1600200" cy="381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Acute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983" y="2541894"/>
            <a:ext cx="1228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Triangle</a:t>
            </a:r>
            <a:endParaRPr lang="en-SG" sz="2400" dirty="0"/>
          </a:p>
        </p:txBody>
      </p:sp>
      <p:sp>
        <p:nvSpPr>
          <p:cNvPr id="23" name="Rounded Rectangle 22"/>
          <p:cNvSpPr/>
          <p:nvPr/>
        </p:nvSpPr>
        <p:spPr>
          <a:xfrm>
            <a:off x="289722" y="3854449"/>
            <a:ext cx="1588017" cy="80856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Exterior Angle</a:t>
            </a:r>
            <a:endParaRPr lang="en-SG" sz="2400" dirty="0"/>
          </a:p>
        </p:txBody>
      </p:sp>
      <p:sp>
        <p:nvSpPr>
          <p:cNvPr id="24" name="Rounded Rectangle 23"/>
          <p:cNvSpPr/>
          <p:nvPr/>
        </p:nvSpPr>
        <p:spPr>
          <a:xfrm>
            <a:off x="2158998" y="3854449"/>
            <a:ext cx="1699941" cy="80856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Angle Sum</a:t>
            </a:r>
            <a:endParaRPr lang="en-SG" sz="2400" dirty="0"/>
          </a:p>
        </p:txBody>
      </p:sp>
      <p:sp>
        <p:nvSpPr>
          <p:cNvPr id="25" name="Rounded Rectangle 24"/>
          <p:cNvSpPr/>
          <p:nvPr/>
        </p:nvSpPr>
        <p:spPr>
          <a:xfrm>
            <a:off x="289721" y="5413348"/>
            <a:ext cx="1588017" cy="80856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Length of Sides</a:t>
            </a:r>
            <a:endParaRPr lang="en-SG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2158998" y="5413347"/>
            <a:ext cx="1699942" cy="80856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Pythagoras </a:t>
            </a:r>
            <a:endParaRPr lang="en-SG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658538" y="4788626"/>
            <a:ext cx="2887739" cy="51077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SG" sz="2400" dirty="0"/>
              <a:t>Properties of Triangle</a:t>
            </a:r>
          </a:p>
        </p:txBody>
      </p:sp>
      <p:sp>
        <p:nvSpPr>
          <p:cNvPr id="38" name="Left-Right-Up Arrow 37"/>
          <p:cNvSpPr/>
          <p:nvPr/>
        </p:nvSpPr>
        <p:spPr>
          <a:xfrm rot="5400000">
            <a:off x="6472067" y="5279376"/>
            <a:ext cx="771863" cy="457199"/>
          </a:xfrm>
          <a:prstGeom prst="leftRightUpArrow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Rounded Rectangle 39"/>
          <p:cNvSpPr/>
          <p:nvPr/>
        </p:nvSpPr>
        <p:spPr>
          <a:xfrm>
            <a:off x="6349997" y="4771762"/>
            <a:ext cx="2007322" cy="3502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Median</a:t>
            </a:r>
            <a:endParaRPr lang="en-SG" sz="2400" dirty="0"/>
          </a:p>
        </p:txBody>
      </p:sp>
      <p:sp>
        <p:nvSpPr>
          <p:cNvPr id="41" name="Rounded Rectangle 40"/>
          <p:cNvSpPr/>
          <p:nvPr/>
        </p:nvSpPr>
        <p:spPr>
          <a:xfrm>
            <a:off x="7114579" y="5335741"/>
            <a:ext cx="1242740" cy="3917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Altitude</a:t>
            </a:r>
            <a:endParaRPr lang="en-SG" sz="2400" dirty="0"/>
          </a:p>
        </p:txBody>
      </p:sp>
      <p:sp>
        <p:nvSpPr>
          <p:cNvPr id="42" name="Rounded Rectangle 41"/>
          <p:cNvSpPr/>
          <p:nvPr/>
        </p:nvSpPr>
        <p:spPr>
          <a:xfrm>
            <a:off x="6342525" y="5919123"/>
            <a:ext cx="2014794" cy="3917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Exterior Angle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226209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6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2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3500"/>
                            </p:stCondLst>
                            <p:childTnLst>
                              <p:par>
                                <p:cTn id="1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450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3" grpId="0" animBg="1"/>
      <p:bldP spid="34" grpId="0" animBg="1"/>
      <p:bldP spid="35" grpId="0" animBg="1"/>
      <p:bldP spid="36" grpId="0" animBg="1"/>
      <p:bldP spid="7" grpId="0" animBg="1"/>
      <p:bldP spid="8" grpId="0" animBg="1"/>
      <p:bldP spid="9" grpId="0" animBg="1"/>
      <p:bldP spid="10" grpId="0" animBg="1"/>
      <p:bldP spid="6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38" grpId="0" animBg="1"/>
      <p:bldP spid="40" grpId="0" animBg="1"/>
      <p:bldP spid="41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915995"/>
              </p:ext>
            </p:extLst>
          </p:nvPr>
        </p:nvGraphicFramePr>
        <p:xfrm>
          <a:off x="457200" y="2438400"/>
          <a:ext cx="8229600" cy="1277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20701827</TotalTime>
  <Words>75</Words>
  <Application>Microsoft Office PowerPoint</Application>
  <PresentationFormat>On-screen Show (4:3)</PresentationFormat>
  <Paragraphs>32</Paragraphs>
  <Slides>3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The Triangle and Its Properties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65</cp:revision>
  <dcterms:created xsi:type="dcterms:W3CDTF">2018-12-16T04:20:25Z</dcterms:created>
  <dcterms:modified xsi:type="dcterms:W3CDTF">2021-03-12T16:32:22Z</dcterms:modified>
</cp:coreProperties>
</file>